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7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8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9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notesSlides/notesSlide12.xml" ContentType="application/vnd.openxmlformats-officedocument.presentationml.notesSlide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notesSlides/notesSlide13.xml" ContentType="application/vnd.openxmlformats-officedocument.presentationml.notesSlide+xml"/>
  <Override PartName="/ppt/ink/ink188.xml" ContentType="application/inkml+xml"/>
  <Override PartName="/ppt/ink/ink189.xml" ContentType="application/inkml+xml"/>
  <Override PartName="/ppt/notesSlides/notesSlide14.xml" ContentType="application/vnd.openxmlformats-officedocument.presentationml.notesSlide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notesSlides/notesSlide15.xml" ContentType="application/vnd.openxmlformats-officedocument.presentationml.notesSlide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16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notesSlides/notesSlide17.xml" ContentType="application/vnd.openxmlformats-officedocument.presentationml.notesSlide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notesSlides/notesSlide18.xml" ContentType="application/vnd.openxmlformats-officedocument.presentationml.notesSlide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notesSlides/notesSlide19.xml" ContentType="application/vnd.openxmlformats-officedocument.presentationml.notesSlide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notesSlides/notesSlide22.xml" ContentType="application/vnd.openxmlformats-officedocument.presentationml.notesSlide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notesSlides/notesSlide23.xml" ContentType="application/vnd.openxmlformats-officedocument.presentationml.notesSlide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notesSlides/notesSlide24.xml" ContentType="application/vnd.openxmlformats-officedocument.presentationml.notesSlide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312.xml" ContentType="application/inkml+xml"/>
  <Override PartName="/ppt/notesSlides/notesSlide29.xml" ContentType="application/vnd.openxmlformats-officedocument.presentationml.notesSlide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notesSlides/notesSlide30.xml" ContentType="application/vnd.openxmlformats-officedocument.presentationml.notesSlide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notesSlides/notesSlide31.xml" ContentType="application/vnd.openxmlformats-officedocument.presentationml.notesSlide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notesSlides/notesSlide32.xml" ContentType="application/vnd.openxmlformats-officedocument.presentationml.notesSlide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notesSlides/notesSlide33.xml" ContentType="application/vnd.openxmlformats-officedocument.presentationml.notesSlide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notesSlides/notesSlide34.xml" ContentType="application/vnd.openxmlformats-officedocument.presentationml.notesSlide+xml"/>
  <Override PartName="/ppt/ink/ink473.xml" ContentType="application/inkml+xml"/>
  <Override PartName="/ppt/ink/ink474.xml" ContentType="application/inkml+xml"/>
  <Override PartName="/ppt/ink/ink475.xml" ContentType="application/inkml+xml"/>
  <Override PartName="/ppt/notesSlides/notesSlide35.xml" ContentType="application/vnd.openxmlformats-officedocument.presentationml.notesSlide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notesSlides/notesSlide36.xml" ContentType="application/vnd.openxmlformats-officedocument.presentationml.notesSlide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notesSlides/notesSlide39.xml" ContentType="application/vnd.openxmlformats-officedocument.presentationml.notesSlide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notesSlides/notesSlide40.xml" ContentType="application/vnd.openxmlformats-officedocument.presentationml.notesSlide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notesSlides/notesSlide41.xml" ContentType="application/vnd.openxmlformats-officedocument.presentationml.notesSlide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  <p:sldMasterId id="2147483688" r:id="rId4"/>
  </p:sldMasterIdLst>
  <p:notesMasterIdLst>
    <p:notesMasterId r:id="rId84"/>
  </p:notesMasterIdLst>
  <p:sldIdLst>
    <p:sldId id="256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1" r:id="rId14"/>
    <p:sldId id="519" r:id="rId15"/>
    <p:sldId id="520" r:id="rId16"/>
    <p:sldId id="523" r:id="rId17"/>
    <p:sldId id="532" r:id="rId18"/>
    <p:sldId id="533" r:id="rId19"/>
    <p:sldId id="534" r:id="rId20"/>
    <p:sldId id="526" r:id="rId21"/>
    <p:sldId id="527" r:id="rId22"/>
    <p:sldId id="528" r:id="rId23"/>
    <p:sldId id="530" r:id="rId24"/>
    <p:sldId id="412" r:id="rId25"/>
    <p:sldId id="413" r:id="rId26"/>
    <p:sldId id="414" r:id="rId27"/>
    <p:sldId id="418" r:id="rId28"/>
    <p:sldId id="419" r:id="rId29"/>
    <p:sldId id="422" r:id="rId30"/>
    <p:sldId id="455" r:id="rId31"/>
    <p:sldId id="426" r:id="rId32"/>
    <p:sldId id="427" r:id="rId33"/>
    <p:sldId id="429" r:id="rId34"/>
    <p:sldId id="430" r:id="rId35"/>
    <p:sldId id="431" r:id="rId36"/>
    <p:sldId id="432" r:id="rId37"/>
    <p:sldId id="434" r:id="rId38"/>
    <p:sldId id="435" r:id="rId39"/>
    <p:sldId id="436" r:id="rId40"/>
    <p:sldId id="437" r:id="rId41"/>
    <p:sldId id="444" r:id="rId42"/>
    <p:sldId id="447" r:id="rId43"/>
    <p:sldId id="446" r:id="rId44"/>
    <p:sldId id="448" r:id="rId45"/>
    <p:sldId id="451" r:id="rId46"/>
    <p:sldId id="453" r:id="rId47"/>
    <p:sldId id="454" r:id="rId48"/>
    <p:sldId id="459" r:id="rId49"/>
    <p:sldId id="460" r:id="rId50"/>
    <p:sldId id="464" r:id="rId51"/>
    <p:sldId id="465" r:id="rId52"/>
    <p:sldId id="463" r:id="rId53"/>
    <p:sldId id="466" r:id="rId54"/>
    <p:sldId id="467" r:id="rId55"/>
    <p:sldId id="468" r:id="rId56"/>
    <p:sldId id="469" r:id="rId57"/>
    <p:sldId id="535" r:id="rId58"/>
    <p:sldId id="536" r:id="rId59"/>
    <p:sldId id="537" r:id="rId60"/>
    <p:sldId id="538" r:id="rId61"/>
    <p:sldId id="539" r:id="rId62"/>
    <p:sldId id="540" r:id="rId63"/>
    <p:sldId id="541" r:id="rId64"/>
    <p:sldId id="542" r:id="rId65"/>
    <p:sldId id="543" r:id="rId66"/>
    <p:sldId id="544" r:id="rId67"/>
    <p:sldId id="545" r:id="rId68"/>
    <p:sldId id="470" r:id="rId69"/>
    <p:sldId id="471" r:id="rId70"/>
    <p:sldId id="475" r:id="rId71"/>
    <p:sldId id="474" r:id="rId72"/>
    <p:sldId id="483" r:id="rId73"/>
    <p:sldId id="486" r:id="rId74"/>
    <p:sldId id="487" r:id="rId75"/>
    <p:sldId id="489" r:id="rId76"/>
    <p:sldId id="493" r:id="rId77"/>
    <p:sldId id="547" r:id="rId78"/>
    <p:sldId id="548" r:id="rId79"/>
    <p:sldId id="496" r:id="rId80"/>
    <p:sldId id="549" r:id="rId81"/>
    <p:sldId id="531" r:id="rId82"/>
    <p:sldId id="54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239" autoAdjust="0"/>
  </p:normalViewPr>
  <p:slideViewPr>
    <p:cSldViewPr snapToGrid="0">
      <p:cViewPr varScale="1">
        <p:scale>
          <a:sx n="72" d="100"/>
          <a:sy n="72" d="100"/>
        </p:scale>
        <p:origin x="7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2.wmf"/><Relationship Id="rId1" Type="http://schemas.openxmlformats.org/officeDocument/2006/relationships/image" Target="../media/image10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48:41.9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BA102B-ADF5-4AEB-BDEF-65061B9E5A44}" emma:medium="tactile" emma:mode="ink">
          <msink:context xmlns:msink="http://schemas.microsoft.com/ink/2010/main" type="inkDrawing" rotatedBoundingBox="12132,5304 12352,9248 12232,9255 12011,5311" semanticType="callout" shapeName="Other"/>
        </emma:interpretation>
      </emma:emma>
    </inkml:annotationXML>
    <inkml:trace contextRef="#ctx0" brushRef="#br0">1-4 281 0,'0'0'11'0,"0"0"2"16,0 0 3-16,0 0 0 15,0 0 1-15,0 0 3 0,9 0 1 16,-9 0 1-16,7 19-9 15,-2 5-3-15,2-2 0 16,-1 10-3-16,1 9-1 16,0 8 0-16,-5 5-2 15,1 6-2-15,-3 9 1 0,0 2-2 16,0 8 0-16,-3-5 1 16,1 10-1-16,-2 0 0 15,4 2 0-15,-7 4 0 16,7 3-1-16,0 0 2 0,0 1-2 15,0 5 1-15,4 1 1 16,-1 0-1-16,3-2 0 16,8-1 0-16,-2-1 0 0,4 4-1 15,4-11 1-15,-1 6-1 16,-3-7 0-16,0-1 1 16,-3 4-1-16,-3-2 0 15,-1-5 1-15,-2-3 0 0,-4 1 1 16,3-2 0-16,-6-6 0 15,4 1 0-15,-1-9 0 16,-3 6 0-16,7-11-2 16,-5 0 0-16,5-7 0 15,-7 1 0-15,4-4 0 0,-4-4 0 16,0 0 0-16,0-3 0 16,-4 0 0-16,1 3 0 15,-3-10 0-15,-1-2 0 16,4 2 0-16,-1-5 0 0,4-4 0 15,0-6 0-15,0 4 0 16,0-3 0-16,0-7 0 16,0 0 0-16,0 3 0 0,0-3 0 15,0-7 0-15,-2 5 0 16,2-14 0-16,-4 19 0 16,4-19 0-16,0 0 0 15,-3 14 0-15,3-14 0 0,0 0 0 16,0 0 0-16,0 0 0 15,0 0 0-15,0 0 0 16,0 0 0-16,-13-8 0 16,13 8 0-16,0 0 0 15,-19 0 0-15,19 0-77 0,-14 20-16 16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0:48.3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43AE84-0508-4649-AB7D-5E8FD274866F}" emma:medium="tactile" emma:mode="ink">
          <msink:context xmlns:msink="http://schemas.microsoft.com/ink/2010/main" type="inkDrawing" rotatedBoundingBox="7095,15824 11777,15781 11779,15930 7097,15973" shapeName="Other"/>
        </emma:interpretation>
      </emma:emma>
    </inkml:annotationXML>
    <inkml:trace contextRef="#ctx0" brushRef="#br0">54 55 308 0,'0'0'5'15,"0"0"3"-15,-9-8 0 16,9 8 2-16,-16-4 0 0,16 4 1 15,-16-10 1-15,16 10-1 16,-10 0-4-16,10 0-3 16,-4 6 0-16,4-6-1 15,7 23 0-15,6-9 0 0,3 2 1 16,10 0 1-16,6-4 0 16,9 1 0-16,12 0 0 15,4-7 0-15,8-2-1 0,6-2-1 16,7 2 0-16,2-4-1 15,7 0 0-15,3 0 0 16,4-4-1-16,2 2 1 16,3-5 0-16,9-3-1 0,2 4 1 15,-2-4-1-15,5 4 0 16,6 0 0-16,-6 3 0 16,3-1 0-16,1 2 1 15,-5 2 0-15,1 2 0 16,-3-2-1-16,2 4 2 0,-6-1-2 15,0 0 1-15,1 3 0 16,-3-3-1-16,-1 3 0 16,-4 1 0-16,-2-4-1 15,-4 4 1-15,4-7-1 0,-10 3 1 16,-4-3-1-16,4 0 0 16,-6 0 0-16,-4 0 1 15,1-3-1-15,-7-4 0 16,0 1 1-16,-6 2-1 0,-1 1 0 15,-6 0 0-15,-4-3 0 16,1 3 1-16,-6 0 0 16,-4-4 0-16,-7 1-1 0,1 0 1 15,-3-4 0-15,-4-4-1 16,3 5 1-16,-10-3-1 16,5-2 1-16,-1 4-1 15,-1 1 1-15,-5 2-1 16,-3 1 2-16,-1 3-1 0,-5 0 1 15,-14 3 0-15,16-3 0 16,-16 3 0-16,0 0-1 16,0 0 1-16,0 0 0 15,0 0-2-15,0 0 0 0,0 0-8 16,5 9-11-16,-5-9-65 16,0 16-3-16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4:15.1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AF204C-DC91-4CE7-BCF7-0802789114BE}" emma:medium="tactile" emma:mode="ink">
          <msink:context xmlns:msink="http://schemas.microsoft.com/ink/2010/main" type="inkDrawing" rotatedBoundingBox="1040,7585 17653,6530 18011,12163 1397,13217" semanticType="enclosure" shapeName="Other">
            <msink:sourceLink direction="with" ref="{0EB0B761-32AC-4504-B55B-8BF9F68BC4A8}"/>
            <msink:sourceLink direction="with" ref="{81AB1341-A025-4425-8BE0-4D6972A7A315}"/>
          </msink:context>
        </emma:interpretation>
      </emma:emma>
    </inkml:annotationXML>
    <inkml:trace contextRef="#ctx0" brushRef="#br0">74 792 187 0,'0'0'3'0,"0"0"4"16,4 10 5-16,-4-10 2 0,16 6 3 16,0-6 0-16,10 0 3 15,3 0-1-15,13-10-3 16,-1 1-2-16,14-4-5 16,7 4-2-16,2-4-3 0,7 7 0 15,0-4-2-15,3 4 0 16,0 0 0-16,3 2-1 15,-3-6 1-15,4 4-1 16,5-7 1-16,1-3 1 0,4 0-2 16,-1-4 3-16,0-2-1 15,3 0-1-15,-7 0 1 16,-2 1 0-16,-4-1 0 0,-9 6 0 16,6 3-2-16,-10 4 1 15,-2 3-2-15,2 0 1 16,-6 2 0-16,4 2-1 15,2-2 1-15,0-2-1 16,1-2 1-16,-1 0 1 0,7-2-1 16,-7-3 0-16,7-1 1 15,0 2-1-15,0-2 0 16,-4 2 0-16,2 0 0 16,-2 2 0-16,-3-2-1 0,0 2 1 15,5 0 0-15,-8-1-1 16,-3-1 0-16,2 6 1 15,6-8-1-15,-8 8 1 16,6 0 0-16,-6-1-1 0,-1 4 1 16,5-4-1-16,-7 4 1 15,3 0 0-15,-3 0-1 16,2-3 1-16,-2 3 0 16,7-4-1-16,-7-2 1 0,5 2-1 15,-1-3 0-15,-1 2 1 16,-1 0-1-16,-2 1 1 15,3 5-1-15,-6-4 0 16,-1 6 1-16,1 0-1 0,-3-4 1 16,-1 0-1-16,0 2 0 15,0-6 1-15,1 6-1 16,3-4 1-16,-1-2 0 16,-3 2-1-16,-2 0 1 0,5 3-1 15,1 0 1-15,-4 3-1 16,0-3 0-16,1 3 0 15,-1-3 1-15,7 3-1 16,-4-3 0-16,4-4 0 0,0 4 0 16,0-6 0-16,2 2 1 15,5-2-1-15,-7 1 0 16,0 0 0-16,-7 1 0 16,3-1 0-16,-5 6 1 0,-5-1-1 15,-6 3 0-15,1-3 1 16,-1-1-1-16,-3 4 0 15,0 0 1-15,1-4-1 16,-4 2 0-16,3 2 1 0,0-4-1 16,-2 0 0-16,-2 2 0 15,-1 2 1-15,-8-4-1 16,3 4 0-16,-6 0 0 16,1 0 0-16,-8 0-1 0,-9 0 2 15,20 0-1-15,-20 0 0 16,21 0 1-16,-21 0-1 15,17 0 1-15,-17 0-1 16,10 10 1-16,-10-10 0 0,10 22 1 16,-8-7-1-16,-2 3 0 15,4-2 1-15,-1 7-1 16,4-2 0-16,-1 5-1 16,1 1 1-16,3-1-1 0,6 2-1 15,2 4 1-15,2-3 0 16,2 3 0-16,5-2 0 15,5-6 1-15,3 2-1 16,4 1 0-16,-1-9 0 16,8 0 1-16,2-3-1 0,1-3 1 15,-1-2-1-15,3-4 0 16,-3 3 0-16,0-1 1 16,0-2-1-16,5 4 0 0,-5-8 0 15,3 5 0-15,1-1 1 16,-4 2-1-16,7-6 0 15,-4 6 1-15,4-6-1 16,0 2 0-16,0 2 1 0,3 4-1 16,-3-4 0-16,6 4 0 15,-3-4 1-15,0 6-2 16,3 1 2-16,1-4-1 16,-2 5 0-16,5-4 0 0,3-1 0 15,-1-3 0-15,4 4 0 16,0-2 1-16,0-6-1 15,3 4 0-15,0-2 0 16,1 0 0-16,-4-2 0 0,2 2 0 16,-1-1 0-16,-1-3 0 15,-4 3 0-15,-3 0 0 16,0 0 0-16,-2-3 0 16,2 0 1-16,1 3-1 0,-8-3 0 15,9 3 0-15,-13-3 1 16,6 0-1-16,-1 0 0 15,-7 0 0-15,1 0 0 16,6 0 1-16,-6-3-1 0,3 0 0 16,-4 0 0-16,7 0 0 15,-10 0 0-15,11 0 0 16,-8-3 0-16,1 2 1 16,-1 4-1-16,4-4 0 0,3-2 0 15,-3 4 0-15,2-6 0 16,2 2 1-16,-1-1 0 15,2 1-1-15,2-4 0 16,0 4 1-16,-5-4-1 0,8 4 0 16,-8-4 1-16,9 7-2 15,-2-7 2-15,-4 4-2 16,12 3 1-16,-1-3 0 16,6 2 0-16,4 1 0 0,-1-3 0 15,10 3 0-15,-3-1 0 16,10-2 0-16,-4 0 0 15,8 2 0-15,2-3 0 16,3 4 0-16,4 1 0 0,3-2 0 16,2 4 0-16,-3 0 0 15,5 0 1-15,-4 0-1 16,-1 4 0-16,7-2 0 0,-6 1 0 16,4 2 0-16,-5 1 0 15,5-4 0-15,-5 6-1 16,1-2 1-16,-3 3 0 15,-1-2 0-15,-9 5 1 16,3-2-1-16,-4-1 0 0,2 0 0 16,-2 1 0-16,-2 4 0 15,1-5 0-15,-2 1 1 16,3 4-1-16,-2-6 0 16,3 0 0-16,-6 1 0 0,-11 0 0 15,-2 4 0-15,-1-7 0 16,-12 3 0-16,-3-2 0 15,-8 0 0-15,-8-1 0 16,-4 4 0-16,-10-4 1 0,4-3-2 16,-3 0 1-16,-4 0 0 15,-4 7 0-15,-2-7 1 16,-3 4-1-16,-3 3-1 0,-4-6 2 16,0 5-1-16,-9 1 1 15,-2 2 1-15,-5-12-1 16,0 22 0-16,0-9 2 15,7 3-2-15,-7 0 0 0,0 5 1 16,0-3 0-16,4 5-3 16,1 2 3-16,-1 7-2 15,-1 5 0-15,1 4 2 16,-2 0-2-16,1 14 0 16,4 3 2-16,2-1-1 0,-2 14 0 15,0-3-1-15,2 9 0 16,4 0-1-16,4 3 2 15,-4 3-2-15,8-3 0 16,-5 4 1-16,7-6-1 0,-3 1 2 16,2-1 0-16,-2-5 0 15,-1-2-2-15,1-7 1 16,-1 1 0-16,-3-2 0 0,0-7 0 16,0 1 0-16,-7-10-1 15,5 2 1-15,-12-7 0 16,-2-8 0-16,0 3 0 15,-2-11 1-15,-12-4 0 0,-2-3 0 16,-9-4-1-16,-8-1 2 16,-5-2-1-16,-11-1 0 15,-8-1 0-15,-1-4 0 16,-13 0-1-16,-7 0 0 0,-5 2 1 16,-8 1-1-16,-5 0 0 15,-8 4 0-15,-4-1 0 16,-6 7 0-16,-5-3 0 15,-6 7 0-15,-1-3 0 16,-3 2-1-16,3 1 1 0,-2 2 0 16,2 1 0-16,-3 1 0 15,7-1 0-15,5-5-1 16,5 4 1-16,8-3 0 0,1 4 0 16,7-3 0-16,2-3 0 15,4 2 0-15,3-3 0 16,3 4 0-16,3-1 0 15,1 1 0-15,3 0 0 0,2-5-1 16,11-2 1-16,6 1 0 16,6-1 0-16,4-4 0 15,6-3 1-15,3 3-1 16,7-8 0-16,-3 4 0 0,-1-2 0 16,4 4 0-16,-7-1 0 15,4-3 0-15,-4 1 0 16,5 3 0-16,-5-4 0 15,-3 1 0-15,3-4 0 16,-2 3 0-16,2-2 1 0,0-2 0 16,-7-2-1-16,7 4 1 15,-9 2-1-15,4-2 0 16,-4 2 1-16,-2-3-1 0,-1 0 0 16,6 0 0-16,-6-3 1 15,-4 4-1-15,4-2 0 16,-4 2 0-16,3-4 0 15,-6 2 0-15,3 4-1 0,-3-4 2 16,1 4-1-16,2 1 0 16,0-4 0-16,3 1 0 15,3 2 0-15,1-6 0 16,0 0 1-16,2 3-1 0,5-3 0 16,-1 4-1-16,-3-4 1 15,6 2 0-15,-3 2 0 16,1 2 0-16,2-3-1 15,0 0 1-15,4 4 0 16,-1-1 0-16,1-6 0 0,0 6 0 16,-1-6 0-16,4 4 0 15,-7-1 0-15,0 4 0 16,-5-1 0-16,1 0 0 0,-5 7 0 16,3-1-1-16,-7 2 1 15,4-1 0-15,-3-1 0 16,3-2 0-16,-5 0 0 15,5-4-1-15,3 1 2 0,0-4-2 16,0 3 1-16,-3-3 0 16,-1 1 0-16,-2 2 0 15,-1-3 0-15,-3 0 0 16,-3 7-1-16,1-4 1 0,-5 7 0 16,5-3 0-16,-5 0 0 15,7 0 0-15,-3-4 0 16,6 3 0-16,1-3 0 0,3 2 0 15,0-6 0-15,-1 5 0 16,4-4 0-16,-3 4 1 16,-1-1 0-16,1 4 0 15,2-4 0-15,-4 6-1 16,-3 1 1-16,-4-1 0 0,2 3-1 16,0-3 0-16,-3-2-1 15,0 0 1-15,-6 2 0 16,2 2 0-16,7-5 0 15,-9 0-1-15,2 4 1 0,2-4 0 16,3 1 0-16,2 2-1 16,2 2 1-16,2-1 0 15,3 1 0-15,3-2 0 16,3 1 0-16,-1-4 0 0,6 1 0 16,-2 2-1-16,-3-2 1 15,6 0 0-15,-6 0 0 16,4 2 0-16,3 1 0 15,5-4-1-15,1 2 1 0,3-1 0 16,10-4 0-16,0 4 0 16,7-4-1-16,9-6 1 15,-16 12-1-15,16-12 1 16,-14 22 0-16,5-8 0 16,2 2-1-16,-5 7 1 0,1 3 0 15,-1-1 0-15,-4 0 0 16,0 7 0-16,0-1 0 15,-4 3 0-15,4-2 0 0,-7 3 0 16,4-3 1-16,-4 3 1 16,5-2-1-16,-2 1 0 15,1-3 1-15,3 0-1 16,2-2 0-16,5-7 0 0,-4 0 0 16,7-3-1-16,-5-5 1 15,2 2-1-15,0-3 1 16,-1-3 0-16,-3-1 0 0,-3-2-1 15,-3 2 1-15,-8 1-1 16,-1 0 1-16,-1-1-1 16,-17 3 0-16,5 2 1 15,-10 2-1-15,-4 3 0 16,-14 1 0-16,2-1 0 0,-6 0 0 16,-8 5 0-16,-1-4 0 15,-3 0 1-15,-7 3-1 16,3-4 0-16,-1 0 1 15,-4 3-1-15,0 0 0 0,0-1 0 16,-2 1 0-16,-1 0 0 16,1 4 0-16,-1-4 0 15,-3 0 0-15,1-1-1 16,2-5 1-16,3 0 0 0,0-4 0 16,5-5 0-16,-1-1 0 15,-1 0 0-15,4-3 0 16,3-3 0-16,-3 0 0 0,4 0 0 15,-1 0 0-15,3 0-1 16,-6 0 1-16,0 0-1 16,-3 0 0-16,1 3 0 15,-9 1 0-15,5-1 0 0,-7 3 0 16,3-2 0-16,-2 2 0 16,1-6 1-16,-1 6 0 15,-2 0 0-15,2-2 0 16,3 0-1-16,-1 2 1 0,-1 1 0 15,-1-2 0-15,-1 2 0 16,0 3 0-16,0 0 0 16,3-4-1-16,5 8 1 15,-2-5 0-15,0 3 0 16,11-3 0-16,-4 1 0 0,9 0 0 16,-6 0-1-16,1 0 1 15,2 3 0-15,4-3-1 16,3-2 1-16,6 6 0 15,3-4 0-15,8-4 0 0,6 0 0 16,5 0 0-16,5 0 0 16,2-2 1-16,6-4-1 15,4 0 0-15,1 0 0 0,1 0 1 16,4-7-1-16,2-2 1 16,1-3 0-16,8-2-1 15,-2-9 1-15,1-3 0 16,3-6 0-16,1-6 0 0,0-6 0 15,2-8 1-15,-6-5-1 16,3-8 0-16,-6-3-1 16,-3-9 1-16,3-6-1 15,-7-3-1-15,-2-4 1 16,-2-8-1-16,4-3 0 0,-2-3 0 16,-1 4 0-16,4-4 1 15,6 3 0-15,0-1 0 16,-1 2-1-16,8 1 1 15,0 3 0-15,-2-1 0 0,2-3-1 16,2 4 1-16,-2-6 0 16,2-1 0-16,4-3 1 15,0 4-1-15,3-5 0 0,0 1 0 16,10 2 1-16,-1 3-1 16,5 5 0-16,2-4 0 15,-4 10 1-15,4-6 0 16,-9 5 0-16,-1 4 0 0,-6 2-1 15,0-6 1-15,-6 1-1 16,-4-3 0-16,-3 0 0 16,1-4 2-16,-2 4-2 15,5 5 0-15,2-3-2 0,5 5 2 16,2 5 0-16,0 4-1 16,2 7 1-16,8 1-1 15,-4 12 0-15,1-1 0 16,0 10 1-16,-5 3-1 15,2-1 1-15,-4 5-1 0,3 2 0 16,-3 2 0-16,3-6 0 16,3 5-1-16,4 3 0 15,3-4 1-15,3 4-1 0,3 6 1 16,1 4 0-16,-4 3-1 16,-4 8 2-16,-12 14-2 15,0 0-4-15,0 14-15 16,-21 11-61-16,-2 10-3 0</inkml:trace>
  </inkml:traceGroup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3:40.2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8E0CF65-3A0F-43DB-87A4-AB69F5370A65}" emma:medium="tactile" emma:mode="ink">
          <msink:context xmlns:msink="http://schemas.microsoft.com/ink/2010/main" type="inkDrawing" rotatedBoundingBox="22761,2411 30728,2247 30730,2389 22764,2554" semanticType="underline" shapeName="Other">
            <msink:sourceLink direction="with" ref="{9EA35D64-09E6-43F7-8F72-2057542666C0}"/>
            <msink:sourceLink direction="with" ref="{BD459FD4-5719-44EE-9857-E762244CD120}"/>
            <msink:sourceLink direction="with" ref="{2701E36E-E0CB-4BAB-9F5B-75F0B22B81C4}"/>
          </msink:context>
        </emma:interpretation>
      </emma:emma>
    </inkml:annotationXML>
    <inkml:trace contextRef="#ctx0" brushRef="#br0">0 231 206 0,'0'0'6'0,"0"0"1"0,21 0 1 16,13 0 4-16,-2 0 0 15,36 0 0-15,9 0 2 16,18-5-2-16,20-6-3 16,6 0-1-16,13 6-3 0,16 5-2 15,20 0 1-15,-4 5 0 16,7-1-3-16,19-1 1 16,-8 1 0-16,21 12 1 15,19-10 1-15,1-3 1 0,12-3 1 16,10 0 3-16,10-3 2 15,9-1 0-15,15 2 2 16,-13-7-2-16,-1 2-1 0,2 3 0 16,-7-8-2-16,-7 8-3 15,-2 2 0-15,-16-1-2 16,7-6-2-16,-5-2 0 16,-3 0 0-16,-7 0-1 0,-11 0 1 15,-5 4 1-15,-16-4 0 16,-16-3 0-16,-20 3 3 15,-20 0-1-15,-27 4 1 16,-22-2 2-16,-25-2 0 16,-12 2-2-16,-18-2 1 0,-8 2-2 15,-13-2-1-15,-16 11 0 16,11-16-1-16,-11 16-2 16,0 0 1-16,0 0-2 0,0 0-7 15,0 0-43-15,0 0-33 16,0 0-2-16</inkml:trace>
  </inkml:traceGroup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4:01.7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CDD4288-BCA4-4CE3-A7CF-D22049F86DEE}" emma:medium="tactile" emma:mode="ink">
          <msink:context xmlns:msink="http://schemas.microsoft.com/ink/2010/main" type="inkDrawing" rotatedBoundingBox="15234,5655 15484,14081 14119,14121 13870,5696" semanticType="verticalRange" shapeName="Other">
            <msink:sourceLink direction="from" ref="{C45B48A5-4363-427B-BD86-E459131274F4}"/>
            <msink:sourceLink direction="to" ref="{C45B48A5-4363-427B-BD86-E459131274F4}"/>
            <msink:sourceLink direction="with" ref="{9826756E-E39B-4492-A1B8-D1CDBBFF3ED2}"/>
          </msink:context>
        </emma:interpretation>
      </emma:emma>
    </inkml:annotationXML>
    <inkml:trace contextRef="#ctx0" brushRef="#br0">1253 104 273 0,'0'0'5'0,"0"0"4"16,3-15 4-16,-3 15 2 16,0-18 4-16,0 18 0 15,0-18 3-15,0 18 2 16,0-22-4-16,0 22-4 0,-30-16-2 15,9 9-4-15,-13 7-1 16,-6-4-3-16,-15 4-1 16,-8 0-2-16,-11 11-1 0,-1 5-2 15,-5-1 1-15,-1 3-1 16,7 4-1-16,1 0 2 16,5-1-2-16,13 8 2 15,0-2 0-15,18 3 0 16,0 2 0-16,16 1 1 0,2 13-1 15,4-3 1-15,12 8 0 16,-2 9-1-16,5 2 2 16,0 11-1-16,-3 15-1 15,-5-4 0-15,5 17-1 0,-4 5 1 16,-1 8 0-16,-7 6 0 16,1 5 1-16,-5 13-1 15,4 1 1-15,-6 4-2 0,-2 2 0 16,1 5 0-16,-4-3 0 15,5-1 0-15,2-7 0 16,4 2 0-16,-1-9 0 16,13-3 0-16,3-5 0 0,0-1 0 15,3 2 0-15,10-9 0 16,1 3 0-16,-4 2 0 16,6 4 0-16,2 3 0 15,-7 0 0-15,4 8 0 16,-4 8 0-16,0 3 0 0,-4 4 0 15,-4 3 0-15,2 4 0 16,-5 4 0-16,0-4 0 16,0 0 0-16,0-3 0 15,3-1 0-15,8 1 0 0,4-12 0 16,4-3 0-16,7-8 0 16,3-6 0-16,-3-6 0 15,3-9 0-15,-3-4 0 16,3-13 0-16,-6-1 0 0,-4-12 0 15,-1-4 0-15,-4-4 0 16,1-13 0-16,1-6 0 16,-6-9 0-16,-2-1 0 0,-2-15 0 15,-1-4 0-15,-5-7 0 16,3-2 0-16,-3-2 0 16,0-14 0-16,-3 20 0 15,3-20 0-15,-8 22 0 16,8-22 0-16,-8 22 0 0,8-22 0 15,-7 21 0-15,7-21 0 16,-3 22 0-16,3-22 0 16,0 0 0-16,-8 15 0 15,8-15 0-15,0 0 0 0,0 0 0 16,-11 14 0-16,11-14 0 16,0 0 0-16,0 0 0 15,-7 16 0-15,7-16 0 16,0 0 0-16,0 0 0 0,0 0 0 15,0 0 0-15,0 0 0 16,0 0 0-16,0 0 0 16,0 0 0-16,7 11 0 0,-7-11 0 15,22 15 0-15,-7-8 0 16,-4 7 0-16,-11-14 0 16,29 23 0-16,-14-12 0 15,4 6 0-15,-4-1 0 16,-1 2 0-16,4 4 0 0,-2-4 0 15,2 5 0-15,1-1 0 16,-9 3 0-16,6-3 0 16,-9 3 0-16,-1 6 0 15,2-9 0-15,-3 3 0 0,-2-3 0 16,-3 0 0-16,0-4 0 16,3 0 0-16,-3-2 0 15,0-1 0-15,0-15 0 16,4 14 0-16,-4-14 0 0,0 18 0 15,0-18 0-15,0 0 0 16,0 19 0-16,0-19 0 16,0 0 0-16,-4 19 0 15,4-19 0-15,-3 21 0 0,3-21 0 16,-8 26 0-16,0-12 0 16,2 1 0-16,2 1 0 15,1 2 0-15,3-18 0 16,-8 18 0-16,8-18 0 0,0 0 0 15,0 15 0-15,0-15 0 16,0 0 0-16,0 0 0 16,0 0 0-16,0 0 0 15,0 0 0-15,0 0 0 0,-8 14 0 16,8-14 0-16,0 0 0 16,0 0 0-16,0 15 0 15,0-15 0-15,0 0 0 16,0 0 0-16,0 0 0 0,0 0 0 15,5 18 0-15,-5-18 0 16,0 0 0-16,11 18 0 16,-11-18 0-16,10 20 0 0,-10-20 0 15,19 18 0-15,-19-18 0 16,23 11 0-16,-9 1 0 16,1-10 0-16,3 6 0 15,1-4 0-15,2 0 0 16,2-2 0-16,2 3 0 0,1-5 0 15,-3 0 0-15,-2 0 0 16,13 0 0-16,-12-5 0 16,4 3 0-16,3-2 0 15,-6 0 0-15,-2-4 0 0,-5 8 0 16,-16 0 0-16,18-2 0 16,-18 2 0-16,0 0 0 15,0 0 0-15,0 0 0 16,0 0 0-16,0 0 0 0,14 0 0 15,-14 0 0-15,15-5 0 16,-15 5 0-16,16-4 0 16,-16 4 0-16,14 0 0 15,-14 0 0-15,0 0 0 0,0 0 0 16,0 0 0-16,10 0 0 16,-10 0 0-16,0 0 0 15,0 0 0-15,0 0 0 16,0 0 0-16,0 0 0 0,0 0 0 15,0 0 0-15,0 0 0 16,0 0 0-16,0 0 0 16,0 0 0-16,0 0 0 15,0 0 0-15,-6 0 0 0,6 0 0 16,0 0 0-16,0 0 0 16,0 0 0-16,-15 9 0 15,15-9 0-15,0 0 0 16,-16 0 0-16,16 0 0 0,0 0 0 15,-18 0 0-15,4-16 0 16,-4 16-59-16,18 0-37 16</inkml:trace>
  </inkml:traceGroup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4:13.2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C5052F0-FAF6-45D6-BAAF-AAF875F45699}" emma:medium="tactile" emma:mode="ink">
          <msink:context xmlns:msink="http://schemas.microsoft.com/ink/2010/main" type="writingRegion" rotatedBoundingBox="14665,14417 15616,14417 15616,17067 14665,17067"/>
        </emma:interpretation>
      </emma:emma>
    </inkml:annotationXML>
    <inkml:traceGroup>
      <inkml:annotationXML>
        <emma:emma xmlns:emma="http://www.w3.org/2003/04/emma" version="1.0">
          <emma:interpretation id="{14E4DC10-8074-46EC-99E7-1F0D0F844905}" emma:medium="tactile" emma:mode="ink">
            <msink:context xmlns:msink="http://schemas.microsoft.com/ink/2010/main" type="paragraph" rotatedBoundingBox="14665,14417 15616,14417 15616,17067 14665,17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D46129-870A-49A0-8888-A71153690D9B}" emma:medium="tactile" emma:mode="ink">
              <msink:context xmlns:msink="http://schemas.microsoft.com/ink/2010/main" type="line" rotatedBoundingBox="14665,14417 15616,14417 15616,17067 14665,17067"/>
            </emma:interpretation>
          </emma:emma>
        </inkml:annotationXML>
        <inkml:traceGroup>
          <inkml:annotationXML>
            <emma:emma xmlns:emma="http://www.w3.org/2003/04/emma" version="1.0">
              <emma:interpretation id="{13FA7DDE-BCCB-4164-B2EB-2FAECFA62A1A}" emma:medium="tactile" emma:mode="ink">
                <msink:context xmlns:msink="http://schemas.microsoft.com/ink/2010/main" type="inkWord" rotatedBoundingBox="14665,14417 15616,14417 15616,17067 14665,17067"/>
              </emma:interpretation>
              <emma:one-of disjunction-type="recognition" id="oneOf0">
                <emma:interpretation id="interp0" emma:lang="en-US" emma:confidence="1">
                  <emma:literal>[</emma:literal>
                </emma:interpretation>
                <emma:interpretation id="interp1" emma:lang="en-US" emma:confidence="0">
                  <emma:literal>(</emma:literal>
                </emma:interpretation>
                <emma:interpretation id="interp2" emma:lang="en-US" emma:confidence="0">
                  <emma:literal>s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261 10219 361 0,'0'0'4'0,"0"0"4"0,-15 8 3 15,15-8 0-15,-26 7 1 16,4-4 1-16,-11 8 1 16,-7-4 1-16,-5-2-3 15,-2 6-3-15,-9-4-2 16,-4 6-1-16,2 5-1 0,-2 0-1 15,2 7 0-15,6 0-1 16,-3 5 0-16,4-5 0 16,6 9-1-16,4-1 2 0,9-4-4 15,-2 0 0-15,8 1 0 16,7-5 0-16,9 6 0 16,2 1 0-16,5 0 0 0,3 9 0 15,0 1 0-15,0 5 0 16,0 4 0-16,0 12 0 15,0-5 0-15,-5 12 0 16,-1-3 0-16,-1 11 0 16,-1-5 0-16,0 0 0 15,1 1 0-15,-1-5 0 0,5 5 0 16,3 0 0-16,0 0 0 16,-3-2 0-16,3 2 0 15,0-1 0-15,0 1 0 0,0-5 0 16,0 3 0-16,0-7 0 15,0 0 0-15,3-4 0 16,-3-4 0-16,3-7 0 16,-3-3 0-16,4-4 0 0,0-6 0 15,-4-3 0-15,0-1 0 16,0-7 0-16,0-9 0 16,0 1 0-16,0-18 0 0,0 22 0 15,0-22 0 1,0 16 0-16,0-16 0 0,0 9 0 15,0-9 0-15,0 16 0 16,0-16 0-16,4 20 0 16,-4-20 0-16,0 0 0 15,11 14 0-15,-11-14 0 0,21 4 0 16,-5-4 0-16,5 0 0 16,5 0 0-16,0 2 0 15,8-2 0-15,-9 0 0 16,8 5 0-16,-6-2 0 0,2 5 0 15,-6-1 0-15,6 0 0 16,0-4 0-16,-3 5 0 16,3-5 0-16,5-3 0 0,-5 0 0 15,5 0 0-15,-5-6 0 16,0-2 0-16,-3 1 0 16,-4 0 0-16,-4-1 0 15,1 5 0-15,-4-2 0 16,-15 5 0-16,18-2 0 0,-18 2 0 15,0 0 0-15,0 0 0 16,0 0 0-16,0 0 0 16,0 0 0-16,0 0 0 15,0 0 0-15,0 0 0 0,0 0 0 16,0 0 0-16,0 0 0 16,0 0 0-16,0 0 0 15,0 0-6-15,-15 2-87 0,1-2-4 16</inkml:trace>
        </inkml:traceGroup>
      </inkml:traceGroup>
    </inkml:traceGroup>
  </inkml:traceGroup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4:26.1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5C8624-34D8-46B9-A038-803B3B1A8CEF}" emma:medium="tactile" emma:mode="ink">
          <msink:context xmlns:msink="http://schemas.microsoft.com/ink/2010/main" type="writingRegion" rotatedBoundingBox="18402,14564 19674,14564 19674,17157 18402,17157"/>
        </emma:interpretation>
      </emma:emma>
    </inkml:annotationXML>
    <inkml:traceGroup>
      <inkml:annotationXML>
        <emma:emma xmlns:emma="http://www.w3.org/2003/04/emma" version="1.0">
          <emma:interpretation id="{72BDEBE7-4F75-421A-8CFF-8D3E20E020AA}" emma:medium="tactile" emma:mode="ink">
            <msink:context xmlns:msink="http://schemas.microsoft.com/ink/2010/main" type="paragraph" rotatedBoundingBox="18402,14564 19674,14564 19674,17157 18402,171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1253D3-2E20-4CE1-9FBC-DE21B7F84904}" emma:medium="tactile" emma:mode="ink">
              <msink:context xmlns:msink="http://schemas.microsoft.com/ink/2010/main" type="line" rotatedBoundingBox="18402,14564 19674,14564 19674,17157 18402,17157"/>
            </emma:interpretation>
          </emma:emma>
        </inkml:annotationXML>
        <inkml:traceGroup>
          <inkml:annotationXML>
            <emma:emma xmlns:emma="http://www.w3.org/2003/04/emma" version="1.0">
              <emma:interpretation id="{95EC801D-6CE5-4A71-8D3C-5EA8D30B6246}" emma:medium="tactile" emma:mode="ink">
                <msink:context xmlns:msink="http://schemas.microsoft.com/ink/2010/main" type="inkWord" rotatedBoundingBox="18402,14564 19674,14564 19674,17157 18402,17157"/>
              </emma:interpretation>
              <emma:one-of disjunction-type="recognition" id="oneOf0">
                <emma:interpretation id="interp0" emma:lang="en-US" emma:confidence="1">
                  <emma:literal>]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)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}</emma:literal>
                </emma:interpretation>
              </emma:one-of>
            </emma:emma>
          </inkml:annotationXML>
          <inkml:trace contextRef="#ctx0" brushRef="#br0">3105 10425 384 0,'0'0'3'16,"0"0"2"-16,0 0-1 0,0 0 2 15,15-15 0-15,4 8 2 16,-1 0 1-16,11-1 0 15,2 1-1-15,6-1-1 16,3 5 1-16,7-1-1 0,2 4 0 16,7 0-2-16,-6 0 0 15,10 4-1-15,3 3-2 16,-2 1 1-16,7 3-1 16,-5-4 0-16,-2 7-1 15,-9-3 1-15,0-3 0 0,-12 8 0 16,-6-11 0-16,-12 8 1 15,-4 1-1-15,-6-3 1 16,-6 4-3-16,-6 3 0 16,8 4 0-16,-3 3 0 0,1 0 0 15,-2 18 0-15,7-4 0 16,-8 9 0-16,10 3 0 16,-7 5 0-16,-2 9 0 15,-1-2 0-15,5 11 0 0,-5-5 0 16,5 5 0-16,-1 4 0 15,1-6 0-15,0 6 0 16,-2-4 0-16,6 0 0 16,-6-5 0-16,2-2 0 0,-3-1 0 15,1-8 0-15,-2 9 0 16,-4-13 0-16,0 6 0 16,0-5 0-16,0-1 0 15,0 3 0-15,0-3 0 0,0-3 0 16,3-9 0-16,-3 1 0 15,5-3 0-15,-2-6 0 16,2-2 0-16,1 3 0 16,-2-14 0-16,0 4 0 0,3-2 0 15,-4-5 0-15,2 0 0 16,-2 5 0-16,2-8 0 16,-5-15 0-16,3 25 0 15,-3-25 0-15,3 18 0 0,-3-18 0 16,0 0 0-16,0 0 0 15,0 0 0-15,0 0 0 16,-11 8 0-16,0-8 0 16,-7 0 0-16,-8-3 0 0,-8-2 0 15,-9 5 0-15,-12 0 0 16,-8 0 0-16,-11 8 0 16,-4 2 0-16,-3 5 0 15,-4 3 0-15,1 5 0 0,-2 3 0 16,12-1 0-16,0-2 0 15,5-2 0-15,10 2 0 16,-4-5 0-16,18-4 0 16,1 1 0-16,11-6 0 0,7-2 0 15,11-5 0-15,15-2 0 16,-21 5 0-16,21-5 0 16,0 0 0-16,0 0 0 15,0 0 0-15,0 0 0 0,0 0 0 16,0 0 0-16,0 0 0 15,0 0 0-15,0 0 0 16,0 0 0-16,0 15 0 16,0-15 0-16,0 0-76 0,0 0-18 15</inkml:trace>
        </inkml:traceGroup>
      </inkml:traceGroup>
    </inkml:traceGroup>
  </inkml:traceGroup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4:30.7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DC797B8-90EB-415C-9AAB-65CC474C30D6}" emma:medium="tactile" emma:mode="ink">
          <msink:context xmlns:msink="http://schemas.microsoft.com/ink/2010/main" type="writingRegion" rotatedBoundingBox="20248,15067 26226,14419 26359,15650 20381,16298"/>
        </emma:interpretation>
      </emma:emma>
    </inkml:annotationXML>
    <inkml:traceGroup>
      <inkml:annotationXML>
        <emma:emma xmlns:emma="http://www.w3.org/2003/04/emma" version="1.0">
          <emma:interpretation id="{917F10FA-0229-47E6-BD35-2B865A8918E6}" emma:medium="tactile" emma:mode="ink">
            <msink:context xmlns:msink="http://schemas.microsoft.com/ink/2010/main" type="paragraph" rotatedBoundingBox="20248,15067 26226,14419 26359,15650 20381,16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23C38C-204E-46CD-B5B6-D8A09886DEAE}" emma:medium="tactile" emma:mode="ink">
              <msink:context xmlns:msink="http://schemas.microsoft.com/ink/2010/main" type="line" rotatedBoundingBox="20248,15067 26226,14419 26359,15650 20381,16298"/>
            </emma:interpretation>
          </emma:emma>
        </inkml:annotationXML>
        <inkml:traceGroup>
          <inkml:annotationXML>
            <emma:emma xmlns:emma="http://www.w3.org/2003/04/emma" version="1.0">
              <emma:interpretation id="{5D43C24C-6EDE-4D82-94AD-2DC946D98CF7}" emma:medium="tactile" emma:mode="ink">
                <msink:context xmlns:msink="http://schemas.microsoft.com/ink/2010/main" type="inkWord" rotatedBoundingBox="23910,14898 26250,14644 26355,15614 24015,15868"/>
              </emma:interpretation>
              <emma:one-of disjunction-type="recognition" id="oneOf0">
                <emma:interpretation id="interp0" emma:lang="en-US" emma:confidence="0">
                  <emma:literal>an'tlare</emma:literal>
                </emma:interpretation>
                <emma:interpretation id="interp1" emma:lang="en-US" emma:confidence="0">
                  <emma:literal>h n't (are</emma:literal>
                </emma:interpretation>
                <emma:interpretation id="interp2" emma:lang="en-US" emma:confidence="0">
                  <emma:literal>an't (are</emma:literal>
                </emma:interpretation>
                <emma:interpretation id="interp3" emma:lang="en-US" emma:confidence="0">
                  <emma:literal>h n'tlare</emma:literal>
                </emma:interpretation>
                <emma:interpretation id="interp4" emma:lang="en-US" emma:confidence="0">
                  <emma:literal>h it (are</emma:literal>
                </emma:interpretation>
              </emma:one-of>
            </emma:emma>
          </inkml:annotationXML>
          <inkml:trace contextRef="#ctx0" brushRef="#br0">8893 10664 386 0,'0'0'6'0,"-18"11"1"16,0 7 1-16,-4 5 3 15,-4 6 1-15,-8 12 1 0,2 10 1 16,-5 12 1-16,3 2-6 16,8 9-2-16,12 7-2 15,2-8-6-15,12 8-9 16,5-14-21-16,2 0-52 16,30-14-3-16</inkml:trace>
          <inkml:trace contextRef="#ctx0" brushRef="#br0" timeOffset="392.0376">9222 11057 460 0,'0'0'1'0,"0"0"-1"16,-19 0 0-16,1 4 2 0,-8 7 0 15,-6 7 1-15,-2 12 2 16,-11 3 0-16,1 14-1 15,4 6 1-15,6 5 0 16,10 1-1-16,1-3-2 0,20-5 0 16,6-6-2-16,20-16-1 15,6-11 0-15,15-15 0 16,4-3-1-16,4-18 0 16,-1-12 0-16,-4-10 1 15,-2-8 0-15,-11-3 0 16,-8-5 1-16,-16 1 1 0,-7 5 0 15,-3 1 1-15,-3 5 0 16,-4 15 1-16,-4 6 0 0,11 23 0 16,-15-9 1-16,15 18 0 15,0 18-4-15,12 2 0 16,6 18 0-16,1-2 0 16,2 10 0-16,8-1 0 0,-13-9-28 15,5 3-58-15,2-8-3 16</inkml:trace>
          <inkml:trace contextRef="#ctx0" brushRef="#br0" timeOffset="892.0673">9754 10712 380 0,'0'0'1'0,"0"0"4"16,0 0 1-16,19 4 3 15,-19-4 2-15,21 21 1 16,-5-3 2-16,5 8 1 16,5 8-1-16,-4 2-2 0,7 15-3 15,-6 10-3-15,-2 0-2 16,-2 5-1-16,-1 4-1 16,-3 4-1-16,-7-5-1 15,0-6 1-15,-8-7-1 0,0-17 0 16,0-9 0-16,-8-15 0 15,8-15 0-15,-26-8 1 16,11-13-1-16,1-12 1 16,-1-7-1-16,7-10 0 0,5-7 1 15,6-6-1-15,12 0 0 16,11 0-1-16,11 9-1 16,0-2-4-16,14 16-15 15,-2 7-62-15,1 10-3 0</inkml:trace>
          <inkml:trace contextRef="#ctx0" brushRef="#br0" timeOffset="1313.9533">10701 11064 434 0,'0'0'1'0,"0"0"2"15,-21 6-3-15,2 3 4 16,1 0 1-16,-8 2 0 16,0 3 2-16,4 4 0 15,4-3-1-15,10 3 1 16,8-18-2-16,22 18 0 0,11-18-2 16,12 0-1-16,2-11 0 15,6-11-1-15,-3 0-1 16,-1-6 0-16,-12-10 1 0,-5-3-2 15,-13-6 2-15,-7-4 0 16,-12 2 0-16,-8 2 0 16,-15 2 1-16,-6 9-1 15,-3 14 2-15,-12 6 1 0,-6 16-4 16,-5 9 0-16,0 20 0 16,-3 5 0-16,2 20 0 15,1 1 0-15,6 15 0 16,17 4 0-16,16 7 0 0,13-8 0 15,29 8 0-15,17-12-51 16,33-6-38-16,19-4-2 16</inkml:trace>
          <inkml:trace contextRef="#ctx0" brushRef="#br0" timeOffset="-2265.7055">5427 10954 440 0,'0'0'4'0,"0"0"2"0,0 0 0 15,0 0 1-15,0 0 1 16,0 0 0-16,0 0 0 15,0 0 0-15,0 0-2 16,0 11-2-16,0 12-1 0,0 5 0 16,3 10-3-16,4 10 0 15,-4 3 0-15,5 3 0 16,3-1 0-16,-3-6 0 0,-1 0 0 16,4-9 0-16,0-8 0 15,-4-8 0-15,-4-8 0 16,-3-14 0-16,8 11 0 15,-8-11 0-15,-18 15 0 16,-8-8 0-16,-4 4 0 0,-9 9 0 16,-11 9 0-16,-5 7 0 15,0 4 0-15,-3 9 0 16,6 1 0-16,4 5 0 16,11 0 0-16,11-6 0 0,18-5 0 15,8-8 0-15,23-11 0 16,10-9 0-16,19-16 0 15,6-3 0-15,10-15 0 16,-2-17 0-16,-7-1 0 0,-3-4 0 16,-13-1 0-16,-7-7 0 15,-17 8 0-15,-11 1 0 16,-8 1 0-16,0 0 0 0,-11 9 0 16,-5 8 0-1,-2 3 0-15,4 1 0 0,14 17 0 16,-18-5 0-16,18 5 0 15,-5 22 0-15,5 7 0 16,13 4 0-16,0 6 0 0,6 13 0 16,4 0 0-16,-2 3 0 15,-2-8 0-15,10 5-25 16,-3-12-64-16,0-11-3 16</inkml:trace>
          <inkml:trace contextRef="#ctx0" brushRef="#br0" timeOffset="-1328.1721">6518 11227 424 0,'0'0'3'15,"0"0"1"-15,-3 15 1 16,-2 3 1-16,5 14 2 15,-3 5-1-15,3 15 2 0,0 7-1 16,3-1-2-16,5 9-1 16,3-5-1-16,7-3-2 15,-3-10 0-15,4-14-2 16,-1-10 0-16,1-9 0 0,-19-16 0 16,18-11-1-16,-15-11 1 15,-3-14-1-15,0-6 1 16,-3-2 0-16,-5-3 0 0,5 0 0 15,3-6 1-15,0 10 0 16,0 3 1-16,11 2-1 16,4 11 2-16,7 9-1 15,1 11 1-15,6 7 0 0,0 18-1 16,5 13 0-16,-2 10-2 16,-1 6 0-16,-7 7 0 15,-1 2 0-15,-1 2-7 16,-11-5-19-16,-11-5-59 15,12-9-3-15</inkml:trace>
          <inkml:trace contextRef="#ctx0" brushRef="#br0" timeOffset="-828.1557">7198 10620 460 0,'0'0'4'0,"0"0"1"15,0 0 1-15,0 0 0 16,0 0 1-16,10 11 0 0,-2 7 0 16,3 12 0-16,3 14-5 15,-2 8-2-15,-6 10 0 16,2 8 0-16,2 14-14 15,-10-3-71-15,5 0-2 16</inkml:trace>
          <inkml:trace contextRef="#ctx0" brushRef="#br0" timeOffset="-484.3894">7871 10723 456 0,'0'0'1'0,"0"0"1"0,0 0 0 16,-3 7 1-16,-12 8 1 15,4 10 1-15,-10 13 1 16,-2 5 1-16,-2 21-1 16,-6 9-1-16,-1 16 0 0,9 2-1 15,2 8-1-15,10 0-1 16,3 1-2-16,8-8-2 16,14-9-7-16,1-12-11 15,25-23-52-15,2-4-14 0</inkml:trace>
          <inkml:trace contextRef="#ctx0" brushRef="#br0" timeOffset="-281.2584">7389 11274 430 0,'0'0'3'16,"14"-2"2"-16,12-3 0 15,14 1 0-15,9-3 1 0,14 4 0 16,14-5-1-16,7 5-8 16,-2 3-45-16,2-8-32 15,2-2-4-15</inkml:trace>
        </inkml:traceGroup>
      </inkml:traceGroup>
    </inkml:traceGroup>
  </inkml:traceGroup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4:40.9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2ED727-5F93-498E-86B5-E13979C93D47}" emma:medium="tactile" emma:mode="ink">
          <msink:context xmlns:msink="http://schemas.microsoft.com/ink/2010/main" type="writingRegion" rotatedBoundingBox="4164,5919 10338,5354 11528,18349 5354,18914"/>
        </emma:interpretation>
      </emma:emma>
    </inkml:annotationXML>
    <inkml:traceGroup>
      <inkml:annotationXML>
        <emma:emma xmlns:emma="http://www.w3.org/2003/04/emma" version="1.0">
          <emma:interpretation id="{260EF0F8-55FE-4473-9CE9-4DC5F12997A7}" emma:medium="tactile" emma:mode="ink">
            <msink:context xmlns:msink="http://schemas.microsoft.com/ink/2010/main" type="paragraph" rotatedBoundingBox="4754,5860 8041,5614 8145,7009 4858,7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EBA409-BDAE-40F7-805F-AA1C53914946}" emma:medium="tactile" emma:mode="ink">
              <msink:context xmlns:msink="http://schemas.microsoft.com/ink/2010/main" type="line" rotatedBoundingBox="4754,5860 8041,5614 8145,7009 4858,7254">
                <msink:destinationLink direction="with" ref="{6D817A5F-DEE9-436E-A8F7-D8BDE2DF9EB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21EC7BD-3928-4E54-B623-C722CE631A5D}" emma:medium="tactile" emma:mode="ink">
                <msink:context xmlns:msink="http://schemas.microsoft.com/ink/2010/main" type="inkWord" rotatedBoundingBox="4754,5860 8041,5614 8145,7009 4858,7254"/>
              </emma:interpretation>
              <emma:one-of disjunction-type="recognition" id="oneOf0">
                <emma:interpretation id="interp0" emma:lang="en-US" emma:confidence="0">
                  <emma:literal>BID</emma:literal>
                </emma:interpretation>
                <emma:interpretation id="interp1" emma:lang="en-US" emma:confidence="0">
                  <emma:literal>BC D</emma:literal>
                </emma:interpretation>
                <emma:interpretation id="interp2" emma:lang="en-US" emma:confidence="0">
                  <emma:literal>BI D</emma:literal>
                </emma:interpretation>
                <emma:interpretation id="interp3" emma:lang="en-US" emma:confidence="0">
                  <emma:literal>BCD</emma:literal>
                </emma:interpretation>
                <emma:interpretation id="interp4" emma:lang="en-US" emma:confidence="0">
                  <emma:literal>BE D</emma:literal>
                </emma:interpretation>
              </emma:one-of>
            </emma:emma>
          </inkml:annotationXML>
          <inkml:trace contextRef="#ctx0" brushRef="#br0">0 0 314 0,'0'0'9'16,"0"0"1"-16,0 0 3 0,0 0 1 15,8 25 3-15,0 1 2 16,-5 8 0-16,-3 10 1 15,8 14-7-15,-8 17-3 16,0 0-1-16,0 18-3 16,3-2-1-16,-3 2-2 0,4 2-1 15,-1-14-1-15,0-7 0 16,5-11-2-16,0-17-2 16,-5-9-4-16,9-2-14 15,-9-14-59-15,-3-21-4 0</inkml:trace>
          <inkml:trace contextRef="#ctx0" brushRef="#br0" timeOffset="1625.0705">2399-159 379 0,'0'0'8'0,"0"0"0"16,0 0 1-16,6-10 2 15,13 10 0-15,11 0 2 16,13 3 0-16,14 9 0 16,12 6-6-16,12 8-1 0,8 6-1 15,-1 10-1-15,1 4-1 16,-8 9-1-16,-10 5 0 15,-13 5 0-15,-13 7-1 16,-19 0 1-16,-15 3 0 0,-11 1-1 16,-22-2-1-16,-12 2 1 15,-10-2-1-15,-11-4 0 16,-1-3 1-16,-10-2-1 16,-4-10 1-16,-4-5 0 0,0-3-6 15,-22 13-74-15,4-33-6 16</inkml:trace>
          <inkml:trace contextRef="#ctx0" brushRef="#br0" timeOffset="1296.9205">2520-15 408 0,'0'0'4'0,"0"0"1"0,0 0 2 16,0 15 2-16,-7 0 0 15,-1 14 2-15,0 12 1 0,-2 10 0 16,-1 12-3-16,3 13-1 16,0 11-2-16,5 10-2 15,0 3-1-15,3-6-3 16,0-4-4-16,6-3-8 15,-6-8-31-15,13-22-42 16,1-7-1-16</inkml:trace>
          <inkml:trace contextRef="#ctx0" brushRef="#br0" timeOffset="843.7799">1520 73 378 0,'0'0'7'15,"0"0"2"-15,0 0 0 0,0 0 2 16,-14-2 1-16,-1 2 1 16,-7 9 1-16,-9 11 1 15,-1-2-6-15,-9 19-1 16,-2 2-1-16,-2 13-1 15,1 11-1-15,7-1 0 0,0 8-2 16,8 6-3-16,6 2 0 16,15-4 0-16,8 0 0 15,5-5-7-15,9-6-34 0,19-8-45 16,15-12-2-16</inkml:trace>
          <inkml:trace contextRef="#ctx0" brushRef="#br0" timeOffset="546.9047">-59 62 398 0,'0'0'7'0,"0"0"1"15,-11-15 2-15,11 15 0 16,8-22 2-16,13 7 0 16,17-6 1-16,2 3-1 0,23 0-5 15,8 0-2-15,6 5-2 16,4 7 0-16,-7 6-2 16,-8 3 1-16,-14 15-2 15,-5 9 1-15,-21 5 0 16,-7 7 0-16,-19 11-1 15,-8 5 1-15,-13-1-1 0,-9 9 0 16,-3-4 0-16,-4-1-1 16,3-2 1-16,5-8-1 15,11-9 0-15,2 3 1 0,16-8 0 16,8-9 0-16,15 0 0 16,9-6 1-16,10-1-2 15,2 0 1-15,-1 2 0 16,6 1-1-16,-6 1 0 0,-5 3 0 15,-5 1 0-15,-7 8 0 16,-5-1 0-16,-8 4 1 16,-10-5-1-16,-3 9 1 15,-19-1 0-15,-2-3 0 0,-13 0 0 16,-7-1 0-16,-10-2 1 16,-4-1 1-16,-5-3-1 15,-3-2 0-15,5-10 1 0,-8-2 0 16,13-5-1-16,-2-7-3 15,18-4-5-15,8-13-19 16,3-9-57-16,26-10-3 16</inkml:trace>
        </inkml:traceGroup>
      </inkml:traceGroup>
    </inkml:traceGroup>
    <inkml:traceGroup>
      <inkml:annotationXML>
        <emma:emma xmlns:emma="http://www.w3.org/2003/04/emma" version="1.0">
          <emma:interpretation id="{C40E9AE5-A851-4135-8F42-6189E9398AEF}" emma:medium="tactile" emma:mode="ink">
            <msink:context xmlns:msink="http://schemas.microsoft.com/ink/2010/main" type="paragraph" rotatedBoundingBox="5018,8305 10632,8067 10684,9278 5069,9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87F963-D4C7-49C2-A36B-E337A6432501}" emma:medium="tactile" emma:mode="ink">
              <msink:context xmlns:msink="http://schemas.microsoft.com/ink/2010/main" type="line" rotatedBoundingBox="5018,8305 10632,8067 10684,9278 5069,9516"/>
            </emma:interpretation>
          </emma:emma>
        </inkml:annotationXML>
        <inkml:traceGroup>
          <inkml:annotationXML>
            <emma:emma xmlns:emma="http://www.w3.org/2003/04/emma" version="1.0">
              <emma:interpretation id="{A0CD62A8-2C99-41D8-A940-C0ACA247CE05}" emma:medium="tactile" emma:mode="ink">
                <msink:context xmlns:msink="http://schemas.microsoft.com/ink/2010/main" type="inkWord" rotatedBoundingBox="5018,8305 10632,8067 10684,9278 5069,9516"/>
              </emma:interpretation>
              <emma:one-of disjunction-type="recognition" id="oneOf1">
                <emma:interpretation id="interp5" emma:lang="en-US" emma:confidence="0">
                  <emma:literal>matt on</emma:literal>
                </emma:interpretation>
                <emma:interpretation id="interp6" emma:lang="en-US" emma:confidence="0">
                  <emma:literal>mate y</emma:literal>
                </emma:interpretation>
                <emma:interpretation id="interp7" emma:lang="en-US" emma:confidence="0">
                  <emma:literal>m at = y</emma:literal>
                </emma:interpretation>
                <emma:interpretation id="interp8" emma:lang="en-US" emma:confidence="0">
                  <emma:literal>mat= y</emma:literal>
                </emma:interpretation>
                <emma:interpretation id="interp9" emma:lang="en-US" emma:confidence="0">
                  <emma:literal>mat = y</emma:literal>
                </emma:interpretation>
              </emma:one-of>
            </emma:emma>
          </inkml:annotationXML>
          <inkml:trace contextRef="#ctx0" brushRef="#br0" timeOffset="3500.1239">195 2603 370 0,'0'0'7'0,"0"0"2"0,0 0 2 16,0 0 0-16,0 0 1 15,0 0 1-15,0 0 1 16,5 18 0-16,3 4-6 16,5 11-2-16,3 12-2 15,10 5-1-15,-2 10 0 0,3 3-1 16,-4 2-1-16,3-5 0 15,-5-6-1-15,-2-3 1 16,-4-14 0-16,-4-6 0 16,-4-13 0-16,-7-18 0 15,0 0 0-15,11-23 0 0,-11-10 0 16,0-8 1-16,0-10-1 16,0-1 0-16,-5-6-1 15,2 11 1-15,0-6-1 0,3 9 1 16,-4 7-1-16,4 12-1 15,0 3 1-15,0 22-1 16,10-3 0-16,6 6 0 16,10 19 0-16,0 8 0 0,6 6 1 15,10 4-1-15,-6 2 1 16,1-2 0-16,-4-8 0 16,-3-3 1-16,-8-9 0 15,-4-13 0-15,-3-7 0 0,-15 0 0 16,19-23 0-16,-11 1 0 15,-2-7 0-15,6 0 0 16,2-5-1-16,4 1 1 16,1 1-1-16,4 6 0 0,3 8-1 15,3 11 1-15,0 2 0 16,0 12-1-16,5 12 0 16,3 11-2-16,-8 2-6 15,15 10-22-15,12-2-53 0,-9 0-2 16</inkml:trace>
          <inkml:trace contextRef="#ctx0" brushRef="#br0" timeOffset="3875.1427">1550 2733 392 0,'0'0'6'0,"-15"0"1"15,0 0 2-15,1 0 1 0,-9 6 1 16,1 13 0-16,-1 2 0 15,2 12 1-15,6 7-6 16,8 2-1-16,7 4-2 16,3-1-1-16,13 0 0 0,5-13-1 15,5-9 0-15,1-5-1 16,2-15 1-16,0-3 0 16,-3-15-1-16,0-10 1 15,-5-1-1-15,-5-11 0 16,-1 0 1-16,-9-6-1 0,2 5 0 15,-3 2 0-15,-5 2 0 16,0 9 0-16,0 6 0 16,0 19 0-16,0 0-1 15,0 0 1-15,0 15 0 0,0 14-1 16,3 8-4-16,4 5-6 16,7 4-35-16,5 6-38 15,-1-7-2-15</inkml:trace>
          <inkml:trace contextRef="#ctx0" brushRef="#br0" timeOffset="4297.0515">1845 2603 335 0,'0'0'9'0,"0"0"2"0,-18 4 5 16,18-4 2-16,0 21 0 16,7-6 3-16,19 3-1 15,11 7 2-15,11 4-9 16,18 2-3-16,7-1-5 15,12 9-7-15,-7-14-20 0,11 11-61 16,-8-7-4-16</inkml:trace>
          <inkml:trace contextRef="#ctx0" brushRef="#br0" timeOffset="4093.9311">2324 2474 411 0,'0'0'5'15,"0"0"1"-15,-22 0 2 16,12 11 0-16,-9 7 2 0,1 11 1 15,2 13 0-15,-2 5 0 16,0 8-4-16,10 20-1 16,5 1-2-16,0 2-3 15,3-6-5-15,3 11-8 0,0-22-23 16,-3-3-50-16,15-2-1 16</inkml:trace>
          <inkml:trace contextRef="#ctx0" brushRef="#br0" timeOffset="4484.5315">3154 2783 435 0,'0'0'3'0,"0"0"-2"16,12 0 1-16,7 0 0 15,10 0-2-15,15 3-5 16,4-3-23-16,4 0-49 0,14 0-4 16</inkml:trace>
          <inkml:trace contextRef="#ctx0" brushRef="#br0" timeOffset="4640.7873">3324 2970 457 0,'0'0'2'0,"0"0"-1"16,0 0 1-16,19 7-1 15,7-7-5-15,14 4-16 0,23-4-60 16,-8-4 0-16</inkml:trace>
          <inkml:trace contextRef="#ctx0" brushRef="#br0" timeOffset="5343.9598">5246 2269 360 0,'0'0'8'15,"0"0"0"-15,4-15 4 0,-4 15 0 16,-18-5 1-16,0 5 1 15,-16 9 0-15,-3 5 1 16,-11 15-6-16,1 4-2 16,-2 10-3-16,6 11 1 15,9-7-2-15,11 4-1 0,20-2 1 16,11-20-1-16,21-4 0 16,15-10 0-16,4-12 0 15,15-14-2-15,0-18 0 16,0-3 0-16,-8-17-1 15,-11-2 0-15,-15-1 1 0,-2-4-1 16,-17-2 1-16,-10 15 0 16,-3 1 1-16,-9 13 0 15,1 7 0-15,11 22 1 0,-21-3 0 16,16 10 0-16,5 15 0 16,12 7 1-16,2 9 0 15,12 5-3-15,8 4 0 0,3 9 0 16,-5-4 0-16,10 6 0 15,-6 2 0-15,1-6 0 16,-5 4 0-16,2 3 0 16,0-7 0-16,-8-1 0 0,3-6 0 15,-3-4 0-15,-4-3 0 16,-4 2 0-16,-2-13 0 16,-9 0 0-16,-7-3 0 15,-4 0 0-15,-18-4 0 16,-12-4 0-16,-18 5 0 0,-9-1 0 15,-21-5 0-15,-22 6 0 16,-9-2 0-16,-16 1 0 16,3-4 0-16,0 2 0 15,8 5 0-15,15-16 0 0,-15 4-77 16,59 5-15-16</inkml:trace>
        </inkml:traceGroup>
      </inkml:traceGroup>
    </inkml:traceGroup>
    <inkml:traceGroup>
      <inkml:annotationXML>
        <emma:emma xmlns:emma="http://www.w3.org/2003/04/emma" version="1.0">
          <emma:interpretation id="{DE0B1CD7-8945-4C82-9C23-EF26A504BA71}" emma:medium="tactile" emma:mode="ink">
            <msink:context xmlns:msink="http://schemas.microsoft.com/ink/2010/main" type="paragraph" rotatedBoundingBox="4563,9553 9447,9532 9452,10689 4568,107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CC0BB2-BCDD-423F-874B-E40B78F14885}" emma:medium="tactile" emma:mode="ink">
              <msink:context xmlns:msink="http://schemas.microsoft.com/ink/2010/main" type="line" rotatedBoundingBox="4563,9553 9447,9532 9452,10689 4568,10709"/>
            </emma:interpretation>
          </emma:emma>
        </inkml:annotationXML>
        <inkml:traceGroup>
          <inkml:annotationXML>
            <emma:emma xmlns:emma="http://www.w3.org/2003/04/emma" version="1.0">
              <emma:interpretation id="{FC5657AF-5E13-4D64-AE3C-076A996CA86F}" emma:medium="tactile" emma:mode="ink">
                <msink:context xmlns:msink="http://schemas.microsoft.com/ink/2010/main" type="inkWord" rotatedBoundingBox="6566,9545 9447,9532 9452,10689 6571,10701"/>
              </emma:interpretation>
              <emma:one-of disjunction-type="recognition" id="oneOf2">
                <emma:interpretation id="interp10" emma:lang="en-US" emma:confidence="0">
                  <emma:literal>a be a</emma:literal>
                </emma:interpretation>
                <emma:interpretation id="interp11" emma:lang="en-US" emma:confidence="0">
                  <emma:literal>a bc a</emma:literal>
                </emma:interpretation>
                <emma:interpretation id="interp12" emma:lang="en-US" emma:confidence="0">
                  <emma:literal>a bia</emma:literal>
                </emma:interpretation>
                <emma:interpretation id="interp13" emma:lang="en-US" emma:confidence="0">
                  <emma:literal>a bra</emma:literal>
                </emma:interpretation>
                <emma:interpretation id="interp14" emma:lang="en-US" emma:confidence="0">
                  <emma:literal>a bias</emma:literal>
                </emma:interpretation>
              </emma:one-of>
            </emma:emma>
          </inkml:annotationXML>
          <inkml:trace contextRef="#ctx0" brushRef="#br0" timeOffset="8765.9591">1774 3631 439 0,'0'0'4'0,"0"0"0"15,0 0 1-15,-3 8 1 16,-4 8 1-16,-1 2 0 15,0 11 2-15,5 7-1 16,-4 11-2-16,7 17-1 0,0 6 0 16,4 7-1-16,7 7-2 15,-3 2-2-15,2-4 0 16,-2 0 0-16,-5-12 0 16,0-7 0-16,-3-16 0 0,0-7 0 15,-6-17 0-15,6-23 0 16,-18 9 0-16,5-21 0 15,10-14 0-15,-4-8 0 0,7-6 0 16,0-12 0-16,7 5 0 16,9 0 0-16,2-2 0 15,0 4 0-15,4 9 0 16,4 8 0-16,0 5 0 0,6 12 0 16,2 4 0-16,-5 7 0 15,5 4 0-15,0 15 0 16,-5-1 0-16,3 14 0 15,-1 0 0-15,-10 13 0 0,-2 4 0 16,-1-2 0-16,-7 5 0 16,-6 6 0-16,-5-2 0 15,0-5 0-15,-8-3 0 16,-7-4 0-16,-4-12 0 16,1 3 0-16,-4-17-3 0,-4 0-8 15,-3-15-36-15,14-6-38 16,4-12-1-16</inkml:trace>
          <inkml:trace contextRef="#ctx0" brushRef="#br0" timeOffset="9062.8183">3154 3846 369 0,'0'0'8'0,"0"0"4"0,-18 3 1 16,18-3 1-16,-25 11 1 15,10 0 1-15,4 0 2 16,-7 10 0-16,2 6-7 0,6 7-3 16,-1 9-1-16,3 8-5 15,0 9-2-15,-2 5 0 16,2 7 0-16,8 3 0 15,0-5 0-15,11 0 0 16,7-12-2-16,16 2-18 16,-5-9-52-16,16-19-15 0</inkml:trace>
          <inkml:trace contextRef="#ctx0" brushRef="#br0" timeOffset="9844.1061">4231 3651 342 0,'0'0'5'16,"0"0"2"-16,0 0 4 16,0 0 0-16,0 6 3 0,0-6 0 15,5 23 2-15,3-1 0 16,-5 3-3-16,7 4-3 16,6 9-1-16,-2 0-3 15,9-3-1-15,-2 6-1 0,5-3-1 16,-3-6-2-16,-4-7 0 15,-6-3 0-15,-2-7 0 16,-11-15-1-16,5 18 1 16,-13-18-1-16,-18 7 0 0,-3-3 0 15,-16 7 0-15,-2 3 0 16,-13 13 0-16,2 2 1 16,-5 12 1-16,7 7-1 15,1 6-1-15,11 6 2 0,10-1-1 16,16-1 0-16,14-7 0 15,12-6 1-15,21-9-2 16,16-13 2-16,7-19 0 0,14-4-1 16,3-11 1-16,2-14 0 15,-8-13-2-15,-11 1 0 16,-8-6 0-16,-15-2 0 16,-10-3 0-16,-12-4 0 0,-3-3 0 15,-4-1 0-15,-4 6 0 16,0-1 0-16,1 9 0 15,3 2 0-15,0 22 0 16,0 18 0-16,0 0 0 0,14 15 0 16,-2 28 0-16,2 13 0 15,4 17 0-15,1 8 0 16,10 22 0-16,31 4-79 16,-34-1-11-16</inkml:trace>
          <inkml:trace contextRef="#ctx0" brushRef="#br0" timeOffset="8140.915">192 3982 343 0,'0'0'6'0,"-15"-4"1"15,1 4 3-15,-4 0 1 16,-8 0 3-16,-8 0-1 0,-3 15 2 16,-7 3 1-16,-1 7-6 15,-3 8-1-15,4 8-1 16,1 10-1-16,5 0-2 15,8 5-2-15,9-8 0 0,21 3 0 16,0-15-1-16,29-5 0 16,16-13 0-16,10-14 0 15,8-8 0-15,14-18 0 16,-4-16 0-16,-2-1-1 16,-8-9 0-16,-8-9 1 0,-18 7-2 15,-8 0 0-15,-14 5 0 16,-12 0 1-16,-3 9-1 0,-3 7 1 15,-12 7 1-15,7 6 0 16,8 16 0-16,-14-15 0 16,14 15-2-16,0 0 0 15,11 19 0-15,5 8 0 16,2 9 0-16,8 11 0 0,-4 13 0 16,4 5 0-16,0 9 0 15,-8 3 0-15,11-13-46 16,-3 15-42-16,-4-12-3 15</inkml:trace>
        </inkml:traceGroup>
      </inkml:traceGroup>
    </inkml:traceGroup>
    <inkml:traceGroup>
      <inkml:annotationXML>
        <emma:emma xmlns:emma="http://www.w3.org/2003/04/emma" version="1.0">
          <emma:interpretation id="{379A4119-4EFA-42E9-80AA-F4EE2886721E}" emma:medium="tactile" emma:mode="ink">
            <msink:context xmlns:msink="http://schemas.microsoft.com/ink/2010/main" type="paragraph" rotatedBoundingBox="5079,11505 9597,11045 9716,12207 5197,126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4CD7F7-20C8-487E-88D3-9219D422A397}" emma:medium="tactile" emma:mode="ink">
              <msink:context xmlns:msink="http://schemas.microsoft.com/ink/2010/main" type="line" rotatedBoundingBox="5079,11505 9597,11045 9716,12207 5197,12666">
                <msink:destinationLink direction="with" ref="{113F5FD0-038B-452F-ABA6-DAE7CAFE6B2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D8FC494-C261-49FA-A096-5D3E4E79A51B}" emma:medium="tactile" emma:mode="ink">
                <msink:context xmlns:msink="http://schemas.microsoft.com/ink/2010/main" type="inkWord" rotatedBoundingBox="5079,11505 9597,11045 9716,12207 5197,12666"/>
              </emma:interpretation>
              <emma:one-of disjunction-type="recognition" id="oneOf3">
                <emma:interpretation id="interp15" emma:lang="en-US" emma:confidence="1">
                  <emma:literal>1010</emma:literal>
                </emma:interpretation>
                <emma:interpretation id="interp16" emma:lang="en-US" emma:confidence="1">
                  <emma:literal>10 10</emma:literal>
                </emma:interpretation>
                <emma:interpretation id="interp17" emma:lang="en-US" emma:confidence="1">
                  <emma:literal>| 010</emma:literal>
                </emma:interpretation>
                <emma:interpretation id="interp18" emma:lang="en-US" emma:confidence="0">
                  <emma:literal>•0 10</emma:literal>
                </emma:interpretation>
                <emma:interpretation id="interp19" emma:lang="en-US" emma:confidence="0">
                  <emma:literal>00 10</emma:literal>
                </emma:interpretation>
              </emma:one-of>
            </emma:emma>
          </inkml:annotationXML>
          <inkml:trace contextRef="#ctx0" brushRef="#br0" timeOffset="11109.764">251 5591 284 0,'0'0'5'0,"0"0"3"16,0 0 2-16,0 0 4 15,0 0 1-15,0 0 1 16,0 0 4-16,0 0 1 0,0 0-2 16,-3 7-3-16,3-7-2 15,3 22-1-15,4-4 0 16,1 7-2-16,0 0-3 16,5 14-1-16,3 9-1 0,2 8-2 15,-2 13-1-15,5 12 1 16,5 4-4-16,-4 3 0 15,-4 3 0-15,0 2 0 16,1-5 0-16,-4-14 0 0,-4-5 0 16,-3-17 0-16,2-8 0 15,6-12 0-15,-9-8 0 16,4-10-19-16,-11-14-65 16,15-9-2-16</inkml:trace>
          <inkml:trace contextRef="#ctx0" brushRef="#br0" timeOffset="11750.4276">1748 5757 340 0,'0'0'7'0,"0"0"3"16,0 0 4-16,-13 4 3 0,-3 5-1 16,-2 14 0-16,-4 8 2 15,-7 5-1-15,-5 15-5 16,8 8-5-16,-3 11-1 16,6-1-3-16,9 2 0 0,14-9-1 15,19-10-2-15,10-12 0 16,18-18-1-16,16-15-1 15,11-14 0-15,7-19 0 16,4-10 0-16,-4-13 0 0,-7-5 1 16,-7-8 0-16,-16 3 1 15,-14 4 1-15,-22 3-1 16,-15 11 0-16,-11 8-2 16,-22 19-2-16,-12 3-9 15,5 0-54-15,-7 18-15 0</inkml:trace>
          <inkml:trace contextRef="#ctx0" brushRef="#br0" timeOffset="12047.2987">3328 5423 311 0,'0'0'1'0,"0"0"6"16,-7-11 7-16,7 11 1 16,0 0 5-16,-15-4 1 0,15 4 2 15,0 10 1-15,0 15 0 16,0 16-6-16,8 8-4 16,-5 13-4-16,4 8-1 15,-7 10-9-15,4 6 0 0,-4 5 0 16,0-10 0-16,0 7-6 15,-11-14-36-15,11-8-44 16,11-18-2-16</inkml:trace>
          <inkml:trace contextRef="#ctx0" brushRef="#br0" timeOffset="12391.0622">4531 5443 379 0,'0'0'2'16,"0"0"4"-16,0 0 2 15,-19 16 1-15,1 6 4 0,-4 8 0 16,-8 10 2-16,0 7-1 16,-2 9-1-16,-2 10-2 15,8 7-3-15,5-2-3 16,13-6-3-16,8-4-1 0,22-15-2 15,15-12 0-15,12-20-1 16,9-10-1-16,13-15 1 16,-2-23 0-16,-2-6 1 15,-9-16 0-15,-10-6 0 0,-14-3 1 16,-16-5 1-16,-18 3-1 16,-11 11-2-16,-30 9-7 15,-14 7-43-15,-19 22-31 16,-18 14-1-16</inkml:trace>
        </inkml:traceGroup>
      </inkml:traceGroup>
    </inkml:traceGroup>
    <inkml:traceGroup>
      <inkml:annotationXML>
        <emma:emma xmlns:emma="http://www.w3.org/2003/04/emma" version="1.0">
          <emma:interpretation id="{023ED9BA-4718-45B0-8C55-5551E52DFA5E}" emma:medium="tactile" emma:mode="ink">
            <msink:context xmlns:msink="http://schemas.microsoft.com/ink/2010/main" type="paragraph" rotatedBoundingBox="5421,13016 9419,12424 9593,13602 5595,141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9A3D06-910B-49FA-A848-B89B3095C8C0}" emma:medium="tactile" emma:mode="ink">
              <msink:context xmlns:msink="http://schemas.microsoft.com/ink/2010/main" type="line" rotatedBoundingBox="5421,13016 9419,12424 9593,13602 5595,14194">
                <msink:destinationLink direction="with" ref="{113F5FD0-038B-452F-ABA6-DAE7CAFE6B2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297D980-793D-44CC-896C-EB67EA021E75}" emma:medium="tactile" emma:mode="ink">
                <msink:context xmlns:msink="http://schemas.microsoft.com/ink/2010/main" type="inkWord" rotatedBoundingBox="5421,13016 9419,12424 9593,13602 5595,14194"/>
              </emma:interpretation>
              <emma:one-of disjunction-type="recognition" id="oneOf4">
                <emma:interpretation id="interp20" emma:lang="en-US" emma:confidence="0">
                  <emma:literal>1011</emma:literal>
                </emma:interpretation>
                <emma:interpretation id="interp21" emma:lang="en-US" emma:confidence="0">
                  <emma:literal>11011</emma:literal>
                </emma:interpretation>
                <emma:interpretation id="interp22" emma:lang="en-US" emma:confidence="0">
                  <emma:literal>101</emma:literal>
                </emma:interpretation>
                <emma:interpretation id="interp23" emma:lang="en-US" emma:confidence="0">
                  <emma:literal>1010</emma:literal>
                </emma:interpretation>
                <emma:interpretation id="interp24" emma:lang="en-US" emma:confidence="0">
                  <emma:literal>11016</emma:literal>
                </emma:interpretation>
              </emma:one-of>
            </emma:emma>
          </inkml:annotationXML>
          <inkml:trace contextRef="#ctx0" brushRef="#br0" timeOffset="14234.8735">2255 6856 331 0,'0'0'6'0,"0"0"3"0,0 0 2 16,-5 22 3-16,2-4 2 16,3 5 1-16,0 10 0 0,-3 7 2 15,-2 12-5-15,2 10-3 16,-1 4-1-16,1 12-2 16,-8 5-1-16,3 2-1 15,-10 4-1-15,-1-2-1 0,4-1-1 16,1-6 0-16,-1-6-3 15,7-12 0-15,5-3 0 16,3-14 0-16,11-9 0 16,15-21 0-16,11-8 0 15,3-7 0-15,12-14 0 0,3-15 0 16,5-11 0-16,-5-16 0 16,-4-3 0-16,-7-12 0 15,-10-5 0-15,-5-9 0 0,-13 1 0 16,-10-2 0-16,-9 6-4 15,-19 3 2-15,-4 11 0 16,-8 7 1-16,-10 18-1 16,4 9 1-16,-8 14 1 0,7 11-2 15,1 2-3-15,9 17-9 16,-8 6-38-16,20 18-33 16,4 4-1-16</inkml:trace>
          <inkml:trace contextRef="#ctx0" brushRef="#br0" timeOffset="13406.7474">2121 6974 369 0,'0'0'5'16,"0"0"5"-16,0 0 1 15,0 0 2-15,-3 10 1 16,3-10 2-16,0 19 0 0,0-5 2 16,-4 13-4-16,4 14-4 15,-3 3-1-15,3 12-3 16,0 5-6-16,3 12 0 16,1 8 0-16,7 0 0 15,-3 0 0-15,2 3 0 0,1-6 0 16,8 3-7-16,4-15-79 15,-10-16-2-15</inkml:trace>
          <inkml:trace contextRef="#ctx0" brushRef="#br0" timeOffset="14531.7714">3469 6894 466 0,'0'0'3'0,"0"0"1"15,0 0 1-15,-5 25 0 0,2-7 2 16,0 11 0-16,-5 8 0 16,4 19 0-16,1 6-7 15,-2 15 0-15,5 11 0 16,-3 1 0-16,3 10 0 0,0-7-34 15,0 8-51-15,11-13-3 16</inkml:trace>
          <inkml:trace contextRef="#ctx0" brushRef="#br0" timeOffset="15250.554">4623 6751 365 0,'0'0'5'0,"0"0"3"0,0 0 3 16,-11 0 0-16,11 0 1 16,-22 7 2-16,4 6 0 15,-8 17 2-15,0 9-4 16,0 11-3-16,0 12-1 0,4 3-2 16,7 9-1-16,4 0 0 15,11-4-1-15,0-4-1 16,3-14 0-16,13-5-3 15,2-14 0-15,0-8 0 16,-10-7 0-16,3-1 0 0,-11-17 0 16,18 14 0-16,-18-14 0 15,0 0 0-15,0 0 0 16,8 12 0-16,-8-12 0 16,0 0 0-16,0 0-5 0,0 0-81 15,-8 4-3-15</inkml:trace>
          <inkml:trace contextRef="#ctx0" brushRef="#br0" timeOffset="13047.3326">628 7210 383 0,'0'0'6'0,"0"0"2"0,0 0 1 16,11-5 2-16,-11 5 2 16,0 0 0-16,11 16 2 15,-4 5 0-15,-7 16-5 16,8 10-1-16,-5 13-2 0,0 10-1 16,5 11 0-16,-1 6-6 15,1 5 0-15,0 1 0 16,3-2 0-16,-4-7 0 15,7-6 0-15,1-11-3 16,7-5-18-16,-4-7-56 0,8-28-11 16</inkml:trace>
        </inkml:traceGroup>
      </inkml:traceGroup>
    </inkml:traceGroup>
    <inkml:traceGroup>
      <inkml:annotationXML>
        <emma:emma xmlns:emma="http://www.w3.org/2003/04/emma" version="1.0">
          <emma:interpretation id="{B3CE2FEB-EDF4-4179-8D9F-7FB8E5E7B5EB}" emma:medium="tactile" emma:mode="ink">
            <msink:context xmlns:msink="http://schemas.microsoft.com/ink/2010/main" type="paragraph" rotatedBoundingBox="5620,14687 10053,14137 10190,15240 5757,15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023F55-2D3D-4ADA-8004-EB60C2F4EADA}" emma:medium="tactile" emma:mode="ink">
              <msink:context xmlns:msink="http://schemas.microsoft.com/ink/2010/main" type="line" rotatedBoundingBox="5620,14687 10053,14137 10190,15240 5757,15790">
                <msink:destinationLink direction="with" ref="{113F5FD0-038B-452F-ABA6-DAE7CAFE6B2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444E1B0-AED3-4858-ADC0-A2FD4AC6C847}" emma:medium="tactile" emma:mode="ink">
                <msink:context xmlns:msink="http://schemas.microsoft.com/ink/2010/main" type="inkWord" rotatedBoundingBox="5620,14687 10053,14137 10190,15240 5757,15790"/>
              </emma:interpretation>
              <emma:one-of disjunction-type="recognition" id="oneOf5">
                <emma:interpretation id="interp25" emma:lang="en-US" emma:confidence="0">
                  <emma:literal>1100</emma:literal>
                </emma:interpretation>
                <emma:interpretation id="interp26" emma:lang="en-US" emma:confidence="0">
                  <emma:literal>| 100</emma:literal>
                </emma:interpretation>
                <emma:interpretation id="interp27" emma:lang="en-US" emma:confidence="0">
                  <emma:literal>I 100</emma:literal>
                </emma:interpretation>
                <emma:interpretation id="interp28" emma:lang="en-US" emma:confidence="0">
                  <emma:literal>100</emma:literal>
                </emma:interpretation>
                <emma:interpretation id="interp29" emma:lang="en-US" emma:confidence="0">
                  <emma:literal>1 100</emma:literal>
                </emma:interpretation>
              </emma:one-of>
            </emma:emma>
          </inkml:annotationXML>
          <inkml:trace contextRef="#ctx0" brushRef="#br0" timeOffset="17703.7457">2347 8672 314 0,'0'0'7'0,"0"0"3"16,0 0 3-16,0 0 2 16,0 0 3-16,0 0 0 15,0 0 1-15,0 0 1 16,-5 19-6-16,5 2-3 0,8 17-2 16,0 6-1-16,7 21-3 15,-1 7 1-15,9 11-2 16,-5 6-1-16,1 7 0 15,-1-5-1-15,-7-2-1 0,7-6-2 16,-7-16-4-16,7-9-10 16,-7-14-37-16,9-14-33 15,2-19-3-15</inkml:trace>
          <inkml:trace contextRef="#ctx0" brushRef="#br0" timeOffset="18156.8869">3771 8698 420 0,'0'0'2'16,"0"0"1"-16,0 0 2 0,0 0 1 16,-15 0 0-16,4 7 2 15,-8 11 0-15,-2 9 1 16,-5 6 0-16,-3 14-2 16,-2 7-2-16,2 7-1 0,3-3 0 15,12-2-2-15,6-5-1 16,8-7-2-16,19-19-1 15,13-11-2-15,12-16-1 0,9-21 1 16,10-10-1-16,0-10 0 16,-1-13 1-16,-6-3 1 15,-6-3 1-15,-16-1 0 16,-8 5 2-16,-23 11-1 16,-6 9 1-16,-20 11-1 0,-9 10-2 15,-5 17-6-15,-7 0-23 16,-4 22-48-16,14 0-1 15</inkml:trace>
          <inkml:trace contextRef="#ctx0" brushRef="#br0" timeOffset="18469.4124">4775 8539 486 0,'0'0'0'15,"0"0"0"-15,-8 16 0 16,-7-2 0-16,1 4 1 0,-9 13-1 16,1 5 1-16,-4 11 1 15,5 2 0-15,5 2 0 16,6 7 0-16,10-9-2 16,21-5-1-16,16-7-1 15,15-19-1-15,14-16 0 0,12-4 0 16,4-21-1-16,-2-13 1 15,-2-8 2-15,-12-5 1 16,-14-9 0-16,-20 2 1 16,-16 6-1-16,-24-2-2 0,-24 15-10 15,-28 10-22-15,-25 14-47 16,-7 13-3-16</inkml:trace>
          <inkml:trace contextRef="#ctx0" brushRef="#br0" timeOffset="15859.9347">834 8768 365 0,'0'0'5'0,"0"0"4"0,0 0 3 16,0 0 1-16,0 0 3 15,0 0 0-15,0 0 2 0,0 8 0 16,0 10-3-16,0 15-4 15,4 6-2-15,2 17-5 16,2 11-4-16,3 14 0 16,-3 6 0-16,-1 10 0 0,1-3 0 15,-5-1 0-15,2-1 0 16,-2-12 0-16,1-17-12 16,7-15-54-16,0-8-23 0</inkml:trace>
        </inkml:traceGroup>
      </inkml:traceGroup>
    </inkml:traceGroup>
    <inkml:traceGroup>
      <inkml:annotationXML>
        <emma:emma xmlns:emma="http://www.w3.org/2003/04/emma" version="1.0">
          <emma:interpretation id="{F0A09000-7253-4F4C-B9F6-DE9944D80AE3}" emma:medium="tactile" emma:mode="ink">
            <msink:context xmlns:msink="http://schemas.microsoft.com/ink/2010/main" type="paragraph" rotatedBoundingBox="5691,15964 9851,15287 10175,17275 6015,17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24C7C5-C678-42AF-82ED-8E1FBD707F64}" emma:medium="tactile" emma:mode="ink">
              <msink:context xmlns:msink="http://schemas.microsoft.com/ink/2010/main" type="line" rotatedBoundingBox="5691,15964 9851,15287 10175,17275 6015,17953">
                <msink:destinationLink direction="with" ref="{113F5FD0-038B-452F-ABA6-DAE7CAFE6B2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1E699DA-364A-4385-B0AB-CA244DE870DC}" emma:medium="tactile" emma:mode="ink">
                <msink:context xmlns:msink="http://schemas.microsoft.com/ink/2010/main" type="inkWord" rotatedBoundingBox="5691,15964 9851,15287 10175,17275 6015,17953"/>
              </emma:interpretation>
              <emma:one-of disjunction-type="recognition" id="oneOf6">
                <emma:interpretation id="interp30" emma:lang="en-US" emma:confidence="0">
                  <emma:literal>lid</emma:literal>
                </emma:interpretation>
                <emma:interpretation id="interp31" emma:lang="en-US" emma:confidence="0">
                  <emma:literal>i!</emma:literal>
                </emma:interpretation>
                <emma:interpretation id="interp32" emma:lang="en-US" emma:confidence="0">
                  <emma:literal>"i!</emma:literal>
                </emma:interpretation>
                <emma:interpretation id="interp33" emma:lang="en-US" emma:confidence="0">
                  <emma:literal>"i!!</emma:literal>
                </emma:interpretation>
                <emma:interpretation id="interp34" emma:lang="en-US" emma:confidence="0">
                  <emma:literal>"ano</emma:literal>
                </emma:interpretation>
              </emma:one-of>
            </emma:emma>
          </inkml:annotationXML>
          <inkml:trace contextRef="#ctx0" brushRef="#br0" timeOffset="19313.1777">2697 9996 435 0,'0'0'4'15,"0"0"1"-15,0 0 0 16,0 0 1-16,0 0 2 0,-3 14 0 16,3 9 1-16,-5 13 0 15,2 15-2-15,3 9-2 16,-3 16-1-16,3 13 0 15,0-1-4-15,3 8-9 16,-3-8-39-16,15-8-38 0,4-6-1 16</inkml:trace>
          <inkml:trace contextRef="#ctx0" brushRef="#br0" timeOffset="21750.7681">2925 11147 309 0,'0'0'6'0,"0"0"3"16,0 0 2-16,0-15 2 15,0 15 2-15,0 0 3 16,0 0 1-16,-3 10 1 16,3 15-5-16,0 11-3 15,0 7-2-15,3 12-2 16,10 6-3-16,1 10-3 0,9 3-8 16,-5-8-18-16,-12 7-59 15,25-6-1-15</inkml:trace>
          <inkml:trace contextRef="#ctx0" brushRef="#br0" timeOffset="20110.0924">3900 10021 334 0,'0'0'6'0,"0"0"2"15,-11 0 2-15,11 0 2 0,-23 0 3 16,9 8 0-16,-9-1 1 15,2 4 0-15,-2 7-5 16,-2 5-3-16,2 9-1 16,2 6-2-16,5 6-2 0,6 8 0 15,7-1-2-15,3 0 0 16,3-3 0-16,15-8 0 16,16-6-2-16,3-16 0 15,13-18-1-15,6-4-1 16,6-21 1-16,1-13 0 0,0-10-1 15,-7-5 1-15,-17-6 1 16,-5-5 0-16,-18 3 2 16,-16-4-1-16,-11 15-1 15,-15 5 0-15,-11 13-3 0,-12 9-5 16,1 19-17-16,1 15-46 16,-9 7-9-16</inkml:trace>
          <inkml:trace contextRef="#ctx0" brushRef="#br0" timeOffset="22282.0313">3852 10851 326 0,'0'0'6'15,"0"0"2"-15,0 0 3 16,8 9 3-16,-5 9 4 0,0 9-2 16,2 13 1-16,-2 3 0 15,-3 20-5-15,7 11-4 16,-3-1-7-16,3 15-16 15,4 1-59-15,-6-5-8 0</inkml:trace>
          <inkml:trace contextRef="#ctx0" brushRef="#br0" timeOffset="23157.0751">4877 10735 304 0,'0'0'4'0,"0"0"3"0,0 0 2 15,-21 16 0-15,6 2 2 16,-1 7 2-16,-5 11 1 16,-1 4 1-16,-4 16-5 15,3-5-2-15,9 0-2 0,7 5-1 16,7-15-3-16,14-8-4 15,12-19 0-15,18-14-4 16,4-7 1-16,12-23-1 16,6-9 1-16,0-17 1 15,-7-7 3-15,-6-6 2 16,-10 2 2-16,-13 6 3 0,-19 0-1 16,-11 18 1-16,-11 13-1 15,-26 16-1-15,-12 14-4 0,-6 14-8 16,-14 12-15-16,-9 10-50 15,7 27-5-15</inkml:trace>
          <inkml:trace contextRef="#ctx0" brushRef="#br0" timeOffset="20563.2263">5014 9374 424 0,'0'0'3'0,"0"0"1"16,0 0 3-16,0 0-2 15,8 23 2-15,-8 3 1 16,0 13 0-16,0 17 0 0,-5 13-2 15,2 20-2-15,-5 14-3 16,-2 3-11-16,7-10-61 16,-5 25-14-16</inkml:trace>
          <inkml:trace contextRef="#ctx0" brushRef="#br0" timeOffset="18953.7902">1015 10194 419 0,'0'0'5'15,"0"0"3"-15,0 0 0 16,0 0 2-16,0 0 0 0,0 0 0 16,-19 4 2-16,12 14-1 15,-1 11-4-15,-3 16-2 16,1 7-2-16,7 17 0 15,-2 9-3-15,5 5 0 0,8 10 0 16,7-1 0-16,-1-4-8 16,15 1-21-16,12-20-56 15,-7-10-3-15</inkml:trace>
          <inkml:trace contextRef="#ctx0" brushRef="#br0" timeOffset="21157.0471">1288 11214 368 0,'0'0'7'0,"0"0"3"15,-3-11 2-15,3 11 1 16,-15-5 1-16,15 5 1 0,-19-4 1 16,19 4 0-16,-18 4-7 15,13 12-1-15,5 5-3 16,0 12 0-16,5 11-2 16,9 12 0-16,6 9-1 0,1 14-1 15,5 4-2-15,0 2-2 16,6 6-9-16,-9-5-35 15,7-13-39-15,-4-7-1 16</inkml:trace>
        </inkml:traceGroup>
      </inkml:traceGroup>
    </inkml:traceGroup>
    <inkml:traceGroup>
      <inkml:annotationXML>
        <emma:emma xmlns:emma="http://www.w3.org/2003/04/emma" version="1.0">
          <emma:interpretation id="{FB2901AD-A35B-405F-ADD7-50F0EDB399AE}" emma:medium="tactile" emma:mode="ink">
            <msink:context xmlns:msink="http://schemas.microsoft.com/ink/2010/main" type="paragraph" rotatedBoundingBox="6488,17818 9998,17497 10089,18481 6579,18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0050CE-C985-49B0-A035-99FD0A556F71}" emma:medium="tactile" emma:mode="ink">
              <msink:context xmlns:msink="http://schemas.microsoft.com/ink/2010/main" type="line" rotatedBoundingBox="6488,17818 9998,17497 10089,18481 6579,18802">
                <msink:destinationLink direction="with" ref="{113F5FD0-038B-452F-ABA6-DAE7CAFE6B2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B69239F-E12F-4F41-AB4A-2F56B6D761B5}" emma:medium="tactile" emma:mode="ink">
                <msink:context xmlns:msink="http://schemas.microsoft.com/ink/2010/main" type="inkWord" rotatedBoundingBox="6500,17947 6645,17934 6711,18652 6566,18665"/>
              </emma:interpretation>
              <emma:one-of disjunction-type="recognition" id="oneOf7">
                <emma:interpretation id="interp35" emma:lang="en-US" emma:confidence="0.5">
                  <emma:literal>I</emma:literal>
                </emma:interpretation>
                <emma:interpretation id="interp36" emma:lang="en-US" emma:confidence="0">
                  <emma:literal>|</emma:literal>
                </emma:interpretation>
                <emma:interpretation id="interp37" emma:lang="en-US" emma:confidence="0">
                  <emma:literal>1</emma:literal>
                </emma:interpretation>
                <emma:interpretation id="interp38" emma:lang="en-US" emma:confidence="0">
                  <emma:literal>l</emma:literal>
                </emma:interpretation>
                <emma:interpretation id="interp3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4188.3481">1672 12033 302 0,'0'0'6'0,"0"0"4"16,0 0 3-16,0 0 1 15,0 0 2-15,0 0 4 16,0 11 1-16,0-11 0 16,0 25-4-16,3-3-3 15,1 16-2-15,7 10-2 0,4 10-2 16,-1 16-1-16,5 6-1 15,-9-37-4-15,6 11-3 16,2-3-5-16,1-1-8 16,4 3-35-16,1 1-36 0,7-10-3 15</inkml:trace>
        </inkml:traceGroup>
        <inkml:traceGroup>
          <inkml:annotationXML>
            <emma:emma xmlns:emma="http://www.w3.org/2003/04/emma" version="1.0">
              <emma:interpretation id="{72C3B819-C4E9-49D7-BF0B-7DAEFBC9C0C1}" emma:medium="tactile" emma:mode="ink">
                <msink:context xmlns:msink="http://schemas.microsoft.com/ink/2010/main" type="inkWord" rotatedBoundingBox="7961,17960 8998,17866 9063,18575 8026,18669"/>
              </emma:interpretation>
              <emma:one-of disjunction-type="recognition" id="oneOf8">
                <emma:interpretation id="interp40" emma:lang="en-US" emma:confidence="1">
                  <emma:literal>"</emma:literal>
                </emma:interpretation>
                <emma:interpretation id="interp41" emma:lang="en-US" emma:confidence="0">
                  <emma:literal>Y</emma:literal>
                </emma:interpretation>
                <emma:interpretation id="interp42" emma:lang="en-US" emma:confidence="0">
                  <emma:literal>v</emma:literal>
                </emma:interpretation>
                <emma:interpretation id="interp43" emma:lang="en-US" emma:confidence="0">
                  <emma:literal>:</emma:literal>
                </emma:interpretation>
                <emma:interpretation id="interp44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24485.2456">3133 12069 401 0,'0'0'3'0,"0"0"2"16,0 0 2-16,0 15 2 15,3-1 0-15,4 11 3 0,1 11 0 16,7 7 1-16,-4 8-3 16,8 12-1-16,-1 6-3 15,3 2-2-15,2-2-4 16,-9-32-12-16,-1 1-27 0,-7-9-47 16,12 3 1-16</inkml:trace>
          <inkml:trace contextRef="#ctx0" brushRef="#br0" timeOffset="24782.1188">3992 11969 328 0,'0'0'5'0,"0"0"5"15,-11 0 5-15,11 0 2 16,0 0 3-16,-18 24 1 16,10-10 1-16,0 4 0 0,8 8-3 15,5 7-5-15,6 6-4 16,3 10-2-16,9 7-8 16,-2 0 0-16,10 9 0 15,1 0 0-15,2-5 0 0,-2 5 0 16,-9-20-13-16,6-7-66 15,0 1-8-15</inkml:trace>
        </inkml:traceGroup>
        <inkml:traceGroup>
          <inkml:annotationXML>
            <emma:emma xmlns:emma="http://www.w3.org/2003/04/emma" version="1.0">
              <emma:interpretation id="{4DB54D1D-0716-4AAA-BF62-3B92D24C4F58}" emma:medium="tactile" emma:mode="ink">
                <msink:context xmlns:msink="http://schemas.microsoft.com/ink/2010/main" type="inkWord" rotatedBoundingBox="9916,17505 9998,17497 10085,18440 10002,18447"/>
              </emma:interpretation>
              <emma:one-of disjunction-type="recognition" id="oneOf9">
                <emma:interpretation id="interp45" emma:lang="en-US" emma:confidence="0">
                  <emma:literal>|</emma:literal>
                </emma:interpretation>
                <emma:interpretation id="interp46" emma:lang="en-US" emma:confidence="0">
                  <emma:literal>1</emma:literal>
                </emma:interpretation>
                <emma:interpretation id="interp47" emma:lang="en-US" emma:confidence="0">
                  <emma:literal>l</emma:literal>
                </emma:interpretation>
                <emma:interpretation id="interp48" emma:lang="en-US" emma:confidence="0">
                  <emma:literal>I</emma:literal>
                </emma:interpretation>
                <emma:interpretation id="interp4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5063.3785">5161 11584 401 0,'0'0'6'0,"0"0"2"16,0 0 3-16,0 0 1 16,8 22 3-16,-8 3 0 15,0 15 1-15,0 16 2 16,-3 13-9-16,-5 17-9 0,1 12 0 15,7 9 0-15,0 11 0 16,0-3 0-16,21-10-21 16,-13-53-68-16,3 3-2 15</inkml:trace>
        </inkml:traceGroup>
      </inkml:traceGroup>
    </inkml:traceGroup>
  </inkml:traceGroup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4:43.4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D817A5F-DEE9-436E-A8F7-D8BDE2DF9EB9}" emma:medium="tactile" emma:mode="ink">
          <msink:context xmlns:msink="http://schemas.microsoft.com/ink/2010/main" type="inkDrawing" rotatedBoundingBox="3271,7659 9837,7525 9839,7620 3273,7754" semanticType="underline" shapeName="Other">
            <msink:sourceLink direction="with" ref="{94EBA409-BDAE-40F7-805F-AA1C53914946}"/>
          </msink:context>
        </emma:interpretation>
      </emma:emma>
    </inkml:annotationXML>
    <inkml:trace contextRef="#ctx0" brushRef="#br0">-7 147 312 0,'0'0'6'15,"0"0"3"-15,-15-3 2 16,15 3 2-16,0 0 1 16,0 0 1-16,0 0 2 15,15-11 0-15,22 7-5 0,29 4-2 16,23 0-3-16,32 0 0 15,31 6-1-15,43 3 0 16,34-2-2-16,36 2 0 16,37-4-1-16,35-1 1 0,28-4 0 15,29 0 0-15,19-7 0 16,9-1 0-16,2-11 0 16,-4 1 0-16,-18 0 0 0,-21-3-1 15,-31 2 0-15,-40-3-3 16,-45 8 0-16,-47 1 0 15,-48 2 0-15,-45 11-5 16,-55 0-49-16,-41 0-32 0,-29 0-1 16</inkml:trace>
  </inkml:traceGroup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4:28.7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78EF768-2EE7-4880-BE81-6BF13F759A1D}" emma:medium="tactile" emma:mode="ink">
          <msink:context xmlns:msink="http://schemas.microsoft.com/ink/2010/main" type="writingRegion" rotatedBoundingBox="21161,15586 21518,15586 21518,16083 21161,16083"/>
        </emma:interpretation>
      </emma:emma>
    </inkml:annotationXML>
    <inkml:traceGroup>
      <inkml:annotationXML>
        <emma:emma xmlns:emma="http://www.w3.org/2003/04/emma" version="1.0">
          <emma:interpretation id="{FA6F772E-3AD6-468C-89CE-2B90F432B629}" emma:medium="tactile" emma:mode="ink">
            <msink:context xmlns:msink="http://schemas.microsoft.com/ink/2010/main" type="paragraph" rotatedBoundingBox="21161,15586 21518,15586 21518,16083 21161,16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A3CFE4-9B1D-470F-99FB-8EF0C320081B}" emma:medium="tactile" emma:mode="ink">
              <msink:context xmlns:msink="http://schemas.microsoft.com/ink/2010/main" type="line" rotatedBoundingBox="21161,15586 21518,15586 21518,16083 21161,16083"/>
            </emma:interpretation>
          </emma:emma>
        </inkml:annotationXML>
        <inkml:traceGroup>
          <inkml:annotationXML>
            <emma:emma xmlns:emma="http://www.w3.org/2003/04/emma" version="1.0">
              <emma:interpretation id="{D1847E16-2687-48E6-8F35-0EBC15D3919D}" emma:medium="tactile" emma:mode="ink">
                <msink:context xmlns:msink="http://schemas.microsoft.com/ink/2010/main" type="inkWord" rotatedBoundingBox="21161,15586 21518,15586 21518,16083 21161,16083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6163 11388 464 0,'0'0'3'0,"-18"0"0"16,-1 9 1-16,-5 4 0 16,-7 10 1-16,-6-2 1 15,-7 16 0-15,-4 8 1 0,4 2-3 16,7 4 1-16,8 1-5 15,13-1 0-15,6-3 0 16,10-8 0-16,15-5 0 16,11-17 0-16,6-11 0 15,13-7 0-15,-4-7 0 0,2-11 0 16,-6-17 0-16,-3 3 0 16,-11-1 0-16,-12-8 0 15,-11 3 0-15,-5-2-3 0,-16 4 0 16,-2 3-2-16,-10 6-3 15,4 13-9-15,-5-4-32 16,13 14-37-16,6 4-1 16</inkml:trace>
        </inkml:traceGroup>
      </inkml:traceGroup>
    </inkml:traceGroup>
  </inkml:traceGroup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5:07.8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13F5FD0-038B-452F-ABA6-DAE7CAFE6B2E}" emma:medium="tactile" emma:mode="ink">
          <msink:context xmlns:msink="http://schemas.microsoft.com/ink/2010/main" type="inkDrawing" rotatedBoundingBox="5389,11040 6166,18737 4673,18888 3896,11191" semanticType="verticalRange" shapeName="Other">
            <msink:sourceLink direction="with" ref="{7D4CD7F7-20C8-487E-88D3-9219D422A397}"/>
            <msink:sourceLink direction="with" ref="{DE9A3D06-910B-49FA-A848-B89B3095C8C0}"/>
            <msink:sourceLink direction="with" ref="{CD023F55-2D3D-4ADA-8004-EB60C2F4EADA}"/>
            <msink:sourceLink direction="with" ref="{F924C7C5-C678-42AF-82ED-8E1FBD707F64}"/>
            <msink:sourceLink direction="with" ref="{F20050CE-C985-49B0-A035-99FD0A556F71}"/>
          </msink:context>
        </emma:interpretation>
      </emma:emma>
    </inkml:annotationXML>
    <inkml:trace contextRef="#ctx0" brushRef="#br0">1259 0 324 0,'0'0'1'0,"0"0"-1"0,-19 18 1 16,7-10 1-16,-9 8 3 16,-9-7 1-16,-14 11 3 0,-4-2 3 15,-19 4 1-15,-2 0 2 16,-5-1-1-16,-12 8 0 16,-1-2-1-16,-2 3-2 15,4-1-2-15,-4 4-3 0,13-4 0 16,0 0-2-16,10-2-1 15,16 2-1-15,1 0 0 16,16 0 0-16,3 5-1 16,8 0 0-16,7 9-1 15,4 12 1-15,8 1 0 0,-2 13 0 16,5 12 1-16,0 6 0 16,8 10-1-16,3 14 1 15,7 6-1-15,1 3 0 0,4 13 0 16,-2 4 0-16,2 6 0 15,-1 4 0-15,-4 8 1 16,-3-1 1-16,-4 8 0 16,-3 7-1-16,-8 3 1 0,0 1 0 15,0 4 0-15,-8 2-3 16,8 1 0-16,-3 1 0 16,3-1 0-16,0-7 0 15,3 4 0-15,8-2 0 0,4-3 0 16,4-2 0-16,-5-4 0 15,9 0 0-15,-5-8 0 16,0-1 0-16,4-5 0 16,1-2 0-16,-2-6 0 15,5-6 0-15,1-6 0 0,5 2 0 16,-2-9 0-16,7-3 0 16,0-4 0-16,0-6 0 15,0 7 0-15,-5-12 0 16,2-1 0-16,0 1 0 0,-8-4 0 15,-5-9 0-15,-2-5 0 16,-12-48 0-16,1 4 0 16,-5-14 0-16,5 10 0 0,-5-12 0 15,4 4 0 1,-4-6 0-16,2-2 0 0,-2-3 0 16,2 0 0-16,-2-7 0 15,0-1 0-15,-3-14 0 16,4 25 0-1,-4-25 0-15,4 20 0 16,-4-20 0-16,0 0 0 16,0 0 0-16,12 10 0 0,-12-10 0 15,0 0 0-15,18 13 0 16,-18-13 0-16,19 6 0 16,-19-6 0-16,21 0 0 15,-2 0 0-15,7-2 0 16,-5-15 0-16,39-2 0 0,9-10 0 15,5-3 0-15,7-7 0 16,0-6 0-16,5-4 0 16,-9 17 0-16,-11 6 0 0,-3 5 0 15,-8 5 0-15,0 5 0 16,-2 3 0-16,-9 1 0 16,-4 0 0-16,-6 2 0 15,-8 3 0-15,-8-2 0 16,-4-1 0-16,-14 5 0 0,15 0 0 15,-15 0 0-15,0 0 0 16,0 0 0-16,0 0 0 16,0 0-78-16,0-18-15 15</inkml:trace>
  </inkml:traceGroup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5:20.4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344071-A2FC-4577-BAA6-C8341C1C7CFD}" emma:medium="tactile" emma:mode="ink">
          <msink:context xmlns:msink="http://schemas.microsoft.com/ink/2010/main" type="writingRegion" rotatedBoundingBox="2924,16306 2843,9615 4161,9599 4242,16290"/>
        </emma:interpretation>
      </emma:emma>
    </inkml:annotationXML>
    <inkml:traceGroup>
      <inkml:annotationXML>
        <emma:emma xmlns:emma="http://www.w3.org/2003/04/emma" version="1.0">
          <emma:interpretation id="{1077738E-A035-4D64-BF50-A6D1961576EE}" emma:medium="tactile" emma:mode="ink">
            <msink:context xmlns:msink="http://schemas.microsoft.com/ink/2010/main" type="paragraph" rotatedBoundingBox="2924,16306 2843,9615 4161,9599 4242,162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EB121E-B600-4BBE-A850-A8D889F76D35}" emma:medium="tactile" emma:mode="ink">
              <msink:context xmlns:msink="http://schemas.microsoft.com/ink/2010/main" type="line" rotatedBoundingBox="2924,16306 2843,9615 4161,9599 4242,16290"/>
            </emma:interpretation>
          </emma:emma>
        </inkml:annotationXML>
        <inkml:traceGroup>
          <inkml:annotationXML>
            <emma:emma xmlns:emma="http://www.w3.org/2003/04/emma" version="1.0">
              <emma:interpretation id="{9D679226-88E4-4D44-A5D2-F38FBF67273B}" emma:medium="tactile" emma:mode="ink">
                <msink:context xmlns:msink="http://schemas.microsoft.com/ink/2010/main" type="inkWord" rotatedBoundingBox="2924,16306 2885,13079 4099,13064 4138,16292"/>
              </emma:interpretation>
              <emma:one-of disjunction-type="recognition" id="oneOf0">
                <emma:interpretation id="interp0" emma:lang="en-US" emma:confidence="0">
                  <emma:literal>diont</emma:literal>
                </emma:interpretation>
                <emma:interpretation id="interp1" emma:lang="en-US" emma:confidence="0">
                  <emma:literal>Front</emma:literal>
                </emma:interpretation>
                <emma:interpretation id="interp2" emma:lang="en-US" emma:confidence="0">
                  <emma:literal>deont</emma:literal>
                </emma:interpretation>
                <emma:interpretation id="interp3" emma:lang="en-US" emma:confidence="0">
                  <emma:literal>Diont</emma:literal>
                </emma:interpretation>
                <emma:interpretation id="interp4" emma:lang="en-US" emma:confidence="0">
                  <emma:literal>cont</emma:literal>
                </emma:interpretation>
              </emma:one-of>
            </emma:emma>
          </inkml:annotationXML>
          <inkml:trace contextRef="#ctx0" brushRef="#br0">4 243 308 0,'0'0'8'0,"0"0"4"0,0 0 2 16,0-11 2-16,0 11 1 16,0 0 2-16,-5-15-2 0,5 15 2 15,0-14-8-15,0 14-4 16,23-11-2-16,3 4-1 15,6 3 0-15,10 0-2 16,5-5 0-16,9 9 0 16,2-3 0-16,2 1-1 15,-5 2 1-15,-3-4-1 0,-4 4 0 16,-11 0 0-16,-8 0 0 16,-11 0 1-16,-18 0-1 15,15 26 0-15,-15-5 0 0,-4 8 1 16,-2 8-1-16,-10 4 0 15,6 11-1-15,2-1 1 16,-3 7-1-16,11-6 1 16,0-1-1-16,0-2 0 0,11-8 1 15,7-9-1-15,8-18 1 16,4-7 0-16,3-7-1 16,4-18 1-16,0-17 0 15,0-10 1-15,-8-15-1 0,0-1 0 16,-6-6-1-16,-12 1 1 15,-8 2 0-15,-3 7 0 16,-11 5 0-16,-2 11-1 16,-18 5 1-16,2 10 0 15,-8 4 0-15,-3 11-1 0,-5 1 0 16,4-1 1-16,1 6-1 16,3-1 1-16,8 1 0 15,3 3 0-15,26 2 0 0,-11-5 0 16,11 5 1-16,11 0-2 15,10 0 0-15,13 0 0 16,-5 0 0-16,16 0 0 16,-1 0 0-16,4 5 0 0,0-5-7 15,4-5-19-15,-8 5-56 16,-4-15-6-16</inkml:trace>
          <inkml:trace contextRef="#ctx0" brushRef="#br0" timeOffset="374.9862">327-596 388 0,'0'0'6'0,"0"0"1"16,-3 16 2-16,3-5 1 15,0 7 1-15,0 4 0 16,11 7 2-16,7 1-1 0,12-1-5 15,3-2-1-15,12-6-2 16,-1-3 0-16,7-4-2 16,1-10 0-16,0-4 0 15,-7-18-1-15,-5-3 1 0,-6-13-1 16,-13-6 0-16,-6-5 0 16,-12 2 0-16,-3 3-1 15,-15 2 0-15,-6 4 0 16,-13 9 0-16,-6 11 0 15,0 10-1-15,-4 4 1 0,-6 11-1 16,11 7 0-16,9 5-2 16,-3-2-4-16,17 5-8 15,10-10-26-15,-6-2-43 16,12-14 0-16</inkml:trace>
          <inkml:trace contextRef="#ctx0" brushRef="#br0" timeOffset="890.6301">143-1099 374 0,'0'0'6'15,"0"0"3"-15,0 0-1 16,11 0 2-16,7 4 0 0,13-1 0 16,9 1 1-16,12-2-1 15,11 7-6-15,3 0 0 16,5-2-2-16,-5-1-1 15,-3 1 0-15,-13 2 0 16,-8-6 1-16,-16 1 0 0,-12-1 0 16,-14-3 0-16,0 0 0 15,-27-19 0-15,-5 1 0 16,-9-4-1-16,-7-7-1 0,-4-1 0 16,-3-7-1-16,4 5 1 15,-1-6-1-15,4 9 1 16,15 0-1-16,4 3 1 15,10 8 0-15,19-1 2 0,0 19-1 16,29-13 1-16,8 4 0 16,5 9 0-16,8-4-1 15,2-3-4-15,11 2-9 16,-12-1-34-16,4-8-36 16,-6-5-2-16</inkml:trace>
          <inkml:trace contextRef="#ctx0" brushRef="#br0" timeOffset="1281.2669">4-2158 369 0,'0'0'7'15,"0"0"2"-15,0 0-1 0,-8-7 0 16,8-20 0-16,3-5 0 16,12-16-7-16,4-15-16 15,10-13-60-15,5-14-3 0</inkml:trace>
          <inkml:trace contextRef="#ctx0" brushRef="#br0" timeOffset="1109.3871">-324-2286 379 0,'0'0'7'16,"-15"0"2"-16,15 0 0 0,-11-4 1 15,11 4 0-15,0-27 0 16,19 13 1-16,17-8 0 15,20 4-7-15,17-4-1 16,19 4-3-16,8 7-5 0,15 14-13 16,-1 27-46-16,-7-1-16 15</inkml:trace>
        </inkml:traceGroup>
        <inkml:traceGroup>
          <inkml:annotationXML>
            <emma:emma xmlns:emma="http://www.w3.org/2003/04/emma" version="1.0">
              <emma:interpretation id="{DEF8592E-E9A5-41D1-AA57-3DE9F4718D05}" emma:medium="tactile" emma:mode="ink">
                <msink:context xmlns:msink="http://schemas.microsoft.com/ink/2010/main" type="inkWord" rotatedBoundingBox="3113,12189 3082,9612 4161,9599 4192,12176"/>
              </emma:interpretation>
              <emma:one-of disjunction-type="recognition" id="oneOf1">
                <emma:interpretation id="interp5" emma:lang="en-US" emma:confidence="0">
                  <emma:literal>are.</emma:literal>
                </emma:interpretation>
                <emma:interpretation id="interp6" emma:lang="en-US" emma:confidence="0">
                  <emma:literal>care.</emma:literal>
                </emma:interpretation>
                <emma:interpretation id="interp7" emma:lang="en-US" emma:confidence="0">
                  <emma:literal>(are.</emma:literal>
                </emma:interpretation>
                <emma:interpretation id="interp8" emma:lang="en-US" emma:confidence="0">
                  <emma:literal>'are.</emma:literal>
                </emma:interpretation>
                <emma:interpretation id="interp9" emma:lang="en-US" emma:confidence="0">
                  <emma:literal>rare.</emma:literal>
                </emma:interpretation>
              </emma:one-of>
            </emma:emma>
          </inkml:annotationXML>
          <inkml:trace contextRef="#ctx0" brushRef="#br0" timeOffset="1546.9017">-100-3952 363 0,'0'0'7'15,"-6"11"2"-15,2 0 2 16,-4 10 0-16,2 9 1 16,1 3 2-16,5 16-1 15,8 9 1-15,10-2-6 0,19 6-2 16,8-3-1-16,17-4-2 16,4-7-6-16,16-12-8 15,-6-13-24-15,0-15-47 16,0-8-1-16</inkml:trace>
          <inkml:trace contextRef="#ctx0" brushRef="#br0" timeOffset="2328.1786">244-4066 371 0,'0'0'8'0,"-3"14"4"15,-5 9 1-15,4 8 1 16,4 5 1-16,0 4 0 15,0 7 1-15,15 5 0 0,3-5-8 16,16-10-2-16,3-12-3 16,3-9 0-16,4-12-2 15,1-17-1-15,-5-12-2 16,-3-15 0-16,-7-7-1 0,-11-5 0 16,-9-4-1-16,-10 3 1 15,0-1 1-15,-23 11 0 16,-6 6 1-16,-11 5 2 15,4 17 0-15,-1 3 1 0,-5 12 0 16,13 0 0-16,8 9 0 16,5 2 1-16,16-11 0 15,8 18-1-15,13-18 1 0,13-4-1 16,3-10-2-16,0-13 1 16,10-6-2-16,-2-3 0 15,-8-4 0-15,-3-2-1 16,-13 1-1-16,-6 6 1 15,-7-2 1-15,-8 8-1 0,-15 2 2 16,-11 9-1-16,-8-1 1 16,-6 9 0-16,-8 2 0 15,-1-3 0-15,6 4 0 16,-1 0-1-16,10-4 1 0,8-7-1 16,12-5 0-16,7-3 1 15,7 1-1-15,7-13 0 16,12 2 1-16,-6-2 0 15,6 6-1-15,-1-1 1 0,5 11 0 16,-1 8 1-16,1 10 0 16,1 4 0-16,2 15 0 15,5 3 1-15,-2 7 0 0,3-7 0 16,5-7-1-16,0-11 0 16,-3-2-1-16,3-25 0 15,-4-13 0-15,-3-7 0 16,-15-16 0-16,-1-4-1 0,-14-3 1 15,-8 5 0-15,-13-2 0 16,-13 12 0-16,-14 3 1 16,-4 14 0-16,-6 11-1 15,0 11 2-15,2 13-1 16,12 3 1-16,10 8 0 0,16 10 1 16,18 4-1-16,7-4 1 15,22 0-3-15,19-6 0 16,12-8 0-16,9-4-2 15,9-11-11-15,14-7-32 0,-10-7-41 16,2-7 0-16</inkml:trace>
          <inkml:trace contextRef="#ctx0" brushRef="#br0" timeOffset="2468.8255">819-5970 472 0,'0'0'4'15,"0"0"0"-15,-15-4-1 0,15 4-1 16,0 11-16-16,23-3-65 16,-7 10-3-16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4:21.8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D3E0DA-50F4-42B7-AC4B-4817C53A9C48}" emma:medium="tactile" emma:mode="ink">
          <msink:context xmlns:msink="http://schemas.microsoft.com/ink/2010/main" type="inkDrawing" rotatedBoundingBox="1631,12218 20951,10446 21410,15450 2090,17222" semanticType="enclosure" shapeName="Other">
            <msink:sourceLink direction="with" ref="{81AB1341-A025-4425-8BE0-4D6972A7A315}"/>
            <msink:sourceLink direction="with" ref="{F21C20D3-C286-4F57-A1B9-137E78CE46CA}"/>
          </msink:context>
        </emma:interpretation>
      </emma:emma>
    </inkml:annotationXML>
    <inkml:trace contextRef="#ctx0" brushRef="#br0">10 1981 361 0,'0'0'5'16,"0"0"3"-16,0 0 1 15,0 0-1-15,0 0 0 16,-14-6-1-16,14 6 1 0,0 13 0 16,0 10-5-16,4 18-2 15,3 10-2-15,2 23 1 16,8 16 1-16,1 16 0 0,5 17 0 16,7 14-1-16,-2 5 2 15,8 11 0-15,-1 1-1 16,8 7 1-16,-2-11 1 15,3 3-1-15,-1-3 0 0,2-11 1 16,-7-2-1-16,1-4 0 16,0-6 0-16,-7-4 1 15,-2-2-1-15,-2-5-1 16,-8-3 1-16,6-4-1 16,-10-9 1-16,0-4 0 0,0-10 0 15,-3-8 0-15,-3-12 0 16,2-7 0-16,-2-14 0 15,-4-14 0-15,4-1-1 0,0-14 1 16,-3-3 0-16,-7-13 0 16,16 10 1-16,-16-10-1 15,0 0 1-15,12 6-1 16,-12-6 0-16,0 0-1 0,13 12 0 16,-13-12 0-16,9 23-1 15,1-11 0-15,6 7 0 16,4-3 0-16,6 7 0 15,3-3 1-15,10-4-2 0,5 0 1 16,11-4 0-16,3 1 0 16,10-4 0-16,8-1 0 15,6-6 0-15,8 2 0 16,-3-4 1-16,10 0-1 16,2 0 1-16,4-6-1 0,0 2 1 15,7-6-1-15,-4 4 1 16,-3-4-1-16,4 1 1 15,-1-4-1-15,0 4 1 16,-5 0-1-16,2-1 0 0,-6 4 0 16,2-4 0-16,1 3 1 15,-6 3-1-15,-1-2 0 16,0 2 0-16,-3 2 0 0,4-2 0 16,-4 4 0-16,4-4 0 15,-5 2 0-15,3-2 1 16,-5 4-1-16,0-6 0 15,-1 2 0-15,-2-2 0 0,6 0 0 16,-3 0 0-16,0-6 0 16,0 2 0-16,3 0 0 15,-3-6 0-15,4 6 1 16,-8-2-1-16,2-1 0 16,-5-1 0-16,-3 4 0 0,0 8 0 15,-6-2 0-15,0 1 0 16,-6 3 0-16,-1 0 0 15,-2 0 0-15,-5 0 0 16,5 0 0-16,-4-3 1 0,-1-6-1 16,-2-1 0-16,0 1 0 15,7-5 0-15,-4 2 0 16,-1-2 1-16,1 2-1 0,3-1 0 16,-6 3 0-16,0 4 0 15,-4-2-1-15,4 6 1 16,-2-2 0-16,-3 2 0 15,5-5 0-15,-4 4 0 16,8-3 0-16,6-3 0 0,-1-1 0 16,0 0 1-16,10-3-1 15,-3 1 0-15,7-4 0 16,-4 6 0-16,3-1 0 16,-6 7 0-16,3-4 0 0,0 1 2 15,-3 4-2-15,0 0 0 16,0 0 0-16,3 0 0 15,-3-1 0-15,6-2 0 16,-6-3 0-16,6 2 0 0,-2-6 0 16,1 1 0-16,2 2 0 15,0-6 0-15,0 3 0 16,5-1 0-16,1-2 0 16,-3 4 0-16,-1-1 0 0,3 4 0 15,-3-4 0-15,1 3 0 16,-3 4 0-16,2-1 0 15,-2-2 0-15,9-3 0 16,-7 0 0-16,3 0 0 0,5-1 0 16,5-3 0-16,-3-3 0 15,-3 3 0-15,4 0 0 16,-5 4 0-16,1-1 0 16,4 3 0-16,-3 0 0 0,-5 4 0 15,1 2 0-15,-3 1 0 16,-1 3 0-16,0-3 0 15,-2 3 0-15,-1-7 0 16,3 1 0-16,7-4 0 0,-2-2 0 16,-2-1 0-16,8-3 0 15,-1 0 0-15,-1 1 0 16,5-1 0-16,0-5 0 16,-7 9 0-16,6-2 0 0,-6-4 0 15,0 4 0-15,3 2 0 16,-6-1 0-16,-3 0 0 15,-4-3 0-15,0 4 0 16,0 1 0-16,-6 1 0 0,3 2 0 16,-3-2 0-16,-6 3 0 15,3-2 0-15,-4 2 0 16,3 0 0-16,-2-2 0 16,0 3 0-16,0-3 0 0,2-5 0 15,4 6 0-15,2-2 0 16,-2-6 0-16,1 3 0 15,1-1 0-15,2 1 0 16,2 0 0-16,0 1 0 0,-3 0 0 16,4 2 0-16,0 0 0 15,5-2 0-15,4 2 0 16,0 0 0-16,3-3 0 16,6 3 0-16,7-6 0 15,1-4 0-15,3 5 0 0,6-1 0 16,-4-7 0-16,7 7 0 15,3-3 0-15,0-5 0 16,7 9 0-16,3-1 0 0,0-3 0 16,-1 1 0-16,8 1 0 15,-1-2 0-15,7-2 0 16,-4 6 0-16,2-4 0 16,-2 0 0-16,0 2 0 0,1-1 0 15,-4 1 0-15,8 1 0 16,-3-4 0-16,6 5 0 15,-5-1 0-15,8 0 0 16,-7-3 0-16,5 3 0 0,-11-5 0 16,-4 9 0-16,-10-4 0 15,-5 7 0-15,-18-5 0 16,-8 2 0-16,-7-1 0 16,-16 3 0-16,-4-2 0 0,-10-1 0 15,-5 1 0-15,-7-2 0 16,-3 0 0-16,-7 2 0 15,-4 3 0-15,-1-5 0 16,-11 5 0-16,3-4 0 0,-6 4 0 16,-1-4 0-16,-2 1 0 15,0-4 0-15,0-4 0 16,-4-9 0-16,7 3 0 16,-7-12 0-16,8-4 0 0,-8-10 0 15,0-9 0-15,0-10 0 16,-2-6 0-16,-1-9 0 15,-3-7 0-15,0-6 0 0,-7-1 0 16,-5-6 0-16,-5 3 0 16,5-1 0-16,-8 3 0 15,4 1 0-15,-3 4 0 16,0-4 0-16,-4 5 0 16,7 0 0-16,-4 2 0 0,1 5 0 15,3-6 0-15,-4 6 0 16,4 2 0-16,0 3 0 15,0 6 0-15,0 0 0 16,0 9 0-16,-6 1 0 0,0 7 0 16,-8 7 0-16,1 8 0 15,-9 4 0-15,-8 15 0 16,-6 0 0-16,-1 7 0 16,-16 6 0-16,2 7 0 0,-11 3 0 15,-6 3 0-15,-6 0 0 16,-4 0 0-16,-2 0 0 15,-10 0 0-15,-7 3 0 16,-3-3 0-16,-20 3 0 0,1-3 0 16,-6 3 0-16,-7 0 0 15,-1 4 0-15,-8-1 0 16,-1 4 0-16,0-1 0 0,3 1 0 16,0 0 0-16,1-4 0 15,2 5 0-15,-3-9 0 16,10 1 0-16,0-3 0 15,3-3 0-15,7 3 0 16,6-2 0-16,1-6 0 0,2 5 0 16,4 0 0-16,-4 0 0 15,6-1 0-15,1 2 0 16,0 2 0-16,-1-4 0 16,8 4 0-16,-1 0 0 0,3-6 0 15,7 2 0-15,0-2 0 16,4 0 0-16,2-1 0 15,6 1 0-15,5 2 0 16,-1-2 0-16,7 3 0 0,2 3 0 16,-6-3 0-16,3 3 0 15,7-3 0-15,-6 3 0 16,9-3 0-16,0 3 0 0,4-3 0 16,-1-1 0-16,10-6 0 15,3 8 0-15,-7-4 0 16,11 0 0-16,-4 2 0 15,-2 0 0-15,5 4 0 0,-6 0 0 16,3 0 0-16,0 4 0 16,0-2 0-16,-3 0 0 15,10 4 0-15,3-4 0 16,-4 2 0-16,10-4 0 16,-2 0 0-16,2 0 0 0,-3 0 0 15,8-4 0-15,-3 2 0 16,-1-4 0-16,-1 6 0 15,-3 0 0-15,-2 0 0 0,1-2 0 16,4 0 0-16,-2-2 0 16,6 0 0-16,-4 1 0 15,3 0 0-15,1 1 0 16,9-5 0-16,-3 3 0 0,-3-2 0 16,0 2 0-16,2 2 0 15,2 2 0-15,-2-4 0 16,2 4 0-16,-1-4 0 15,3 4 0-15,-3 0 0 0,-3 0 0 16,6 0 0-16,1 0 0 16,-2 0 0-16,1 0 0 15,4 0 0-15,3 0 0 16,-1 0 0-16,8 0 0 16,-4 0 0-16,2 0 0 0,14 0 0 15,-16 0 0-15,16 0 0 16,-12 0 0-16,12 0 0 15,-11-6 0-15,11 6 0 16,0 0 0-16,-12-6 0 0,12 6 0 16,0 0 0-16,-13-6 0 15,13 6 0-15,-16-7 0 16,16 7 0-16,-10 0 0 0,10 0 0 16,-13-3 0-16,13 3 0 15,-9 0 0-15,9 0 0 16,0 0 0-16,-16-3 0 15,16 3 0-15,-14-3 0 0,14 3 0 16,-16-6 0-16,16 6 0 16,-16-10 0-16,16 10 0 15,-12-12 0-15,12 12 0 16,-20-10 0-16,20 10 0 0,-19-14 0 16,6 8 0-16,3-4 0 15,10 10 0-15,-22-19 0 16,9 9 0-16,3 0 0 15,4-2 0-15,-4-4 0 0,4 0 0 16,-4-2 0-16,0 0 0 16,1-1 0-16,-5 3 0 15,5 0 0-15,-7 3 0 16,0 1 0-16,0 2 0 16,0-3 0-16,-3 1 0 0,5 2 0 15,-2-3 0-15,0-3 0 16,3 0 0-16,-3 2 0 15,0-2 0-15,-3 4 0 0,-1 2 0 16,-8 1 0-16,-4 2 0 16,-1 1 0-16,-5 0 0 15,-1 6 0-15,-3-6 0 16,-1 6 0-16,2-8 0 0,-1 2 0 16,3 3 0-16,0-3 0 15,1-2 0-15,-4 6 0 16,0-2 0-16,-3 0 0 0,1 4 0 15,-9 0 0-15,5 8 0 16,-7-1 0-16,-3-1 0 16,6 0 0-16,1-2 0 15,0 2 0-15,3-2 0 16,-2-2 0-16,6-2 0 0,-4 4 0 16,2-2 0-16,-4 6 0 15,-3 1 0-15,-2-2 0 16,4 2 0-16,-10 0 0 15,3 4 0-15,0 0 0 0,-1-3 0 16,-1-2-2-16,5 6 2 16,-2-4-1-16,2-1 1 15,2 1-1-15,-2-4 1 16,4 4 0-16,-6 3-1 0,2-3 1 16,3 2-1-16,-3 3 1 15,4 3 0-15,-4 0 0 16,4 3-1-16,-1-3 1 0,3 2 0 15,1 2 0-15,0-6 0 16,-1 4-1-16,8 2 1 16,-5-3 0-16,1 4-1 15,1-1 1-15,-5 0 0 16,1 5 0-16,-4-2 0 0,4 5 0 16,-1-6 0-16,-3 5-1 15,8 0 1-15,-2-2 0 16,5-2 0-16,-1 0 1 15,3 1 0-15,0-6 0 0,0 3 1 16,5 3-1-16,-3-5 0 16,3 1 2-16,-5 4-3 15,3-1 0-15,1 2 0 16,-7-2 0-16,3 4 0 0,0-3 0 16,1 2 0-16,-4-5 0 15,0 6 0-15,-3 3 0 16,-1-6 0-16,-2 6 0 0,4-3 0 15,-4 3 0-15,-1-3 0 16,-6 2 0-16,3-5 0 16,1-3 0-16,-4-3 0 15,7-4 0-15,-7-3 0 0,0 2 0 16,-3-3 0-16,3 2 0 16,-6 2 0-16,-4 1 0 15,1 5 0-15,-3-2 0 16,-4 7 0-16,-4-2-3 15,5 9 2-15,-7-9-1 0,-1 5 2 16,4-6-1-16,0-2 1 16,-1 2 0-16,8-7 0 15,-4-5 0-15,3 2 1 16,1-6-1-16,3 2-1 0,2-1 2 16,-2 1-1-16,-1-1 0 15,1-2 0-15,0 2 0 16,-1 1 0-16,4 0 0 0,-1 0 0 15,-2-1 0-15,3-1 0 16,0-2 0-16,-1 0 0 16,2 0 0-16,1 1 0 15,1-1 0-15,-9 4-1 0,5 2 1 16,1 1 0-16,-6 3 0 16,5-4 0-16,4 2 0 15,-6 3 0-15,2-5 0 16,1-2 0-16,3 0 0 15,0-4 0-15,1 0 0 0,-5 1 0 16,4-7 0-16,-3 2 0 16,-1-2 0-16,-2 4 1 15,6-1-2-15,-6 0 1 16,0 0 0-16,-1 0 0 0,4 1 0 16,-1-4 0-16,-5 3 0 15,9-3 0-15,-3 0 0 16,-1-3 0-16,2-1 0 15,1 1 0-15,1-3 0 0,0 3 0 16,3-1 0-16,-6 4 1 16,0-2-2-16,0 2 1 15,-4 2 0-15,-3 2 0 0,4-1 0 16,-7 0-1-16,-3 0 1 16,7 0 0-16,-4-6-1 15,3 3 1-15,1-3 0 16,5-7 0-16,-2 4-3 0,2 6-10 15,-2 6-47-15,-3 7-25 16,-5 13-2-16</inkml:trace>
  </inkml:traceGroup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01.3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766B0E-9467-4538-BB60-250C381D285E}" emma:medium="tactile" emma:mode="ink">
          <msink:context xmlns:msink="http://schemas.microsoft.com/ink/2010/main" type="inkDrawing" rotatedBoundingBox="8134,14037 8405,3474 8733,3482 8462,14046" semanticType="verticalRange" shapeName="Other">
            <msink:sourceLink direction="with" ref="{5C5FB5D8-17D4-48DD-BE8F-F9A1AA54861B}"/>
            <msink:sourceLink direction="with" ref="{FB88F249-7771-4450-A562-90F61BB67577}"/>
          </msink:context>
        </emma:interpretation>
      </emma:emma>
    </inkml:annotationXML>
    <inkml:trace contextRef="#ctx0" brushRef="#br0">391 0 311 0,'0'0'4'0,"0"0"4"0,0 0 1 15,0 18 2-15,0 5 1 16,-3 6 1-16,-1 7 2 15,1 19-1-15,-8 20-3 0,0 16-3 16,-4 23-2-16,0 15-1 16,-4 22-1-16,1 18-1 15,4 14 1-15,-1 12 0 16,7 11 0-16,2 15 0 0,1 12 1 16,2 0 1-16,-5 15-1 15,8 5 0-15,-10 7 0 16,-6 9-2-16,-5 3 1 15,-5 12-2-15,-3 5 0 0,-2 2-1 16,6 7 1-16,2 4-2 16,13-5 2-16,-1-2 0 15,11 2 1-15,0-10 1 16,3-5-1-16,5-3 1 0,-8-2-1 16,0-8-3-16,0 2 0 15,-11-7 0-15,-1 2 0 16,-2-12 0-16,9-6 0 15,5-10 0-15,0-19 0 16,12-9 0-16,2-19 0 0,9-14 0 16,-1-19 0-16,4-12 0 15,0-13 0-15,-5-11 0 16,-5-17 0-16,2-5 0 0,-7-14-5 16,7-14-42-16,-7-14-40 15,0-20-1-15</inkml:trace>
  </inkml:traceGroup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05.3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BCA6C04-9960-4B46-BDA2-DB225A6C40ED}" emma:medium="tactile" emma:mode="ink">
          <msink:context xmlns:msink="http://schemas.microsoft.com/ink/2010/main" type="inkDrawing" rotatedBoundingBox="12528,3435 12802,12287 12586,12294 12313,3441" semanticType="callout" shapeName="Other">
            <msink:sourceLink direction="with" ref="{B0208AF5-E843-40EE-B3E8-44A4B6966E65}"/>
            <msink:sourceLink direction="with" ref="{A1AC6312-6F4F-4FF6-865F-715CCD7EB32F}"/>
          </msink:context>
        </emma:interpretation>
      </emma:emma>
    </inkml:annotationXML>
    <inkml:trace contextRef="#ctx0" brushRef="#br0">34 0 297 0,'0'0'3'0,"0"0"2"15,0 0 4-15,-8 18 2 16,5 4 2-16,-2 7-1 0,-2 12 3 16,3 14-1-16,4 11-1 15,0 18-3-15,4 13-3 16,0 8-3-16,4 17 1 0,3 3-1 15,-1 9 0-15,6 9 1 16,-3 0 2-16,6 7 1 16,-1 5 0-16,8 10 0 15,4 8-2-15,-7 6 0 0,3 9 0 16,-5 2-2-16,-2 14-3 16,-4 1 1-16,-4 4-1 15,-4 2-1-15,-7 5 2 16,0 2-1-16,-4-2 0 0,-7 2 0 15,-4 2 1-15,1-4-1 16,-5 6 0-16,4 1 0 16,-3-5 0-16,10-1 0 15,-3 2 1-15,8-1 1 16,3-5-1-16,0-1 0 0,3-8 0 16,8-14-2-16,4 2 0 15,1-13 0-15,5-9 0 16,-2 3 0-16,-1-12 0 0,0-2 0 15,-7-9 0-15,0-2 0 16,-3-8 0-16,-4-5 0 16,-1-17 0-16,-3-7 0 15,5-17 0-15,-5-16 0 0,3-11 0 16,0-20-2-16,2-10-4 16,-5-19-3-16,3 3-10 15,-3-21-31-15,0 0-34 16,-3-9-3-16</inkml:trace>
  </inkml:traceGroup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42.7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A53145A-8290-49CC-9506-781FADFB28E7}" emma:medium="tactile" emma:mode="ink">
          <msink:context xmlns:msink="http://schemas.microsoft.com/ink/2010/main" type="inkDrawing" rotatedBoundingBox="1710,12407 18850,11042 18863,11205 1723,12570" semanticType="underline" shapeName="Other">
            <msink:destinationLink direction="with" ref="{0DFCB7B1-7A80-4F0A-9378-E595EA409E9A}"/>
          </msink:context>
        </emma:interpretation>
      </emma:emma>
    </inkml:annotationXML>
    <inkml:trace contextRef="#ctx0" brushRef="#br0">0 1426 266 0,'0'0'5'0,"0"0"4"16,6 0 0-16,-6 0 2 16,15 0 1-16,-15 0 3 15,26-9 1-15,-7 5 1 16,2 1-3-16,5-1-2 16,3 0-2-16,8 4-1 0,5 0-1 15,2 0-2-15,-1 0 0 16,6 8-2-16,-1-5 1 15,4 1-1-15,-4-1-1 16,4-3 1-16,-2 0 0 0,3 0-1 16,-6-3 1-16,1-8-1 15,1 4 0-15,-6-4-1 16,6 0 0-16,-2 4 0 0,-2-1-1 16,-1 1 0-16,4-1 0 15,-3 5 0-15,5-1-1 16,2 1 1-16,1-1 0 15,2-3 0-15,-5 0 0 0,10 0 1 16,-1-4-1-16,4-5 1 16,-1-2 0-16,1 3-1 15,0-1 1-15,0-1-1 16,0 6 0-16,-2 4 0 0,-8-1-1 16,2 4 1-16,-8 4-1 15,6 0 1-15,-9 0-1 16,4 4 1-16,-1-4-1 15,5 0 1-15,1 0-1 0,2 0 1 16,0-7 0-16,8 4-1 16,-8-4 0-16,4 2 1 15,-4 1 0-15,5 1-1 16,-5 3 0-16,0 0 1 0,0-4-1 16,4 4 0-16,1-2 1 15,3-3-1-15,-5-2 0 16,5 3 0-16,3-3 0 15,-3 3 0-15,0-5 0 0,7 9 1 16,-4-2-1-16,-3 2 0 16,0 0 0-16,0 0 0 15,3 2 0-15,-8-2 1 16,10 6-1-16,-5-6 0 0,3 0 0 16,0-6 1-16,4 1-1 15,7-4 0-15,1 2 1 16,4-4-1-16,-6 3 1 15,6 5-1-15,-1-1 0 0,-4 4 1 16,1 0-1-16,-1 0 1 16,1 0-1-16,-4 7 0 15,7-7 0-15,0 0 1 16,7 0-1-16,1-3 0 0,3-4 1 16,5-1-1-16,-2-3 0 15,1 1 0-15,0-5 1 16,-4 4-1-16,0 4 0 15,-3 0 0-15,0-2 0 0,-2 7 0 16,-1-2 2-16,-1-3-2 16,-1 2 0-16,-3 3 0 15,1-4 0-15,2-1 0 0,2 4 0 16,-9-1 0-16,4-3 0 16,8-2 0-16,-5 7 0 15,5-5 0-15,-4-2 0 16,-1 2 0-16,5 0 0 15,-4 0 0-15,1 0 0 0,-2 0 0 16,-7-4 0-16,1 4 0 16,-1-1 0-16,-4 5 0 15,-2-2 0-15,0-2 0 16,-1 3 0-16,-8 1 0 0,8 3 0 16,-7-8 0-16,11 5 0 15,-8-4 0-15,4 1 0 16,1-1 0-16,3 0 0 15,2 1 0-15,-2-3 0 0,4-1 0 16,-4 2 0-16,0 1 0 16,2 0 0-16,-2-1 0 15,-4 1 0-15,4 0 0 0,-3 0 0 16,-1 3 0-16,4-3 0 16,0 0 0-16,-1 3 0 15,12-3 0-15,-1-1 0 16,10 5 0-16,-7-8 0 0,5 4 0 15,5-2 0-15,-5 2 0 16,3-1 0-16,2-6 0 16,-2 3 0-16,5-4 0 15,4 4 0-15,-4-3 0 16,6 3 0-16,-2-4 0 0,-1 7 0 16,4-3 0-16,-4 4 0 15,8 0 0-15,-12 3 0 16,4-5 0-16,2 7 0 15,-3-5 0-15,1-2 0 0,5 2 0 16,-1-4 0-16,-1 0 0 16,12 1 0-16,0-1 0 15,5-3 0-15,1-2 0 0,13 2 0 16,-8 3 0-16,7-3 0 16,-2 3 0-16,-2-2 0 15,1 2 0-15,-4 4 0 16,0-7 0-16,-3 3 0 0,8-4 0 15,-2 1 0-15,-11-1 0 16,9-3 0-16,2 7 0 16,-3-9 0-16,8 6 0 15,-8-2 0-15,-4 3 0 16,4-3 0-16,0 2 0 0,-6 3 0 16,-5-4 0-16,0 2 0 15,-4-3 0-15,-4 2 0 16,-10 1 0-16,3 4 0 15,-9-2 0-15,-7 2 0 0,-6 2 0 16,-10 4 0-16,-5-1 0 16,-11 0 0-16,-13 1 0 15,-10-1 0-15,-9 4 0 0,-5 0 0 16,-18 0 0-16,14 0 0 16,-14 0 0-16,0 0 0 15,0 0 0-15,0 0 0 16,0 0 0-16,0 0 0 0,0 0 0 15,0 0-46-15,-14 0-46 16</inkml:trace>
  </inkml:traceGroup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7:50.4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0F74689-E6F1-4385-84E4-3AD3B988849E}" emma:medium="tactile" emma:mode="ink">
          <msink:context xmlns:msink="http://schemas.microsoft.com/ink/2010/main" type="writingRegion" rotatedBoundingBox="1841,823 7104,280 8267,11543 3004,12087">
            <msink:destinationLink direction="with" ref="{B35C84CB-BEE7-40D0-80D5-823B69399925}"/>
          </msink:context>
        </emma:interpretation>
      </emma:emma>
    </inkml:annotationXML>
    <inkml:traceGroup>
      <inkml:annotationXML>
        <emma:emma xmlns:emma="http://www.w3.org/2003/04/emma" version="1.0">
          <emma:interpretation id="{A94E2054-831F-4A58-9930-9855BC6C37A5}" emma:medium="tactile" emma:mode="ink">
            <msink:context xmlns:msink="http://schemas.microsoft.com/ink/2010/main" type="paragraph" rotatedBoundingBox="3130,197 6365,1401 5727,3114 2493,1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30AE69-6252-4D92-B29C-DFBF9F4D7794}" emma:medium="tactile" emma:mode="ink">
              <msink:context xmlns:msink="http://schemas.microsoft.com/ink/2010/main" type="line" rotatedBoundingBox="3130,197 6365,1401 5727,3114 2493,1910"/>
            </emma:interpretation>
          </emma:emma>
        </inkml:annotationXML>
        <inkml:traceGroup>
          <inkml:annotationXML>
            <emma:emma xmlns:emma="http://www.w3.org/2003/04/emma" version="1.0">
              <emma:interpretation id="{BAAC5164-D266-4C8D-99EE-62FEA8C49862}" emma:medium="tactile" emma:mode="ink">
                <msink:context xmlns:msink="http://schemas.microsoft.com/ink/2010/main" type="inkWord" rotatedBoundingBox="3130,197 6365,1401 5727,3114 2493,1910"/>
              </emma:interpretation>
              <emma:one-of disjunction-type="recognition" id="oneOf0">
                <emma:interpretation id="interp0" emma:lang="en-US" emma:confidence="0">
                  <emma:literal>(75</emma:literal>
                </emma:interpretation>
                <emma:interpretation id="interp1" emma:lang="en-US" emma:confidence="0">
                  <emma:literal>(35</emma:literal>
                </emma:interpretation>
                <emma:interpretation id="interp2" emma:lang="en-US" emma:confidence="0">
                  <emma:literal>[35</emma:literal>
                </emma:interpretation>
                <emma:interpretation id="interp3" emma:lang="en-US" emma:confidence="0">
                  <emma:literal>(5)</emma:literal>
                </emma:interpretation>
                <emma:interpretation id="interp4" emma:lang="en-US" emma:confidence="0">
                  <emma:literal>(3</emma:literal>
                </emma:interpretation>
              </emma:one-of>
            </emma:emma>
          </inkml:annotationXML>
          <inkml:trace contextRef="#ctx0" brushRef="#br0">563 22 327 0,'0'0'6'16,"-18"-7"2"-16,4 3 2 15,-9 2 1-15,-6-3 2 0,0 1 1 16,-8 4 0-16,0 0 0 16,3 15-5-16,-6 8-1 15,2 10 0-15,6 15-2 16,-5 10 0-16,0 13 2 16,0 12-1-16,3 14 1 0,5 10 0 15,0 9-1-15,14-2-1 16,4 8-1-16,14-4-1 15,15-8-5-15,30-3-16 0,20-19-66 16,27-19-1-16</inkml:trace>
          <inkml:trace contextRef="#ctx0" brushRef="#br0" timeOffset="1484.4295">1932 147 292 0,'0'0'5'16,"0"0"1"-16,11-10 1 16,4 2 2-16,3 5 1 0,12-1 0 15,6 4 1-15,12 4 0 16,9 11-3-16,1 14-2 15,5 11-3-15,0 16 4 16,-5 14-2-16,-6 11 0 0,-15 10 1 16,-8 8 0-16,-13 6 0 15,-16 0 0-15,-11-2 1 16,-20-7-2-16,-5-2-1 16,-12-12-1-16,-15-9 0 0,-3-10-1 15,-12-8-1-15,-2-10-5 16,-9-12-16-16,5-12-55 15,5-5-2-15</inkml:trace>
          <inkml:trace contextRef="#ctx0" brushRef="#br0" timeOffset="3218.8256">3120 927 206 0,'0'0'8'0,"0"0"5"16,0 0 2-16,0 0 3 0,0 0 1 16,0 0 1-16,-8-14 0 15,8 14 3-15,0 0-8 16,-11-15-2-16,11 15-3 15,0 0-2-15,-21-11-1 16,6 11-1-16,1 0 0 0,-9 8-2 16,1 5-1-16,-4 3 0 15,0 5 0-15,0 5-1 16,4 1 0-16,4 2-1 16,0 0 1-16,10 0-1 0,0 1 0 15,5-1 0-15,3-2 0 16,11-6 1-16,0 4-1 15,7-7 0-15,8-2 0 0,0-2 1 16,6-3-1-16,5 2 0 16,5-6-1-16,-2 4 1 15,-4-8-1-15,1 5 1 16,-3-1 0-16,0 0-1 0,-5 0 1 16,-3 4 0-16,-4 4 0 15,-7-1 1-15,-4 4 0 16,-1 8-1-16,-2 4 0 15,-8 8 1-15,-8 1 0 0,1 5 0 16,-12 5 1-16,-2-6 0 16,-5 1 2-16,-3 1 0 15,-5-9 1-15,-6-2 0 16,-2-8 1-16,-8-8-1 0,-2-5 0 16,-4 0 0-16,-6-10-6 15,3-3 0-15,-1 0-4 16,-6 11-69-16,11-19-12 15</inkml:trace>
        </inkml:traceGroup>
      </inkml:traceGroup>
    </inkml:traceGroup>
    <inkml:traceGroup>
      <inkml:annotationXML>
        <emma:emma xmlns:emma="http://www.w3.org/2003/04/emma" version="1.0">
          <emma:interpretation id="{1CA7BDE1-3855-4CB6-AA06-438C3F9F6347}" emma:medium="tactile" emma:mode="ink">
            <msink:context xmlns:msink="http://schemas.microsoft.com/ink/2010/main" type="paragraph" rotatedBoundingBox="2511,3353 7633,3634 7555,5053 2433,4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0793E1-A7C8-4C4C-8C68-CC1DEEE765E0}" emma:medium="tactile" emma:mode="ink">
              <msink:context xmlns:msink="http://schemas.microsoft.com/ink/2010/main" type="inkBullet" rotatedBoundingBox="2488,3780 3191,3819 3153,4499 2450,4460"/>
            </emma:interpretation>
            <emma:one-of disjunction-type="recognition" id="oneOf1">
              <emma:interpretation id="interp5" emma:lang="en-US" emma:confidence="1">
                <emma:literal>a</emma:literal>
              </emma:interpretation>
              <emma:interpretation id="interp6" emma:lang="en-US" emma:confidence="0">
                <emma:literal>d</emma:literal>
              </emma:interpretation>
              <emma:interpretation id="interp7" emma:lang="en-US" emma:confidence="0">
                <emma:literal>n</emma:literal>
              </emma:interpretation>
              <emma:interpretation id="interp8" emma:lang="en-US" emma:confidence="0">
                <emma:literal>A</emma:literal>
              </emma:interpretation>
              <emma:interpretation id="interp9" emma:lang="en-US" emma:confidence="0">
                <emma:literal>"</emma:literal>
              </emma:interpretation>
            </emma:one-of>
          </emma:emma>
        </inkml:annotationXML>
        <inkml:trace contextRef="#ctx0" brushRef="#br0" timeOffset="8859.6352">232 3247 180 0,'0'0'9'16,"0"0"5"-16,0 0 4 0,-16-4 3 15,16 4 2-15,-21 0 1 16,2 7 2-16,-7 2 0 16,-3 9-7-16,-12 2-3 15,1 12-3-15,-8 4-3 0,-4 8-2 16,4-1-2-16,-1 10 0 15,13-2-2-15,6-1-1 16,9-5 0-16,21-1 0 16,3-14 0-16,23-12 0 15,11-5 0-15,15-13-1 0,11-13 1 16,-2-17 0-16,7-2-1 16,-10-16 0-16,-3-4 0 15,-7-2 0-15,-7-6-1 16,-19-3 0-16,-7 6 0 0,-7 2 0 15,-8 3-1-15,0 11 1 16,-11 9 1-16,-1 3-1 16,1 9 1-16,11 20 0 0,-15-7 1 15,15 7 1-15,0 23 0 16,4 6 0-16,12 11 0 16,-2 16-1-16,9 9 1 15,1 15-2-15,-1 6-5 0,6 17-28 16,1 4-52-16,-4-4-2 15</inkml:trace>
      </inkml:traceGroup>
      <inkml:traceGroup>
        <inkml:annotationXML>
          <emma:emma xmlns:emma="http://www.w3.org/2003/04/emma" version="1.0">
            <emma:interpretation id="{5C32CC64-BD7F-438F-8CBD-F0CF61E26B82}" emma:medium="tactile" emma:mode="ink">
              <msink:context xmlns:msink="http://schemas.microsoft.com/ink/2010/main" type="line" rotatedBoundingBox="4871,3482 7633,3634 7555,5053 4793,4901"/>
            </emma:interpretation>
          </emma:emma>
        </inkml:annotationXML>
        <inkml:traceGroup>
          <inkml:annotationXML>
            <emma:emma xmlns:emma="http://www.w3.org/2003/04/emma" version="1.0">
              <emma:interpretation id="{8858D462-7571-45C6-8EBF-3DCB654BFBD1}" emma:medium="tactile" emma:mode="ink">
                <msink:context xmlns:msink="http://schemas.microsoft.com/ink/2010/main" type="inkWord" rotatedBoundingBox="4862,3655 5586,3694 5518,4941 4793,4901"/>
              </emma:interpretation>
              <emma:one-of disjunction-type="recognition" id="oneOf2">
                <emma:interpretation id="interp10" emma:lang="en-US" emma:confidence="1">
                  <emma:literal>h</emma:literal>
                </emma:interpretation>
                <emma:interpretation id="interp11" emma:lang="en-US" emma:confidence="0">
                  <emma:literal>b</emma:literal>
                </emma:interpretation>
                <emma:interpretation id="interp12" emma:lang="en-US" emma:confidence="0">
                  <emma:literal>n</emma:literal>
                </emma:interpretation>
                <emma:interpretation id="interp13" emma:lang="en-US" emma:confidence="0">
                  <emma:literal>\</emma:literal>
                </emma:interpretation>
                <emma:interpretation id="interp14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9609.6343">2161 2959 313 0,'0'0'3'0,"0"0"4"0,0 0 1 15,4 11 3-15,-1 5 2 16,5 6 2-16,3 8 1 16,4 17 0-16,-1 8-2 15,9 15-4-15,-5 12-2 0,-4 12-3 16,5 7-1-16,-7 0-2 16,-1-1-1-16,-8-3 0 15,1-10-1-15,-1-13 1 16,-3-12 1-16,0-21 2 15,0-12-1-15,0-29 1 0,0 0-1 16,0 0 0-16,8-26 1 16,3-11-2-16,-4-7-1 15,4-12-2-15,8 2 0 0,-4-4-1 16,3 5 1-16,1 3-1 16,-1 6 0-16,-4 7 0 15,1 11 0-15,4 3 0 16,-1 16 1-16,1 3 1 0,2 4-1 15,5 11 1-15,0 12-1 16,8 3 1-16,-2 6 1 16,5 5-1-16,0 4 0 15,-6 6-1-15,-7-2 1 0,-5 2 0 16,-7 0-1-16,-12 2 1 16,-5-2 1-16,-9-6 0 15,-12-3 0-15,-3-6 0 16,-5-2-1-16,-2-5-3 0,2-3-12 15,-3 7-51-15,11-24-13 16</inkml:trace>
        </inkml:traceGroup>
        <inkml:traceGroup>
          <inkml:annotationXML>
            <emma:emma xmlns:emma="http://www.w3.org/2003/04/emma" version="1.0">
              <emma:interpretation id="{8FF11543-93E3-4CBE-87DE-040CE84CC214}" emma:medium="tactile" emma:mode="ink">
                <msink:context xmlns:msink="http://schemas.microsoft.com/ink/2010/main" type="inkWord" rotatedBoundingBox="6923,3595 7633,3634 7569,4799 6859,4760"/>
              </emma:interpretation>
              <emma:one-of disjunction-type="recognition" id="oneOf3">
                <emma:interpretation id="interp15" emma:lang="en-US" emma:confidence="1">
                  <emma:literal>(</emma:literal>
                </emma:interpretation>
                <emma:interpretation id="interp16" emma:lang="en-US" emma:confidence="0">
                  <emma:literal>C</emma:literal>
                </emma:interpretation>
                <emma:interpretation id="interp17" emma:lang="en-US" emma:confidence="0">
                  <emma:literal>[</emma:literal>
                </emma:interpretation>
                <emma:interpretation id="interp18" emma:lang="en-US" emma:confidence="0">
                  <emma:literal>c</emma:literal>
                </emma:interpretation>
                <emma:interpretation id="interp1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0125.2755">4530 2916 321 0,'0'0'6'0,"0"0"2"0,0 0 2 16,0 0 2-16,0 0 1 16,0 0 1-16,-5 7 0 15,5-7 0-15,-29 16-4 16,11-3-1-16,-8 10-2 0,-3 4-1 16,-5 5 1-16,5 11 0 15,-5 2-1-15,5 3-1 16,0 10 0-16,3 6-1 15,-1 5-1-15,14 1 0 16,0 7-2-16,10 1 0 0,3-4 0 16,8 2 0-16,18-6 0 15,6-1 0-15,10-13 1 16,13-1-1-16,3-14 1 0,16-12 1 16,-3-11-1-16,-1-7-1 15,-4-2 1-15,-8-9-1 16,-8 0-2-16,-14-4-3 0,-6 4-10 15,-23 6-49-15,-7-6-22 16,-11-6-2 0</inkml:trace>
        </inkml:traceGroup>
      </inkml:traceGroup>
    </inkml:traceGroup>
    <inkml:traceGroup>
      <inkml:annotationXML>
        <emma:emma xmlns:emma="http://www.w3.org/2003/04/emma" version="1.0">
          <emma:interpretation id="{F99F79D7-E6B8-40C4-8A05-82B38B1FDD16}" emma:medium="tactile" emma:mode="ink">
            <msink:context xmlns:msink="http://schemas.microsoft.com/ink/2010/main" type="paragraph" rotatedBoundingBox="2758,5837 7421,5322 7489,5932 2826,6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E512E7-04F6-42D3-9D49-027DA0786B7C}" emma:medium="tactile" emma:mode="ink">
              <msink:context xmlns:msink="http://schemas.microsoft.com/ink/2010/main" type="line" rotatedBoundingBox="2758,5837 7421,5322 7489,5932 2826,6448">
                <msink:destinationLink direction="with" ref="{B5371C28-B940-42B2-9277-43C8EC6EF11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AFF6E2A-A2C3-4BC8-B7DB-337CFDAA415F}" emma:medium="tactile" emma:mode="ink">
                <msink:context xmlns:msink="http://schemas.microsoft.com/ink/2010/main" type="inkWord" rotatedBoundingBox="2758,5837 7421,5322 7489,5932 2826,6448"/>
              </emma:interpretation>
              <emma:one-of disjunction-type="recognition" id="oneOf4">
                <emma:interpretation id="interp20" emma:lang="en-US" emma:confidence="0.5">
                  <emma:literal>000</emma:literal>
                </emma:interpretation>
                <emma:interpretation id="interp21" emma:lang="en-US" emma:confidence="0">
                  <emma:literal>00 0</emma:literal>
                </emma:interpretation>
                <emma:interpretation id="interp22" emma:lang="en-US" emma:confidence="0">
                  <emma:literal>00</emma:literal>
                </emma:interpretation>
                <emma:interpretation id="interp23" emma:lang="en-US" emma:confidence="0">
                  <emma:literal>0000</emma:literal>
                </emma:interpretation>
                <emma:interpretation id="interp24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19281.8003">287 5173 323 0,'0'0'5'16,"-15"0"2"-16,4 0 1 0,-5 11 3 15,-2 8 0-15,-3 6 3 16,-6 9 0-16,1 14 0 15,5 3-4-15,2 11-2 16,9 6-1-16,10-7-1 16,7 3-2-16,15-17 0 0,22-10-1 15,7-16-1-15,17-14-1 16,8-10 0-16,6-22 0 16,-1-12-1-16,-4-10-1 15,-10-9 1-15,-16 1-1 0,-14-4 0 16,-22 7 0-16,-15 1 0 15,-26 6 1-15,-14 5-1 16,-15 18-1-16,-13 4 1 0,-5 14-3 16,-4 4-10-16,11 4-40 15,3 18-23-15,22 7-4 16</inkml:trace>
          <inkml:trace contextRef="#ctx0" brushRef="#br0" timeOffset="19675.6449">2352 5003 380 0,'0'0'6'15,"-13"17"1"-15,-3-3 2 16,-2 9 0-16,-1 2 1 0,1 8 0 16,0 5 1-16,7 9-1 15,6-4-4-15,10 5-1 16,19-7-4-16,15-5-2 16,11-6-1-16,13-11-1 0,0-13-1 15,8-6 1-15,-10-11-1 16,2-10 0-16,-11-9 2 15,-18-6 1-15,-12-6 1 16,-19-1 1-16,-6 3-1 16,-19 4 0-16,-12 0-1 0,-10 7 0 15,-4 12 0-15,4 6-10 16,-1 7-25-16,16 4-41 16,8 7-2-16</inkml:trace>
          <inkml:trace contextRef="#ctx0" brushRef="#br0" timeOffset="20019.3773">4205 4685 392 0,'0'0'5'0,"-16"0"1"15,-2 11 2-15,-4 5 0 16,-4 4 2-16,-7 10 0 16,3 7 1-16,1 10-1 0,3 9-4 15,15 2-1-15,11 5-2 16,8-8 0-16,21 1-1 16,11-12-1-16,17-8 0 15,9-14 1-15,15-15-1 16,4-7-1-16,-1-18 1 0,2-14-1 15,-12-17-1-15,-8-3 0 16,-22-10 0-16,-12-4-2 16,-27 0-2-16,-23 7-6 15,-27 11-18-15,-25 15-51 0,-33 19-2 16</inkml:trace>
        </inkml:traceGroup>
      </inkml:traceGroup>
    </inkml:traceGroup>
    <inkml:traceGroup>
      <inkml:annotationXML>
        <emma:emma xmlns:emma="http://www.w3.org/2003/04/emma" version="1.0">
          <emma:interpretation id="{7901ED6B-5202-4D1F-8BB9-8540092E7E2E}" emma:medium="tactile" emma:mode="ink">
            <msink:context xmlns:msink="http://schemas.microsoft.com/ink/2010/main" type="paragraph" rotatedBoundingBox="2490,7315 6969,6582 7087,7308 2608,80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7555D7-25CE-45D8-AF85-68664C60A6DF}" emma:medium="tactile" emma:mode="ink">
              <msink:context xmlns:msink="http://schemas.microsoft.com/ink/2010/main" type="line" rotatedBoundingBox="2490,7315 6969,6583 7087,7308 2608,8040">
                <msink:destinationLink direction="with" ref="{B5371C28-B940-42B2-9277-43C8EC6EF11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8B9D316-9972-4C7B-A93D-55925DFA4B4B}" emma:medium="tactile" emma:mode="ink">
                <msink:context xmlns:msink="http://schemas.microsoft.com/ink/2010/main" type="inkWord" rotatedBoundingBox="2495,7526 3331,7262 3457,7662 2622,7926"/>
              </emma:interpretation>
              <emma:one-of disjunction-type="recognition" id="oneOf5">
                <emma:interpretation id="interp25" emma:lang="en-US" emma:confidence="1">
                  <emma:literal>o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0</emma:literal>
                </emma:interpretation>
                <emma:interpretation id="interp28" emma:lang="en-US" emma:confidence="0">
                  <emma:literal>D</emma:literal>
                </emma:interpretation>
                <emma:interpretation id="interp2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20488.1826">-126 6805 393 0,'0'0'4'16,"-5"20"1"-16,-2-2 0 15,4 4 0-15,0 12 1 16,-5 1 0-16,8 10 0 0,8 0 0 15,13-5-4-15,21-8-1 16,13-6-2-16,11-12-4 16,18-14 0-16,8-3 0 15,5-23 0-15,-5-14 0 0,-8-9 0 16,-10-10 2-16,-19-1 1 16,-13-5 2-16,-24 4 2 15,-18 6-1-15,-15 14 1 16,-30 7-2-16,-13 21 1 0,-16 13-3 15,-12 13-10-15,-6 14-35 16,8 14-26-16,10 6-5 16</inkml:trace>
        </inkml:traceGroup>
        <inkml:traceGroup>
          <inkml:annotationXML>
            <emma:emma xmlns:emma="http://www.w3.org/2003/04/emma" version="1.0">
              <emma:interpretation id="{10ED1C15-DE92-4A47-8AD0-17C3671D7217}" emma:medium="tactile" emma:mode="ink">
                <msink:context xmlns:msink="http://schemas.microsoft.com/ink/2010/main" type="inkWord" rotatedBoundingBox="4967,6910 6969,6582 7087,7308 5085,7636"/>
              </emma:interpretation>
              <emma:one-of disjunction-type="recognition" id="oneOf6">
                <emma:interpretation id="interp30" emma:lang="en-US" emma:confidence="0">
                  <emma:literal>o I</emma:literal>
                </emma:interpretation>
                <emma:interpretation id="interp31" emma:lang="en-US" emma:confidence="0">
                  <emma:literal>0 l</emma:literal>
                </emma:interpretation>
                <emma:interpretation id="interp32" emma:lang="en-US" emma:confidence="0">
                  <emma:literal>0 '</emma:literal>
                </emma:interpretation>
                <emma:interpretation id="interp33" emma:lang="en-US" emma:confidence="0">
                  <emma:literal>to</emma:literal>
                </emma:interpretation>
                <emma:interpretation id="interp34" emma:lang="en-US" emma:confidence="0">
                  <emma:literal>0 I</emma:literal>
                </emma:interpretation>
              </emma:one-of>
            </emma:emma>
          </inkml:annotationXML>
          <inkml:trace contextRef="#ctx0" brushRef="#br0" timeOffset="20910.037">2507 6461 335 0,'0'0'6'16,"-21"10"4"-16,3 5 1 15,-1 4 3-15,1 7 1 0,-5 6-1 16,1 9 1-16,-1-2 0 16,12 9-5-16,11 1-4 15,8-5-2-15,14-1-3 16,14-9-1-16,9-7-2 0,15-14-1 16,6-13-1-16,12-7 0 15,-4-18 0-15,-5-10 0 16,-9-11 1-16,-10-9 1 0,-8-5 1 15,-29 2 2-15,-8-5 0 16,-20 7 0-16,-25 6 0 16,-12 13 0-16,-14 7 0 15,-8 19-1-15,-7 7 0 0,-1 15-13 16,9 31-55-16,13-10-7 16</inkml:trace>
          <inkml:trace contextRef="#ctx0" brushRef="#br0" timeOffset="21269.4261">4268 5887 398 0,'0'0'3'15,"0"11"1"-15,-8 16 2 0,-3 9 2 16,-7 11 0-16,-5 18 0 16,4 17 0-16,-2 15-1 15,2 12-13-15,-7 19-49 16,5 1-23-16</inkml:trace>
        </inkml:traceGroup>
      </inkml:traceGroup>
    </inkml:traceGroup>
    <inkml:traceGroup>
      <inkml:annotationXML>
        <emma:emma xmlns:emma="http://www.w3.org/2003/04/emma" version="1.0">
          <emma:interpretation id="{AC83943B-5F30-4FD1-B479-B3D556517B3A}" emma:medium="tactile" emma:mode="ink">
            <msink:context xmlns:msink="http://schemas.microsoft.com/ink/2010/main" type="paragraph" rotatedBoundingBox="2912,8599 7010,8175 7098,9024 3000,9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AC25A9-A4B3-487B-9E8F-7D9BC7423813}" emma:medium="tactile" emma:mode="ink">
              <msink:context xmlns:msink="http://schemas.microsoft.com/ink/2010/main" type="line" rotatedBoundingBox="2912,8599 7010,8175 7098,9024 3000,9447"/>
            </emma:interpretation>
          </emma:emma>
        </inkml:annotationXML>
        <inkml:traceGroup>
          <inkml:annotationXML>
            <emma:emma xmlns:emma="http://www.w3.org/2003/04/emma" version="1.0">
              <emma:interpretation id="{995B7164-DB4D-4498-AE5F-8C9EA48D9B12}" emma:medium="tactile" emma:mode="ink">
                <msink:context xmlns:msink="http://schemas.microsoft.com/ink/2010/main" type="inkWord" rotatedBoundingBox="3098,8642 3629,9011 3276,9519 2745,9151"/>
              </emma:interpretation>
              <emma:one-of disjunction-type="recognition" id="oneOf7">
                <emma:interpretation id="interp35" emma:lang="en-US" emma:confidence="0">
                  <emma:literal>0</emma:literal>
                </emma:interpretation>
                <emma:interpretation id="interp36" emma:lang="en-US" emma:confidence="0">
                  <emma:literal>o</emma:literal>
                </emma:interpretation>
                <emma:interpretation id="interp37" emma:lang="en-US" emma:confidence="0">
                  <emma:literal>O</emma:literal>
                </emma:interpretation>
                <emma:interpretation id="interp38" emma:lang="en-US" emma:confidence="0">
                  <emma:literal>D</emma:literal>
                </emma:interpretation>
                <emma:interpretation id="interp3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21785.0754">295 8094 396 0,'0'0'3'0,"0"0"0"16,0 20 2-16,0 3 1 15,-5 3 0-15,2 14 2 0,0 12 0 16,-5 10 0-16,4 8-2 16,4 0-1-16,4-1-1 15,15-6 0-15,10-12-1 16,15-11 0-16,11-20-2 16,8-17-1-16,11-14 1 0,0-23 0 15,-8-9-1-15,-6-15 0 16,-13-9 0-16,-18 0-1 15,-18 0 1-15,-17 7 0 16,-28 6-1-16,-13 11 0 0,-21 17 0 16,-9 16-3-16,-4 10-3 15,3 18-19-15,4 14-54 16,16 6-1-16</inkml:trace>
        </inkml:traceGroup>
        <inkml:traceGroup>
          <inkml:annotationXML>
            <emma:emma xmlns:emma="http://www.w3.org/2003/04/emma" version="1.0">
              <emma:interpretation id="{30450C38-7170-4C79-8118-551B7668F48D}" emma:medium="tactile" emma:mode="ink">
                <msink:context xmlns:msink="http://schemas.microsoft.com/ink/2010/main" type="inkWord" rotatedBoundingBox="5281,8350 7062,8382 7047,9242 5265,9210"/>
              </emma:interpretation>
              <emma:one-of disjunction-type="recognition" id="oneOf8">
                <emma:interpretation id="interp40" emma:lang="en-US" emma:confidence="1">
                  <emma:literal>10</emma:literal>
                </emma:interpretation>
                <emma:interpretation id="interp41" emma:lang="en-US" emma:confidence="0">
                  <emma:literal>00</emma:literal>
                </emma:interpretation>
                <emma:interpretation id="interp42" emma:lang="en-US" emma:confidence="0">
                  <emma:literal>•0</emma:literal>
                </emma:interpretation>
                <emma:interpretation id="interp43" emma:lang="en-US" emma:confidence="0">
                  <emma:literal>10S</emma:literal>
                </emma:interpretation>
                <emma:interpretation id="interp44" emma:lang="en-US" emma:confidence="0">
                  <emma:literal>10s</emma:literal>
                </emma:interpretation>
              </emma:one-of>
            </emma:emma>
          </inkml:annotationXML>
          <inkml:trace contextRef="#ctx0" brushRef="#br0" timeOffset="22269.441">2615 7655 347 0,'0'0'5'0,"0"0"2"16,0 15 4-16,0 7 2 0,0 7 1 15,-8 11 1-15,1 13 0 16,-1 12 0-16,2 13-5 15,-2 10-1-15,3 4-4 16,2-1-6-16,6 5-12 0,-3 12-65 16,16-25-3-16</inkml:trace>
          <inkml:trace contextRef="#ctx0" brushRef="#br0" timeOffset="22613.2008">3879 7754 386 0,'0'0'4'0,"-18"27"1"15,0-5 2-15,-7 10 0 16,-1 16 2-16,-3 11 0 15,3 7 0-15,-5 9 0 16,13-3-3-16,18-3-1 16,12-13-1-16,25-8-3 15,13-23 0-15,21-18 0 0,10-11 0 16,4-21 0-16,4-22-1 16,-8-9 1-16,-12-9 0 15,-17-10-2-15,-18-5 1 0,-26 11-3 16,-21-2-2-16,-27 20-9 15,-26 6-23-15,-33 27-43 16,-9 18-3-16</inkml:trace>
        </inkml:traceGroup>
      </inkml:traceGroup>
    </inkml:traceGroup>
    <inkml:traceGroup>
      <inkml:annotationXML>
        <emma:emma xmlns:emma="http://www.w3.org/2003/04/emma" version="1.0">
          <emma:interpretation id="{417D87FC-579C-405C-9BD4-75215EFFBD66}" emma:medium="tactile" emma:mode="ink">
            <msink:context xmlns:msink="http://schemas.microsoft.com/ink/2010/main" type="paragraph" rotatedBoundingBox="3135,9355 7255,9612 7091,12234 2971,11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6600DF-3BDA-41B9-8FC8-768158D41236}" emma:medium="tactile" emma:mode="ink">
              <msink:context xmlns:msink="http://schemas.microsoft.com/ink/2010/main" type="line" rotatedBoundingBox="3135,9355 7255,9612 7091,12234 2971,11977">
                <msink:destinationLink direction="with" ref="{B5371C28-B940-42B2-9277-43C8EC6EF11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069E74D-9A13-468A-9BB2-50B5D6393A30}" emma:medium="tactile" emma:mode="ink">
                <msink:context xmlns:msink="http://schemas.microsoft.com/ink/2010/main" type="inkWord" rotatedBoundingBox="3135,9355 7255,9612 7091,12234 2971,11977"/>
              </emma:interpretation>
              <emma:one-of disjunction-type="recognition" id="oneOf9">
                <emma:interpretation id="interp45" emma:lang="en-US" emma:confidence="0">
                  <emma:literal>Yolo</emma:literal>
                </emma:interpretation>
                <emma:interpretation id="interp46" emma:lang="en-US" emma:confidence="0">
                  <emma:literal>Yoro</emma:literal>
                </emma:interpretation>
                <emma:interpretation id="interp47" emma:lang="en-US" emma:confidence="0">
                  <emma:literal>Yore</emma:literal>
                </emma:interpretation>
                <emma:interpretation id="interp48" emma:lang="en-US" emma:confidence="0">
                  <emma:literal>Yond</emma:literal>
                </emma:interpretation>
                <emma:interpretation id="interp49" emma:lang="en-US" emma:confidence="0">
                  <emma:literal>Yoke</emma:literal>
                </emma:interpretation>
              </emma:one-of>
            </emma:emma>
          </inkml:annotationXML>
          <inkml:trace contextRef="#ctx0" brushRef="#br0" timeOffset="23113.2499">697 9368 358 0,'0'0'5'0,"0"0"3"15,-19-2 0-15,4 2 2 16,-7 6 1-16,-1 13 1 0,-13 6 1 15,-4 16 0-15,-5 11-4 16,4 12-2-16,1 4 0 16,6 5-3-16,16-3 0 15,15-4-1-15,10-11-1 0,25-22 1 16,21-17-1-16,17-16 0 16,18-27-1-16,1-11 2 15,3-12-1-15,-3-16-2 16,-16 3 0-16,-17-6-4 0,-20 9-3 15,-28 6-10-15,-11 13-28 16,-15 19-37-16,-27 15-1 16</inkml:trace>
          <inkml:trace contextRef="#ctx0" brushRef="#br0" timeOffset="23706.9833">2523 9189 324 0,'0'0'6'16,"0"0"2"-16,0 0 0 16,0 0 3-16,3 18 2 15,-3 4 2-15,4 14-1 0,-4 11 1 16,4 17-7-16,-4 8-1 16,3 14-1-16,1 7-8 15,10-2-21-15,4 4-51 16,-2-10-4-16</inkml:trace>
          <inkml:trace contextRef="#ctx0" brushRef="#br0" timeOffset="24394.5134">3968 8880 373 0,'0'0'4'16,"0"0"2"-16,0 0-2 0,0 0 2 15,-3 18 2-15,3 8 1 16,0 10 1-16,0 23 0 16,0 18-2-16,-4 20-2 15,-7 8-6-15,11 2-57 0,-15 33-19 16</inkml:trace>
          <inkml:trace contextRef="#ctx0" brushRef="#br0" timeOffset="25488.3406">778 10431 326 0,'0'0'8'16,"0"0"2"-16,0 0 2 15,0 0 0-15,0 0-1 0,0 0 2 16,3 23 0-16,5 2 0 16,-5 19-7-16,7 12-3 15,3 16 0-15,1 13-1 16,4 13 0-16,-3 6-4 0,11 3-9 15,-4-9-23-15,-7-1-42 16,17-13-2-16</inkml:trace>
          <inkml:trace contextRef="#ctx0" brushRef="#br0" timeOffset="26003.9454">2770 10379 351 0,'0'0'2'0,"0"0"1"15,-19 0 1-15,19 0 1 0,-23 0 3 16,5 9 2-16,0 0 0 16,-4 11 1-16,4 12-1 15,-8 5-1-15,0 11 0 16,-1 8-2-16,6 5-1 0,6 3-2 15,4-3-1-15,11-6 0 16,4-5-2-16,18-14 1 16,15-11-2-16,15-18-1 15,6-7 1-15,8-18-1 0,5-12 0 16,-1-10 0-16,-7-15 0 16,-12 5 1-16,-10-7 0 15,-14-1 0-15,-21 3 0 16,-6 5 1-16,-22 11-2 15,-12 2 0-15,-10 8-2 0,-7 15-5 16,-9 3-13-16,10-4-47 16,5 17-10-16</inkml:trace>
          <inkml:trace contextRef="#ctx0" brushRef="#br0" timeOffset="26347.6837">4157 10209 329 0,'0'0'2'0,"-4"0"4"0,-7 0 2 15,-11 5 3-15,-4 8 3 16,-8 3 1-16,-2 11 0 15,-9 6 1-15,5 3-1 0,3 13-5 16,8-6-2-16,11 8-2 16,10-8-3-16,8-2-2 15,22-10-1-15,22-13-2 16,16-11 1-16,9-14-1 16,9-16 1-16,-1-8-1 0,4-14 1 15,-10-7 1-15,-16-3 0 16,-10 7-1-16,-27 0-7 15,-18 12-20-15,-12 11-48 0,-43 12-3 16</inkml:trace>
        </inkml:traceGroup>
      </inkml:traceGroup>
    </inkml:traceGroup>
  </inkml:traceGroup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53.6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5371C28-B940-42B2-9277-43C8EC6EF11E}" emma:medium="tactile" emma:mode="ink">
          <msink:context xmlns:msink="http://schemas.microsoft.com/ink/2010/main" type="inkDrawing" rotatedBoundingBox="2419,5332 2486,12434 1287,12446 1220,5343" semanticType="verticalRange" shapeName="Other">
            <msink:sourceLink direction="with" ref="{828D2814-8AEC-4A15-999C-8DD3F4D52AE4}"/>
            <msink:sourceLink direction="with" ref="{6FE512E7-04F6-42D3-9D49-027DA0786B7C}"/>
            <msink:sourceLink direction="with" ref="{077555D7-25CE-45D8-AF85-68664C60A6DF}"/>
            <msink:sourceLink direction="with" ref="{70EA9CF5-B6B4-4A4F-A886-546926442FCF}"/>
            <msink:sourceLink direction="with" ref="{C76600DF-3BDA-41B9-8FC8-768158D41236}"/>
          </msink:context>
        </emma:interpretation>
      </emma:emma>
    </inkml:annotationXML>
    <inkml:trace contextRef="#ctx0" brushRef="#br0">1159-3 274 0,'0'0'6'0,"0"0"2"16,-23-7 1-16,9 7 0 0,-4 0 0 16,-8 3 2-16,-3 13-1 15,-5-3 2-15,-8 18-5 16,-1 1-1-16,7 17-1 16,-14 5-1-16,11 13 0 15,-9 14-1-15,3 7 1 0,-2 14-1 16,2 5-1-16,1 14 0 15,7 5 0-15,0 6 0 16,8 0 0-16,3 2 0 16,3-7-1-16,12 5 1 0,4-6-1 15,7-1 1-15,0-8 1 16,4 1 0-16,7-4 0 16,10-8 1-16,-2-1 1 0,11 0-1 15,-8-6 1-15,7 5-1 16,-3-5 1-16,-4 0-2 15,-4 6 1-15,-6 2-1 16,-4 5-1-16,-8 5 0 0,-5-1 0 16,-5 7-1-16,-16-8 1 15,-4-1-1-15,-11-5 1 16,1-13 1-16,-15-8 1 16,0-10 0-16,-5-13 0 15,5-13 0-15,-4-12 1 0,12-11-1 16,-2-11-2-16,12-7 0 15,8-11-2-15,7 0 0 16,22 0 0-16,-8-25 0 16,11 14-1-16,21 0 0 0,5 4 1 15,4-1 0-15,15 8 0 16,3 0 1-16,1 8 1 16,3 6-1-16,0 19 1 0,-3 8 0 15,1 14 0-15,-13 11 1 16,-4 12-1-16,-6 14 0 15,-4 6-1-15,-11 13 0 16,3 0 1-16,-10 5-2 0,3-1 0 16,0-1 0-16,-1 0 0 15,1-7 0-15,4-1 0 16,-4-8 0-16,4 2 0 16,-1-7 0-16,2 2 0 0,-1-10 0 15,3 0 0-15,-4-5 0 16,5-3 0-16,4 4 0 15,-5-7 0-15,8-1 0 16,-1-10 0-16,-2 3 0 16,3-8 0-16,-2-5 0 0,-1-5 0 15,-1-16 0-15,-4 9 0 16,1-14 0-16,-4-2 0 16,0-3 0-16,-4-8 0 0,0 1 0 15,-11-15 0-15,11 22 0 16,-11-22 0-16,0 0 0 15,0 0 0-15,0 0 0 16,0 0 0-16,0 0 0 0,0 0 0 16,7-11 0-16,-7 11 0 15,0 0 0-15,0 0-88 16,0 0-6-16</inkml:trace>
  </inkml:traceGroup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56.0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C5FB5D8-17D4-48DD-BE8F-F9A1AA54861B}" emma:medium="tactile" emma:mode="ink">
          <msink:context xmlns:msink="http://schemas.microsoft.com/ink/2010/main" type="writingRegion" rotatedBoundingBox="10809,5355 10185,11534 9606,11476 10230,5296">
            <msink:destinationLink direction="with" ref="{EF766B0E-9467-4538-BB60-250C381D285E}"/>
          </msink:context>
        </emma:interpretation>
      </emma:emma>
    </inkml:annotationXML>
    <inkml:traceGroup>
      <inkml:annotationXML>
        <emma:emma xmlns:emma="http://www.w3.org/2003/04/emma" version="1.0">
          <emma:interpretation id="{CDDD4BB6-2050-49C3-9628-468D59350D5F}" emma:medium="tactile" emma:mode="ink">
            <msink:context xmlns:msink="http://schemas.microsoft.com/ink/2010/main" type="paragraph" rotatedBoundingBox="10809,5355 10185,11534 9606,11476 10230,5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8A60EC-E727-4BDB-991B-5D2ABAAF2926}" emma:medium="tactile" emma:mode="ink">
              <msink:context xmlns:msink="http://schemas.microsoft.com/ink/2010/main" type="line" rotatedBoundingBox="10809,5355 10185,11534 9606,11476 10230,5296"/>
            </emma:interpretation>
          </emma:emma>
        </inkml:annotationXML>
        <inkml:traceGroup>
          <inkml:annotationXML>
            <emma:emma xmlns:emma="http://www.w3.org/2003/04/emma" version="1.0">
              <emma:interpretation id="{AB8078AE-1532-4405-868A-365E76528D3F}" emma:medium="tactile" emma:mode="ink">
                <msink:context xmlns:msink="http://schemas.microsoft.com/ink/2010/main" type="inkWord" rotatedBoundingBox="10809,5355 10185,11534 9606,11476 10230,5296"/>
              </emma:interpretation>
              <emma:one-of disjunction-type="recognition" id="oneOf0">
                <emma:interpretation id="interp0" emma:lang="en-US" emma:confidence="0">
                  <emma:literal>-0=0</emma:literal>
                </emma:interpretation>
                <emma:interpretation id="interp1" emma:lang="en-US" emma:confidence="0">
                  <emma:literal>*0=0</emma:literal>
                </emma:interpretation>
                <emma:interpretation id="interp2" emma:lang="en-US" emma:confidence="0">
                  <emma:literal>'0=0</emma:literal>
                </emma:interpretation>
                <emma:interpretation id="interp3" emma:lang="en-US" emma:confidence="0">
                  <emma:literal>-0--0</emma:literal>
                </emma:interpretation>
                <emma:interpretation id="interp4" emma:lang="en-US" emma:confidence="0">
                  <emma:literal>--0--0</emma:literal>
                </emma:interpretation>
              </emma:one-of>
            </emma:emma>
          </inkml:annotationXML>
          <inkml:trace contextRef="#ctx0" brushRef="#br0">-288 2793 362 0,'0'0'10'0,"0"0"2"15,0 0-1-15,0 0 2 16,0 0 1-16,0 16 2 0,5 6-2 16,-2 3 2-1,4 13-8-15,1 5-2 0,0 15-1 16,-5 14 0-16,5 0-2 16,-5 17-3-16,-3-4-5 15,7 10-12-15,-10 16-61 16,3-17-7-16</inkml:trace>
          <inkml:trace contextRef="#ctx0" brushRef="#br0" timeOffset="609.3854">-369 4434 362 0,'0'0'10'0,"0"0"4"0,0-18 0 15,0 18 2-15,-3-13 2 16,3 13-1-16,0 0 1 16,0 0 0-16,-16 0-9 0,13 16-2 15,0 13-3-15,3 12 0 16,0 17-4-16,0 5-5 16,3 21-15-16,0 5-63 15,13-1-3-15</inkml:trace>
          <inkml:trace contextRef="#ctx0" brushRef="#br0" timeOffset="1093.7778">-535 5698 375 0,'0'0'6'0,"-14"12"3"0,2 6 0 15,1 0 2-15,0 13 1 16,-4 8 0-16,4 6 2 16,1 8 0-16,10 3-5 15,0-4-2-15,18 3-2 0,4-14-1 16,8-1-1-16,7-18 0 16,3-11-2-16,8-11 0 15,4-7 0-15,-8-19 1 16,4-10-1-16,-11-9 0 0,-11-7 1 15,-8-3-1-15,-10-3 0 16,-13-1 1-16,-16 1-2 16,-16 9 1-16,-8 5-1 15,-10 3-1-15,0 23-3 0,-8 11-6 16,8 7-36-16,-8 25-38 16,15 9-1-16</inkml:trace>
          <inkml:trace contextRef="#ctx0" brushRef="#br0" timeOffset="-1015.6608">41 0 366 0,'0'0'7'15,"0"0"4"-15,0 0 1 16,0 0 1-16,-14 4 2 0,14-4 0 16,-16 18 2-16,13 0 0 15,-4 5-5-15,7 6-2 16,0 16-2-16,3 6-2 15,9 12-4-15,-1 2-2 0,-1 9 0 16,1-1 0-16,-3 6 0 16,-5-10 0-16,2-8 0 15,-2-5 0-15,-3-16 0 16,0-7 0-16,0-10 0 16,0-5 0-16,0-18 0 0,7 27 0 15,30-25-87-15,-37-2-1 16</inkml:trace>
          <inkml:trace contextRef="#ctx0" brushRef="#br0" timeOffset="-421.8637">22 1393 340 0,'0'0'6'15,"-18"15"3"-15,-1 0 4 16,-2 10 0-16,-8 13 4 0,-5 10-1 16,5 3 2-16,-5 12-1 15,8-1-4-15,12-1-3 16,9-5-3-16,13-5-2 16,18-17-1-16,19-12-1 0,5-18-1 15,18-8 1-15,1-23-2 16,2-5 1-16,2-16-1 15,-13-2 0-15,-12-6-1 16,-16 5-1-16,-17 4-1 0,-15 2-2 16,-26 11-3-16,-18 13-4 15,-12 14-15-15,-13 14-49 16,-9 7-10-16</inkml:trace>
        </inkml:traceGroup>
      </inkml:traceGroup>
    </inkml:traceGroup>
  </inkml:traceGroup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5:51.0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24C9FFE-09A4-48F8-801A-B9AD3164D3DB}" emma:medium="tactile" emma:mode="ink">
          <msink:context xmlns:msink="http://schemas.microsoft.com/ink/2010/main" type="writingRegion" rotatedBoundingBox="22257,4710 22141,11468 13828,11326 13943,4567">
            <msink:destinationLink direction="with" ref="{A1308986-6858-4A14-9AC0-76DC36223B26}"/>
            <msink:destinationLink direction="with" ref="{DF3DC4DA-69D4-4D7C-96CA-C74D78FD1A43}"/>
          </msink:context>
        </emma:interpretation>
      </emma:emma>
    </inkml:annotationXML>
    <inkml:traceGroup>
      <inkml:annotationXML>
        <emma:emma xmlns:emma="http://www.w3.org/2003/04/emma" version="1.0">
          <emma:interpretation id="{86942F53-E9AF-4719-9C7D-6F117C0395DF}" emma:medium="tactile" emma:mode="ink">
            <msink:context xmlns:msink="http://schemas.microsoft.com/ink/2010/main" type="paragraph" rotatedBoundingBox="22466,6312 17404,7717 16697,5170 21758,37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1D1423-B89C-40CD-BF4D-524F1A17D477}" emma:medium="tactile" emma:mode="ink">
              <msink:context xmlns:msink="http://schemas.microsoft.com/ink/2010/main" type="line" rotatedBoundingBox="22466,6312 17404,7717 16697,5170 21758,3764">
                <msink:destinationLink direction="with" ref="{B1296FD6-7887-4172-BDF2-59190644EC9D}"/>
                <msink:destinationLink direction="with" ref="{30B00A9D-BC48-474E-A998-E495D5CAE63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838A7B7-2EE8-4B8A-99B2-AF7308D882CE}" emma:medium="tactile" emma:mode="ink">
                <msink:context xmlns:msink="http://schemas.microsoft.com/ink/2010/main" type="inkWord" rotatedBoundingBox="20764,6784 18248,7483 17540,4936 20057,4237"/>
              </emma:interpretation>
              <emma:one-of disjunction-type="recognition" id="oneOf0">
                <emma:interpretation id="interp0" emma:lang="en-US" emma:confidence="0">
                  <emma:literal>is:</emma:literal>
                </emma:interpretation>
                <emma:interpretation id="interp1" emma:lang="en-US" emma:confidence="0">
                  <emma:literal>one:</emma:literal>
                </emma:interpretation>
                <emma:interpretation id="interp2" emma:lang="en-US" emma:confidence="0">
                  <emma:literal>ins:</emma:literal>
                </emma:interpretation>
                <emma:interpretation id="interp3" emma:lang="en-US" emma:confidence="0">
                  <emma:literal>to...</emma:literal>
                </emma:interpretation>
                <emma:interpretation id="interp4" emma:lang="en-US" emma:confidence="0">
                  <emma:literal>ire:</emma:literal>
                </emma:interpretation>
              </emma:one-of>
            </emma:emma>
          </inkml:annotationXML>
          <inkml:trace contextRef="#ctx0" brushRef="#br0">4410 1194 127 0,'0'0'7'0,"0"0"2"15,-19-3 3-15,19 3-1 16,0 0 2-16,0 0 0 15,0 0-1-15,0 0 3 16,0 0-9-16,16-7-3 0,10 3-8 16,-5-12-26-16,27 7-26 15,-15-11-3-15</inkml:trace>
          <inkml:trace contextRef="#ctx0" brushRef="#br0" timeOffset="8887.6483">6800 2076 42 0,'0'0'3'0,"0"0"4"0,0 0 6 15,0 0 5-15,-8-3 3 16,8 3 5-16,0 0 5 15,0 0-2-15,0 0 0 16,0 0-4-16,0 0-3 0,-7-11-5 16,7 11-2-16,0 0-5 15,0 0-3-15,-3-16 0 16,3 16-3-16,0 0 0 0,-16-11-1 16,16 11-1-16,0 0-1 15,-18-3 0-15,18 3 1 16,0 0-1-16,0 0 1 15,0 0 0-15,0 0 0 16,0 0 1-16,-14 0 0 0,14 0 0 16,0 0 0-16,0 0-1 15,0 0 0-15,0 0 1 16,0 0-3-16,0 0 0 16,0 0 0-16,0 0 1 0,-12 3 1 15,12-3-1-15,0 0 0 16,0 0 0-16,0 0 1 15,0 0 0-15,0 0-1 16,0 0 1-16,0 0-1 0,0 0-2 16,0 0-4-16,0 0-11 15,0 0-26-15,-11 27-30 16,3-16-4-16</inkml:trace>
          <inkml:trace contextRef="#ctx0" brushRef="#br0" timeOffset="9356.4084">6177 1914 213 0,'0'0'6'0,"0"0"2"0,-15-4 4 16,15 4 3-16,0 0 1 15,-8 11 3-15,8 5 1 16,0 6 2-16,0 4-5 16,11-1-2-16,1 9-1 0,-6 2-3 15,6 2-2-15,-5-2-2 16,5-1-1-16,2 3-2 16,-2 3 1-16,2-12-1 0,9 1 0 15,-2-16 0-15,13-2 0 16,3-12 1-16,3-9 0 15,7-12-1-15,5-19 0 16,4-4 0-16,4-16 0 16,-5-1-1-16,-5-6 0 0,3-2-2 15,-6-3 0-15,1 11 1 16,-4 3-2-16,1 4 1 16,-8 15-2-16,-4 2 1 0,0 8-1 15,-7 9 0-15,-3 9 1 16,-5 4-1-16,-4 5 1 15,-14 2 0-15,18 0-1 16,-18 0-2-16,19 2-7 16,-1 9-21-16,-2 5-49 0,-13-1 0 15</inkml:trace>
          <inkml:trace contextRef="#ctx0" brushRef="#br0" timeOffset="9840.7816">6025 1793 290 0,'0'0'5'16,"0"0"1"-16,0 0 2 15,0 0 2-15,0 0 2 16,0 0 0-16,5 9 0 16,1 5 1-16,-2 11-5 0,-1 1-1 15,2 10-2-15,1 0-2 16,2 7 0-16,0-4-2 16,2-5 2-16,1-5 0 15,7-6 1-15,5-16 1 16,7-7-1-16,10-12 0 0,12-17 1 15,11-12 0-15,7-6-2 16,7-8 0-16,7-1-1 16,2-6 0-16,-1 3-1 15,-7 4 1-15,-12 12-2 0,-11 0 2 16,-15 14 0-16,-3 4 1 16,-11 10 0-16,-11 1 0 15,-15 14 0-15,11-7 0 16,-11 7-1-16,0 0-2 0,0 0 0 15,0 0-8-15,0 0-23 16,11 3-49-16,-11-3 0 16</inkml:trace>
          <inkml:trace contextRef="#ctx0" brushRef="#br1" timeOffset="-391654.5492">5986 1032 325 0,'0'0'8'0,"0"0"3"15,0 0 2-15,-11-6 3 16,11 6 2-16,-19 0-1 16,1 0 1-1,-8 11 1-15,-5 3-7 0,2 15-4 16,-8 8-1-16,0 10-1 15,-2 5-1-15,5 3-2 16,8-3 0-16,12 3 0 0,9-11 0 16,5-8 0-16,19-9-1 15,14-16 0-15,12-7-1 16,6-11 0-16,12-13 0 16,-4-9 0-16,0-5 0 15,-7-5-1-15,-8-9 0 16,-4 3 0-16,-21-2 0 0,-9 0 0 15,-10-2 1-15,-10 9-1 16,-12 0 0-16,-1 6 1 16,-3 5 1-16,-3 13-2 0,7 3 0 15,-1 8 0-15,23 5 0 16,-10 16 0-16,10 4 0 16,10 16 0-16,9 0 0 15,7 7 0-15,3 12 0 0,9 2 0 16,2 7 0-16,0-3 0 15,2 1 0-15,-10-6 0 16,9-27-59-16,-11 14-30 16</inkml:trace>
          <inkml:trace contextRef="#ctx0" brushRef="#br1" timeOffset="-390873.2762">6062 2693 459 0,'0'0'1'0,"0"0"0"0,-21 0 2 16,6 5 1-16,-4 10 2 16,-10-1 1-16,-5 8 0 15,-6 11 0-15,-1 8 0 0,-7 15 0 16,4 5-5-16,-1 8-2 16,8 6 0-16,8-2 0 15,11-3 0-15,10-4 0 16,16-14 0-16,15-15 0 15,17-16 0-15,12-17 0 0,11-8 0 16,-2-25 0-16,10-7 0 16,-8-13 0-16,-8-1 0 15,-14-10 0-15,-8 1 0 0,-18 2 0 16,-12-6 0-16,-3 11 0 16,-11 8 0-16,-4 3 0 15,-3 15 0-15,-1 12 0 16,5 14 0-16,7 14 0 0,2 17 0 15,5 16 0-15,8 11 0 16,10 24 0-16,5-10 0 16,14 28-3-16,21-16-84 15,-16 5-2-15</inkml:trace>
          <inkml:trace contextRef="#ctx0" brushRef="#br1" timeOffset="-371973.1457">8103 985 179 0,'0'0'10'15,"0"0"7"-15,-7-20 5 16,7 20 3-16,-5-14 4 0,5 14 1 16,0 0 1-16,0-18 2 15,0 18-9-15,0 0-7 16,0 0-2-16,0 0-4 15,8 7-3-15,-8-7 0 0,0 23-1 16,0 6 0 0,0 11 1-1,0 1-1-15,0 6-1 16,-8 6 1-16,5 5-2 0,0 5 0 16,3-4-5-16,0-4 0 15,0-5 0-15,6-1 0 16,-1-5 0-16,2-1 0 0,0-5 0 15,-3-9 0-15,4-4 0 16,-5-10 0-16,-3 1 0 16,0-16 0-16,0 0 0 15,0 0 0-15,0 0 0 0,0-19 0 16,-3 1 0-16,-2-12 0 16,-2 1 0-16,0-12 0 15,0-6 0-15,-1-4 0 16,0-5 0-16,1 1 0 0,1 0 0 15,-2 3 0-15,-3 4 0 16,11 1 0-16,-4 6 0 16,4 8 0-16,0 11 0 15,0 0 0-15,0 8 0 16,0-2 0-16,0 16 0 0,0-15 0 16,0 15 0-16,0 0 0 15,0 0 0-15,-4 13 0 16,0 0 0-16,1 10 0 0,3 2 0 15,-3 8 0-15,3 9 0 16,0 8 0-16,0-2 0 16,-5 8 0-16,5 2 0 15,0 1 0-15,-3 4 0 0,-5-1 0 16,1-3 0-16,4-3 0 16,-2-10 0-16,2 2 0 15,0-3 0-15,3-9 0 16,0 1 0-16,0-15 0 0,6-1 0 15,-6-21 0-15,12 18 0 16,-12-18 0-16,0 0 0 16,14 6 0-16,-14-6 0 15,5-11 0-15,-5 11 0 16,0 0 0-16,-8-27 0 0,-21 27-59 16,29 0-32-16</inkml:trace>
          <inkml:trace contextRef="#ctx0" brushRef="#br1" timeOffset="-381317.1665">8837 1694 311 0,'0'0'8'0,"0"0"5"16,0 0 1-16,0 0 2 16,0 0 3-16,-15-3 1 0,15 3 0 15,-22 0 0-15,7 7-7 16,1 4-3-16,-4 4-3 16,-1 7-2-16,8-1 0 15,-1 10-2-15,6-2 0 0,6 4-2 16,0-4 0-16,14-8-1 15,12-1 0-15,8-13-1 16,9-5 0-16,-2-4-2 16,11-10 1-16,-4-10-1 0,2-7 1 15,-11-4 0-15,-15 4 0 16,-11-3 0-16,-13 1-1 16,-13 1-2-16,-8 12-4 15,-13 3-6-15,-6 2-39 16,3 13-26-16,4 0-2 0</inkml:trace>
          <inkml:trace contextRef="#ctx0" brushRef="#br0" timeOffset="437.4564">4107 3441 264 0,'0'0'2'16,"0"0"1"-16,8-16-1 16,18-6-2-16,0-3-26 0,32-11-33 15,16-17-4-15</inkml:trace>
        </inkml:traceGroup>
      </inkml:traceGroup>
    </inkml:traceGroup>
    <inkml:traceGroup>
      <inkml:annotationXML>
        <emma:emma xmlns:emma="http://www.w3.org/2003/04/emma" version="1.0">
          <emma:interpretation id="{F35700C1-0391-4D9E-B4A4-0C1DC6ED98DD}" emma:medium="tactile" emma:mode="ink">
            <msink:context xmlns:msink="http://schemas.microsoft.com/ink/2010/main" type="paragraph" rotatedBoundingBox="14510,4856 14399,11335 13828,11326 13939,48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49FE16-50D1-4D88-A143-ECAB1B2061A4}" emma:medium="tactile" emma:mode="ink">
              <msink:context xmlns:msink="http://schemas.microsoft.com/ink/2010/main" type="line" rotatedBoundingBox="14510,4856 14399,11335 13828,11326 13939,4846"/>
            </emma:interpretation>
          </emma:emma>
        </inkml:annotationXML>
        <inkml:traceGroup>
          <inkml:annotationXML>
            <emma:emma xmlns:emma="http://www.w3.org/2003/04/emma" version="1.0">
              <emma:interpretation id="{42BDBB9F-8EFA-4A60-A9E1-F3CE27CDB62A}" emma:medium="tactile" emma:mode="ink">
                <msink:context xmlns:msink="http://schemas.microsoft.com/ink/2010/main" type="inkWord" rotatedBoundingBox="14510,4856 14399,11335 13828,11326 13939,4846"/>
              </emma:interpretation>
              <emma:one-of disjunction-type="recognition" id="oneOf1">
                <emma:interpretation id="interp5" emma:lang="en-US" emma:confidence="0">
                  <emma:literal>--090</emma:literal>
                </emma:interpretation>
                <emma:interpretation id="interp6" emma:lang="en-US" emma:confidence="0">
                  <emma:literal>--990</emma:literal>
                </emma:interpretation>
                <emma:interpretation id="interp7" emma:lang="en-US" emma:confidence="0">
                  <emma:literal>~=60</emma:literal>
                </emma:interpretation>
                <emma:interpretation id="interp8" emma:lang="en-US" emma:confidence="0">
                  <emma:literal>--999</emma:literal>
                </emma:interpretation>
                <emma:interpretation id="interp9" emma:lang="en-US" emma:confidence="0">
                  <emma:literal>--099</emma:literal>
                </emma:interpretation>
              </emma:one-of>
            </emma:emma>
          </inkml:annotationXML>
          <inkml:trace contextRef="#ctx0" brushRef="#br1" timeOffset="-410092.5767">1023 1091 329 0,'0'0'6'0,"0"0"0"16,0 0 3-16,0 0 3 15,0 15 3-15,4-1 2 16,4 8 0-16,3 12 2 15,-1 3-5-15,1 6-1 16,-3 13-2-16,7 7-3 0,-4-1-1 16,0 1-2-16,-8-5-2 15,1 9-6-15,-4-12-15 16,-7 0-61-16,7 3-5 0</inkml:trace>
          <inkml:trace contextRef="#ctx0" brushRef="#br1" timeOffset="-409795.6634">894 2466 428 0,'0'0'6'0,"0"0"1"0,0 0 0 15,0 0 2-15,0 12 0 16,0-2 0-16,0 12 1 16,4 7 0-16,-1 2-5 0,8 16-1 15,0 7-2-15,1 13-3 16,-6 7-7-16,7 11-32 15,-10 2-43-15,0 5-4 16</inkml:trace>
          <inkml:trace contextRef="#ctx0" brushRef="#br1" timeOffset="-409295.6571">1090 3963 416 0,'0'0'5'0,"0"0"1"0,0 0 1 16,0 0 1-16,0 0 1 15,3 18 1-15,5 1 1 16,-5 13 0-16,2 8-5 16,1 12-1-16,6 7-1 15,-1 11-1-15,0 7-5 0,-1 16-10 16,-10 12-67-16,8-19-6 15</inkml:trace>
          <inkml:trace contextRef="#ctx0" brushRef="#br1" timeOffset="-408764.4027">1145 5601 358 0,'0'0'5'0,"0"0"2"16,-7 0 1-16,7 0 3 16,-23 27 2-16,12-7 0 15,-7 9 3-15,-4-1-1 0,4 13-3 16,-5 9-1-16,4 6-1 15,5-5-3-15,7 9-2 16,7-5-1-16,0-9-1 0,15-5-1 16,10-14 0-16,8-12-1 15,4-15-1-15,3-18-1 16,2-11 1-16,-6-14-1 16,-6 0 0-16,-4-8-1 0,-19-2 1 15,-7 10-1-15,-15 10 0 16,-14 8 1-16,-11 12-1 15,-12 13-1-15,0 20-2 16,-7 9-2-16,4 15-9 16,0 17-36-16,13 7-30 0,13-2-2 15</inkml:trace>
          <inkml:trace contextRef="#ctx0" brushRef="#br1" timeOffset="-408358.1261">762 6984 435 0,'0'0'5'15,"0"0"1"-15,-12 0 1 0,12 0 0 16,-14 7 1-16,3 11 1 15,-1 9 1-15,1 2 0 16,0 15-4-16,4 8-1 16,3 7-2-16,4-1-3 0,4 11 0 15,14-1 0-15,5-13 0 16,9-8 0-16,5-13 0 16,12-16 0-16,2-18 0 15,12-15 0-15,-11-17 0 0,3-20 0 16,-7-7 0-16,-11-10 0 15,-8 2 0-15,-14 0 0 16,-15 4 0-16,-11 6 0 16,-19 13 0-16,-10 9 0 15,-5 17 0-15,-10 18-9 0,-8 9-20 16,-6 27-55-16,9 12-2 16</inkml:trace>
        </inkml:traceGroup>
      </inkml:traceGroup>
    </inkml:traceGroup>
  </inkml:traceGroup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13.8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FDBD771-C098-4D0B-9C21-147BD6784B9A}" emma:medium="tactile" emma:mode="ink">
          <msink:context xmlns:msink="http://schemas.microsoft.com/ink/2010/main" type="inkDrawing" rotatedBoundingBox="19936,4454 27575,2316 28471,5516 20832,7655" semanticType="callout" shapeName="Other"/>
        </emma:interpretation>
      </emma:emma>
    </inkml:annotationXML>
    <inkml:trace contextRef="#ctx0" brushRef="#br0">0 192 345 0,'0'0'7'0,"0"0"0"0,0 0 4 15,12-15 2-15,9 8 1 16,5-2 0-16,14 0 1 16,16-2 0-16,11 2-5 0,10 2-3 15,20 0-1-15,13-4-2 16,11 4-2-16,19-4 0 16,9 7-1-16,12 1 0 15,12 3 0-15,8 0 1 16,11-4-2-16,15 4 3 0,11 0-1 15,6 4-1-15,17-4 1 16,-1 0-1-16,21-4 0 16,6-3 1-16,4 3 0 15,2-7-1-15,8 0 2 0,-5 0 0 16,-5 4 0-16,-3 0 0 16,-9 0 1-16,-11 1-1 15,-1 6-3-15,-5-3 0 0,-16 3 0 16,-8 0 0-16,-11 3 0 15,-9 3 0-15,-13-6 0 16,-16 0 0-16,-21 0 0 16,-26 3 0-16,-22 1 0 0,-26-4-5 15,-11-23-75-15,-27 23-6 16</inkml:trace>
    <inkml:trace contextRef="#ctx0" brushRef="#br0" timeOffset="-640.6127">296 311 335 0,'0'0'5'0,"0"0"3"0,0 0 3 15,0 0 4-15,0 0 1 16,0 0-1-16,0 0 1 16,0 0 1-16,0 0-6 15,0 13-1-15,14 10-4 0,1 13-3 16,0 4 1-16,-1 12 0 15,4 17 0 1,-10 7 0-16,0 3 0 16,-5 5-1-16,2 8 0 15,-5 0 1-15,-5 0 1 0,2 4-1 16,-2-11-2-16,2 3 0 16,3-6-2-16,0 1 0 15,0 2 0-15,0-9 0 0,3 14 0 16,2-10 0-16,-2-2 0 15,-3 1 0-15,0 4 0 16,-3 0 0-16,-2-1 0 16,5 1 0-16,-3 6 0 0,3-3 0 15,0 5 0-15,0 1 0 16,0 0 0-16,3 0 0 16,5 0 0-16,-3-1 0 15,-2-6 0-15,0 3 0 0,-3-17 0 16,0-2 0-16,4-10 0 15,-4-14 0-15,3-2 0 16,-3-26-22-16,0-17-66 16,0 0-4-16</inkml:trace>
  </inkml:traceGroup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16.1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4ACA09-3F87-44F2-A2A5-82E119A05C3A}" emma:medium="tactile" emma:mode="ink">
          <msink:context xmlns:msink="http://schemas.microsoft.com/ink/2010/main" type="inkDrawing" rotatedBoundingBox="20718,5876 27565,5615 27569,5716 20722,5977" semanticType="underline" shapeName="Other">
            <msink:sourceLink direction="with" ref="{418C4410-EA03-4CD9-B665-5F8E07DE9863}"/>
            <msink:sourceLink direction="with" ref="{9B86F361-AEEB-42D4-A897-0297327FFD35}"/>
            <msink:sourceLink direction="with" ref="{DA553096-1BAA-4AC7-ABB3-3F18F121F371}"/>
            <msink:sourceLink direction="with" ref="{06845959-597C-4981-9B03-C6835341C068}"/>
            <msink:sourceLink direction="with" ref="{EBBB7748-6750-484A-B518-D7D8987DC3E3}"/>
            <msink:sourceLink direction="with" ref="{4F1D1D07-DFCC-44D1-9796-8D6CF95A9784}"/>
          </msink:context>
        </emma:interpretation>
      </emma:emma>
    </inkml:annotationXML>
    <inkml:trace contextRef="#ctx0" brushRef="#br0">0 273 275 0,'0'0'6'0,"0"0"3"16,21 0 5-16,2 0-1 15,9-4 4-15,16 4 1 0,12 0 0 16,21 0 0-16,19-3-4 16,14 3-5-16,14 0-4 15,17 0 0-15,13 0-2 16,12 0-3-16,14 0 2 0,0 0-1 15,13 0 0-15,2-9 2 16,15 3-1-16,-4 6 1 16,8-5 1-16,0-2-1 15,0-1 1-15,3 3-1 16,0-4 0-16,-11 9 0 0,-3-7 0 16,-1-2-1-16,-7 2 0 15,-7 1 1-15,0-6 0 16,-3 1 0-16,-13 1 1 15,-3-1-1-15,1-1 1 0,-11-1-1 16,2-3 1-16,-10 2-1 16,-10 1 0-16,-6 4 0 15,-13 0-1-15,-5-2 0 0,-9 4 0 16,-13 0 0-16,-14 3 0 16,-15-7 0-16,-3 8-2 15,-19 3 0-15,-8-11 0 16,-10 11-11-16,-30 0-46 0,0 0-27 15,-15-11-1-15</inkml:trace>
  </inkml:traceGroup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16.8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3423963-FF85-4BC1-AAC9-83A68C6781FD}" emma:medium="tactile" emma:mode="ink">
          <msink:context xmlns:msink="http://schemas.microsoft.com/ink/2010/main" type="inkDrawing" rotatedBoundingBox="22431,4350 22732,7474 22629,7484 22327,4360" semanticType="verticalRange" shapeName="Other">
            <msink:sourceLink direction="with" ref="{0AA9079B-67B5-4256-9BAE-6D58F5A68EF3}"/>
            <msink:sourceLink direction="with" ref="{F8B6B803-138C-4C8A-ADF7-72BDA706E3D9}"/>
            <msink:sourceLink direction="with" ref="{0711B5D6-7FD8-44BF-AEDE-8D550DF5F3FE}"/>
            <msink:sourceLink direction="with" ref="{388FE363-AA99-4F1C-A745-D768CE22BBDA}"/>
            <msink:sourceLink direction="with" ref="{BDEF3705-727F-4E2F-95D8-9E1E7DF0CE40}"/>
            <msink:sourceLink direction="with" ref="{B1CD0248-FDAF-44CD-AF33-18C021B3FC9B}"/>
            <msink:sourceLink direction="with" ref="{6A8C83AB-FF15-4F55-9146-7EB36CF7F7EF}"/>
            <msink:sourceLink direction="with" ref="{D39F0C5E-39FA-48BF-BF07-8CD528F7C781}"/>
          </msink:context>
        </emma:interpretation>
      </emma:emma>
    </inkml:annotationXML>
    <inkml:trace contextRef="#ctx0" brushRef="#br0">17-2 331 0,'0'0'6'0,"0"0"1"15,-15 0 2-15,15 0 3 0,-4 23 1 16,4-8 2-16,0 14 1 16,0 11 0-16,11 12-5 15,0 13 0-15,7 9-1 16,1 15-1-16,4 14-1 0,-9 18-2 16,1 4 1-16,0 12-3 15,-1 4 1-15,-3 2-1 16,1 9 0-16,-6-2-1 15,2-6 1-15,0-4-4 0,2-3 0 16,3-16 0-16,-10-3 0 16,4-12 0-16,-4-3 0 15,2-11 0-15,1-8 0 16,-1-7 0-16,-2-7 0 0,5-1 0 16,-5-5 0-16,9-3 0 15,-6-7 0-15,6-4 0 16,-1-6 0-16,-3-2 0 15,6-13 0-15,-7-4 0 0,9-3 0 16,20-15-89-16,-22-14-1 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2:14.66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DB891AA-CAB1-41ED-A586-FC57E82F1276}" emma:medium="tactile" emma:mode="ink">
          <msink:context xmlns:msink="http://schemas.microsoft.com/ink/2010/main" type="writingRegion" rotatedBoundingBox="2203,6912 29379,6474 29562,17791 2385,18228"/>
        </emma:interpretation>
      </emma:emma>
    </inkml:annotationXML>
    <inkml:traceGroup>
      <inkml:annotationXML>
        <emma:emma xmlns:emma="http://www.w3.org/2003/04/emma" version="1.0">
          <emma:interpretation id="{51A87F29-B904-460B-A1E0-19ED7A5C1188}" emma:medium="tactile" emma:mode="ink">
            <msink:context xmlns:msink="http://schemas.microsoft.com/ink/2010/main" type="paragraph" rotatedBoundingBox="2348,6515 17323,7122 17186,10495 2212,98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B0B761-32AC-4504-B55B-8BF9F68BC4A8}" emma:medium="tactile" emma:mode="ink">
              <msink:context xmlns:msink="http://schemas.microsoft.com/ink/2010/main" type="line" rotatedBoundingBox="2348,6515 17323,7122 17186,10495 2212,9888">
                <msink:destinationLink direction="with" ref="{0EAF204C-DC91-4CE7-BCF7-0802789114B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5AF0086-675B-49C4-ACD3-0F3F7E58A351}" emma:medium="tactile" emma:mode="ink">
                <msink:context xmlns:msink="http://schemas.microsoft.com/ink/2010/main" type="inkWord" rotatedBoundingBox="2348,6515 17323,7122 17186,10495 2212,9888"/>
              </emma:interpretation>
              <emma:one-of disjunction-type="recognition" id="oneOf0">
                <emma:interpretation id="interp0" emma:lang="en-US" emma:confidence="0">
                  <emma:literal>a-I-DoE-Don</emma:literal>
                </emma:interpretation>
                <emma:interpretation id="interp1" emma:lang="en-US" emma:confidence="0">
                  <emma:literal>a-I-DoE-Dom</emma:literal>
                </emma:interpretation>
                <emma:interpretation id="interp2" emma:lang="en-US" emma:confidence="0">
                  <emma:literal>A-II-DoE-Don</emma:literal>
                </emma:interpretation>
                <emma:interpretation id="interp3" emma:lang="en-US" emma:confidence="0">
                  <emma:literal>a-II-DoE-Don</emma:literal>
                </emma:interpretation>
                <emma:interpretation id="interp4" emma:lang="en-US" emma:confidence="0">
                  <emma:literal>A-II-DoE-Dom</emma:literal>
                </emma:interpretation>
              </emma:one-of>
            </emma:emma>
          </inkml:annotationXML>
          <inkml:trace contextRef="#ctx0" brushRef="#br0">427 4031 309 0,'0'0'5'0,"0"0"5"0,0 0 1 16,0 0 2-16,0 0 2 15,0 0 1-15,0 0 1 0,0 0-1 16,0 0-5-16,0 0-3 16,0 0-1-16,5 0-2 15,-5 0-1-15,11 0-1 0,5 4 1 16,7-4 0-16,-1 0-1 16,7 0 0-16,3 2-1 15,0-2-1-15,10 4 0 16,-3-2 0-16,2-2 0 0,2 4-1 15,-1 2 1-15,-1-2-1 16,1-4 1-16,3 4 0 16,1-4-1-16,-2 0 1 15,-1-4-1-15,1-2 1 16,-5 2-1-16,0-2 1 0,-7 0-1 16,-2 2 1-16,-7 1-1 15,-11 0 1-15,-12 3 0 16,16-3 0-16,-16 3 0 15,0 0 0-15,0 0 0 0,0 0 0 16,0 0 0-16,0 0-1 16,13 0 1-16,-13 0 0 15,0 0-1-15,0 0 1 0,0 0 0 16,0 0 0-16,0 0 0 16,0 0 0-16,0 0 0 15,0 0 0-15,0 0 0 16,0 0 0-16,0 0-1 15,0 0 1-15,0 0-1 0,0 0 0 16,0 0 0-16,0 0 0 16,0 0 0-16,0 0 0 15,0 0 0-15,0 0 1 16,0 0-1-16,0 0 0 16,0 0 1-16,0 0-1 0,0 0 0 15,0 0 1-15,0 0-1 16,0 0-1-16,0 0 0 15,0 0-1-15,0 0-3 0,0 0-2 16,0 0-5-16,0 0-9 16,0 0-25-16,-7 0-37 15,7 0-4-15</inkml:trace>
          <inkml:trace contextRef="#ctx0" brushRef="#br0" timeOffset="875.05">1297 3602 289 0,'0'0'6'0,"0"0"2"16,0 0 2-16,0 0 3 15,0 0-2-15,0 0 1 16,0 0 1-16,0 0 2 15,-7 9-5-15,7 4-3 0,0 5-3 16,3 12 1-16,1 5 0 16,3 4-1-16,-5 6 0 15,-2 6-1-15,3 0 0 0,-3 11-1 16,4-5 0-16,-1 0-1 16,3 6 1-16,4-3-2 15,-1-7 1-15,2-3 0 16,-2-1 1-16,1-11-1 0,-4 0 1 15,4-6 0-15,-8-3-2 16,3-9-2-16,-5-1-6 16,0-19-11-16,0 12-30 15,0-12-26-15,12 0-7 16</inkml:trace>
          <inkml:trace contextRef="#ctx0" brushRef="#br0" timeOffset="2031.31">1268 4567 241 0,'0'0'8'16,"0"0"3"-16,0 0 6 15,0 0 1-15,20 0 0 0,5 0 2 16,7-2 0-16,10-8 2 16,13 3-7-16,12-5-4 15,8-4-4-15,12 1-2 16,3-7-2-16,4 4 0 0,2-1-1 16,1 3 0-16,-8-1-1 15,-1 2-1-15,-11 2 1 16,-3 0 0-16,-16 3 0 15,-10 4 0-15,-9-1 0 16,-16 2 1-16,-1 0-1 0,-22 5 0 16,14 0 1-16,-14 0-1 15,0 0-1-15,0 0-1 16,0 0-3-16,9 0-6 16,-9 0-13-16,3-16-45 0,-3 16-10 15</inkml:trace>
          <inkml:trace contextRef="#ctx0" brushRef="#br0" timeOffset="1468.792">1304 3470 304 0,'0'0'5'0,"0"0"2"16,0 0 4-16,0 0 1 15,0 0 1-15,0 0 0 16,0 0 2-16,16-7 1 0,-7 4-5 16,10 0-3-16,1-1-2 15,6-2-2-15,8 3 0 16,5 0-1-16,0-3-1 15,9 2 0-15,1-5 0 0,6 3-1 16,0 0 0-16,-1 0-1 16,7 0 1-16,-6 0-1 15,4 3 1-15,-2 0-1 16,-6-1 0-16,4 1 1 16,-2 3-1-16,-9 0 1 0,1-3-1 15,-6 3 0-15,-7-3 1 16,1 3-1-16,-4-3 0 15,-8 3 0-15,0-3 1 0,-5 3-1 16,-4-6 0-16,1 6 0 16,1 0 0-16,-2-4 1 15,1 4-1-15,3-3 0 16,0 3 0-16,0-3 0 0,7-1 0 16,-4 1 0-16,4 0 1 15,-5 3-2-15,-4-3 0 16,2 3-4-16,-16 0-7 15,9 0-34-15,-9 0-33 0,-9 6-3 16</inkml:trace>
          <inkml:trace contextRef="#ctx0" brushRef="#br0" timeOffset="2984.481">2605 2849 253 0,'0'0'5'0,"0"0"3"0,0 0 1 16,0 0 1-16,0 0 2 15,0 0 1-15,-7 13 2 16,7 0-1-16,0 10-3 16,0 3-3-16,3 8-1 0,1 15 1 15,3 9-2-15,-4 9-1 16,3 7-1-16,-3 7 0 15,1 11 0-15,-1-1-1 16,3 9 1-16,-3-8-2 0,4 8 0 16,2-4 0-16,-2 1 1 15,6-1 0-15,-3-6 1 16,-1 0-1-16,0-8 1 16,-2 0 1-16,0-9 0 0,-1-12-1 15,-3-7 0-15,1-7 0 16,-1-16-1-16,-3-9-1 15,0-3-5-15,0-19-12 16,7-15-58-16,-1-1-5 0</inkml:trace>
          <inkml:trace contextRef="#ctx0" brushRef="#br0" timeOffset="4593.887">5008 3291 288 0,'0'0'4'16,"0"0"1"-16,-16-8 2 15,4 8 2-15,-8 0 3 0,-5 4 0 16,-1 2 0-16,-3 7 1 15,3 3-1-15,-6 6-2 16,9 7-2-16,1 2-2 0,5 12-2 16,1 2 0-16,3 7 0 15,4 6 0-15,6-2 0 16,-1 9-1-16,1-5 0 16,3-1-2-16,3-5 1 0,8-6 1 15,5-1 0-15,2-16 0 16,12-10 0-16,2-3 1 15,10-12 0-15,3-10 3 16,6-12-2-16,7-6 0 0,-3-10 0 16,0-4-2-16,-7-13 0 15,-6-1 0-15,-6-4-2 16,-11-10-1-16,-15 3-1 16,-6-4-1-16,-8 8-1 15,-8 2 0-15,-11 6-1 0,-9 8-1 16,-1 11-1-16,-5 9-2 15,5 14-6-15,-6 4-16 16,-2 3-49-16,15 10-2 16</inkml:trace>
          <inkml:trace contextRef="#ctx0" brushRef="#br0" timeOffset="3859.514">2656 2753 251 0,'0'0'6'0,"0"0"3"0,0 0 2 16,0-16 1-16,0 16 2 15,14-15 1-15,4 1 2 16,12 4-1-16,5-2-4 16,10-4-1-16,10 4-1 15,7-1-3-15,5 0-2 0,11 7 0 16,2-4-2-16,7 10 0 15,3 0-1-15,0 0 0 16,4 6-1-16,-7 8-1 0,6 4 1 16,-5 1-1-16,-5 0 0 15,-6 11 0-15,1-5 0 16,-8 8 0-16,-4-2 0 16,-9 5 0-16,-6-1 0 15,-3 1 0-15,-9 2 0 0,-3 7 1 16,-1-3 0-16,-5-1 0 15,-7 15 2 1,-2-3-2-16,2 2 2 0,-3 6-1 16,-1 0 1-16,-1 0-1 15,-1 4 0-15,3-1 0 16,-4-10 0-16,-7 4 0 16,7 0 1-16,-6-1-1 0,-4 2-1 15,-2-3 0-15,-1-1 1 16,-3 0-1-16,-3 0 0 15,-7-4-1-15,0-3 1 16,-2 0-1-16,-1-9 2 0,-1-1-1 16,-4-2 1-16,-3-3-1 15,0-5 1-15,-6 4-1 16,-1-6 1-16,-4-1-1 16,-4 1 0-16,-6 0 1 15,3-7-1-15,-9 0 0 0,-3 1 0 16,-4-5-1-16,0 5 1 15,-2-4 0-15,-8-3 0 16,-3 0 0-16,4 0-1 0,-4-1 1 16,-3-2 0-16,3-1 0 15,-6-5 0-15,-3-4-1 16,3 0 1-16,-4 0 0 16,0 0 1-16,5-6 0 0,2-1-1 15,4 4 1-15,9-4 0 16,6 4-1-16,6-4 1 15,11 5-2-15,3-2-1 16,12 4-4-16,4-6-12 16,16 6-62-16,-12-13-5 0</inkml:trace>
          <inkml:trace contextRef="#ctx0" brushRef="#br0" timeOffset="5047.021">5295 3614 305 0,'0'0'5'0,"0"0"4"16,0 0 5-16,0 0 1 15,10 0 2-15,6 0-1 0,7 3 2 16,15-3-1-16,11-3-5 16,8-3-4-16,21 3-3 15,12-7-2-15,13 1-1 16,10-1-1-16,13 0 1 0,2-5-1 15,5 1 0-15,2 0 0 16,-9 2 0-16,-4-1 1 16,-5 4 0-16,-18-1 1 0,-18 4-1 15,-17 3 0-15,-19 3 0 16,-15-3-4-16,-30 3-8 16,0 6-29-16,-23 0-41 15,-16 4-2-15</inkml:trace>
          <inkml:trace contextRef="#ctx0" brushRef="#br0" timeOffset="10734.689">-995 4339 163 0,'0'0'11'15,"0"0"8"-15,0 0 7 0,0 0 5 16,0 0 3-16,0 0 3 15,0 0-1-15,0 0 3 16,0 0-11-16,4-9-6 16,3-8-7-16,-7 1-4 0,0-12-5 15,2 0-3-15,2-11-1 16,-1-10 0-16,0-4 0 16,3-16-2-16,8-5 1 15,-5-8-1-15,7-10-1 0,3 0 1 16,1-4-1-16,3 3-1 15,-4 3 0-15,-6 19-1 16,3 11 1-16,-6 11-2 16,-1 14 1-16,-2 15 0 15,-7 20 0-15,13 0 1 0,-3 13 0 16,6 13 2-16,2 9 0 16,12 14 2-16,2 5 1 15,7 4 0-15,9 9-1 16,-6 5 1-16,3-2-1 0,-3 0 0 15,-7-6-2-15,-3-2-5 16,-5-8-6-16,-5-7-17 16,-3 6-47-16,-9-18-8 0</inkml:trace>
          <inkml:trace contextRef="#ctx0" brushRef="#br0" timeOffset="10906.618">-956 3723 345 0,'0'0'5'16,"0"0"2"-16,0 0 4 15,11-2-1-15,5-6 2 0,12 0-1 16,13 0-1-16,9-4-10 16,14-17-55-16,13 19-17 15</inkml:trace>
          <inkml:trace contextRef="#ctx0" brushRef="#br0" timeOffset="15172.328">5547 4609 256 0,'0'0'8'15,"0"0"3"-15,0 0 7 0,10 5 3 16,-1-5 2-16,7 0 0 16,7 0 3-16,9-5-2 15,7-5-5-15,9-2-6 16,10-4-5-16,3 0-2 0,7 0-5 16,-4-3-8-16,11 0-43 15,-8 5-28-15,-9 10-4 16</inkml:trace>
          <inkml:trace contextRef="#ctx0" brushRef="#br0" timeOffset="18766.175">6955 3392 305 0,'0'0'5'0,"0"0"0"16,0 0 3-16,0 0 0 16,0 0 1-16,22 0 1 15,-8 0 1-15,9 0 1 0,2-3-5 16,14 3 0-16,3-3-2 16,12-4-1-16,1 4-2 15,12 0 0-15,2 0-1 16,-5 0 1-16,3-3-1 15,-3 6 1-15,-9-4-1 0,-6 4 1 16,-10 0-1-16,-7 0 1 16,-7 0 1-16,-11 4 0 15,-14-4 0-15,12 9 0 16,-12-9 1-16,0 0-1 0,4 16 1 16,-4-16-1-16,2 18 0 15,-2-4 0-15,7 5-1 16,-3 4 0-16,1-1 0 15,6 13 0-15,-5 1 0 0,0 6-1 16,-2 5 1-16,-1 8-1 16,0 3 1-16,1 4-2 15,-4-1 1-15,2-5-1 16,2 3 0-16,2-9-1 0,4-7 1 16,0-3 1-16,-1-10 0 15,1-10 3-15,6-4-1 16,-16-16 2-16,16 17-1 0,-16-17 0 15,9 5 0-15,-9-5 0 16,14 0-2-16,-14 0 0 16,20 0-1-16,-2 0-1 15,15 3 1-15,5-6-1 16,11-2 1-16,8-2-1 0,14-3 0 16,7-4 1-16,5 2-1 15,4-1 0-15,0 1 1 16,-2-1-1-16,-9 3 0 15,-5 2 0-15,-13 0 0 0,-12 2 0 16,-10 2-1-16,-15 4 1 16,-21 0-2-16,14 8-3 15,-21-6-11-15,7-2-60 16,-28 0-8-16</inkml:trace>
          <inkml:trace contextRef="#ctx0" brushRef="#br0" timeOffset="21360.008">8788 3489 260 0,'0'0'7'0,"20"-3"3"0,6-4 3 16,2 1 3-16,18-4 2 15,6 0 0-15,12 1 0 16,10-4 2-16,4 0-6 16,9-1-3-16,5 8-5 0,2 0-2 15,9 6-1-15,0 0-1 16,3 4 0-16,7 4-1 15,-6 10 0-15,-1 1 0 16,-9 3 1-16,-8 7-1 0,-7 2 1 16,-12 6 0-16,-2 5 0 15,-13-2 0-15,-7 6 0 16,-6 6 0-16,-6-1 1 16,-1 4-2-16,-10 1-1 0,-2 7 2 15,-7-3-1-15,-2 5-1 16,-5-2 2-16,-6 1-2 15,-3 7 1-15,0-3 1 16,-3-1-1-16,-6-3 0 0,-5 4 1 16,1-7 0-16,1-4-2 15,-8 4 1-15,1-12 0 16,-4 3-1-16,0-5 1 16,-2-4-1-16,-1-2 1 0,1 0-1 15,-2-2 1-15,-1-3-1 16,-4-2 1-16,2-4 0 15,-2-1 0-15,-7-3 0 16,5-1 1-16,-9-6-1 0,1 1 0 16,-6-4 1-16,-3-3 0 15,-4-1 1-15,-3-6-1 16,-7 2 1-16,-5-2-1 16,2-6 1-16,-6 4 0 0,-4-4-1 15,7 2-1-15,0-2 0 16,7 7-1-16,6 0 1 15,10-5-1-15,6 2-2 16,13 2-1-16,3-6-5 0,13 3-17 16,13-3-57-16,0-9-2 15</inkml:trace>
          <inkml:trace contextRef="#ctx0" brushRef="#br0" timeOffset="20344.358">8862 3639 262 0,'0'0'6'0,"0"0"4"15,-12 0 1-15,12 0 5 16,-4 13 2-16,4 3 1 0,0 4 1 16,7 9 5-16,9 3-8 15,0 12-1-15,0 11-3 16,0 15-3-16,0 5-2 15,0 11-2-15,-2 7 0 16,-1 7-2-16,-1 10 0 0,4-5-2 16,-3 7 2-16,6-5-1 15,1 2 0-15,-1-13 0 16,7 0-1-16,0-12 0 0,-4-6 0 16,1-11-1-16,-1-12 0 15,-6-7 0-15,1-11 0 16,-4-7-1-16,-6-7-4 15,-2-7-7-15,-5-16-36 0,0 0-37 16,0-14-1-16</inkml:trace>
          <inkml:trace contextRef="#ctx0" brushRef="#br0" timeOffset="21969.404">11106 3906 281 0,'0'0'7'0,"0"0"6"0,0 0 1 16,-20 0 3-16,20 0 1 15,-23 2 2-15,4 8 1 16,-6 11-2-16,-5 5-6 16,5 6-3-16,-1 2-3 0,-1 12-1 15,6 3-2-15,5 7 0 16,9 3-1-16,7-5 0 16,3 3 0-16,17-5 0 15,5-4 0-15,10-9-1 0,8-4 0 16,5-13 1-16,6-12-1 15,1-3 1-15,4-7-1 16,-1-20 0-16,-3-2-1 0,-7-10 1 16,-7-7-1-16,-2-6-3 15,-7-6 0-15,-6-8-2 16,-6-1 0-16,-11-5 0 16,-2 5-1-16,-7 5 0 0,-11 4 0 15,-14 12 1-15,-7 6 1 16,-17 17 1-16,1 6-2 15,-3 14-5-15,-4 0-15 16,-6 19-54-16,15 3-1 0</inkml:trace>
          <inkml:trace contextRef="#ctx0" brushRef="#br0" timeOffset="22531.915">11669 4144 243 0,'0'0'7'0,"0"0"2"15,0 0 5-15,0 0 5 16,0 0 1-16,10 0 2 16,-10 0 0-16,19 0 1 15,-9 0-5-15,10 0-4 0,5-3-4 16,7 0-4-16,3-3-3 15,11 2 0-15,5-6-1 16,14 2-1-16,12-10 1 16,7 9 0-16,3-7-1 0,6 2 2 15,10-2-2-15,4 4 1 16,8-7 0-16,2 4 0 16,2 5-1-16,6-4 0 15,1 4 0-15,3-3 1 0,-6 8 2 16,-4-2 1-16,-6 1-1 15,-14-2 3-15,-12 8-1 16,-12 0 0-16,-21 0 1 16,-11 0-3-16,-15 0 0 0,-12 0-1 15,-16 0-1-15,0 0-2 16,0 14-3-16,0-14-12 16,-19 17-67-16,-1-17-1 15</inkml:trace>
          <inkml:trace contextRef="#ctx0" brushRef="#br0" timeOffset="13031.629">5982 2966 274 0,'0'0'6'16,"0"0"2"-16,0-23 2 16,4 7 0-16,-2-6 3 0,5-11 0 15,-4-8 0-15,10-7 0 16,-4-11-2-16,1-1-5 15,3-11 0-15,-3-9-3 16,3 3-1-16,-6-7 0 0,-2 1 0 16,-1 10-1-16,-4 1 0 15,0 11 0-15,0 13 0 16,0 13 0-16,0 6 0 16,0 16 1-16,0 13-1 0,16 4 1 15,3 17 0-15,1 8 1 16,5 10 0-16,4 10 1 15,7 5 0-15,-4 10 1 16,0 4 0-16,-2 6-1 0,-5-4-1 16,1 5 0-16,-4-9-3 15,-8 1-3-15,2-6-8 16,-11-12-15-16,2-16-46 16,0 1-8-16</inkml:trace>
          <inkml:trace contextRef="#ctx0" brushRef="#br0" timeOffset="13219.148">6041 2507 304 0,'0'0'4'0,"12"-6"1"16,4-2 1-16,6 0 1 15,8-2-5-15,2-3-24 16,6-5-40-16,11 0-4 16</inkml:trace>
        </inkml:traceGroup>
      </inkml:traceGroup>
    </inkml:traceGroup>
    <inkml:traceGroup>
      <inkml:annotationXML>
        <emma:emma xmlns:emma="http://www.w3.org/2003/04/emma" version="1.0">
          <emma:interpretation id="{FE1A09EB-BD07-49A0-88D9-62ECF31DD9B7}" emma:medium="tactile" emma:mode="ink">
            <msink:context xmlns:msink="http://schemas.microsoft.com/ink/2010/main" type="paragraph" rotatedBoundingBox="2262,9651 28276,9232 28387,16169 2374,16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3A1104-DD09-4742-AF67-E3832879B3F1}" emma:medium="tactile" emma:mode="ink">
              <msink:context xmlns:msink="http://schemas.microsoft.com/ink/2010/main" type="line" rotatedBoundingBox="2262,9651 28276,9232 28352,13962 2338,14381"/>
            </emma:interpretation>
          </emma:emma>
        </inkml:annotationXML>
        <inkml:traceGroup>
          <inkml:annotationXML>
            <emma:emma xmlns:emma="http://www.w3.org/2003/04/emma" version="1.0">
              <emma:interpretation id="{81AB1341-A025-4425-8BE0-4D6972A7A315}" emma:medium="tactile" emma:mode="ink">
                <msink:context xmlns:msink="http://schemas.microsoft.com/ink/2010/main" type="inkWord" rotatedBoundingBox="2266,9861 12363,9698 12419,13226 2322,13388">
                  <msink:destinationLink direction="with" ref="{0EAF204C-DC91-4CE7-BCF7-0802789114BE}"/>
                  <msink:destinationLink direction="with" ref="{EAD3E0DA-50F4-42B7-AC4B-4817C53A9C48}"/>
                </msink:context>
              </emma:interpretation>
              <emma:one-of disjunction-type="recognition" id="oneOf1">
                <emma:interpretation id="interp5" emma:lang="en-US" emma:confidence="0">
                  <emma:literal>PIDOEIAF</emma:literal>
                </emma:interpretation>
                <emma:interpretation id="interp6" emma:lang="en-US" emma:confidence="0">
                  <emma:literal>PIIDOEIAF</emma:literal>
                </emma:interpretation>
                <emma:interpretation id="interp7" emma:lang="en-US" emma:confidence="0">
                  <emma:literal>PIDOEI*</emma:literal>
                </emma:interpretation>
                <emma:interpretation id="interp8" emma:lang="en-US" emma:confidence="0">
                  <emma:literal>PIDOEAI*</emma:literal>
                </emma:interpretation>
                <emma:interpretation id="interp9" emma:lang="en-US" emma:confidence="0">
                  <emma:literal>PIIDOE''*</emma:literal>
                </emma:interpretation>
              </emma:one-of>
            </emma:emma>
          </inkml:annotationXML>
          <inkml:trace contextRef="#ctx0" brushRef="#br0" timeOffset="14344.224">6108 5029 311 0,'0'0'6'16,"0"0"1"-16,0 0 1 15,0 0 1-15,-3 11 1 0,3 1 1 16,0 2 2-16,3 8 1 16,3 10-6-16,4 4-1 15,3 5-1-15,-1 7-1 16,4 1-3-16,-2 3-4 0,-2-6-8 15,5 1-24-15,5-9-40 16,-12-10-4-16</inkml:trace>
          <inkml:trace contextRef="#ctx0" brushRef="#br0" timeOffset="14891.089">5940 4970 323 0,'0'0'4'0,"0"0"2"15,0 0 2-15,3-17 2 0,10 7 1 16,6 1 2-16,10-4 1 16,4 1-2-16,5 5-3 15,8 1-2-15,-2-2-3 16,-1 6-1-16,-5 2-2 0,-6 6 0 15,-5 7-1-15,-9 3 0 16,-8 6 0-16,-4 5-1 16,-6 0 0-16,-2 3 0 15,-5 5 0-15,-6-2-1 16,3-2 1-16,4 2 0 0,6-5 0 16,0 2 1-16,4-5 0 15,5-2 0-15,7-1 0 16,7-3 0-16,2 1 0 15,-2 0 1-15,3-8-1 0,-4 3 1 16,4-2-1-16,-1 3 2 16,-2-2-1-16,0-1 0 15,0 3 0-15,-7 0 0 16,-4 0 1-16,1 3-1 0,-6-4 1 16,-4 11 0-16,-3-6 1 15,0 5 1-15,-17 1-1 16,1-4 1-16,-9 0 0 0,-5 4 0 15,-4-5 0-15,-3-3-2 16,-4-1 1-16,-1-8-2 16,-3 0-2-16,3-9-7 15,10 0-18-15,9-9-54 16,-5-13-2-16</inkml:trace>
          <inkml:trace contextRef="#ctx0" brushRef="#br0" timeOffset="19875.58">6977 6202 197 0,'0'0'6'0,"0"0"4"16,0 0 5-16,0 0 4 16,0 0 4-16,10 6 3 15,3-6 0-15,13 0 0 16,3 0-3-16,15-9-3 0,9 6-5 16,11-10-4-16,10 0-4 15,6-3-2-15,11 3-1 16,-4-2-1-16,6 1-1 15,-6 0-1-15,4 6 0 16,-14 1 0-16,0-3 0 0,-10 4 0 16,-5 0 0-16,-10 0 0 15,-14 2-1-15,-9 1 2 16,-3 0-1-16,-13 0 1 0,-13 3 1 16,16 0 0-16,-16 0 0 15,0 0 1-15,0 0 0 16,3-13 0-16,-3 13 0 15,4-23-1-15,-4 8-1 0,3-7 0 16,-3-9 0-16,0-4-1 16,0-6 1-16,-7-10-1 15,0-11 0-15,-2-5 0 16,2-3 0-16,-2-11-1 0,-7 5 0 16,0-3 1-16,-1 9-1 15,-1 9 0-15,2 7-1 16,-4 9 1-16,1 15 0 15,-4 2 0-15,4 12 0 0,-1 4 0 16,1 4 0-16,-1 2 1 16,1 6-1-16,6 0 0 15,1 0 0-15,12 0 1 16,-13 0-1-16,13 0 1 0,0 0 0 16,20 6 0-16,-2-2 0 15,8 0 0-15,13-4 0 16,6 0 1-16,10 0-2 15,6-4 1-15,10-2-1 0,0 0 1 16,6-4-1-16,4 3 1 16,-7-3-1-16,-1 4 0 15,-8 2 0-15,-4 0 0 16,-8-2 1-16,-9 6-1 0,-12-2 0 16,-2 2 0-16,-5 0 0 15,-9-4 1-15,0 1-1 16,0 3 0-16,0-6 0 15,0 3 1-15,-2 0-1 0,-5-3 0 16,-9 6-2-16,16-7-3 16,-16 7-6-16,0 0-18 15,23 0-55-15,-23 0-2 16</inkml:trace>
          <inkml:trace contextRef="#ctx0" brushRef="#br0" timeOffset="10047.169">1513 6857 314 0,'0'0'2'0,"0"0"1"16,0 0 3-16,0 0 1 15,0 0 3-15,0 0 1 16,-14 0 2-16,-2 0 1 16,-2-3-1-16,-12 3-1 0,-2 0-1 15,-10-4-3-15,-6 1-1 16,-10 0 0-16,-7-3-3 15,-9 3 1-15,0-3 0 16,-3-1-1-16,-4 1 1 16,3 2-1-16,5 2-1 0,6-4 0 15,1 6-2-15,12 0 1 16,9 0-1-16,6 0-1 16,13 2-3-16,4 2-5 15,22-4-18-15,6 19-56 0,-6-19 0 16</inkml:trace>
          <inkml:trace contextRef="#ctx0" brushRef="#br0" timeOffset="11906.597">-945 6485 369 0,'0'0'5'15,"0"0"1"-15,0 0 3 16,2-17-1-16,8 5 0 15,12 2 1-15,1-2 1 0,12-5-1 16,8 5-3 0,8 6-3-16,0 2-1 0,1 8 1 15,3 12-2-15,-7 6-2 16,-6 3-1-16,-10 16-1 16,-7-2-1-16,-8 13 0 0,-7-4 1 15,-7 4-2-15,-3-5 1 16,-7 1 2-16,1-2 0 15,0-9 2-15,0-1 0 16,6-7 0-16,6-3 0 0,10-7 0 16,0 0 0-16,6-3 1 15,7-6-1-15,10 1 1 16,-7-3 1-16,10 2 0 16,-3-2 1-16,-3 4-1 0,-4-2 2 15,-4 2-1-15,-5 1 1 16,-4 6 0-16,-8 3-1 15,-6 4 0-15,-5 7 1 0,0-2 0 16,-5 2-1-16,-12 2 1 16,-3 1 1-16,-5 2-1 15,-7-3 1-15,-7 1-1 16,-7-7-2-16,-7 9-7 16,-18-13-27-16,-4 10-50 0,-9-5-1 15</inkml:trace>
          <inkml:trace contextRef="#ctx0" brushRef="#br0" timeOffset="11422.208">-872 6491 311 0,'0'0'2'16,"0"0"0"-16,0 0 2 15,-4 12 3-15,4 5-1 0,4 9 3 16,3 12 0-16,5 6 2 16,8 15-1-16,-1 9-1 15,10 6 0-15,-3 9-3 16,6-3-3-16,-2 4-2 0,2-10-5 16,0-7-12-16,-4-13-20 15,-8-15-37-15,3-7-5 16</inkml:trace>
          <inkml:trace contextRef="#ctx0" brushRef="#br0" timeOffset="6234.555">1380 6379 232 0,'0'0'7'0,"0"0"3"16,0 0 1-16,0 0 3 15,0 0 2-15,0 0 2 0,0 0 1 16,-3 13 1-16,3 6-5 15,0 4-3-15,0 8-1 16,0 5-3-16,0 5-2 16,0 11-2-16,0 6-1 0,0 0-1 15,3 9-1-15,-3 0 0 16,4 1 0-16,-1 2 0 16,4-2 1-16,-1-1 0 0,4-6 1 15,-4-3 0-15,6-1 1 16,-1-8-1-16,-2-7 0 15,4-4-2-15,-7-13-3 16,4-1-9-16,-10-11-22 16,0-13-44-16,0 0-2 0</inkml:trace>
          <inkml:trace contextRef="#ctx0" brushRef="#br0" timeOffset="7547.113">2734 5496 337 0,'0'0'1'0,"0"0"0"0,0 0 1 16,-7 25 0-16,-2 1 1 15,-1 9 1-15,-3 10 1 16,-3 16 0-16,0 10 0 0,0 16 0 16,6 5-1-16,-3 15 0 15,4 5 1-15,2 7-2 16,4 4-1-16,-4 2-1 15,5 3 0-15,-2-7 1 0,4 2-2 16,0-2 2-16,6-11-1 16,1-4 1-16,3-5-1 15,6-10 2-15,-3 0-1 0,3-14-1 16,-6-4-3-16,6-8-10 16,-10-14-27-16,-6-3-32 15,7-9-6-15</inkml:trace>
          <inkml:trace contextRef="#ctx0" brushRef="#br0" timeOffset="6640.876">1435 6362 270 0,'0'0'4'0,"0"0"3"0,0 0 1 15,13-10 5-15,-3 4 0 16,6 3 2-16,7 0 0 16,2 3 2-16,7 0-3 0,7 0-2 15,9 0-4-15,-2 0-1 16,12 0-3-16,6 0-1 16,3 0-1-16,8 0 0 15,1 0-1-15,9-3 1 0,-5-4 1 16,1 1 0-16,-3 0 0 15,-7-1 0-15,-7 1 1 16,-9 3-2-16,-11-3 1 16,-12 6-3-16,-12 0-2 15,-4 0-7-15,-16 0-20 0,-16 3-50 16,3 6-1-16</inkml:trace>
          <inkml:trace contextRef="#ctx0" brushRef="#br0" timeOffset="8328.3658">2750 5533 311 0,'0'0'1'0,"0"0"0"15,13-22 1-15,6 13 1 16,0-7 3-16,10 3 1 15,4-5 2-15,15-6 1 0,0 9 0 16,11-3 1-16,8 3-2 16,4 8 0-16,9 4-2 15,8 3-3-15,5 0-1 16,0 13-1-16,3 3-1 0,2 4 0 16,-8 5-1-16,0 5 1 15,-3 1-1-15,-9 8 0 16,-5 6 0-16,-8 3 0 15,-4 6 0-15,-6 4 0 0,-4 3 0 16,-12 7 0-16,-4 2 0 16,-5 8 0-16,-5-1 0 15,-2 3 1-15,-7 4 0 16,-7-4-1-16,-2 7 1 16,-3-7 0-16,-4-3 0 0,0 0 0 15,-4-3 0-15,-3-3 0 16,2-5 0-16,-6-1 1 15,2-5 0-15,-3-1 0 0,-2-5 1 16,-2-1 1-16,0-6 1 16,-4-2 0-16,1-7 1 15,-10 1-1-15,1-4 1 16,-4 0-1-16,-14-2-1 0,-2-7 0 16,-1 5-1-16,-8-4-1 15,2 1 0-15,-7-5-1 16,5-3 0-16,-5 1 1 15,4-5-1-15,1-2 0 0,-5-2 0 16,0 1 1-16,2 0 0 16,-8 3-1-16,-6 0 0 15,3 7 0-15,0-1 0 16,0 1 0-16,4-1 0 16,5-3 0-16,7 1-1 0,7-7 1 15,9-4-1-15,7-6 0 16,6-3-4-16,10 0-8 15,0-12-29-15,10-1-42 0,6-5-1 16</inkml:trace>
          <inkml:trace contextRef="#ctx0" brushRef="#br0" timeOffset="8906.509">4818 6456 297 0,'0'0'6'16,"4"-16"3"-16,-4 16 3 0,10-16 0 15,-10 16 2-15,0-23-1 16,0 23 2-16,-23-19 0 16,-5 19-6-16,-2 0-3 0,-6 4-2 15,-2 5 0-15,0 7 0 16,-1 7 0-16,0 2-1 15,7 3 1-15,6 9-1 16,3 5 1-16,7 4-2 0,10 3-1 16,6 3 0-16,6-2 0 15,17 3 0-15,9-9 1 16,10-8-1-16,3-8 1 16,10-5 0-16,3-13 0 0,6-10 0 15,-2-3 0-15,2-16 0 16,-13-8-1-16,-3-5 1 15,-9-6 0-15,-7-6-1 16,-11-5-1-16,-9-2 0 0,-12-7-2 16,0 6-1-16,-12 2-1 15,-9 7-1-15,-1 8-1 16,-4 13-5-16,-6-1-9 16,3 13-32-16,3 16-26 0,1 8-4 15</inkml:trace>
          <inkml:trace contextRef="#ctx0" brushRef="#br0" timeOffset="9328.409">4905 6520 300 0,'0'0'6'0,"0"0"3"0,10 4 3 16,10-4 2-16,3 0 0 15,11 0 1-15,12 0 1 16,9-4-1-16,12-2-5 16,13-7-4-16,7-7-3 0,14 1-1 15,12-3-1-15,6-1 0 16,7-2-1-16,9 1 1 15,1-1 0-15,2 6 3 16,4 0-1-16,-11 3 2 0,-8 3-2 16,-14 1 1-16,-6 2 0 15,-16 3 0-15,-9-1-1 16,-20 2-1-16,-13 0-1 16,-13 4-1-16,-9 2 0 15,-11 0 0-15,-12 0-3 0,0 0-4 16,0 0-20-16,-18-4-53 15,18 4-3-15</inkml:trace>
          <inkml:trace contextRef="#ctx0" brushRef="#br0" timeOffset="7109.581">1471 7637 346 0,'0'0'3'0,"0"0"2"0,0 0 0 16,6 0 4-16,-6 0-1 15,26 0 3-15,-4-2-1 0,10-5 1 16,11 0-2-16,8-5-2 16,11-1 0-16,9-3 0 15,5-4-1-15,11 1-1 16,0-3 0-16,0 3-1 0,4-4 1 15,-10 5-2-15,-11 4-1 16,-9 4-6-16,-15 0-10 16,-7 7-28-16,-17 0-38 15,-22 3-4-15</inkml:trace>
          <inkml:trace contextRef="#ctx0" brushRef="#br0" timeOffset="66314.435">5901 8419 288 0,'0'0'9'0,"0"0"4"15,0-16 3-15,0-1 1 16,-9-3 2-16,2-6 2 15,-2-8-1-15,-5-2 0 0,5-13-7 16,-5-5-4-16,2-3-4 16,-1-11-1-16,4-7-2 15,2-3-2-15,4-10 1 0,-1 4-1 16,4 2 0-16,0 4 0 16,7 11 0-16,0 8 1 15,6 15 1-15,-4 9-1 16,1 13 1-16,-4 4 0 0,7 16 1 15,0 4-1-15,3 16 1 16,7 7-1-16,0 10 0 16,5 13 1-16,8 10-1 15,-1 6 1-15,1 11-1 0,-1 1-1 16,-3-1-2-16,0 2-3 16,-9-7-3-16,0-5-10 15,-14-14-16-15,1-14-47 16,-4 3-4-16</inkml:trace>
          <inkml:trace contextRef="#ctx0" brushRef="#br0" timeOffset="67517.636">5479 7136 287 0,'0'0'6'0,"20"0"3"0,1-3 1 16,9-6 4-16,9-4 1 15,9 0 1-15,10-3 2 16,6-8 1-16,0 6-6 15,-5-1-3-15,-8 3-2 0,-5 3-2 16,-14 6-3-16,-6 4 1 16,-10 3-6-16,-16 0-8 15,9 16-28-15,2 1-40 16,-11-1-3-16</inkml:trace>
          <inkml:trace contextRef="#ctx0" brushRef="#br0" timeOffset="66517.583">5805 7875 331 0,'0'0'7'15,"0"0"3"-15,6-3 2 0,10-3 3 16,3-4 0-16,11-4-1 16,9-2 0-16,2-2 0 15,10-1-13-15,-1-4-17 16,-6 3-59-16,8 2-3 0</inkml:trace>
          <inkml:trace contextRef="#ctx0" brushRef="#br0" timeOffset="67798.868">6523 7754 450 0,'0'0'2'0,"0"0"1"15,0 0 0-15,-3-8 1 16,3 8-1-16,0 0 0 16,-4-15-2-16,4 15-9 0,0-24-54 15,0 24-19-15</inkml:trace>
          <inkml:trace contextRef="#ctx0" brushRef="#br0" timeOffset="68595.811">7042 7271 405 0,'0'0'4'0,"0"0"3"15,0 0 0-15,0 0 2 0,0 0 0 16,0 0 1-16,23 0 1 16,2-9 0-16,11-1-4 15,8 0-3-15,9-2 0 16,2 6-2-16,0-1-1 0,2 7 0 15,-8 0-1-15,-4 13-1 16,-17-1 0-16,-2 11-1 16,-16 3-2-16,-7 7 0 15,-3-2-1-15,-9 4 0 0,-5 3 0 16,-2-1 1-16,0-2 0 16,7-4 2-16,6-2 1 15,3-1 2-15,3-1 0 0,6-5 1 16,14 1 1-16,-4-7 0 15,10-1 1-15,1 1-1 16,-2 0 1-16,1 1 1 16,-3-1-1-16,-3 4 0 15,-1-1 0-15,-6 3-1 0,-6 3 0 16,-8 5 0-16,-2-1 0 16,0 3-1-16,-2 0 0 15,-12 1-1-15,-2-5 1 16,-2-5-2-16,-5-5 0 0,0-5 0 15,-5-9-6-15,1-4-16 16,-1-7-61-16,-4-15-3 16</inkml:trace>
          <inkml:trace contextRef="#ctx0" brushRef="#br0" timeOffset="68095.739">7065 7175 374 0,'0'0'7'0,"0"0"3"0,0 0-1 15,0 10 2-15,0 10 1 16,0 1 1-16,9 8 1 16,-2 13 1-16,-1 3-7 0,6 19-1 15,4 1 0-15,5 15-2 16,-5 0-2-16,6 0-4 15,-3 4-7-15,4 0-14 16,-10-14-28-16,9-9-34 16,1-16-3-16</inkml:trace>
          <inkml:trace contextRef="#ctx0" brushRef="#br0" timeOffset="68908.314">6922 6947 326 0,'0'0'8'15,"0"0"2"-15,0 0 3 0,0 0 3 16,7-6 3-16,-7 6-1 16,26-10 1-16,-4 0 1 15,15 1-7-15,4-7-3 16,14 0-3-16,3-7-2 15,13 4 0-15,7-7-2 0,-2 8 0 16,4-5 0-16,-9 3-1 16,-6 6 0-16,-13 6 0 15,-10 1 0-15,-10 7-2 16,-14 0-5-16,-1 13-26 0,-13-3-53 16,-4-10-3-16</inkml:trace>
          <inkml:trace contextRef="#ctx0" brushRef="#br0" timeOffset="92346.507">5479 7114 252 0,'0'0'4'15,"0"0"6"-15,0 0 3 16,0 0 4-16,-12-3 0 16,12 3 3-16,0 0 1 0,0 0 2 15,0 0-3-15,0 0-5 16,12 0-3-16,4-4-2 16,7 4-3-16,2-3 0 0,5 3-2 15,11-6-2-15,1 6 1 16,3-6-2-16,4 3 0 15,-1 0 0-15,4-1 0 16,-1-2 0-16,-3 2-1 16,-2 2 0-16,0-4 0 0,-2 0 0 15,1 4 1-15,0-4-2 16,-3-1 2-16,0-3-1 16,0 8 0-16,-4-8 1 15,4 4-1-15,-6 2 0 0,3-2 0 16,-4-4 0-16,-3 4 0 15,0-1 0-15,0 1 0 16,1 0-1-16,-1-4 1 16,-3 1-1-16,1 3 1 0,-2-2-1 15,4 0 1-15,-7 3-1 16,5 0 1-16,2-2 0 16,-6 3-1-16,3-1 1 0,3-2-1 15,-2 1 1-15,5-4-1 16,-3 0 1-16,7-3 0 15,-7 0-1-15,9 4 1 16,2-4 0-16,-5 1-1 16,5 2 1-16,-8-1-1 0,1 6 1 15,-1-2-1-15,-1-3 1 16,-4 6-1-16,2-2 1 16,-2-4-1-16,-2 4 1 15,1 0-1-15,-3-4 1 0,-1 1 0 16,5 0 0-16,-8-1-1 15,8 0 1-15,-2 0-1 16,2 4 0-16,4-6 2 0,-4 2-2 16,5-1 0-16,-3 5 0 15,-3 0 0-15,-3 0 0 16,-3 2 0-16,-3 0 0 16,-8 2 0-16,-12 2 0 0,13 0 0 15,-13 0 0-15,0 0 0 16,0 0 0-16,0 0 0 15,0 0 0-15,0 26-71 16,0-26-17-16</inkml:trace>
        </inkml:traceGroup>
        <inkml:traceGroup>
          <inkml:annotationXML>
            <emma:emma xmlns:emma="http://www.w3.org/2003/04/emma" version="1.0">
              <emma:interpretation id="{A4D370EA-305F-4030-AA9B-126FDFB0DD40}" emma:medium="tactile" emma:mode="ink">
                <msink:context xmlns:msink="http://schemas.microsoft.com/ink/2010/main" type="inkWord" rotatedBoundingBox="18231,10113 20671,10074 20688,11131 18248,11170"/>
              </emma:interpretation>
              <emma:one-of disjunction-type="recognition" id="oneOf2">
                <emma:interpretation id="interp10" emma:lang="en-US" emma:confidence="0">
                  <emma:literal>o r</emma:literal>
                </emma:interpretation>
                <emma:interpretation id="interp11" emma:lang="en-US" emma:confidence="0">
                  <emma:literal>or</emma:literal>
                </emma:interpretation>
                <emma:interpretation id="interp12" emma:lang="en-US" emma:confidence="0">
                  <emma:literal>to</emma:literal>
                </emma:interpretation>
                <emma:interpretation id="interp13" emma:lang="en-US" emma:confidence="0">
                  <emma:literal>so</emma:literal>
                </emma:interpretation>
                <emma:interpretation id="interp14" emma:lang="en-US" emma:confidence="0">
                  <emma:literal>ors</emma:literal>
                </emma:interpretation>
              </emma:one-of>
            </emma:emma>
          </inkml:annotationXML>
          <inkml:trace contextRef="#ctx0" brushRef="#br0" timeOffset="38751.136">15448 5429 315 0,'0'0'4'0,"-16"2"2"16,0 8 1-16,-9 4 1 16,-14 2 2-16,0 6 1 15,-9 6 3-15,-3 11 1 16,-4 3-4-16,9 8-1 0,2 9 0 15,12 8-1-15,9 5-3 16,17 0 1-16,6 3-3 16,9-1 0-16,23-10 0 15,16-7-1-15,11-16 0 0,18-8 0 16,10-23 1-16,7-10-1 16,-1-19 0-16,4-13 0 15,-14-10 0-15,-9-12-1 0,-15-4 0 16,-20-7-2-16,-18 1-1 15,-14-6-1-15,-14 5-2 16,-18-2-2-16,-10 3-2 16,-8 6-2-16,-5 4-9 15,-1 5-12-15,-2 7-38 0,6 24-13 16</inkml:trace>
          <inkml:trace contextRef="#ctx0" brushRef="#br0" timeOffset="39298.022">16086 5236 360 0,'0'0'5'0,"0"0"2"15,0 0 1-15,14 9 3 16,-1-3 1-16,3 8-1 16,3 4 2-16,11 9 0 15,7 2-5-15,2 8 0 0,7 12-3 16,5 12-3-16,8 6 0 16,-5 4-1-16,0 14-2 15,1-9 1-15,-12 5 0 16,-6-5-1-16,-4-6 2 0,-13-9-1 15,-8-2 0-15,-12-15 2 16,-12-9 0-16,-11-1 0 16,-12-15 1-16,-8-3-1 15,-8-10 0-15,-1-6 1 0,-2 0 0 16,5-14-1-16,11-7 0 16,11-15 0-16,18-9-1 15,13-13 0-15,18-3 0 16,23-9 1-16,17-8-1 15,11 1 1-15,17 3 0 0,7 0 0 16,6 8 0-16,4 7 1 16,-8 5-1-16,-2 10 0 15,-13 5-2-15,-10 6 0 0,-16 11 0 16,-9 3 0-16,-21 9 0 16,-7 4 0-16,-21 6-5 15,0 6-25-15,0-6-53 16,-17 26-4-16</inkml:trace>
        </inkml:traceGroup>
        <inkml:traceGroup>
          <inkml:annotationXML>
            <emma:emma xmlns:emma="http://www.w3.org/2003/04/emma" version="1.0">
              <emma:interpretation id="{772EC1D1-4840-4936-8CF3-8713D249781D}" emma:medium="tactile" emma:mode="ink">
                <msink:context xmlns:msink="http://schemas.microsoft.com/ink/2010/main" type="inkWord" rotatedBoundingBox="22386,9327 28276,9232 28352,13962 22462,14057">
                  <msink:destinationLink direction="with" ref="{C3AE3155-F151-45E6-A5CE-114BD6E09B01}"/>
                </msink:context>
              </emma:interpretation>
              <emma:one-of disjunction-type="recognition" id="oneOf3">
                <emma:interpretation id="interp15" emma:lang="en-US" emma:confidence="0">
                  <emma:literal>sin</emma:literal>
                </emma:interpretation>
                <emma:interpretation id="interp16" emma:lang="en-US" emma:confidence="0">
                  <emma:literal>ai</emma:literal>
                </emma:interpretation>
                <emma:interpretation id="interp17" emma:lang="en-US" emma:confidence="0">
                  <emma:literal>-i</emma:literal>
                </emma:interpretation>
                <emma:interpretation id="interp18" emma:lang="en-US" emma:confidence="0">
                  <emma:literal>-ai</emma:literal>
                </emma:interpretation>
                <emma:interpretation id="interp19" emma:lang="en-US" emma:confidence="0">
                  <emma:literal>"ai</emma:literal>
                </emma:interpretation>
              </emma:one-of>
            </emma:emma>
          </inkml:annotationXML>
          <inkml:trace contextRef="#ctx0" brushRef="#br0" timeOffset="-75253.182">23862 7949 244 0,'0'0'5'0,"0"0"0"0,0 0 3 16,0 0 3-16,0 0 5 16,0-13 2-16,0 13 3 0,0 0-1 15,0 0 0-15,0 0-1 16,0 0-2-16,-9 0-3 15,9 0-3-15,-10 6-2 16,1 7-2-16,2 3 0 0,3 4-2 16,1 3 0-16,3 15-2 15,-2 2-1-15,2 13-1 16,0 7 0-16,0 9 0 16,2 7 0-16,-2 5 0 0,0 8 1 15,-2-2 1-15,-2 0 0 16,-8-7 0-16,5 1 1 15,-7-15-1-15,5-4 0 16,0-14-1-16,2-11 0 0,0-12-3 16,1-9-3-16,6 0-17 15,0-16-60-15,4-14-5 16</inkml:trace>
          <inkml:trace contextRef="#ctx0" brushRef="#br0" timeOffset="-71780.27">25074 6421 479 0,'0'0'1'0,"-7"0"-1"0,7 0 2 16,-26 22 0-16,10-3 2 16,-6 12 1-16,-4 12-1 15,1 15 2-15,-1 17 0 0,3 11-4 16,3 13-2-16,4 17 0 15,-3 6 0-15,19 12-81 16,-6 17-5-16</inkml:trace>
          <inkml:trace contextRef="#ctx0" brushRef="#br0" timeOffset="-41532.824">19200 7486 433 0,'0'0'1'16,"0"0"1"-16,10-6 0 16,6-3-1-16,6 6 2 0,4-6-1 15,9 5 1-15,13 0 0 16,4 0 0-16,13 4 0 15,6 0 1-15,12 0-1 16,8 8 1-16,1-4 0 0,12 2 1 16,8-3 0-16,2 0 0 15,-1 0-1-15,2 0 0 16,-5 0 0-16,-4-3-1 16,-10 6 0-16,-11-2-1 15,-12 0 0-15,-11 2-2 0,-16-4 1 16,-14 2-3-16,-11-1-2 15,-5-3-5-15,-16 0-13 16,7-7-52-16,-7 7-13 0</inkml:trace>
          <inkml:trace contextRef="#ctx0" brushRef="#br0" timeOffset="-41220.25">20681 7156 409 0,'0'0'1'16,"0"0"-1"-16,0 0 1 16,0 0-1-16,0 0 2 0,0 0 1 15,16 0-1-15,11 0 2 16,8 6-1-16,11 7 0 16,11-3 1-16,5 10 0 15,5-1-2-15,1 3 0 0,-7 7 1 16,-9-4 0-16,-4 11 1 15,-16-1 0-15,-16 4 0 16,-9 2 1-16,-11 8 0 16,-17-2 1-16,-18 12-2 15,-10 1 1-15,-10 5-2 0,-8 12 0 16,-4 0-5-16,0 15-21 16,4 2-58-16,-13 0-3 15</inkml:trace>
          <inkml:trace contextRef="#ctx0" brushRef="#br0" timeOffset="-72065.538">22422 6620 438 0,'0'0'2'15,"0"0"3"-15,0 0-1 16,0 0 1-16,0 8 1 0,6 9 1 16,4 13 0-16,3 11 1 15,7 10-3-15,-2 17-1 16,8 16 0-16,3 14-2 16,1 12 1-16,2 9-3 0,3 12-6 15,-6-8-16-15,-17 12-60 16,21-10-4-16</inkml:trace>
          <inkml:trace contextRef="#ctx0" brushRef="#br0" timeOffset="-63283.851">27819 6870 427 0,'0'0'2'0,"0"0"1"16,0 0 1-16,-10 10 0 0,8 2 1 15,-5 11 2-15,0 7-1 16,0 10 2-16,-5 13-1 16,6 7-1-16,3 4-1 0,-1 4 1 15,1 5-1-15,3-2 0 16,10-4-1-16,3-8-1 15,6-12-1-15,10-14 0 16,6-13-2-16,4-20 0 0,9-12 0 16,7-16 0-16,0-13 0 15,0-17 0-15,-11-7 0 16,2-11 0-16,-14-8 0 16,-9-2 0-16,-7 0 0 15,-16 4 0-15,-16 8 0 0,-7 13 0 16,-9 14-2-16,-14 14-1 15,2 27-4-15,-11 6-13 16,-22 35-64-16,26 13-4 16</inkml:trace>
          <inkml:trace contextRef="#ctx0" brushRef="#br0" timeOffset="-72471.81">24726 4812 448 0,'0'0'1'15,"0"0"1"-15,-6-4 0 16,6 4 0-16,-27 4 0 0,11 9 1 16,-12 6 0-16,2 6-1 15,-3 11 1-15,3 2-2 16,3 16 0-16,7 1 0 16,16 0 1-16,10-6-1 0,19-4 0 15,16-10 0-15,9-14 1 16,8-7 0-16,2-14 0 15,1-10 0-15,-4-15-1 16,-6-14 1-16,-22-2 0 0,-12-8-1 16,-10-6-1-16,-18-2 0 15,-18-7-2-15,-18 9 0 16,-15 7-3-16,-16 3-5 0,-3 27-17 16,-4 6-54-16,-9 12-2 15</inkml:trace>
        </inkml:traceGroup>
      </inkml:traceGroup>
      <inkml:traceGroup>
        <inkml:annotationXML>
          <emma:emma xmlns:emma="http://www.w3.org/2003/04/emma" version="1.0">
            <emma:interpretation id="{F21C20D3-C286-4F57-A1B9-137E78CE46CA}" emma:medium="tactile" emma:mode="ink">
              <msink:context xmlns:msink="http://schemas.microsoft.com/ink/2010/main" type="line" rotatedBoundingBox="2536,13390 20451,11376 20848,14905 2932,16919">
                <msink:destinationLink direction="with" ref="{EAD3E0DA-50F4-42B7-AC4B-4817C53A9C4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8561B08-75E3-4515-87C5-99E6DC8B42FF}" emma:medium="tactile" emma:mode="ink">
                <msink:context xmlns:msink="http://schemas.microsoft.com/ink/2010/main" type="inkWord" rotatedBoundingBox="9477,12813 17190,11946 17549,15142 9836,16009">
                  <msink:destinationLink direction="with" ref="{4E18A42C-2461-457B-9926-D4CB2F15A0FE}"/>
                </msink:context>
              </emma:interpretation>
              <emma:one-of disjunction-type="recognition" id="oneOf4">
                <emma:interpretation id="interp20" emma:lang="en-US" emma:confidence="0">
                  <emma:literal>it-Dotson's</emma:literal>
                </emma:interpretation>
                <emma:interpretation id="interp21" emma:lang="en-US" emma:confidence="0">
                  <emma:literal>it-Doritos and</emma:literal>
                </emma:interpretation>
                <emma:interpretation id="interp22" emma:lang="en-US" emma:confidence="0">
                  <emma:literal>is I-Doritos and</emma:literal>
                </emma:interpretation>
                <emma:interpretation id="interp23" emma:lang="en-US" emma:confidence="0">
                  <emma:literal>fine-Doan</emma:literal>
                </emma:interpretation>
                <emma:interpretation id="interp24" emma:lang="en-US" emma:confidence="0">
                  <emma:literal>is I-Dotson's</emma:literal>
                </emma:interpretation>
              </emma:one-of>
            </emma:emma>
          </inkml:annotationXML>
          <inkml:trace contextRef="#ctx0" brushRef="#br0" timeOffset="54485.969">9913 7869 321 0,'0'0'8'0,"0"0"2"0,0 0 1 16,0 0 2-16,0 0 1 15,0 0 1-15,0 0 1 16,0 10 1-16,0 12-7 16,0 10-3-16,0 16 0 0,0 11-1 15,4 17-1-15,1 10 0 16,2 14-2-16,0 9 0 16,6 10-2-16,-1 0 2 15,4-1-1-15,0 1 0 0,4 1 0 16,-4-5 1-16,3-2-1 15,1-4 1-15,6-3 0 16,-3-7-1-16,2 4 1 16,0-10-1-16,5 3 1 0,2-6-1 15,-4-2 0-15,-1-6 0 16,-1-1-1-16,-4-5 1 16,-3-8-2-16,-3 2 0 15,-6-7 0-15,3-10 0 0,-4-7 0 16,1-8 0-16,-4-9 0 15,1-7 0-15,-4-3 0 16,-3-19 0-16,7 10-12 16,-7-10-28-16,0-6-46 0,0-14-3 15</inkml:trace>
          <inkml:trace contextRef="#ctx0" brushRef="#br0" timeOffset="53860.96">7803 9538 333 0,'0'0'5'0,"0"0"1"16,0 0 2-16,0 0 2 0,0 0 4 15,0 0 1-15,0 13 1 16,0-13 0-16,5 23-4 16,2-5-1-16,3 8-1 0,3 7-3 15,-4 8-1-15,5 4-3 16,-5 13-1-16,7-1 0 15,-6 6-1-15,3-3 0 16,3-5 0-16,0-1 0 0,3-12 0 16,1-3 1-16,3-10 1 15,2-10 0-15,7-13 0 16,3-6 0-16,4-3 0 16,9-10-1-16,5-2 0 0,7-8 0 15,8-1-1-15,10 3-1 16,5-2 0-16,11 1 1 15,9 0 0-15,10-3-1 16,9-3 1-16,10 3-1 0,7-1 1 16,5 1 1-16,-2 0-2 15,-4 1 0-15,-5 5 0 16,-20-1 0-16,-10 11 0 16,-19-4 0-16,-19 10 0 0,-21-3 0 15,-12 6 0-15,-16 0 0 16,-16 0 0-16,0 0 0 15,0 0 0-15,0 9 0 16,-12-9 0-16,12 0-5 0,-20 0-17 16,4 0-63-16,16 0-3 15</inkml:trace>
          <inkml:trace contextRef="#ctx0" brushRef="#br0" timeOffset="53095.301">7867 9567 247 0,'0'0'8'16,"0"0"4"-16,0 0 3 15,0 0 5-15,-10 7 2 16,10-7 1-16,0 0 3 0,0 0 0 16,-12-7-6-16,12-6-5 15,0 1-3-15,0-10-4 16,2-8-2-16,2 1-2 16,-1-13-1-16,-3 2 0 0,0-13-1 15,0-1-1-15,-3-4 1 16,-3 3-1-16,-1 1 1 15,-2-5 0-15,2 12 0 16,-3 8 0-16,1 4 0 0,-2 12 1 16,2 7-1-16,9 16 0 15,-16-12 0-15,16 12-1 16,-14-3 0-16,14 3-1 16,0 0 1-16,-9 0-1 0,9 0 1 15,0 0-1-15,0 0 1 16,14 0-1-16,2 0 0 15,9-4 0-15,7 1 0 16,16-6 0-16,14-5 0 0,16 2 0 16,12-7-1-16,16-1 1 15,17-5-1-15,8-1 1 16,14-3 0-16,6 0 0 16,5 3 0-16,2-3 0 0,-1 4 0 15,-6 3 0-15,-6 3 0 16,-15 3 0-16,-21 2 0 15,-18 4-5-15,-17 10-5 16,-26-6-21-16,-35 6-52 0,-13 0-1 16</inkml:trace>
          <inkml:trace contextRef="#ctx0" brushRef="#br0" timeOffset="51595.257">6011 9404 375 0,'0'0'4'0,"0"0"1"15,0 0 0-15,-13 0 2 16,13 0 2-16,-23 6 1 15,7 0 2-15,-6 7 1 0,-7 3-3 16,-3 10-1-16,-7 3 0 16,0 6-2-16,0 6-1 15,2 12-2-15,0 4-1 16,5 5 0-16,7 8-1 0,9-3 0 16,6 7-1-16,10-3 1 15,6-7-1-15,20-5 0 16,7-9 1-16,11-8-1 15,8-13 0-15,8-13 0 16,6-14 1-16,4-6-1 0,5-20 0 16,-8-8 1-16,4-10-2 15,-9-9 0-15,-12-7 0 16,-8-3 0-16,-6-3 0 0,-17-5 0 16,-12 6 0-16,-7-1 0 15,-3 6-3-15,-17 11-1 16,-8 5-3-16,-2 13-2 15,-2 5-8-15,0 15-32 0,0 9-36 16,0 0-2-16</inkml:trace>
          <inkml:trace contextRef="#ctx0" brushRef="#br0" timeOffset="50799.361">-118 10601 388 0,'0'0'5'0,"0"0"1"15,-3-16 1-15,3 16 1 16,0-16 1-16,9 4 1 0,1-5-1 15,10 3 1-15,3 8-4 16,9 0-2-16,3 6-1 16,3 0-1-16,4 10-1 15,-6 2-1-15,-1 12 0 0,-3 5-1 16,-9 3-3-16,-7 8-1 16,-7 0-1-16,-5 2 0 15,-4-1 0-15,0-3-1 16,0-1 2-16,3-6 0 15,4-8 2-15,5-1 2 0,8-6 1 16,3-5 2-16,5 1 2 16,1-2 1-16,1 0 0 15,-2 5 1-15,-1 1 0 16,-6-7 1-16,-1 7-1 0,-3 4-1 16,-5-4 0-16,-2 1-1 15,-4 5 0-15,0-3 0 16,-6 3 1-16,0 3-1 0,-2 8 0 15,-5 3 0-15,-12 2 0 16,-8 7 0-16,-5 3 0 16,-9 10-4-16,-10-3 0 15,-8 6 0-15,-8-7 0 0,2-18-67 16,-10 22-19-16</inkml:trace>
          <inkml:trace contextRef="#ctx0" brushRef="#br0" timeOffset="55360.992">9945 7547 348 0,'0'0'4'15,"23"-2"1"-15,2 2 1 16,11-7 2-16,13 0 0 0,11-2 3 15,15-1 0-15,15-2 2 16,10-2-2-16,6 5-1 16,7 3-1-16,13 3-1 15,0 6 0-15,5 6-2 0,-2 13-1 16,0 11-1-16,1 4-2 16,-11 16 0-16,-4 4-1 15,-9 1 1-15,-12 13-1 0,-7 3-1 16,-7-2 1-16,-11 11 0 15,-5 0 0-15,-9-1 0 16,-11 7 0-16,-5-1-1 16,-7 5 1-16,-2 1 1 15,-14 4-1-15,0-4-1 0,-9 3 1 16,-2-4-1-16,-1-4 1 16,-8-2 0-16,4-3 0 15,0-10 0-15,-5 0 0 16,-2-8 1-16,-6 7 0 0,-4-11 0 15,-1 7 0-15,-8-6-1 16,-3-2 0-16,-1 4 0 16,-2-8 1-16,-7 1-2 0,7-6 0 15,-3-3 0-15,-1-5 0 16,-2-2 0-16,0-5 0 16,1 0 0-16,3-5 0 15,-5-1 0-15,-3 0 0 0,6 0 0 16,-6-2 0-16,-3 2 0 15,3-1 0-15,-9 2 0 16,8-3 0-16,-5 0 0 16,0-4 0-16,0 1 0 0,-1-3 0 15,-1-5 0-15,-3-1 0 16,2-4 0-16,-4-4 0 16,0 0 0-16,0 1 0 15,1-7 0-15,-1 0 0 16,6-6 0-16,1 3 0 0,4 0 0 15,8 0 0-15,3-3 0 16,11-7 0-16,3 7 0 16,0-9-28-16,8-1-59 0,5-3-2 15</inkml:trace>
          <inkml:trace contextRef="#ctx0" brushRef="#br0" timeOffset="56095.388">12462 8839 234 0,'0'0'6'0,"0"0"6"16,0 0 4-16,0 0 5 16,0 0 3-16,0 0 2 0,0 0 0 15,0 0 4-15,0 0-6 16,0 0-5-16,0 0-4 16,0 9-4-16,7-2-2 15,14-4-2-15,6 0-2 0,11 3-1 16,17-2 0-16,9-4-2 15,14 0 1-15,16 3-1 16,5-6 0-16,11-1 1 16,12-2 0-16,4-4 0 15,2 7-3-15,-4-6 0 0,-12 5 0 16,-2-2 0-16,-11 3 0 16,-18 0 0-16,-17 0 0 15,-12-1 0-15,-17 4 0 16,-9 0 0-16,-10 0 0 0,-16 0 0 15,0 0 0-15,-10 0 0 16,-18 7-68-16,5-7-23 16</inkml:trace>
          <inkml:trace contextRef="#ctx0" brushRef="#br0" timeOffset="63408.102">7039 9504 223 0,'0'0'6'0,"0"0"5"0,0 0 5 16,0-14 5-16,0 14 0 15,-7-12 0-15,7 12 1 16,-6-23 0-16,6 3-2 0,0 4-7 16,-3-6-4-16,3 4-2 15,0-8-2-15,0-1 0 16,0 5 0-16,-4-3 0 16,1 2 1-16,1 1-2 15,-5-5 0-15,-2-1 0 0,2-4 0 16,-4 3-1-16,2-3-1 15,2-2 0-15,2 3 0 16,-2 3-1-16,0-1 1 16,7 2-1-16,0 5 1 0,-2 0-1 15,-2 6 1-15,4 0 1 16,0 3-1-16,-3-3 1 16,3 0-1-16,-4 0 1 0,1-4-1 15,-4 1 0-15,5-3-1 16,-5-1 0-16,0-2 0 15,5 1-1-15,-5-4 0 16,7 5 0-16,0-2 1 0,0 6-1 16,0 3 0-16,0 4 0 15,0 12-1-15,0-14-3 16,0 14-6-16,0 0-14 16,0 16-54-16,0-2-6 0</inkml:trace>
          <inkml:trace contextRef="#ctx0" brushRef="#br0" timeOffset="58111.078">12552 8491 263 0,'0'0'7'0,"0"0"4"16,-16-2 4-16,16 2 1 16,-19 0 3-16,8 2 1 15,-5 4 3-15,0 4 1 16,0 6-6-16,-5 1-5 0,3 6-2 15,2 5-2-15,0 5-2 16,-3 1-1-16,6 9-3 16,-3 1 0-16,6 1-1 0,4 4 0 15,0-2 0-15,6 0-1 16,6-4 1-16,7 0 0 16,1-6 0-16,7-4-1 15,9-1 1-15,-1-16 0 0,3 0 0 16,0-4 0-16,3-12 0 15,-3 0 0-15,7-6-1 16,-3-9 1-16,-1-4-1 16,-3-7 0-16,1-5 0 15,-1-6-1-15,0-1 1 0,0-7-1 16,-2-4 0-16,-5 1 0 16,-2-1 0-16,-4-2 0 15,-6 7 0-15,-4-5 0 16,-5 7 0-16,-4 5 0 0,-4 4 1 15,-12 1-2-15,-2 9 1 16,-3 4 0-16,-1 3 0 16,-6 4 0-16,-2 5 1 15,-2 4-1-15,6 3 0 0,-3 0 1 16,3 0-1-16,-3 7 0 16,3-1 1-16,4 3 0 15,6 1-1-15,-3 3 0 0,3-3 0 16,-4 6 1-16,4-1-1 15,4 1 0-15,-5 4 0 16,1-1 0-16,0 3 0 16,0 5 0-16,0-2 0 15,0 5 0-15,0-2 0 0,0 1 1 16,2 2-1-16,1 0 0 16,1 3 0-16,3-2 0 15,2 0 0-15,3-1 0 16,4 0 0-16,0 1 0 0,7-10 0 15,2 6 0-15,7-6 0 16,0-1 1-16,4-5-1 16,-1-4 0-16,4-2 1 0,0 0 1 15,-5-4-2-15,5-2 0 16,-3-4 0-16,2 0 0 16,-2 0 0-16,-1 0 0 15,3-4 0-15,1-2 0 0,0-4 0 16,2-2 0-16,1-2 0 15,-3-1 0-15,2-5 0 16,-2 0 0-16,2-1 0 16,-2-2 0-16,0-6 0 15,-4-3 0-15,-3-1 0 0,-3 2 0 16,1-8 0-16,-5-1 0 16,-6-1 0-16,1-3 0 15,-4 2 0-15,0 1 0 0,-7 2 0 16,-2 4 0-16,-5 5 0 15,-2 5 0-15,3 5-3 16,-9 7-2-16,-5 10-5 16,-7 3-19-16,-24 7-55 0,10 12-1 15</inkml:trace>
          <inkml:trace contextRef="#ctx0" brushRef="#br0" timeOffset="50282.7198">-140 10665 475 0,'0'0'1'0,"0"0"0"0,0 0 1 15,0 0-1-15,3 10 1 16,-3 7 0-16,7 5 0 16,-1 14 1-16,0 4-2 0,4 19 1 15,0 5-2-15,12 13-6 16,-9-7-17-16,12 1-53 16,2 9-9-16</inkml:trace>
          <inkml:trace contextRef="#ctx0" brushRef="#br0" timeOffset="46313.911">1036 9455 380 0,'0'0'1'0,"0"0"1"0,0 0 0 15,0 0 1-15,13 0 0 16,-13 0 2-16,16 0 1 15,-4 0 1-15,8 0 1 16,6 0-1-16,3 0 0 16,9-4 0-16,7 2-2 0,10-2 0 15,10 0 0-15,3-2-1 16,12 3-1-16,1 0 1 16,11-4-1-16,2 4 0 15,9 0 0-15,1 0-1 0,5 0 0 16,-3 0 0-16,4-3 0 15,-7 0 0-15,1 2 0 16,-8-2 1-16,-6 0 0 16,-6 2 0-16,-17 0 0 0,-9 2 1 15,-12-2-2-15,-14 4 1 16,-9 0-2-16,-10 0 0 16,-13 0-1-16,0 0-3 15,0 14-7-15,-11-14-33 0,-1 2-43 16,-1-2 0-16</inkml:trace>
          <inkml:trace contextRef="#ctx0" brushRef="#br0" timeOffset="48563.942">3156 8469 224 0,'0'0'9'0,"0"0"5"16,0 0 6-16,0 0 1 16,0 0 2-16,16-7 1 15,3-2-1-15,17 0 3 16,12-7-8-16,7 7-6 16,16-5-3-16,6 2-2 0,17-2-1 15,9 7-1-15,7 7 0 16,5 0-1-16,8 10 0 15,2 11-1-15,-2-3 0 16,2 11-1-16,-6 6 0 0,-2 3 0 16,-5 5-1-16,-8 1 2 15,-8 9-1-15,-2-3 0 16,-4 8 0-16,-10-3 0 0,-5 5 0 16,-8 2 0-16,-9 5-1 15,-3 4-1-15,-7 2 1 16,-9 4-1-16,-3-3 0 15,-4 11 0-15,-6 0 1 0,-3-5 0 16,-2 9-1-16,-5-4 1 16,-3-1 0-16,1-1 0 15,-5 1 0-15,-2-1 0 16,-4-6 0-16,1 0-1 16,-2 1 1-16,-2-5-1 0,0-8 1 15,0 2 0-15,-2-9 0 16,-9-3 1-16,2 2-1 15,-8-2 1-15,1-7 0 16,-6-4 0-16,-4 9 0 0,-6-9-1 16,0 5 2-16,-4-4-3 15,1-8 0-15,-4 8 0 16,-3-2 0-16,3-5 0 0,-2 3 0 16,-5-8 0-16,2 2 0 15,-1-3 0-15,-8-3 0 16,2 0 0-16,-4-6 0 15,-9 2 0-15,-3-5 0 0,-1-2 0 16,-3-1 0-16,0-3 0 16,4-6 0-16,2 2 0 15,1-8 0-15,2 3 0 16,10-5 0-16,4 0 0 16,4 0 0-16,-5 0 0 0,6-5 0 15,2 1 0-15,-1 0 0 16,1 0 0-16,-5-4 0 15,-2 3 0-15,2-2 0 16,-2 5 0-16,7-2 0 0,-1 4 0 16,-1 0 0-16,15 0 0 15,-4 4 0-15,12-2 0 16,4-2 0-16,16 0 0 16,-19 4 0-16,19-4 0 0,0 0 0 15,0 0 0-15,-7-10 0 16,7 10-77-16,7-9-14 15</inkml:trace>
          <inkml:trace contextRef="#ctx0" brushRef="#br0" timeOffset="46923.259">985 10855 292 0,'0'0'6'16,"0"0"3"-16,9-6 3 16,7 2 4-16,10 2 0 15,12-6 3-15,11 2 2 0,15-1-2 16,14 5-3-16,12-8-4 16,13 0-2-16,9 4-2 15,14-8-2-15,12 2 0 16,11-3-1-16,5-8 0 0,11 1-2 15,-4-1 1-15,0-1-1 16,0 2-1-16,-12 1 0 16,-14 2 0-16,-16-1 0 15,-20 10 0-15,-21 1-1 16,-23 1 0-16,-20 8-2 0,-22 0-5 16,-13 0-9-16,-16 21-45 15,-9-19-26-15,-5-2-3 16</inkml:trace>
          <inkml:trace contextRef="#ctx0" brushRef="#br0" timeOffset="47470.136">3066 8532 372 0,'0'0'6'0,"0"0"4"16,0 0 0-16,0 0 0 16,0 0 1-16,0 0 1 15,0 12 0-15,0 7 0 16,0 6-5-16,0 17-2 0,3 9-1 16,6 17 0-16,1 15-1 15,6 12 0-15,-3 22 0 16,6 4 0-16,-3 14 0 15,4 6 0-15,-4 8-1 0,0 1 0 16,7 3 0-16,-7-10 0 16,10 5-1-16,-4-7 1 15,4-2-1-15,-1 2 1 0,-2-10 0 16,3-6 0-16,-6-8-2 16,-1-9 0-16,1-11 0 15,-4-14 0-15,0-13 0 16,-4-15 0-16,1-13 0 0,-3-10 0 15,-4-23-8-15,8-9-49 16,-9-13-31-16,-1-15 0 16</inkml:trace>
          <inkml:trace contextRef="#ctx0" brushRef="#br0" timeOffset="51985.903">6436 9661 365 0,'0'0'7'0,"0"0"1"16,0 0 2-16,0 0 1 0,0 12 2 15,0-12 1-15,9 10 1 16,11-7 0-16,6-3-5 15,10 0-3-15,12-3 0 16,13-4-3-16,10 1-1 0,9 0-1 16,11-3-1-16,2 3 1 15,10-2 0-15,0-2 0 16,-2 4 1-16,-2-1-1 16,-5 2 1-16,-5 1 0 0,-11-5-1 15,-7 5-2-15,-16 0 0 16,-13 2 0-16,-10 2 0 15,-13-4 0-15,-19 4 0 0,0 0 0 16,0 0-11-16,16 0-74 16,-16 0-3-16</inkml:trace>
          <inkml:trace contextRef="#ctx0" brushRef="#br0" timeOffset="49751.464">-527 9799 360 0,'0'0'6'0,"0"0"3"0,-10-10 3 16,10 10-1-16,-9-19 2 16,2 2 0-16,1-2 1 15,3-4-1-15,-4-5-4 16,3-4-3-16,2-6-1 0,2-11-1 16,0 1-2-16,0-11 1 15,0-7-1-15,6-5-1 16,4-5 1-16,-1-9-1 15,4-2 0-15,-1 8 0 0,-1-9 0 16,1 12 0-16,-1-2-1 16,-2 12 0-16,1 7 1 15,3 14-1-15,-1 8 0 16,4 10 0-16,0 11 1 16,0 12 0-16,5 12 0 0,4 15 0 15,5 9 0-15,-2 12 1 16,11 15-1-16,-5 4 1 15,9 11-1-15,1 6 0 0,2 0-1 16,0 0-3-16,-5-2-5 16,5-15-5-16,-5 2-11 15,-2-17-26-15,-4-10-36 16,1-7-2-16</inkml:trace>
          <inkml:trace contextRef="#ctx0" brushRef="#br0" timeOffset="63909.13">6665 9076 345 0,'0'0'6'0,"0"0"0"16,0 0 2-16,0 0 3 0,0 0 1 15,0 0-1-15,0 0 3 16,10 13-1-16,-1-1-4 16,4 2-2-16,3 5 0 15,3 3-3-15,4 7 0 0,0-3-2 16,2 7-1-16,5-2 0 15,-5 4 0-15,-2 1-1 16,6-1 0-16,-7 0 1 16,1-6-1-16,-3 0 0 0,-1-3 1 15,3-3 0-15,-6-4 1 16,3-10 2-16,4-3-1 16,0-3 2-16,0-3 0 0,2-12 0 15,4-7 1-15,0-6 0 16,0-5-2-16,1-5 0 15,-5 9-2-15,1-6-2 16,-6 10 0-16,-4-5 0 16,-4 11 0-16,-6 0 0 0,-6 16 0 15,3-18-8-15,4-4-76 16,-7 22-3-16</inkml:trace>
          <inkml:trace contextRef="#ctx0" brushRef="#br0" timeOffset="49954.584">-321 9019 394 0,'0'0'3'0,"0"0"1"16,0 0 2-16,0 0 1 16,0 0 1-16,0 0 1 0,14 0 0 15,7 0-1-15,9-4-7 16,11 4-18-16,-2 0-59 15,23 4-2-15</inkml:trace>
          <inkml:trace contextRef="#ctx0" brushRef="#br0" timeOffset="103487.4148">14920 9089 270 0,'0'0'9'0,"0"0"2"15,0 0 6-15,0 0 5 16,-13 4 1-16,13-4 4 15,0 0 2-15,0 0-1 0,0 0-7 16,-9-7-3-16,9 7-5 16,0-26-5-16,0 3-3 15,0-5-1-15,0-7-2 16,6-14-1-16,1-5-1 0,2-7 1 16,7-10-1-16,1-1 2 15,1-7-2-15,5-4 0 16,-3-1 0-16,3 0 0 0,2 0 0 15,-2 8 0-15,-1 5 0 16,0 5 0-16,-1 11 0 16,-5 6 0-16,0 18 0 15,0 1 0-15,-4 13 0 0,-1 9-2 16,-11 8 1-16,21 2 0 16,-8 18 2-16,6 6-2 15,1 9 2-15,3 17-1 16,3 5 0-16,-1 11 0 15,5 12 0-15,-8 6-1 0,0 10-5 16,-11-2-6-16,1 3-25 16,10-5-46-16,-18-8-4 15</inkml:trace>
          <inkml:trace contextRef="#ctx0" brushRef="#br0" timeOffset="103706.155">14869 8736 313 0,'0'0'6'0,"0"0"4"15,-4-20 2-15,4 20 1 16,0-15 4-16,4 2 1 0,9 0-1 16,7 1 1-16,12 1-4 15,9 4-6-15,10-2-4 16,14 5-6-16,0-2-19 15,-4 4-57-15,16-2-1 16</inkml:trace>
          <inkml:trace contextRef="#ctx0" brushRef="#br0" timeOffset="104253.061">16509 7846 380 0,'0'0'6'0,"0"0"2"16,13 0 1-16,-13 0 2 16,0 0 1-16,12 12 1 15,-5 2 0-15,0 12 2 0,-7 3-5 16,2 19-3-16,-2 3-2 15,4 13-1-15,-1 13-1 16,1 3-2-16,-1 7-1 16,-1 4-5-16,-2-9-10 15,7 5-23-15,9-2-45 0,-12-15-2 16</inkml:trace>
          <inkml:trace contextRef="#ctx0" brushRef="#br0" timeOffset="104737.459">16506 7898 371 0,'0'0'4'16,"0"-9"1"-16,0 9 3 15,12-23 0-15,4 7 2 16,14-2 1-16,-1 3 2 0,13-4 0 15,9 7-3-15,1 5-2 16,3 4 0-16,-4 3-3 16,-3 6-1-16,-2 10-2 15,-12 6-1-15,-11 8-1 0,-13 5-2 16,-10 1 0-16,-10 0-3 16,-13 7-3-16,-9 6-1 15,0-8-1-15,4 4-1 16,1-5 1-16,11-3 2 15,11-2 2-15,7-8 3 0,21-1 6 16,12-5 3-16,13-2 2 16,11-3 0-16,12 0 2 15,-4 0-1-15,4 1 0 16,-6-1-2-16,-4-3-1 0,-12 9-1 16,-15-3 0-16,-11 7-1 15,-20 5-1-15,-8 3 0 16,-25 1 0-16,-11 9-2 0,-14 2-2 15,-10-1-2-15,-12-1-8 16,-1 5-22-16,13-7-51 16,-11-8 0-16</inkml:trace>
          <inkml:trace contextRef="#ctx0" brushRef="#br0" timeOffset="105284.347">15491 8588 350 0,'0'0'8'15,"16"-3"4"-15,-16 3 3 0,19-4 0 16,-19 4 2-16,19 0 1 16,-19 0 0-16,13 10 0 15,-13 9-6-15,-6 1-4 0,-4 8-3 16,4 5-1-16,-4 5-1 16,4 4-1-16,6 3 0 15,0 0-1-15,6-4 2 16,4 5-3-16,-1-4 0 15,4-7 0-15,1 2 0 0,-5-6 0 16,-6-6 0-16,4-2 0 16,-5-8 0-16,-2-6 0 15,0-9 0-15,4 14 0 16,-4-14 0-16,0 0 0 0,0 0-86 16,0 0-3-16</inkml:trace>
          <inkml:trace contextRef="#ctx0" brushRef="#br0" timeOffset="103971.788">16116 8347 442 0,'0'0'2'0,"0"0"0"16,0 0 2-16,0 0 1 16,0 0 1-16,0 0 1 0,0 0 1 15,0 0-1-15,0 0-1 16,0 0-2-16,0 0-4 15,0 19-12-15,-3 10-61 16,3-29-11-16</inkml:trace>
        </inkml:traceGroup>
      </inkml:traceGroup>
    </inkml:traceGroup>
    <inkml:traceGroup>
      <inkml:annotationXML>
        <emma:emma xmlns:emma="http://www.w3.org/2003/04/emma" version="1.0">
          <emma:interpretation id="{341B9739-473A-4FC5-91DB-A4ED4FC5E856}" emma:medium="tactile" emma:mode="ink">
            <msink:context xmlns:msink="http://schemas.microsoft.com/ink/2010/main" type="paragraph" rotatedBoundingBox="12520,16421 29532,16035 29570,17678 12558,180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8DD17D-61DA-4093-92BF-1C4BEFA28B78}" emma:medium="tactile" emma:mode="ink">
              <msink:context xmlns:msink="http://schemas.microsoft.com/ink/2010/main" type="line" rotatedBoundingBox="12520,16421 29532,16035 29570,17678 12557,18065"/>
            </emma:interpretation>
          </emma:emma>
        </inkml:annotationXML>
        <inkml:traceGroup>
          <inkml:annotationXML>
            <emma:emma xmlns:emma="http://www.w3.org/2003/04/emma" version="1.0">
              <emma:interpretation id="{3E1CA6BE-47CD-4B39-87EE-002DCB65C190}" emma:medium="tactile" emma:mode="ink">
                <msink:context xmlns:msink="http://schemas.microsoft.com/ink/2010/main" type="inkWord" rotatedBoundingBox="12521,16467 16640,16374 16676,17971 12558,18065"/>
              </emma:interpretation>
              <emma:one-of disjunction-type="recognition" id="oneOf5">
                <emma:interpretation id="interp25" emma:lang="en-US" emma:confidence="0">
                  <emma:literal>AYD</emma:literal>
                </emma:interpretation>
                <emma:interpretation id="interp26" emma:lang="en-US" emma:confidence="0">
                  <emma:literal>AND</emma:literal>
                </emma:interpretation>
                <emma:interpretation id="interp27" emma:lang="en-US" emma:confidence="0">
                  <emma:literal>AYD.</emma:literal>
                </emma:interpretation>
                <emma:interpretation id="interp28" emma:lang="en-US" emma:confidence="0">
                  <emma:literal>AYX.</emma:literal>
                </emma:interpretation>
                <emma:interpretation id="interp29" emma:lang="en-US" emma:confidence="0">
                  <emma:literal>AND.</emma:literal>
                </emma:interpretation>
              </emma:one-of>
            </emma:emma>
          </inkml:annotationXML>
          <inkml:trace contextRef="#ctx0" brushRef="#br1" timeOffset="127972.491">9323 13205 460 0,'0'0'4'16,"0"-12"0"-16,4-4 1 16,-1-7 0-16,3-10-1 0,1-8 1 15,5-14-1-15,-2-9 0 16,6-13-3-16,-3-9-1 15,7-14 0-15,2-3-1 16,0-6 1-16,11 3 0 0,-1 0 0 16,7 9 0-16,2 15 0 15,2 11 0-15,1 23-1 16,2 19 1-16,-5 20 0 16,1 15 0-16,1 32 0 0,-2 16 0 15,-2 23 0-15,0 20 0 16,3 16 0-16,-1 8-3 15,5 14-3-15,-7-10-7 16,5 0-20-16,-5-6-51 0,-7-16-1 16</inkml:trace>
          <inkml:trace contextRef="#ctx0" brushRef="#br1" timeOffset="128253.76">9587 12855 438 0,'0'0'1'0,"0"0"-1"16,-16-16 0-16,16 6 0 0,7-5 0 15,9-5 0-15,7 1 0 16,9-6 0-16,25-1-1 16,5-7-15-16,18-11-52 15,5 12-9-15</inkml:trace>
          <inkml:trace contextRef="#ctx0" brushRef="#br1" timeOffset="128738.149">10751 12155 440 0,'0'0'0'16,"0"0"0"-16,0 0 1 15,6 6-1-15,10 10 2 16,3 5-1-16,13 5 1 0,7 1 0 15,9 8 1-15,17 2-1 16,6-2 0-16,4-10 1 16,8-9-1-16,-3-6 1 15,5-14 0-15,-9-15 2 16,-5-12 0-16,-2-12 2 0,-18-11-1 16,-6-10 0-16,-15-7 0 15,-12-3-1-15,-8-9 0 16,-10 6-5-16,-7 7 0 15,-9 1 0-15,0 15-3 0,4 13-6 16,2 21-6-16,-3 12-33 16,13 16-38-16,3 15-2 15</inkml:trace>
          <inkml:trace contextRef="#ctx0" brushRef="#br1" timeOffset="128394.377">10911 12085 462 0,'0'0'0'16,"0"0"-1"-16,0 13 1 0,0-4-1 15,4 13 1-15,3 10 0 16,2 11 1-16,1 11 0 16,6 7 1-16,0 16 1 15,7 4-2-15,-4 2-3 0,17 7-16 16,-8-10-61-16,1-12-3 16</inkml:trace>
          <inkml:trace contextRef="#ctx0" brushRef="#br1" timeOffset="129331.904">12346 11568 439 0,'0'0'0'16,"0"0"-1"-16,0 0 1 0,9-13 0 15,7 7 0-15,11 0 2 16,8 2 1-16,13 0 2 16,14 4 1-16,9 10 0 0,5 10 1 15,11 9 0-15,0 12-1 16,0 4-1-16,1 13-1 15,-11 9-2-15,-3 1 0 16,-10 9-1-16,-15-1-1 16,-4 2 1-16,-17 0 0 0,-5-2 0 15,-16-5 0-15,-7-4 1 16,-10-9 1-16,-10-7 0 16,-15-6 0-16,-10-6-1 15,-13-7-2-15,-3-10 0 0,-13-9 0 16,-7-6 0-16,4-4-5 15,-13 10-73-15,9-33-9 16</inkml:trace>
          <inkml:trace contextRef="#ctx0" brushRef="#br1" timeOffset="128972.531">12501 11664 502 0,'0'0'0'0,"0"0"0"15,0 0-2-15,-11-9 0 16,11 9-2-16,-16 3 1 16,7 13 1-16,-1 10-1 0,4 14 2 15,3 23 1-15,-1 7 0 16,4 17 1-16,7 10-2 15,6-3-9-15,10 3-30 16,14 0-42-16,-4-17-3 0</inkml:trace>
          <inkml:trace contextRef="#ctx0" brushRef="#br1" timeOffset="129488.159">13376 12270 511 0,'0'0'0'16,"0"0"0"-16,34-28-58 16,-22 28-30-16</inkml:trace>
        </inkml:traceGroup>
        <inkml:traceGroup>
          <inkml:annotationXML>
            <emma:emma xmlns:emma="http://www.w3.org/2003/04/emma" version="1.0">
              <emma:interpretation id="{526438BF-D808-4194-88CC-ADC7DB0EEE8D}" emma:medium="tactile" emma:mode="ink">
                <msink:context xmlns:msink="http://schemas.microsoft.com/ink/2010/main" type="inkWord" rotatedBoundingBox="20636,16301 29531,16022 29580,17585 20685,17864">
                  <msink:destinationLink direction="with" ref="{483D0577-F830-4C91-A534-6A81793423E8}"/>
                </msink:context>
              </emma:interpretation>
              <emma:one-of disjunction-type="recognition" id="oneOf6">
                <emma:interpretation id="interp30" emma:lang="en-US" emma:confidence="0">
                  <emma:literal>YEABTT</emma:literal>
                </emma:interpretation>
                <emma:interpretation id="interp31" emma:lang="en-US" emma:confidence="0">
                  <emma:literal>XEABTT</emma:literal>
                </emma:interpretation>
                <emma:interpretation id="interp32" emma:lang="en-US" emma:confidence="0">
                  <emma:literal>YEABTTT</emma:literal>
                </emma:interpretation>
                <emma:interpretation id="interp33" emma:lang="en-US" emma:confidence="0">
                  <emma:literal>YEABTET</emma:literal>
                </emma:interpretation>
                <emma:interpretation id="interp34" emma:lang="en-US" emma:confidence="0">
                  <emma:literal>WEABTT</emma:literal>
                </emma:interpretation>
              </emma:one-of>
            </emma:emma>
          </inkml:annotationXML>
          <inkml:trace contextRef="#ctx0" brushRef="#br0" timeOffset="-11891.647">17491 11520 379 0,'0'0'4'0,"-12"-3"-2"15,12 3 2-15,-20 0 2 16,8 0 1-16,-1 0 2 0,0-5 1 15,13 5 2-15,-16 27 0 16,16-8-1-16,6 7-1 16,10 5 0-16,7 6-3 15,2 7-1-15,14 10-1 0,4 5-2 16,1-2-1-16,4 1-1 16,7-3 0-16,0 2 0 15,-4-8-1-15,1-8 1 16,-3-8-2-16,-4-8-2 0,-3-5-2 15,-10-16-10-15,0-12-51 16,-13 6-18-16</inkml:trace>
          <inkml:trace contextRef="#ctx0" brushRef="#br0" timeOffset="-12219.765">18216 11670 407 0,'0'0'1'0,"0"0"0"0,0 0 0 15,0 0 0-15,0 0 1 16,0 0 1-16,0 0 1 16,-12 23 1-16,3-1 1 15,-7 9 1-15,-4 16-1 0,-6 1 2 16,-3 12-1-16,-3 15-2 15,-3 2 0-15,-1 3-2 16,1 7-1-16,-2-7 0 16,5 0-2-16,0-6 0 15,0-4-1-15,9-15-5 0,-5-13-12 16,8-10-62-16,8-12-3 16</inkml:trace>
          <inkml:trace contextRef="#ctx0" brushRef="#br0" timeOffset="-11422.874">18681 12474 302 0,'0'0'9'0,"0"0"4"15,0 0 3-15,17 0 3 16,11-4 3-16,8-2 2 16,15 0-2-16,10-8 1 0,13 1-9 15,13 3-11-15,0-6-31 16,7 4-51-16,3-4-3 15</inkml:trace>
          <inkml:trace contextRef="#ctx0" brushRef="#br0" timeOffset="-11641.626">18684 11979 401 0,'0'0'5'0,"0"0"1"0,0 0 1 16,0 0 1-16,9 3 1 15,-9-3 0-15,23 12 2 16,-7-6-1-16,7 4-4 15,3 0-1-15,10-6-5 16,1 8-10-16,6 5-55 0,5-13-18 16</inkml:trace>
          <inkml:trace contextRef="#ctx0" brushRef="#br0" timeOffset="-10719.745">20027 12343 361 0,'0'0'5'0,"11"0"3"15,5 0 3-15,5 0 1 0,13 0 1 16,7 2 1-16,14 2 0 16,10-4 0-16,8 3-5 15,8-3-10-15,-3 0-36 16,9-3-43-16,-7-7-3 0</inkml:trace>
          <inkml:trace contextRef="#ctx0" brushRef="#br0" timeOffset="-10922.8748">20043 12923 464 0,'0'0'1'0,"0"0"0"0,0 0 2 16,0 0 0-16,0 0 1 15,0 0 0-15,7-3 1 0,-7 3 0 16,7-32 1-16,-5 3-2 15,5-10-2-15,6-16 0 16,4-9-1-16,1-19 0 16,12-14-1-16,-1-9-1 0,9-9 0 15,5-3 1-15,1-1-1 16,-1 6 1-16,5 4 1 16,-9 14-1-16,-2 19 1 15,-4 9-1-15,-4 22 1 16,-6 13-1-16,-7 14 1 0,3 14-1 15,-3 10 1-15,0 19 0 16,-3 18 1-16,3 10-2 16,3 16 0-16,1 14 0 15,-4 7 0-15,-4 13 0 0,-1 0 0 16,-1 2 0-16,-1-3 0 16,0-2-8-16,2-9-14 15,-6-8-40-15,6-15-25 0,-2-21-3 16</inkml:trace>
          <inkml:trace contextRef="#ctx0" brushRef="#br0" timeOffset="-10391.597">21569 12251 486 0,'0'0'2'16,"0"0"1"-16,0 0 2 0,0 0 0 16,0 0 0-16,0 0 0 15,0 0-5-15,0 0 0 16,0 0 0-16,0 0 0 16,0 0 0-16,0 0 0 0,0 0 0 15,0 0 0-15,0 0 0 16,16-12 0-16,-16 12 0 15,9-13 0-15,-9 13-3 16,0 0-77-16,0 0-10 0</inkml:trace>
          <inkml:trace contextRef="#ctx0" brushRef="#br0" timeOffset="-9938.4768">22060 11627 467 0,'0'0'2'0,"0"0"0"16,0 0 0-16,0 0 2 0,14 0 0 15,-11 12 1-15,1 7 1 16,-2 9 0-16,2 14 0 16,-1 13-1-16,-3 3-3 0,3 16-2 15,1 2 0-15,-2 8 0 16,5 2 0-16,0-2 0 16,2 0 0-16,1-14-2 15,10 1-33-15,12-20-52 0,-16-9-2 16</inkml:trace>
          <inkml:trace contextRef="#ctx0" brushRef="#br0" timeOffset="-9422.827">22136 11649 423 0,'0'0'3'16,"0"0"1"-16,9-20 1 15,-9 20 2-15,23-20 2 0,-7 11 0 16,7-1 1-16,2 4 0 16,10 6-2-16,1 0-2 15,12 6-2-15,1 4-1 16,6 9-1-16,-1 1-1 0,0 5-1 16,-6 1 0-16,2 6 0 15,-18 6-1-15,-10 7 1 16,-12-3-1-16,-10 2-2 0,-16 5 0 15,-7-1 1-15,-6-2-1 16,-10-5 0-16,7-3 1 16,0 0 0-16,4-5 1 15,7 0 2-15,9-2 1 0,12-5 0 16,0 0 1-16,16-1 1 16,3 2-1-16,11-2 1 15,-2-3-1-15,1 4 0 16,4 1 0-16,-4-5-3 15,-8 6 0-15,2-2 0 0,-13 2 0 16,0 3 0-16,-10-3 0 16,-10 4 0-16,-16 0 0 15,-2-4 0-15,-15 2 0 16,-1-8 0-16,-11 0 0 0,-4-5 0 16,5-1 0-16,2-14 0 15,11 5 0-15,-1-7-42 16,19-19-46-16,19-10-3 15</inkml:trace>
          <inkml:trace contextRef="#ctx0" brushRef="#br0" timeOffset="-9172.834">23520 12284 481 0,'0'0'-1'0,"0"0"0"15,0 0 1-15,7-6 0 16,-7 6 0-16,13-8 2 0,-1 2 0 16,8 6 1-16,3-3 3 15,12 0-1-15,11 3 1 16,11-4-2-16,12-2 0 16,11-3-6-16,10 0-7 0,-3-13-25 15,-4 2-51-15,11-3-3 16</inkml:trace>
          <inkml:trace contextRef="#ctx0" brushRef="#br0" timeOffset="-8938.442">23818 11860 486 0,'0'0'1'0,"0"0"1"0,0 0 0 15,0 0 1-15,0 21 1 16,2-1 1-16,5 7 1 16,0 8-4-16,2 12-2 0,1 6 0 15,-1 7 0-15,4 11 0 16,-1-4 0-16,4 1 0 16,1-4 0-16,3 3 0 15,-4-15-5-15,0-4-82 0,9-5-4 16</inkml:trace>
          <inkml:trace contextRef="#ctx0" brushRef="#br0" timeOffset="-8250.939">24855 11208 461 0,'0'0'3'0,"0"0"1"15,5 0 1-15,16 0 1 16,8 3 0-16,13 3 1 16,15 1 0-16,21-1 1 0,14 2-4 15,9-4-4-15,12 8 0 16,6-3 0-16,7-3 0 15,0 4 0-15,-11-1 0 16,-12 4 0-16,-2-3 0 0,-21-4 0 16,1-15-56-16,-24 9-34 15</inkml:trace>
          <inkml:trace contextRef="#ctx0" brushRef="#br0" timeOffset="-8579.071">25519 11627 371 0,'0'0'5'0,"-10"-8"4"16,-3 4 1-16,-6 4 1 15,-10 0 3-15,-4 4 1 0,-5 4 1 16,-4 4 2-16,-10 10-5 16,3 3-2-16,-1 11-2 15,1 6 0-15,8 13-9 16,-5 7 0-16,10 11 0 15,8 7 0-15,8-1 0 0,8 8 0 16,8-3 0-16,10-4 0 16,24-2 0-16,11-12 0 15,21-5 0-15,14-15 0 0,16-11 0 16,11-16-14-16,9-22-65 16,-2-4-9-16</inkml:trace>
          <inkml:trace contextRef="#ctx0" brushRef="#br0" timeOffset="-5391.4829">18588 11994 280 0,'0'0'7'16,"0"0"4"-16,0 0 2 0,0 0 3 16,-7 10 2-16,7-10 0 15,0 0 4-15,-7 16-1 16,7-16-4-16,-2 14-4 15,2-14-1-15,16 6-3 0,9-4-2 16,10-2-1-16,8 0-1 16,12-2-1-16,2-4-2 15,10-2-1-15,2 8 0 16,-2-2 0-16,-6-2 0 0,-10 4-1 16,-5 0 1-16,-10 4 0 15,-8-2-1-15,-8 6 0 16,-20-8-1-16,16 6-1 15,-16-6-2-15,0 0-5 0,0 13-16 16,-4-3-51-16,4-10-8 16</inkml:trace>
          <inkml:trace contextRef="#ctx0" brushRef="#br0" timeOffset="-4921.724">18714 12464 278 0,'0'0'4'16,"0"0"3"-16,9 0 4 15,-9 0 1-15,12 6 4 0,-12-6 1 16,27 7 3-16,-8-1 1 15,-3 1-3-15,9-4-2 16,2-3-3-16,8 0-1 0,0 0-1 16,4-3-3-16,-1-1 0 15,1 1-1-15,-4-3-1 16,-5 3-1-16,-1-1-1 16,-10 2-1-16,1 2-2 0,-20 0-3 15,19 0-10-15,-19 0-41 16,0 0-31-16,0 0-4 15</inkml:trace>
        </inkml:traceGroup>
      </inkml:traceGroup>
    </inkml:traceGroup>
  </inkml:traceGroup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17.3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1308986-6858-4A14-9AC0-76DC36223B26}" emma:medium="tactile" emma:mode="ink">
          <msink:context xmlns:msink="http://schemas.microsoft.com/ink/2010/main" type="inkDrawing" rotatedBoundingBox="24607,4307 24614,7328 24574,7329 24567,4308" semanticType="verticalRange" shapeName="Line">
            <msink:sourceLink direction="with" ref="{11CA3D63-1753-4424-BE0B-C35B238844CB}"/>
            <msink:sourceLink direction="with" ref="{3536EC1E-0656-43AC-A07D-B53EBDC08A52}"/>
            <msink:sourceLink direction="with" ref="{F70FC0CA-5E6B-453D-9D4B-EA5739BB006F}"/>
            <msink:sourceLink direction="with" ref="{B7C918E8-75BE-4630-9C54-1D4BAACD9181}"/>
            <msink:sourceLink direction="with" ref="{124C9FFE-09A4-48F8-801A-B9AD3164D3DB}"/>
            <msink:sourceLink direction="with" ref="{75972679-D33F-41E7-B473-56982FDB03E6}"/>
          </msink:context>
        </emma:interpretation>
      </emma:emma>
    </inkml:annotationXML>
    <inkml:trace contextRef="#ctx0" brushRef="#br0">16 0 284 0,'0'0'6'15,"0"0"5"-15,0 14 3 16,0 2 2-16,-3 9 3 0,-1 8 2 16,1 10 3-16,0 10-2 15,3 16-3-15,0 1-4 16,0 17-1-16,0 6-3 15,0 16 0-15,0 5-3 0,3 4-1 16,0 8 2-16,-3-1-9 16,0 3 0-16,0 4 0 15,0 0 0-15,0-3 0 16,0-3 0-16,4 0 0 16,-4 10 0-16,0-17 0 0,0-1 0 15,0-3 0-15,0-17 0 16,0 2 0-16,-4-3 0 15,4-21 0-15,-3-9 0 0,3-9 0 16,0-4 0-16,0-11 0 16,0-7 0-16,7-11 0 15,-4-14 0-15,8-14-61 16,8 3-30-16</inkml:trace>
  </inkml:traceGroup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17.7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5490175-817C-44C4-818D-30AD0C8139D7}" emma:medium="tactile" emma:mode="ink">
          <msink:context xmlns:msink="http://schemas.microsoft.com/ink/2010/main" type="inkDrawing" rotatedBoundingBox="26213,4217 26329,6968 26244,6972 26127,4221" semanticType="verticalRange" shapeName="Line">
            <msink:sourceLink direction="with" ref="{AACDD522-9054-46EA-8B2B-7F0BB422AB76}"/>
            <msink:sourceLink direction="with" ref="{2AF583AD-4F9F-4656-865F-6D6B2724CA6C}"/>
            <msink:sourceLink direction="with" ref="{75972679-D33F-41E7-B473-56982FDB03E6}"/>
            <msink:sourceLink direction="with" ref="{B7C918E8-75BE-4630-9C54-1D4BAACD9181}"/>
          </msink:context>
        </emma:interpretation>
      </emma:emma>
    </inkml:annotationXML>
    <inkml:trace contextRef="#ctx0" brushRef="#br0">-2 0 298 0,'0'0'3'0,"0"0"4"15,0 0 1-15,0 0 6 16,0 7 1-16,0-7 2 16,0 33 2-16,0-3 2 0,3 10-3 15,-3 19-2-15,8 16-2 16,-1 23-2-16,-2 13-1 15,-5 21-1-15,0 11-1 16,3 9 0-16,-3 16-2 16,0-2-4-16,-3 2-3 0,-2 1 0 15,5-7 0-15,8-7 0 16,3-4 0-16,0-19 0 16,4-6 0-16,3-14 0 0,1-12 0 15,-1-15 0-15,-3-20 0 16,-4-9 0-16,-8-22-19 15,-3-13-69-15,0-21-3 16</inkml:trace>
  </inkml:traceGroup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18.4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344CDCD-278B-40F2-B5E0-41E855F91692}" emma:medium="tactile" emma:mode="ink">
          <msink:context xmlns:msink="http://schemas.microsoft.com/ink/2010/main" type="inkDrawing" rotatedBoundingBox="19158,2922 20581,4415 20532,4463 19109,2969" semanticType="callout" shapeName="Other">
            <msink:sourceLink direction="with" ref="{B1296FD6-7887-4172-BDF2-59190644EC9D}"/>
          </msink:context>
        </emma:interpretation>
      </emma:emma>
    </inkml:annotationXML>
    <inkml:trace contextRef="#ctx0" brushRef="#br0">1465 1454 277 0,'0'0'7'0,"0"0"6"0,0 0 3 16,-18-7 4-16,18 7 3 16,-16-2 2-16,16 2 3 15,-21-16 1-15,21 16-7 0,-26-21-4 16,11 3-4-16,-12-5-2 15,-9-9-5-15,-12-13-7 16,-7-3 0-16,-11-11 0 16,-12-11 0-16,-10-12 0 0,-9-16 0 15,-2-8 0-15,3-8 0 16,4-4 0-16,3 8 0 16,0 2 0-16,8 14 0 15,12 9 0-15,1 19 0 0,13 14 0 16,18 22 0-16,-10 5 0 15,21 0-62-15,0 25-26 16</inkml:trace>
  </inkml:traceGroup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43.9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35C84CB-BEE7-40D0-80D5-823B69399925}" emma:medium="tactile" emma:mode="ink">
          <msink:context xmlns:msink="http://schemas.microsoft.com/ink/2010/main" type="inkDrawing" rotatedBoundingBox="3709,15105 3732,13543 3869,13545 3846,15107" semanticType="verticalRange" shapeName="Other">
            <msink:sourceLink direction="with" ref="{00F74689-E6F1-4385-84E4-3AD3B988849E}"/>
          </msink:context>
        </emma:interpretation>
      </emma:emma>
    </inkml:annotationXML>
    <inkml:trace contextRef="#ctx0" brushRef="#br0">1168 12869 384 0,'0'0'7'0,"0"0"1"0,-6-16 3 16,6 16 1-16,-19-4 0 16,19 4 2-16,-26 0 0 15,11 11 2-15,4 16-6 0,-4 10-2 16,1 10-1-16,-2 14 1 15,6 15-8-15,2 9 0 16,5 13 0-16,3 13 0 16,0 7 0-16,0 7 0 15,3-2 0-15,8 3 0 0,4-12 0 16,-4-8 0-16,4-6 0 16,-4-4-55-16,7-34-33 15,4-23-1-15</inkml:trace>
  </inkml:traceGroup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45.7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DAF7631-4E34-4754-8769-E5376DC19199}" emma:medium="tactile" emma:mode="ink">
          <msink:context xmlns:msink="http://schemas.microsoft.com/ink/2010/main" type="inkDrawing" rotatedBoundingBox="3707,15330 3886,16330 3832,16340 3653,15340" shapeName="Other"/>
        </emma:interpretation>
      </emma:emma>
    </inkml:annotationXML>
    <inkml:trace contextRef="#ctx0" brushRef="#br0">1014 14677 376 0,'0'0'5'0,"0"0"3"15,-7-18 1-15,7 18 2 16,-19-11 0-16,19 11 2 0,-15-7 0 15,15 7 2-15,-8 18-3 16,8 11-2-16,5 16-2 16,6 14-1-16,-1 10-2 15,6 16 0-15,2 7-2 0,0 6-3 16,1 13 0-16,-1-7-7 16,4 1-22-16,30-8-56 15,-26-14-3-15</inkml:trace>
  </inkml:traceGroup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50.4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2421F3-DFF0-436F-8956-375FBCE001DA}" emma:medium="tactile" emma:mode="ink">
          <msink:context xmlns:msink="http://schemas.microsoft.com/ink/2010/main" type="inkDrawing" rotatedBoundingBox="20123,11353 30527,11301 30547,15382 20143,15434" hotPoints="30265,11246 30392,14749 20569,15103 20443,11601" semanticType="enclosure" shapeName="Rectangle">
            <msink:sourceLink direction="with" ref="{BF7CFE07-6D05-4A1D-945E-93B8204AB55F}"/>
            <msink:sourceLink direction="with" ref="{307A2435-6B62-4D29-A0D7-DC864437F670}"/>
            <msink:sourceLink direction="with" ref="{E54CABB2-54A6-45EF-BA10-7ABFEAC02D44}"/>
            <msink:sourceLink direction="with" ref="{7050355E-C1B3-4114-BDA6-A8AB7A353912}"/>
            <msink:sourceLink direction="with" ref="{9D516810-93C3-44FD-A7B3-98601523A5EA}"/>
            <msink:sourceLink direction="with" ref="{C16E9B15-7266-4394-A0C3-DD43164180D2}"/>
            <msink:sourceLink direction="with" ref="{FFE57EB5-19BC-419A-9982-EF4B46592A7D}"/>
            <msink:sourceLink direction="with" ref="{19F3CDDB-E6AD-418E-B7D7-B38F4F567D1B}"/>
            <msink:sourceLink direction="with" ref="{D2FDD09A-14F4-413A-A0B9-D77C45FD3CC7}"/>
            <msink:sourceLink direction="with" ref="{04081091-F0F3-45AD-B1E3-7181B3CE20E1}"/>
            <msink:destinationLink direction="with" ref="{8513B0D8-1903-4995-ADE0-B8AA290DB143}"/>
            <msink:destinationLink direction="with" ref="{7C7FB3CE-8E77-4808-98AA-E3D8EAAADC81}"/>
          </msink:context>
        </emma:interpretation>
      </emma:emma>
    </inkml:annotationXML>
    <inkml:trace contextRef="#ctx0" brushRef="#br0">181 40 196 0,'0'0'7'0,"0"0"6"16,0 0 5-16,0 0 4 15,0 0 4-15,0 0 3 0,-11 0 2 16,11 0 2-16,0 0-5 15,0 0-5-15,0 0-3 16,0 0-4-16,0 0-2 16,0 0-3-16,-7-11-3 0,7 11 0 15,0 0-2-15,0 0-4 16,-11-18-2-16,11 18 0 16,0 0 0-16,0 0 0 15,-15-11 0-15,15 11 0 0,0 0 0 16,0 0 0-16,0 0 0 15,0 0 0-15,0 0 0 16,0 0 0-16,0 0 0 16,0 0 0-16,0 0 0 0,0 0 0 15,0 0 0-15,0 0 0 16,0 11 0-16,0-11 0 16,7 25 0-16,-2-1 0 15,1-3 0-15,2 8 0 0,-8 4 0 16,4 7 0-16,-4 5 0 15,0 10 0-15,0 7 0 16,-7-2 0-16,-1 13 0 16,-3-3 0-16,4 11 0 0,-1-7 0 15,5 6 0-15,3-1 0 16,0-8 0-16,0 15 0 16,0-13 0-16,0 12 0 0,0-4 0 15,0 7 0-15,-11 7 0 16,-1 1 0-16,-2 3 0 15,-4 0 0-15,2 4 0 16,1 0 0-16,4 0 0 0,0-3 0 16,1 3 0-16,5-9 0 15,5 13 0-15,0-10 0 16,0 1 0-16,0 6 0 16,0-2 0-16,0 4 0 15,5 2 0-15,2 5 0 0,-1 1 0 16,2 4 0-16,0-7 0 15,3-4 0-15,4-6 0 16,-1-5 0-16,4-15 0 0,-3-11 0 16,-7-22 0-16,7-5 0 15,-15-27 0-15,0-16-86 16,11-10-6-16</inkml:trace>
    <inkml:trace contextRef="#ctx0" brushRef="#br0" timeOffset="1984.4396">-80 18 213 0,'0'0'6'16,"14"-3"4"-16,-3 3 3 15,7 0 2-15,-2 0 5 16,5 0 0-16,13 0 2 0,0 3 2 15,2 1-5-15,9 3-1 16,6-3-3-16,11-1-3 16,12 5-3-16,10-5-2 15,16 1-1-15,11 5-1 0,15-6-1 16,7-3-2-16,11 4 0 16,10-4 0-16,8 0 0 15,12 0 0-15,-1 0 0 0,5 0-1 16,10-4 1-16,0 4-1 15,7-7 1-15,5 2-1 16,-1-2 0-16,1 3 1 16,5 0-1-16,2 1 0 0,1-1 0 15,5 4 0-15,0 0 0 16,-1 0 0-16,4 0-1 16,-1 4 1-16,3-4-1 15,3 3 1-15,-3-3-1 0,0 4 0 16,-2 0 1-16,7-4-1 15,-7 3 1-15,2-3-1 16,-3 4 0-16,6 1 1 16,0-1-1-16,-6-1 0 15,-2 5 1-15,-6-1 0 0,-4 0 1 16,-4 0 0-16,-14 4 1 16,-9-4 1-16,-16-3 0 15,-5 0 1-15,-26-1-1 0,-8-3 0 16,-18 0 0-16,-10 0-1 15,-13 0 0-15,-12 0-3 16,-6-3 0-16,-14-1 0 16,-3 4 0-16,-9 0 0 0,-3-4 0 15,-15 4 0-15,5 0 0 16,-9 0 0-16,-14 0 0 16,18 0 0-16,-18 0 0 15,0 0 0-15,13 4 0 0,-13-4 0 16,10 15 0-16,-10-15 0 15,8 25 0-15,-2 0 0 16,-1 2 0-16,-2 11 0 16,-3 1 0-16,0 11 0 15,0 7 0-15,0 5 0 0,-3 9 0 16,-2 5 0-16,-1 3 0 16,6 0 0-16,0 6 0 15,0-4 0-15,6 12 0 0,6-10 0 16,2 9 0-16,2 6 0 15,-1-4 0-15,-1 12 0 16,1-8 0-16,-7 7 0 16,2-2 0-16,-2-5 0 0,6 5 0 15,-3-4 0-15,4-7 0 16,0-3 0-16,4-6 0 16,-1 3 0-16,1-13 0 15,-1 1 0-15,-4-12 0 0,1-3 0 16,-4 0 0-16,-3-8 0 15,-1 2 0-15,1-10 0 16,-8-3 0-16,6-4 0 16,-1-5 0-16,-2-1 0 15,1-9 0-15,-4-3 0 0,0-4 0 16,0-14 0-16,0 23 0 16,0-23 0-16,-4 15 0 15,4-15 0-15,-14 9 0 0,14-9 0 16,-23 7 0-16,9-1 0 15,-1-1 0-15,-7 2 0 16,-1 0 0-16,2 0 0 16,-10 4 0-16,2-4 0 0,-3-3 0 15,-5 3 0-15,3-7 0 16,-10 0 0-16,4 0 0 16,-12 0 0-16,-7 0 0 15,-4-4 0-15,-7 1 0 16,-12 3 0-16,-10 0 0 0,0 0 0 15,-11 0 0-15,-4 3 0 16,-4 1 0-16,-4 4 0 16,-3 3 0-16,5-4 0 15,-2-3 0-15,-4 6 0 0,-2-2 0 16,0 3 0-16,-5-4 0 16,-3 7 0-16,-7-1 0 15,-6 1 0-15,-5 1 0 0,-3 3 0 16,-5-4 0-16,0 5 0 15,-5-5 0-15,5 2 0 16,8-5 0-16,-1-2 0 16,1 3 0-16,0 0 0 0,-1-5 0 15,4 0 0-15,-3 9 0 16,0-6 0-16,-13 5 0 16,2 11 0-16,-2-8 0 15,-1 4 0-15,6 1 0 16,-4-5 0-16,8 4 0 0,-1-4 0 15,8-7 0-15,4 0 0 16,1 0 0-16,2-4 0 16,-4 4 0-16,4 0 0 15,2-4 0-15,-1 5 0 0,-5-1 0 16,1 4 0-16,-1-1 0 16,9-3 0-16,-2 1 0 15,5-6 0-15,8 2 0 16,3 3 0-16,3-8 0 0,9 1 0 15,-1-4 0-15,-1 4 0 16,5-1 0-16,0-3 0 16,4 5 0-16,-6-3 0 0,3 2 0 15,9 0 0-15,-6-1 0 16,7 2 0-16,-3-3 0 16,5-2 0-16,-6 5 0 15,4-5 0-15,4 0 0 16,-11 0 0-16,10 4 0 0,0 3 0 15,1-3 0-15,13-1 0 16,13 1 0-16,7-1 0 16,18-3 0-16,11 0 0 15,26 0-2-15,0-10-86 0,6-10-1 16</inkml:trace>
  </inkml:traceGroup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53.2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575D50A-AD88-41DF-A2F4-79335615B868}" emma:medium="tactile" emma:mode="ink">
          <msink:context xmlns:msink="http://schemas.microsoft.com/ink/2010/main" type="inkDrawing" rotatedBoundingBox="20175,13150 30203,12736 30206,12816 20178,13231" semanticType="underline" shapeName="Other"/>
        </emma:interpretation>
      </emma:emma>
    </inkml:annotationXML>
    <inkml:trace contextRef="#ctx0" brushRef="#br0">0 443 318 0,'0'0'6'0,"0"0"1"0,0 0 3 16,12 7 1-16,6-7 2 15,11 4 3-15,16-4 1 16,16 0-1-16,18 0-3 0,20 0-2 16,23-4-3-16,22-3-2 15,18 0-1-15,20-1-1 16,23 1-2-16,16-5 0 15,20 6-1-15,17-1-1 0,15-5 1 16,11 1 0-16,11 3-1 16,15-2 1-16,7 1-1 15,1-2 0-15,3 1 0 16,-1 0 1-16,-7-2-1 0,2 1 1 16,-10 1-1-16,-13 2 2 15,-3-7-1-15,-16 1 0 16,-12-1 1-16,-10 1-1 15,-8-1 1-15,-10-1-1 0,-12 5 0 16,-18-7 0-16,-12 7 1 16,-13 0 0-16,-9 4 1 15,-17 0 0-15,-12-1 0 0,-11 1 1 16,-7 4 0-16,-16-1-1 16,-1 4 1-16,-10-4-4 15,-6 1 0-15,-8-1 0 16,4 4 0-16,-12 0 0 15,5-5 0-15,-15 5 0 0,-1 0 0 16,-2 0 0-16,-13 0 0 16,-5 0 0-16,-2 0 0 15,-4 0 0-15,-6 0 0 16,6-2 0-16,1-2 0 0,5-1 0 16,2 1 0-16,1-1 0 15,-2-4 0-15,-7 5-4 16,-2-7-6-16,-12 8-33 15,-22 3-43-15,0-27-2 0</inkml:trace>
  </inkml:traceGroup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54.0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C7FB3CE-8E77-4808-98AA-E3D8EAAADC81}" emma:medium="tactile" emma:mode="ink">
          <msink:context xmlns:msink="http://schemas.microsoft.com/ink/2010/main" type="inkDrawing" rotatedBoundingBox="22543,11477 22859,15011 22801,15016 22485,11483" semanticType="callout" shapeName="Other">
            <msink:sourceLink direction="with" ref="{922421F3-DFF0-436F-8956-375FBCE001DA}"/>
            <msink:sourceLink direction="with" ref="{D06717A6-38F3-400E-A195-FC744DCA2222}"/>
          </msink:context>
        </emma:interpretation>
      </emma:emma>
    </inkml:annotationXML>
    <inkml:trace contextRef="#ctx0" brushRef="#br0">0 0 368 0,'0'0'3'0,"0"0"0"15,0 0 1-15,0 0 2 16,0 0 1-16,11 22 0 15,1 3 2-15,-1 10 0 0,0 13-1 16,4 17 0-16,-1 13-1 16,1 25 0-16,-4 6 0 15,0 17-2-15,-4 6-1 16,1 9 0-16,-5-2-1 0,5-5 0 16,-1 3 1-16,1-8-1 15,6-4 1-15,1-3 1 16,1-8 0-16,-3 0 0 15,6-4 0-15,-8 0 1 0,4 4-4 16,-4-7-2-16,1 3 0 16,-6 1 0-16,2-3 0 15,-4 0 0-15,-1-1 0 16,0-2 0-16,5-8 0 0,-8-4 0 16,5-6 0-16,-2-13 0 15,0-16 0-15,5-6 0 16,-1-16 0-16,1-5 0 15,-8-31 0-15,14 14 0 16,-14-14-51-16,4-7-38 0</inkml:trace>
  </inkml:traceGroup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54.5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73E8AC-3BD7-493A-8F3F-A7464268E407}" emma:medium="tactile" emma:mode="ink">
          <msink:context xmlns:msink="http://schemas.microsoft.com/ink/2010/main" type="inkDrawing" rotatedBoundingBox="24985,11599 25241,15047 25140,15055 24884,11606" semanticType="verticalRange" shapeName="Other"/>
        </emma:interpretation>
      </emma:emma>
    </inkml:annotationXML>
    <inkml:trace contextRef="#ctx0" brushRef="#br0">0 0 343 0,'0'0'5'0,"4"21"2"0,-1 1 3 15,5 15 3-15,0 8 2 16,-2 17 0-16,2 15 2 15,-1 18 1-15,-7 5-4 16,3 16-2-16,-3 7-2 16,0 13-2-16,0-1-1 0,0 16 0 15,0-7-1-15,0 7-2 16,5 0-4-16,6 3 0 16,-1-7 0-16,1 0 0 0,8-3 0 15,-4-8 0-15,3 3 0 16,-2-3 0-16,-3-8 0 15,3-6 0-15,2-7 0 16,-2-10 0-16,-3-2 0 0,3-18 0 16,-2-9 0-16,-2-15 0 15,2-14 0-15,-10-22 0 16,-16-14-83-16,27-14-9 16</inkml:trace>
  </inkml:traceGroup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55.6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513B0D8-1903-4995-ADE0-B8AA290DB143}" emma:medium="tactile" emma:mode="ink">
          <msink:context xmlns:msink="http://schemas.microsoft.com/ink/2010/main" type="inkDrawing" rotatedBoundingBox="27379,14806 27426,11515 27468,11516 27421,14807" semanticType="callout" shapeName="Other">
            <msink:sourceLink direction="with" ref="{922421F3-DFF0-436F-8956-375FBCE001DA}"/>
          </msink:context>
        </emma:interpretation>
      </emma:emma>
    </inkml:annotationXML>
    <inkml:trace contextRef="#ctx0" brushRef="#br0">36 0 271 0,'0'0'4'15,"0"0"2"-15,0 0 2 16,0 0 3-16,0 0-1 0,0 0 4 16,0 0 0-16,0 0 3 15,0 0-1-15,0 0 1 16,7 11-3-16,-4 12 1 16,2 4-1-16,-2 9 0 15,0 10-2-15,-3 15-1 16,5 11-2-16,-5 13-2 0,0 13-1 15,0 10 0-15,0 17-1 16,-5 12-1-16,-1 1 0 16,-6 17-2-16,6-1-2 0,-7 1 0 15,7 6 0-15,-1 5 0 16,2-3 0-16,5 5 0 16,0-2 0-16,0-8 0 15,5-4 0-15,-2-3 0 0,1-15 0 16,2-11 0-16,-6-19 0 15,0-32 0-15,5-1 0 16,-5-32-90-16,-8-23-1 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9:21.3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83D0577-F830-4C91-A534-6A81793423E8}" emma:medium="tactile" emma:mode="ink">
          <msink:context xmlns:msink="http://schemas.microsoft.com/ink/2010/main" type="inkDrawing" rotatedBoundingBox="19227,15694 31595,15376 31666,18126 19297,18445" semanticType="enclosure" shapeName="Other">
            <msink:sourceLink direction="with" ref="{526438BF-D808-4194-88CC-ADC7DB0EEE8D}"/>
          </msink:context>
        </emma:interpretation>
      </emma:emma>
    </inkml:annotationXML>
    <inkml:trace contextRef="#ctx0" brushRef="#br0">0 544 357 0,'0'0'1'16,"11"0"-1"-16,15 0 1 15,8-4 0-15,28-3 0 16,16 1 0-16,28-10 0 0,20-4 1 15,32 1-2-15,25-3 0 16,10 1 3-16,23-3 0 16,19 1 1-16,7 4 1 15,23-4 2-15,12 11 1 0,10-6 0 16,12 2 0-16,13-2 0 16,20-1-1-16,6 3-2 15,11-4-1-15,-1 5 0 16,6-4-2-16,0 3-1 0,1-4 0 15,-4 8 0-15,-6-5-2 16,-1 5 0-16,-5 2 0 16,-1 0 1-16,-3 0-1 15,-2 7 0-15,2 0 1 0,-10 0-1 16,-6 3 2-16,-16-3 0 16,-6 3 2-16,-20 0 0 15,-17-3 1-15,-21 0 0 16,-20-3 0-16,-23-1 0 0,-18 0 0 15,-21 1-1-15,-11 2-2 16,-14 2 0-16,-13 2 0 16,-9 0-1-16,-11 2 0 15,-8 6 0-15,-17 8 1 0,-7-1 0 16,-8 7 1-16,-18 1 0 16,-15 6 0-16,-6 3 0 15,-8 12 0-15,-8 9 0 16,-4 4 0-16,0 15 0 0,-7 4-1 15,-2 15 0-15,9 7 0 16,0 9-1-16,3 8 1 16,6 4 0-16,0 6 0 15,5 1 0-15,2 5-1 0,4-6 1 16,-1 4 1-16,4-4-1 16,2-7 0-16,5-2 0 15,2-6 0-15,0-8 0 16,3-12 0-16,1-7 0 0,-8-8 0 15,2-15-1-15,-8-8 1 16,-3-10 1-16,-5-14-2 16,-12 1 0-16,-2-12 0 15,-19-8 0-15,-13-2 0 16,-16-5 0-16,-16-2 0 0,-18 0 0 16,-20 0 0-16,-17-2 0 15,-14-2 0-15,-16 4 0 16,-8 0 0-16,-5 0 0 0,-8 6 0 15,-7 2 0-15,-7-6 0 16,4 8 0-16,-4-6 0 16,-2 5 0-16,-2-6 0 15,4-3 0-15,-6 4 0 0,4-4 0 16,-2 0 0-16,8 3 0 16,-7-3 0-16,3 0 0 15,7 3 0-15,3 0 0 16,4-3 0-16,5 3 0 0,8-3 0 15,2 0 0-15,7-3 0 16,-1 0 0-16,1-7 0 16,0 4 0-16,3-4 0 15,-6-2 0-15,-1 2 0 16,-3 3 0-16,-3 1 0 0,-3-2 0 16,3 2 0-16,1 0 0 15,-8 0 0-15,7-1 0 16,0 0 0-16,4 4 0 0,0-3 0 15,-2 0 0-15,5 0 0 16,-8 3 0-16,5-1 0 16,0 4 0-16,-8 0 0 15,-2-3 0-15,0 6 0 0,0 1 0 16,-1-1 0-16,7 0 0 16,-3 3 0-16,7-6 0 15,5 0 0-15,11 0 0 16,-4 0 0-16,16 0 0 0,4-3 0 15,3-3 0-15,13 3 0 16,-1-4 0-16,4 4 0 16,3 0 0-16,7 3 0 15,-1-3 0-15,11 3 0 16,-2 0 0-16,5 0 0 0,9-4 0 16,6 4 0-16,10 0 0 15,7 0 0-15,9 0 0 16,4 0 0-16,3-3 0 0,7 3 0 15,2 0 0-15,3 0 0 16,-2 0 0-16,2 0 0 16,-2 0 0-16,9 3 0 15,-3 4 0-15,7-4 0 0,9-3 0 16,-23 3 0-16,23-3 0 16,-16 0 0-16,16 0 0 15,-20 0 0-15,8 0 0 16,-4-3 0-16,0 3 0 15,-4-6 0-15,4-1 0 0,-7 4 0 16,7-9 0-16,-3-2 0 16,-1-3 0-16,4-5 0 15,-3-3 0-15,0-7 0 16,-4-10 0-16,-2-10 0 0,2-2 0 16,-2-11 0-16,-5-11 0 15,1-8 0-15,3 2 0 16,-9-15 0-16,3 3 0 0,-1-6 0 15,-2 2 0-15,3-5 0 16,-3-1 0-16,3-2 0 16,-4 4 0-16,6-1 0 15,2 1 0-15,2 8 0 0,10 5 0 16,-4 14 0-16,7 15 0 16,3 8 0-16,8 20-6 15,-5 3-79-15,4 13-3 16</inkml:trace>
  </inkml:traceGroup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56.4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FCB7B1-7A80-4F0A-9378-E595EA409E9A}" emma:medium="tactile" emma:mode="ink">
          <msink:context xmlns:msink="http://schemas.microsoft.com/ink/2010/main" type="inkDrawing" rotatedBoundingBox="19040,10288 20497,11474 20433,11553 18975,10367" semanticType="callout" shapeName="Other">
            <msink:sourceLink direction="with" ref="{BA53145A-8290-49CC-9506-781FADFB28E7}"/>
            <msink:sourceLink direction="with" ref="{FF16972A-81C4-4EC4-A96F-40E54DBC4248}"/>
          </msink:context>
        </emma:interpretation>
      </emma:emma>
    </inkml:annotationXML>
    <inkml:trace contextRef="#ctx0" brushRef="#br0">1462 1144 315 0,'0'0'7'16,"0"0"0"-16,0 0 3 16,0 0 2-16,0 0 3 0,11 0 5 15,-11 0 0-15,0 0 1 16,0 0-4-16,-11-7-1 16,-15-4-2-16,1-4-1 15,-16-14-3-15,-7-5-2 0,-7-6-2 16,-11-8-6-1,-4-7 0-15,-9-8 0 0,3-10 0 16,-6-1 0-16,1-9 0 16,-3 1 0-16,-1 2 0 0,4 2 0 15,3 9 0-15,4 6 0 16,3 8 0-16,5 7 0 0,8 10 0 16,3 9 0-16,6 4 0 15,12 7 0-15,5 3 0 16,5 4 0-16,12 8 0 15,-3 3-6-15,18 0-79 16,0 25-4-16</inkml:trace>
  </inkml:traceGroup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0:06.8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106B6A-65BD-4C95-8F43-7146468917F8}" emma:medium="tactile" emma:mode="ink">
          <msink:context xmlns:msink="http://schemas.microsoft.com/ink/2010/main" type="inkDrawing" rotatedBoundingBox="24262,4221 27514,3910 27689,5736 24436,6048" semanticType="enclosure" shapeName="Other">
            <msink:sourceLink direction="with" ref="{DA553096-1BAA-4AC7-ABB3-3F18F121F371}"/>
            <msink:sourceLink direction="with" ref="{84043024-A0A6-4FFA-875B-73234D0EB729}"/>
            <msink:sourceLink direction="with" ref="{11CA3D63-1753-4424-BE0B-C35B238844CB}"/>
            <msink:sourceLink direction="with" ref="{AACDD522-9054-46EA-8B2B-7F0BB422AB76}"/>
            <msink:sourceLink direction="with" ref="{092C299A-6946-409F-BD21-B6AEE25C727D}"/>
          </msink:context>
        </emma:interpretation>
      </emma:emma>
    </inkml:annotationXML>
    <inkml:trace contextRef="#ctx0" brushRef="#br0">2691 358 197 0,'0'0'7'16,"0"0"5"-16,0 0 6 0,0 0 2 15,0 0 1 1,4-21 5-16,-4 21-1 0,7-15 1 16,-7 15-5-16,5-23-4 15,-5 9-6-15,-5 3-2 16,-6-4-4-16,-4 4-1 16,-6 2-1-16,-9 0-1 0,1-2-2 15,-8 1 3-15,-7-1-1 16,3-2 0-16,-10 2 1 15,-6 4 1-15,2-7-3 0,4-1 2 16,-9 1-1-16,5 6-1 16,-3 1 0-16,3 0 1 15,-1-1-1-15,7 1-1 16,-1-4 1-16,5 4 0 0,-7 2 0 16,1 3 1-16,-1-11-1 15,5 3 0-15,-3 2 1 16,0 1-1-16,-2 3 1 15,-1-3-1-15,10 2 0 0,2 3-1 16,-4-3 1-16,13 3-1 16,-5 2 0-16,1 0 0 15,2 2 0-15,0 3 0 16,-3 2 0-16,0 4 0 16,-2 4 0-16,-6-8 1 0,1 5-1 15,-1 3-1-15,1-1 2 16,-4-3-1-16,8 4-1 15,-1-4 1-15,4 3 0 0,5 1 0 16,-2 6 0-16,0-5 0 16,8 3 0-16,-3 0 0 15,7-1-1-15,-4 3 1 16,5 4 1-16,-5-7 0 0,3 0-2 16,4 7 1-16,5-7 1 15,-4 4-1-15,-5 3 0 16,1 0 1-16,4 1-1 15,-5-1 0-15,2 2 1 0,-1 2 0 16,-4 4 0-16,3 1 0 16,9-5 1-1,2 5 0-15,1-2 0 0,0 5 1 16,1-1 0-16,2 4-1 16,0-2 1-16,1-6-2 15,0 8 0-15,-11-2 1 16,6 9 0-16,-2-9-1 15,3 2-1-15,-1 1 2 0,6-1 0 16,1 0-1-16,5-4 2 16,0 2-1-16,11-4-1 15,4 1 1-15,11 1 2 16,0 2-4-16,4-4 0 0,2 2 0 16,12 0 0-16,1 2 0 15,-1-5 0-15,4 0 0 16,7-8 0-16,-3 0 0 15,7 4 0-15,8-4 0 0,-4-7 0 16,3 0 0-16,5-7 0 16,-2-1 0-16,4 2 0 15,6-1 0-15,-3-8 0 0,10-3 0 16,2 0 0-16,4-8 0 16,0 2 0-16,5-2 0 15,-8-3 0-15,3-3 0 16,-5-2 0-16,2 1 0 0,-4 1 0 15,-15 4 0-15,8-3 0 16,-4-5 0-16,0 4 0 16,-1-4 0-16,-2-4 0 15,3 3 0-15,-13-10 0 16,7-5 0-16,-5 2 0 0,-5-5 0 16,2 1 0-16,-5-2 0 15,-12 5 0-15,-2-8 0 16,4 3 0-16,-5-5 0 0,-3 3 0 15,-4 0 0-15,-3-7 0 16,-7 2 0-16,6-3 0 16,-3 2 0-16,-12 1 0 15,1 0 0-15,-7-2 0 0,-2 3 0 16,-6 6 0-16,7-6 0 16,-7 0 0-16,-3 6 0 15,-1-5 0-15,-15 4 0 16,1 5 0-16,0 2 0 0,-7-3 0 15,-9-1 0-15,-3 7 0 16,-7 4 0-16,-4 1 0 16,-4 3 0-16,-6 1 0 15,3-5 0-15,-8 11 0 16,0-5 0-16,-3 13 0 0,-5-6 0 16,1 17-8-16,-12 6-78 15,9 6-3-15</inkml:trace>
  </inkml:traceGroup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0:08.4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1C7C9A-4015-4EA7-9F42-844C73CEEFF5}" emma:medium="tactile" emma:mode="ink">
          <msink:context xmlns:msink="http://schemas.microsoft.com/ink/2010/main" type="inkDrawing" rotatedBoundingBox="26339,3874 29221,4275 29004,5830 26122,5428" semanticType="enclosure" shapeName="Other">
            <msink:sourceLink direction="with" ref="{A83244CD-9349-45E7-B61E-8FFB077F28E6}"/>
            <msink:sourceLink direction="with" ref="{092C299A-6946-409F-BD21-B6AEE25C727D}"/>
          </msink:context>
        </emma:interpretation>
      </emma:emma>
    </inkml:annotationXML>
    <inkml:trace contextRef="#ctx0" brushRef="#br0">2079 209 243 0,'0'0'7'0,"0"0"1"0,0 0 5 16,0-20 2-16,0 20 1 15,-7-21 1-15,-5 6 3 16,-2 1-1-16,-9-5-3 15,-3-2-3-15,-3-3-3 0,-15 10-2 16,-7-1 0-16,-9 3-1 16,-6-1-2-16,0 6 0 15,-8-1-1-15,1 8 0 16,-2 0-1-16,9 0 0 0,0 0 0 16,6 0 0-16,9 0 0 15,-4 0 0-15,6 3 0 16,1 9 0-16,1-1 0 15,-1-4 0-15,-4 4 0 0,4 9-1 16,-7-2 0-16,0 4 0 16,-5-1 0-16,2-2-1 15,2 2 0-15,1 5 1 0,0 1-2 16,3-2 2-16,7-2-1 16,8 2 0-16,1-4 0 15,9 4 0-15,6 5 0 0,-2-6 0 16,5 1 0-16,7 11-1 15,0-3 1-15,0-4 0 16,-1 13-1-16,1-13 2 16,1 11-1-16,-9 10 0 15,-2 0 2 1,-5-3 0-16,3 1-2 16,9-3 2-16,-9 2 0 15,9 5-3-15,6-12 0 0,4 1 0 16,8-8 0-16,15 3 0 15,7-3 0-15,0 8 0 16,6-8 0-16,5 3 0 16,4-7 0-16,10-2 0 0,9-2 0 15,3 2 0-15,0-2 0 16,10-4 0-16,4-5 0 16,7-2 0-16,2 1 0 15,6 1 0-15,-4-14 0 16,12 7 0-16,-4-9 0 0,7 0 0 15,5-4 0-15,10-3 0 16,-8-2 0-16,4-2 0 16,-2 4 0-16,6-2 0 0,-4 3 0 15,-4-1 0-15,-7 2 0 16,-6-2 0-16,-1 1 0 16,-11 6 0-16,-1 0 0 15,-18-5 0-15,2 3 0 0,-13-3 0 16,-18 2 0-16,-5 3 0 15,-9-4 0-15,-23 4 0 16,18-4-77-16,-33-6-12 16</inkml:trace>
  </inkml:traceGroup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0:09.4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296FD6-7887-4172-BDF2-59190644EC9D}" emma:medium="tactile" emma:mode="ink">
          <msink:context xmlns:msink="http://schemas.microsoft.com/ink/2010/main" type="inkDrawing" rotatedBoundingBox="19610,4838 21395,3906 22030,5123 20245,6055" semanticType="enclosure" shapeName="Other">
            <msink:sourceLink direction="with" ref="{418C4410-EA03-4CD9-B665-5F8E07DE9863}"/>
            <msink:sourceLink direction="with" ref="{2BD96E87-4465-48AB-AD74-E3C621998198}"/>
            <msink:sourceLink direction="with" ref="{ED1D1423-B89C-40CD-BF4D-524F1A17D477}"/>
            <msink:destinationLink direction="with" ref="{0344CDCD-278B-40F2-B5E0-41E855F91692}"/>
          </msink:context>
        </emma:interpretation>
      </emma:emma>
    </inkml:annotationXML>
    <inkml:trace contextRef="#ctx0" brushRef="#br0">154 206 254 0,'0'0'5'16,"0"0"5"-16,0-18 3 0,15 7 3 15,4-4 2-15,10-7 2 16,8 4 0-16,10-9 2 16,10 6-4-16,9 1-5 15,8 0-2-15,2 5-4 0,13 4-2 16,0 4-1-16,-1 2-1 16,1 10-1-16,8-2 0 15,-13 12-1-15,0 0-1 16,-5-2 1-16,-6 10 0 0,-2 2 0 15,-2-1-1-15,-6 8 1 16,-11-3-1-16,-1 4 1 16,-7 1 0-16,-7 4 0 15,-8 0 2-15,-9 2 1 0,-14-2-1 16,-6 3 1-16,0 3 1 16,-3-4-1-16,-15 8 0 15,-5 0 0-15,-2-1-1 16,2 1-1-16,-6 4 1 15,-5-1 0-15,-6 5-1 0,-4-5 2 16,-11 0-1-16,-4-3 1 16,-1 0 1-16,-10-7-5 15,-4 2 0-15,1-12 0 0,-9-2 0 16,9-8 0-16,-1-2 0 16,0-8 0-16,-7 3 0 15,0-7 0-15,-4-3 0 16,4 0 0-16,4-1 0 0,-4-3 0 15,7 4 0-15,7-4 0 16,8 0 0-16,12 0 0 16,10-4 0-16,6 4 0 15,10-7 0-15,21 7 0 0,-22-4 0 16,22 4 0-16,0 0 0 16,0 0 0-16,-12 8-45 15,24-5-43-15,2 4-2 0</inkml:trace>
  </inkml:traceGroup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22.4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B88F249-7771-4450-A562-90F61BB67577}" emma:medium="tactile" emma:mode="ink">
          <msink:context xmlns:msink="http://schemas.microsoft.com/ink/2010/main" type="writingRegion" rotatedBoundingBox="2357,11951 16048,11422 16139,13771 2447,14300">
            <msink:destinationLink direction="with" ref="{EF766B0E-9467-4538-BB60-250C381D285E}"/>
          </msink:context>
        </emma:interpretation>
      </emma:emma>
    </inkml:annotationXML>
    <inkml:traceGroup>
      <inkml:annotationXML>
        <emma:emma xmlns:emma="http://www.w3.org/2003/04/emma" version="1.0">
          <emma:interpretation id="{7DD477FB-6F1C-4BB2-A89B-3FF25DFA14E7}" emma:medium="tactile" emma:mode="ink">
            <msink:context xmlns:msink="http://schemas.microsoft.com/ink/2010/main" type="paragraph" rotatedBoundingBox="2357,11951 16048,11422 16139,13771 2447,143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ED878E-7F02-4316-AC57-2E3E572CB42A}" emma:medium="tactile" emma:mode="ink">
              <msink:context xmlns:msink="http://schemas.microsoft.com/ink/2010/main" type="line" rotatedBoundingBox="2357,11951 16048,11422 16139,13771 2447,14300"/>
            </emma:interpretation>
          </emma:emma>
        </inkml:annotationXML>
        <inkml:traceGroup>
          <inkml:annotationXML>
            <emma:emma xmlns:emma="http://www.w3.org/2003/04/emma" version="1.0">
              <emma:interpretation id="{FC1FAE1D-CCFD-453E-9E49-FA732E2099A2}" emma:medium="tactile" emma:mode="ink">
                <msink:context xmlns:msink="http://schemas.microsoft.com/ink/2010/main" type="inkWord" rotatedBoundingBox="2372,12351 3857,12294 3907,13566 2421,13623"/>
              </emma:interpretation>
              <emma:one-of disjunction-type="recognition" id="oneOf0">
                <emma:interpretation id="interp0" emma:lang="en-US" emma:confidence="0">
                  <emma:literal>a!</emma:literal>
                </emma:interpretation>
                <emma:interpretation id="interp1" emma:lang="en-US" emma:confidence="0">
                  <emma:literal>m!</emma:literal>
                </emma:interpretation>
                <emma:interpretation id="interp2" emma:lang="en-US" emma:confidence="0">
                  <emma:literal>I...</emma:literal>
                </emma:interpretation>
                <emma:interpretation id="interp3" emma:lang="en-US" emma:confidence="0">
                  <emma:literal>....</emma:literal>
                </emma:interpretation>
                <emma:interpretation id="interp4" emma:lang="en-US" emma:confidence="0">
                  <emma:literal>f!!</emma:literal>
                </emma:interpretation>
              </emma:one-of>
            </emma:emma>
          </inkml:annotationXML>
          <inkml:trace contextRef="#ctx0" brushRef="#br0">-281 12884 371 0,'0'0'4'0,"0"0"-1"15,0 0 2-15,0 0-1 16,0 0-1-16,0 0-3 16,18 0-13-16,-18 0-30 0,33 0-29 15,0 0-6-15</inkml:trace>
          <inkml:trace contextRef="#ctx0" brushRef="#br0" timeOffset="156.2701">770 12864 340 0,'0'0'1'16,"0"0"1"-16,0 0-1 15,0 0 1-15,11 9-1 16,4-9-6-16,-15 0-18 0,19 7-41 15,21-3-7-15</inkml:trace>
          <inkml:trace contextRef="#ctx0" brushRef="#br0" timeOffset="-5250.1605">1157 11599 377 0,'0'0'4'0,"0"0"2"16,-18 0 1-16,4 7 0 15,-5 2 1-15,-4 6 2 16,-3 4 1-16,5 10 1 0,-1 7-3 16,7 8-1-16,7 15-1 15,5 3 0-15,3 16-2 16,3 3-1-16,8 11-3 16,1-5-4-16,7 5-12 0,-9 22-58 15,9-33-11-15</inkml:trace>
          <inkml:trace contextRef="#ctx0" brushRef="#br0" timeOffset="-3500.107">90 12741 354 0,'0'0'0'0,"0"0"-3"0,13-11-7 16,8-2-8-16,8-1-16 16,13 3-17-16,13-7-22 15</inkml:trace>
        </inkml:traceGroup>
        <inkml:traceGroup>
          <inkml:annotationXML>
            <emma:emma xmlns:emma="http://www.w3.org/2003/04/emma" version="1.0">
              <emma:interpretation id="{D6C0BAC3-24CB-42A4-97D3-10DAFE49454D}" emma:medium="tactile" emma:mode="ink">
                <msink:context xmlns:msink="http://schemas.microsoft.com/ink/2010/main" type="inkWord" rotatedBoundingBox="5638,11824 8116,11729 8171,13155 5694,13251">
                  <msink:destinationLink direction="with" ref="{87D5AEAF-98A4-429A-AC90-318D7094A601}"/>
                </msink:context>
              </emma:interpretation>
              <emma:one-of disjunction-type="recognition" id="oneOf1">
                <emma:interpretation id="interp5" emma:lang="en-US" emma:confidence="0">
                  <emma:literal>Of.</emma:literal>
                </emma:interpretation>
                <emma:interpretation id="interp6" emma:lang="en-US" emma:confidence="0">
                  <emma:literal>O!</emma:literal>
                </emma:interpretation>
                <emma:interpretation id="interp7" emma:lang="en-US" emma:confidence="0">
                  <emma:literal>o!</emma:literal>
                </emma:interpretation>
                <emma:interpretation id="interp8" emma:lang="en-US" emma:confidence="0">
                  <emma:literal>0!</emma:literal>
                </emma:interpretation>
                <emma:interpretation id="interp9" emma:lang="en-US" emma:confidence="0">
                  <emma:literal>o!!</emma:literal>
                </emma:interpretation>
              </emma:one-of>
            </emma:emma>
          </inkml:annotationXML>
          <inkml:trace contextRef="#ctx0" brushRef="#br0" timeOffset="-4781.3959">3190 11501 454 0,'0'0'1'16,"0"0"-1"-16,-7 0 2 15,-9 7 0-15,3 8 0 0,-11 4 2 16,0 6 0-16,-7 12 0 15,-1 8 1-15,6 9-1 16,0 1-1-16,7 8 0 16,16-5-1-16,3-4-1 0,14-5-2 15,15-12 0-15,13-18-1 16,10-12 1-16,3-12-1 16,4-20 0-16,0-10 1 15,-8-12 0-15,-7-7 1 16,-14 3-1-16,-15-5 0 0,-15 2 0 15,-8 14-2-15,-21 11-1 16,-12 6-5-16,-7 8-12 0,1-4-45 16,2 22-15-16</inkml:trace>
          <inkml:trace contextRef="#ctx0" brushRef="#br0" timeOffset="-3109.4768">4142 12504 275 0,'0'0'2'15,"0"0"-6"-15,26 0-12 16,0 4-28-16,6-4-19 15</inkml:trace>
          <inkml:trace contextRef="#ctx0" brushRef="#br0" timeOffset="-4547.0004">4470 11071 431 0,'0'0'2'0,"0"0"3"16,-21 0-1-16,5 0 3 15,-5 11 2-15,-2 3 1 16,1 12 2-16,4 10 1 0,-5 16-1 15,12 10-6-15,4 17-6 16,7 11 0-16,0 17 0 16,12 16 0-16,2 5 0 0,12 17 0 15,-11 5-64-15,10 4-26 16</inkml:trace>
          <inkml:trace contextRef="#ctx0" brushRef="#br0" timeOffset="-2968.8435">5448 12349 286 0,'0'0'-16'0,"0"-10"-45"15,18 6-2-15</inkml:trace>
        </inkml:traceGroup>
        <inkml:traceGroup>
          <inkml:annotationXML>
            <emma:emma xmlns:emma="http://www.w3.org/2003/04/emma" version="1.0">
              <emma:interpretation id="{E5D3625D-7150-4B37-81DD-7D83C9C5AF1E}" emma:medium="tactile" emma:mode="ink">
                <msink:context xmlns:msink="http://schemas.microsoft.com/ink/2010/main" type="inkWord" rotatedBoundingBox="9322,12878 9363,12877 9363,12879 9323,12880"/>
              </emma:interpretation>
              <emma:one-of disjunction-type="recognition" id="oneOf2">
                <emma:interpretation id="interp10" emma:lang="en-US" emma:confidence="0">
                  <emma:literal>v</emma:literal>
                </emma:interpretation>
                <emma:interpretation id="interp11" emma:lang="en-US" emma:confidence="0">
                  <emma:literal>V</emma:literal>
                </emma:interpretation>
                <emma:interpretation id="interp12" emma:lang="en-US" emma:confidence="0">
                  <emma:literal>•</emma:literal>
                </emma:interpretation>
                <emma:interpretation id="interp13" emma:lang="en-US" emma:confidence="0">
                  <emma:literal>-</emma:literal>
                </emma:interpretation>
                <emma:interpretation id="interp1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-2828.2168">6622 12184 412 0,'0'0'-4'0,"0"0"-18"16,21 0-43-16,-2-3-11 0</inkml:trace>
        </inkml:traceGroup>
        <inkml:traceGroup>
          <inkml:annotationXML>
            <emma:emma xmlns:emma="http://www.w3.org/2003/04/emma" version="1.0">
              <emma:interpretation id="{B1337471-6C49-48B6-B9F2-40E3CDFC8415}" emma:medium="tactile" emma:mode="ink">
                <msink:context xmlns:msink="http://schemas.microsoft.com/ink/2010/main" type="inkWord" rotatedBoundingBox="11719,12459 11783,12457 11783,12463 11720,12466">
                  <msink:destinationLink direction="with" ref="{A08EABF0-7CE7-4D0A-B748-76E36AA742FD}"/>
                </msink:context>
              </emma:interpretation>
              <emma:one-of disjunction-type="recognition" id="oneOf3">
                <emma:interpretation id="interp15" emma:lang="en-US" emma:confidence="0">
                  <emma:literal>-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v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-2546.9596">9019 11769 370 0,'0'0'-2'0,"11"0"-11"15,-11 0-17-15,23 0-39 16,6-8-3-16</inkml:trace>
        </inkml:traceGroup>
        <inkml:traceGroup>
          <inkml:annotationXML>
            <emma:emma xmlns:emma="http://www.w3.org/2003/04/emma" version="1.0">
              <emma:interpretation id="{98E8B54B-77AF-4C84-8493-91B4C65378C8}" emma:medium="tactile" emma:mode="ink">
                <msink:context xmlns:msink="http://schemas.microsoft.com/ink/2010/main" type="inkWord" rotatedBoundingBox="12546,12176 16072,12040 16139,13771 12613,13908">
                  <msink:destinationLink direction="with" ref="{A08EABF0-7CE7-4D0A-B748-76E36AA742FD}"/>
                </msink:context>
              </emma:interpretation>
              <emma:one-of disjunction-type="recognition" id="oneOf4">
                <emma:interpretation id="interp20" emma:lang="en-US" emma:confidence="0">
                  <emma:literal>i...</emma:literal>
                </emma:interpretation>
                <emma:interpretation id="interp21" emma:lang="en-US" emma:confidence="0">
                  <emma:literal>1...</emma:literal>
                </emma:interpretation>
                <emma:interpretation id="interp22" emma:lang="en-US" emma:confidence="0">
                  <emma:literal>i....</emma:literal>
                </emma:interpretation>
                <emma:interpretation id="interp23" emma:lang="en-US" emma:confidence="0">
                  <emma:literal>"F</emma:literal>
                </emma:interpretation>
                <emma:interpretation id="interp24" emma:lang="en-US" emma:confidence="0">
                  <emma:literal>I...</emma:literal>
                </emma:interpretation>
              </emma:one-of>
            </emma:emma>
          </inkml:annotationXML>
          <inkml:trace contextRef="#ctx0" brushRef="#br0" timeOffset="-2109.4457">12040 11434 219 0,'16'0'0'16,"13"0"1"-16,5 4 0 16,6-4 0-16,-4 0-1 0,9 0-7 15,7-4-29-15,6 4-20 16</inkml:trace>
          <inkml:trace contextRef="#ctx0" brushRef="#br0" timeOffset="-1937.5668">12908 11362 252 0,'0'0'8'16,"0"0"3"-16,18 3 1 16,-18-3 2-16,23 4-1 15,-9-4 1-15,12 3-1 0,11-3-1 16,-4 0-7-16,7-3-3 15,8-1-4-15,1 1-7 16,2 3-9-16,-2-4-14 16,-12-1-19-16,2 5-21 0</inkml:trace>
          <inkml:trace contextRef="#ctx0" brushRef="#br0" timeOffset="-2406.3155">9975 11706 330 0,'0'0'1'16,"0"0"-1"-16,0 0-3 15,18 0-7-15,-7 0-12 16,0 0-23-16,12 0-24 0</inkml:trace>
          <inkml:trace contextRef="#ctx0" brushRef="#br0" timeOffset="-1234.4197">9904 11570 197 0,'0'0'8'0,"0"0"7"0,8 0 5 16,-8 0 3-16,18 8 1 16,-18-8 3-16,19 21 0 15,-8-3 1-15,-4 14-6 16,-7-3-7-16,0 7-4 0,-3 11-4 15,-5 13-2-15,-2 6-2 16,-6 11-1-16,6 4-1 16,-1 11-1-16,3 4 1 15,1 6-1-15,7 2 0 0,0-6 2 16,0-2-2-16,0-4 2 16,7-7 0-16,1-8 1 15,-5-4-1-15,8-3-1 16,-4-11-9-16,1 0-67 0,-5 4-3 15</inkml:trace>
          <inkml:trace contextRef="#ctx0" brushRef="#br0" timeOffset="-2265.6987">10731 11644 360 0,'0'0'-1'0,"14"0"-9"16,2 0-10-16,5-8-19 0,10 8-21 16,9-3-13-16</inkml:trace>
        </inkml:traceGroup>
      </inkml:traceGroup>
    </inkml:traceGroup>
  </inkml:traceGroup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0:33.8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B41283C-499F-4443-8F64-457B0B1089E8}" emma:medium="tactile" emma:mode="ink">
          <msink:context xmlns:msink="http://schemas.microsoft.com/ink/2010/main" type="writingRegion" rotatedBoundingBox="6536,12498 8137,15681 6141,16684 4541,13502"/>
        </emma:interpretation>
      </emma:emma>
    </inkml:annotationXML>
    <inkml:traceGroup>
      <inkml:annotationXML>
        <emma:emma xmlns:emma="http://www.w3.org/2003/04/emma" version="1.0">
          <emma:interpretation id="{74BBFB46-213B-42E6-97B3-2889C7F3B171}" emma:medium="tactile" emma:mode="ink">
            <msink:context xmlns:msink="http://schemas.microsoft.com/ink/2010/main" type="paragraph" rotatedBoundingBox="6536,12498 8137,15681 6141,16684 4541,13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462607-4B48-4359-BCF7-3DA59878DFE5}" emma:medium="tactile" emma:mode="ink">
              <msink:context xmlns:msink="http://schemas.microsoft.com/ink/2010/main" type="line" rotatedBoundingBox="6536,12498 8137,15681 6141,16684 4541,13502"/>
            </emma:interpretation>
          </emma:emma>
        </inkml:annotationXML>
        <inkml:traceGroup>
          <inkml:annotationXML>
            <emma:emma xmlns:emma="http://www.w3.org/2003/04/emma" version="1.0">
              <emma:interpretation id="{32674B03-1E52-4B92-9023-4022BE44802A}" emma:medium="tactile" emma:mode="ink">
                <msink:context xmlns:msink="http://schemas.microsoft.com/ink/2010/main" type="inkWord" rotatedBoundingBox="6536,12498 8137,15681 6141,16684 4541,13502">
                  <msink:destinationLink direction="with" ref="{3CA5F147-B713-43B3-81F9-CF9281D1942A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is,</emma:literal>
                </emma:interpretation>
                <emma:interpretation id="interp3" emma:lang="en-US" emma:confidence="0">
                  <emma:literal>i...</emma:literal>
                </emma:interpretation>
                <emma:interpretation id="interp4" emma:lang="en-US" emma:confidence="0">
                  <emma:literal>i:</emma:literal>
                </emma:interpretation>
              </emma:one-of>
            </emma:emma>
          </inkml:annotationXML>
          <inkml:trace contextRef="#ctx0" brushRef="#br0">7071 11611 290 0,'0'0'7'16,"0"0"3"-16,0 0 4 15,11-7 1-15,-11 7 3 0,34 0 2 16,-13 11 2-16,2 7-1 15,10 11-6-15,0 5-3 16,7 10-3-16,5 1-3 0,2 9-4 16,6-3-11-16,2-17-63 15,5 22-8-15</inkml:trace>
          <inkml:trace contextRef="#ctx0" brushRef="#br1" timeOffset="-131010.4357">1840 12806 390 0,'0'0'3'0,"0"0"-1"16,21 4 1-16,-5-2 0 0,2-2-2 15,8 0-3-15,0 5-7 16,11-5-11-16,0 0-18 16,11 3-28-16,-4-3-13 15</inkml:trace>
          <inkml:trace contextRef="#ctx0" brushRef="#br1" timeOffset="-130713.5491">2699 12766 161 0,'16'0'-6'0,"13"0"-9"15,5 0-9-15,5-4-2 16,6 4 5-16,7 0 10 0,3 0 14 16,8 0 10-16,-23-3 13 15,0-1 11-15,-6-1 8 16,3 3 0-16,-11-9-5 16,3-1-10-16,-3 1-14 0,0 0-8 15,3 0-6-15,-3-1-1 16,-4 6 2-16,1-2 1 15,3 4 2-15,-8 0 2 0,1 4 1 16,-5 0 0-16,4 4 2 16,-3-4-1-16,4 4-3 15,-1-1-1-15,4 2-4 16,-7-5-4-16,6 0-4 0,-5 0-6 16,-1 0-14-16,-15 0-42 15,19 6-8-15</inkml:trace>
          <inkml:trace contextRef="#ctx0" brushRef="#br1" timeOffset="-130572.9255">4021 12666 432 0,'0'0'-1'0,"0"0"-9"0,0 0-21 16,0 0-45-16,18-8-3 15</inkml:trace>
          <inkml:trace contextRef="#ctx0" brushRef="#br1" timeOffset="-108900.4257">3075 12676 406 0,'0'0'5'0,"0"0"2"0,0 0 1 16,0 0-1-16,0 0 1 15,-6 16 1-15,6 9 1 16,0 13 1-16,0 9-4 0,0 24-1 16,0 16 1-16,0 17-1 15,0 9-1-15,0 12-1 16,0 3 1-16,0 2-5 15,0-4 0-15,6-13-3 16,-1-14-10-16,9-29-46 0,1 3-26 16,3-25-2-16</inkml:trace>
          <inkml:trace contextRef="#ctx0" brushRef="#br1" timeOffset="-108541.0543">4079 12920 447 0,'0'0'3'0,"0"0"1"0,0 0 1 16,-3 18 1-16,-8 8 1 16,-4 6 2-16,-11 17 1 0,0 14 0 15,-4 11-3-15,1 6-4 16,0-1-3-16,11 3 0 15,5-12 0-15,18-11 0 16,16-19 0-16,16-18 0 16,8-22 0-16,18-14 0 15,0-26 0-15,3-16 0 0,0-13 0 16,-7-16 0-16,-6 0 0 16,-21-7 0-16,-6 8 0 15,-18 9 0-15,-13 21 0 0,-24 10 0 16,-11 23-6-16,-9 21-14 15,-9 25-63-15,-8 15-3 16</inkml:trace>
          <inkml:trace contextRef="#ctx0" brushRef="#br1" timeOffset="-106652.9992">3272 14610 389 0,'0'0'6'0,"0"0"1"0,0 0 0 16,0 0 1-16,0 0 2 15,-8 12 1-15,8 10 0 16,0 14 1-16,8 13-5 16,-5 14-2-16,4 6 0 15,4 12 0-15,-3 6-2 0,-5 2-5 16,9 3-9-16,-12-7-34 15,3-11-38-15,0-16-2 16</inkml:trace>
        </inkml:traceGroup>
      </inkml:traceGroup>
    </inkml:traceGroup>
  </inkml:traceGroup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0:35.8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01FC63-0C25-4777-ADE3-8C713FF276BA}" emma:medium="tactile" emma:mode="ink">
          <msink:context xmlns:msink="http://schemas.microsoft.com/ink/2010/main" type="writingRegion" rotatedBoundingBox="13690,11868 14554,11868 14554,15281 13690,15281"/>
        </emma:interpretation>
      </emma:emma>
    </inkml:annotationXML>
    <inkml:traceGroup>
      <inkml:annotationXML>
        <emma:emma xmlns:emma="http://www.w3.org/2003/04/emma" version="1.0">
          <emma:interpretation id="{2FD80CD5-4CCE-430A-B56B-66886B892979}" emma:medium="tactile" emma:mode="ink">
            <msink:context xmlns:msink="http://schemas.microsoft.com/ink/2010/main" type="paragraph" rotatedBoundingBox="13690,11868 14554,11868 14554,15281 13690,15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1AD655-326B-425F-9BDE-74C008B1EF8C}" emma:medium="tactile" emma:mode="ink">
              <msink:context xmlns:msink="http://schemas.microsoft.com/ink/2010/main" type="line" rotatedBoundingBox="13690,11868 14554,11868 14554,15281 13690,15281"/>
            </emma:interpretation>
          </emma:emma>
        </inkml:annotationXML>
        <inkml:traceGroup>
          <inkml:annotationXML>
            <emma:emma xmlns:emma="http://www.w3.org/2003/04/emma" version="1.0">
              <emma:interpretation id="{D28A5D69-7983-4E4F-B7C4-37556CB40E38}" emma:medium="tactile" emma:mode="ink">
                <msink:context xmlns:msink="http://schemas.microsoft.com/ink/2010/main" type="inkWord" rotatedBoundingBox="13690,11868 14554,11868 14554,15281 13690,15281">
                  <msink:destinationLink direction="with" ref="{A08EABF0-7CE7-4D0A-B748-76E36AA742FD}"/>
                </msink:context>
              </emma:interpretation>
              <emma:one-of disjunction-type="recognition" id="oneOf0">
                <emma:interpretation id="interp0" emma:lang="en-US" emma:confidence="0">
                  <emma:literal>is"</emma:literal>
                </emma:interpretation>
                <emma:interpretation id="interp1" emma:lang="en-US" emma:confidence="0">
                  <emma:literal>i"</emma:literal>
                </emma:interpretation>
                <emma:interpretation id="interp2" emma:lang="en-US" emma:confidence="0">
                  <emma:literal>i,"</emma:literal>
                </emma:interpretation>
                <emma:interpretation id="interp3" emma:lang="en-US" emma:confidence="0">
                  <emma:literal>'*.</emma:literal>
                </emma:interpretation>
                <emma:interpretation id="interp4" emma:lang="en-US" emma:confidence="0">
                  <emma:literal>i".</emma:literal>
                </emma:interpretation>
              </emma:one-of>
            </emma:emma>
          </inkml:annotationXML>
          <inkml:trace contextRef="#ctx0" brushRef="#br0">11488 11199 374 0,'0'0'2'0,"0"0"1"16,0 0 2-16,-15 19 2 16,15-4 1-16,0 13 1 15,7 8 1-15,12 9 1 0,2 7-2 16,16 10-1-16,8 5-4 16,7 5-12-16,-5 18-49 15,19-17-23-15</inkml:trace>
          <inkml:trace contextRef="#ctx0" brushRef="#br0" timeOffset="-218.7396">11853 11172 371 0,'0'0'0'0,"0"0"0"0,-23 24 1 16,9-2-1-16,-9 11 1 16,-6 11 0-16,-5 8 0 15,-5 13 0-15,-3 4 0 0,5 10-9 16,-10-3-25-16,10-1-37 15,3-10-6-15</inkml:trace>
          <inkml:trace contextRef="#ctx0" brushRef="#br0" timeOffset="390.684">11594 12511 415 0,'0'0'2'0,"0"0"1"0,-14 0 1 16,14 0 1-16,-26 19 0 15,8 2 0-15,-9 10 0 16,-2 13 0-16,-4 6-1 0,-4 15-3 16,0 11-5-16,-8-6-14 15,5 3-33-15,4 8-28 16,2-11-3-16</inkml:trace>
          <inkml:trace contextRef="#ctx0" brushRef="#br0" timeOffset="562.5009">11104 12806 355 0,'0'0'2'0,"0"0"1"15,0 0 2-15,11 11 1 16,3 3 2-16,9 8 2 15,6 12-1-15,8 6 0 16,10 11-2-16,6 9-8 0,10-5-43 16,7 21-29-16,4 6-4 15</inkml:trace>
          <inkml:trace contextRef="#ctx0" brushRef="#br0" timeOffset="875.0083">11701 13793 413 0,'0'0'2'16,"0"0"0"-16,-18 9 0 16,3 2 2-16,-4 5 1 0,-2 12 0 15,-9 9 2-15,-3 10 0 16,-7 13-1-16,-2 9-2 16,-2 6-5-16,7 5-17 15,-14 19-52-15,7-21-10 16</inkml:trace>
          <inkml:trace contextRef="#ctx0" brushRef="#br0" timeOffset="1078.137">10989 14138 427 0,'0'0'1'0,"0"0"1"16,0 0 2-16,11 0 1 0,12 2 2 15,6 14 0-15,8 12 1 16,15 13-1-16,14 6 1 16,11 23-8-16,4-1-34 15,19 17-46-15,15 2-2 0</inkml:trace>
        </inkml:traceGroup>
      </inkml:traceGroup>
    </inkml:traceGroup>
  </inkml:traceGroup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0:33.6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E207E69-529B-4C9C-A586-B52AD68BECF4}" emma:medium="tactile" emma:mode="ink">
          <msink:context xmlns:msink="http://schemas.microsoft.com/ink/2010/main" type="writingRegion" rotatedBoundingBox="10530,12195 10550,15639 9621,15645 9602,12200"/>
        </emma:interpretation>
      </emma:emma>
    </inkml:annotationXML>
    <inkml:traceGroup>
      <inkml:annotationXML>
        <emma:emma xmlns:emma="http://www.w3.org/2003/04/emma" version="1.0">
          <emma:interpretation id="{1DE4A500-C3F7-4C2C-A038-FA44D967DFF5}" emma:medium="tactile" emma:mode="ink">
            <msink:context xmlns:msink="http://schemas.microsoft.com/ink/2010/main" type="paragraph" rotatedBoundingBox="10530,12195 10550,15639 9621,15645 9602,12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4A2C0-1110-4A24-9955-DDF8C6E6F53E}" emma:medium="tactile" emma:mode="ink">
              <msink:context xmlns:msink="http://schemas.microsoft.com/ink/2010/main" type="line" rotatedBoundingBox="10530,12195 10550,15639 9621,15645 9602,12200"/>
            </emma:interpretation>
          </emma:emma>
        </inkml:annotationXML>
        <inkml:traceGroup>
          <inkml:annotationXML>
            <emma:emma xmlns:emma="http://www.w3.org/2003/04/emma" version="1.0">
              <emma:interpretation id="{0CA0DEC0-27A7-48A9-AA41-24463D92308E}" emma:medium="tactile" emma:mode="ink">
                <msink:context xmlns:msink="http://schemas.microsoft.com/ink/2010/main" type="inkWord" rotatedBoundingBox="10515,12195 10535,15640 9621,15645 9602,12200">
                  <msink:destinationLink direction="with" ref="{87D5AEAF-98A4-429A-AC90-318D7094A601}"/>
                  <msink:destinationLink direction="with" ref="{3CA5F147-B713-43B3-81F9-CF9281D1942A}"/>
                </msink:context>
              </emma:interpretation>
              <emma:one-of disjunction-type="recognition" id="oneOf0">
                <emma:interpretation id="interp0" emma:lang="en-US" emma:confidence="0">
                  <emma:literal>XXX</emma:literal>
                </emma:interpretation>
                <emma:interpretation id="interp1" emma:lang="en-US" emma:confidence="0">
                  <emma:literal>i XX</emma:literal>
                </emma:interpretation>
                <emma:interpretation id="interp2" emma:lang="en-US" emma:confidence="0">
                  <emma:literal>i y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i Y</emma:literal>
                </emma:interpretation>
              </emma:one-of>
            </emma:emma>
          </inkml:annotationXML>
          <inkml:trace contextRef="#ctx0" brushRef="#br0">7584 11501 354 0,'0'0'5'16,"-11"0"2"-16,11 0 1 0,-26 11 2 16,8 0 0-16,-1 1 0 15,-2 5 2-15,-5 5-1 16,0 8-3-16,-4 2-2 15,-3 10 0-15,-4 9-2 16,0-1 0-16,-7 6-2 0,-4-1 0 16,3-1 0-16,6-4-3 15,-3-14-3-15,13 1-11 16,3-16-29-16,26-21-37 16,0 0-1-16</inkml:trace>
          <inkml:trace contextRef="#ctx0" brushRef="#br0" timeOffset="859.3856">6993 12806 324 0,'0'0'5'16,"0"0"3"-16,0 0 3 0,-6 11 2 15,6 0 3-15,6 3 1 16,9 8 1-16,12 9 0 16,6 1-5-16,10 8-2 15,13 7-6-15,-1-2-11 0,12 4-70 16,-1 12-4-16</inkml:trace>
          <inkml:trace contextRef="#ctx0" brushRef="#br1" timeOffset="-133807.4069">7817 11969 390 0,'0'0'-11'0,"0"-16"-50"0,0 16-11 15</inkml:trace>
          <inkml:trace contextRef="#ctx0" brushRef="#br0" timeOffset="656.2383">7503 12623 352 0,'0'0'5'16,"0"0"1"-16,-11 0 1 16,11 0 1-16,-22 18 2 0,4-1 0 15,0 10 1-15,-5 5 0 16,-11 10-3-16,5 5-2 16,-1 7-1-16,-9 10-4 15,-3-10-8-15,2 13-24 16,3-4-45-16,-4-16-3 0</inkml:trace>
          <inkml:trace contextRef="#ctx0" brushRef="#br0" timeOffset="1234.3723">7776 14177 424 0,'0'0'1'0,"0"0"0"0,0 0 1 16,-11-3-1-16,11 3 2 15,-26 3 1-15,8 12 2 16,-4 7 0-16,-4 11 0 15,-3 12 0-15,-5 9 0 16,0 11 0-16,-6 7-1 0,4 1-3 16,-6 4-3-16,2-4-6 15,-1 5-17-15,-2-6-42 16,6-16-18-16</inkml:trace>
          <inkml:trace contextRef="#ctx0" brushRef="#br1" timeOffset="-102871.6313">5873 14181 263 0,'0'0'6'0,"0"0"5"16,-12 11 1-16,12-11 3 15,-14 22 3-15,9-9 0 16,2 14 2-16,3 0 4 16,0 5-6-16,0 16-3 15,11 8-1-15,4 10-3 0,7 17 0 16,-4 10-3-16,8 13-1 16,-7 12-1-16,4 7-2 15,-10 7-1-15,6 5-1 0,-8-9 1 16,1-7-1-16,-1-5 1 15,-8-22 0-15,4-9 0 16,-4-19 1-16,-3-16 0 16,0-12-1-16,0-13-3 0,0-9 0 15,0-16 0-15,0 0-4 16,-10-16-26-16,7-2-55 16,-2-15-4-16</inkml:trace>
          <inkml:trace contextRef="#ctx0" brushRef="#br0" timeOffset="1437.5118">6919 14626 349 0,'0'0'5'16,"0"0"4"-16,16 3 3 15,2 5 2-15,8 6 1 0,11 8 1 16,15 4 2-16,10 11-3 15,8 3-8-15,22 8-50 16,-3 11-34-16,14 4-5 0</inkml:trace>
        </inkml:traceGroup>
      </inkml:traceGroup>
    </inkml:traceGroup>
  </inkml:traceGroup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21.9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7D5AEAF-98A4-429A-AC90-318D7094A601}" emma:medium="tactile" emma:mode="ink">
          <msink:context xmlns:msink="http://schemas.microsoft.com/ink/2010/main" type="inkDrawing" rotatedBoundingBox="8471,13843 8515,15178 8502,15179 8458,13844" semanticType="callout" shapeName="Other">
            <msink:sourceLink direction="with" ref="{D6C0BAC3-24CB-42A4-97D3-10DAFE49454D}"/>
            <msink:sourceLink direction="with" ref="{0CA0DEC0-27A7-48A9-AA41-24463D92308E}"/>
          </msink:context>
        </emma:interpretation>
      </emma:emma>
    </inkml:annotationXML>
    <inkml:trace contextRef="#ctx0" brushRef="#br0">5758 13148 296 0,'0'0'7'0,"0"0"2"16,0 0 3-16,0 0 2 15,3 10 2-15,1 1 2 16,-4 13 2-16,3 8-2 16,2 8-5-16,-5 11-2 0,3 17-1 15,-3 3-3-15,5 23-1 16,-5 5-2-16,3 8-1 15,-3-1 1-15,3 5-2 0,2-1-1 16,-2-8-2-16,-3-9-6 16,10-13-27-16,-2-10-47 15,-8-14-1-15</inkml:trace>
  </inkml:traceGroup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50.0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08EABF0-7CE7-4D0A-B748-76E36AA742FD}" emma:medium="tactile" emma:mode="ink">
          <msink:context xmlns:msink="http://schemas.microsoft.com/ink/2010/main" type="inkDrawing" rotatedBoundingBox="12518,15906 12571,13568 12616,13569 12563,15907" semanticType="callout" shapeName="Other">
            <msink:sourceLink direction="with" ref="{B1337471-6C49-48B6-B9F2-40E3CDFC8415}"/>
            <msink:sourceLink direction="with" ref="{D28A5D69-7983-4E4F-B7C4-37556CB40E38}"/>
            <msink:sourceLink direction="with" ref="{98E8B54B-77AF-4C84-8493-91B4C65378C8}"/>
          </msink:context>
        </emma:interpretation>
      </emma:emma>
    </inkml:annotationXML>
    <inkml:trace contextRef="#ctx0" brushRef="#br0">9886 12887 296 0,'0'0'9'16,"0"0"4"-16,0 0 3 15,0-14 2-15,0 14 1 16,0 0 3-16,0 0 0 16,0 0 1-16,8 25-7 0,-8 8-5 15,0 11-1-15,0 22-2 16,0 11-1-16,-4 12-2 15,0 20-1-15,1 21-1 16,-2 5 0-16,2 16-1 16,3 4-1-16,0 6 2 0,0-2-3 15,0 2 0-15,0-11 0 16,0-9 0-16,-8-16 0 16,-2-15 0-16,2-16 0 0,-3-15 0 15,4-14-27-15,7-19-58 16,-14-14-3-16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5:14.8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D38EFF-786C-4AE7-8D37-4918A5BDC8EB}" emma:medium="tactile" emma:mode="ink">
          <msink:context xmlns:msink="http://schemas.microsoft.com/ink/2010/main" type="inkDrawing" rotatedBoundingBox="24146,6171 32898,6023 32901,6195 24149,6344" semanticType="underline" shapeName="Other">
            <msink:sourceLink direction="with" ref="{5A10F817-133C-4367-8B3F-5923E26A4D96}"/>
          </msink:context>
        </emma:interpretation>
      </emma:emma>
    </inkml:annotationXML>
    <inkml:trace contextRef="#ctx0" brushRef="#br0">0 236 298 0,'0'0'2'0,"0"0"4"0,17-8 1 15,4-2 2-15,15-6 1 16,19 3 2-16,16-2 0 16,22-1 2-16,19 0 0 0,28-1-5 15,23-3 1-15,32 8-1 16,16 2-1-16,32 3 0 15,21-2 0-15,29-7-1 16,29 0-1-16,27 6 0 0,18 4-1 16,23-6-1-16,21 5-1 15,57 1-1-15,-27 2 0 16,2 0-1-16,0 8 0 16,-11 3 1-16,-13-2-1 0,-17 8 1 15,-24-5 0-15,-75-2 0 16,10 4 0-16,-36-4-2 15,-45-6-6-15,-42 0-16 16,-36 0-58-16,-50-10-4 0</inkml:trace>
  </inkml:traceGroup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47.6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A5F147-B713-43B3-81F9-CF9281D1942A}" emma:medium="tactile" emma:mode="ink">
          <msink:context xmlns:msink="http://schemas.microsoft.com/ink/2010/main" type="inkDrawing" rotatedBoundingBox="8574,14876 8794,16706 8739,16713 8519,14883" semanticType="callout" shapeName="Other">
            <msink:sourceLink direction="with" ref="{32674B03-1E52-4B92-9023-4022BE44802A}"/>
            <msink:sourceLink direction="with" ref="{0CA0DEC0-27A7-48A9-AA41-24463D92308E}"/>
          </msink:context>
        </emma:interpretation>
      </emma:emma>
    </inkml:annotationXML>
    <inkml:trace contextRef="#ctx0" brushRef="#br0">4315 14310 398 0,'0'0'3'0,"0"0"3"15,5-15 1-15,-5 15 2 16,6-14 1-16,-6 14 1 16,0 0 2-16,18 0 0 15,-5 14-2-15,-10 15-2 0,4 8-1 16,-4 13-2-16,2 14-1 16,-2 6-3-16,0 11-2 15,2 6 0-15,-5 5 0 16,0 9 0-16,0-3 0 15,0-2 0-15,0-8 0 0,0-7 0 16,-8-8 0-16,5-13 0 16,-2-13 0-16,2-9 0 0,3-17 0 15,0-6 0-15,0-15 0 16,0 0 0-16,0 0 0 16,0 0 0-16,0-42-52 15,0 42-35-15</inkml:trace>
  </inkml:traceGroup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1:00.0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F3DC4DA-69D4-4D7C-96CA-C74D78FD1A43}" emma:medium="tactile" emma:mode="ink">
          <msink:context xmlns:msink="http://schemas.microsoft.com/ink/2010/main" type="inkDrawing" rotatedBoundingBox="20019,6146 27515,3170 29108,7183 21611,10159" semanticType="verticalRange" shapeName="Other">
            <msink:sourceLink direction="with" ref="{C17FB8B5-3E14-48CF-AAF1-4300D254744D}"/>
            <msink:sourceLink direction="with" ref="{AACDD522-9054-46EA-8B2B-7F0BB422AB76}"/>
            <msink:sourceLink direction="with" ref="{224E3278-03DA-4CCF-A786-7BD21D3AFAE4}"/>
            <msink:sourceLink direction="with" ref="{124C9FFE-09A4-48F8-801A-B9AD3164D3DB}"/>
          </msink:context>
        </emma:interpretation>
      </emma:emma>
    </inkml:annotationXML>
    <inkml:trace contextRef="#ctx0" brushRef="#br0">3101 319 250 0,'0'0'8'0,"0"0"5"16,0 0 6-16,0 0 1 0,0 0 2 16,11-11 3-16,-11 11 1 15,0 0-1-15,-7-25-5 16,7 25-7-16,-15-12-3 16,15 12-1-16,-21-13-4 0,1 1-2 15,1 9 1-15,1-8-1 16,-4 4-1-16,-7-4 2 15,-5 4-1-15,-2 0-1 16,-12-4 1-16,0-1 0 0,-7 5-1 16,-5-4 0-16,-3 3 1 15,0-4-3-15,8 1 2 16,-8 0 0-16,13 4-2 16,-3 0 2-16,1-1-1 15,2-2 0-15,5 2-1 0,-2 1 1 16,-6 0-1-16,-2 3 3 15,0-3-3-15,0 0 0 16,7-1 0-16,-7-4 0 0,6 12 0 16,-2-2 0-16,7-2 0 15,-1-5 0-15,4 9 0 16,1-3 0-16,-5 1 0 16,-2 2 0-16,-6-5 0 0,3 1 0 15,-5 4 0-15,-1-4 0 16,7 4 0-16,-6 0 0 15,0 4 0-15,3 0 0 16,4 1 0-16,4-3 0 0,1-2 0 16,4 3 0-16,-1-3 0 15,0 0 0-15,4 0 0 16,2 0 0-16,0 9 0 0,2-3 0 16,-2-1 0-16,0 6 0 15,-3 3 0-15,8 1 0 16,-4-4 0-16,-4 7 0 15,4-11 0-15,0 4 0 16,0 4 0-16,3-3 0 0,1-1 0 16,3-4 0-16,7 1 0 15,5-5 0-15,-1 8 0 16,0-4 0-16,15-7 0 16,-14 16 0-16,14-16 0 0,-11 21 0 15,6-3 0-15,-5 0 0 16,2 5 0-16,0 4 0 15,-2 2 0-15,2-1 0 16,0 13 0-16,5 2 0 0,-4 2 0 16,3 7 0-1,4 3 0-15,0 11 0 16,-4 3 0-16,-2 5 0 16,1 6 0-16,2-6 0 0,-2 11 0 15,-1-11 0-15,-1 6 0 16,2-1 0-16,2-8 0 15,0 1 0-15,3-10 0 0,-5 4 0 16,-2 0 0-16,4-5 0 16,-1 4 0-16,-8-7 0 15,9-2 0-15,0-2 0 16,-5 11 0-16,1-9 0 16,4 7 0-16,3-12 0 0,0 1 0 15,0 0 0-15,0 3 0 16,3-10 0-16,0 1 0 15,4-5 0-15,1-1 0 16,-5 1 0-16,2-1 0 0,-2-4 0 16,1 6 0-16,-4 9 0 15,7-15 0-15,-3 12 0 16,-1-3 0-16,5-1 0 0,0 3 0 16,2 2 0-16,1-6 0 15,-3 1 0-15,3-3 0 16,-1-1 0-16,-2 4 0 15,3 0 0-15,-7-2 0 0,-1 1 0 16,2-6 0-16,-2 4 0 16,2-1 0-16,-5 1 0 15,0-2 0-15,0 5 0 16,0-6 0-16,0-1 0 0,0 2 0 16,0-2 0-16,0 1 0 15,0-6 0-15,-5 1 0 16,2-8 0-16,-2 4 0 15,5-2 0-15,0 0 0 16,-3-6 0-16,-1 1 0 0,4 0 0 16,0 0 0-16,-3-2 0 15,3 1 0-15,0-10 0 16,0 4 0-16,0-15 0 0,0 14 0 16,0-14 0-16,0 0 0 15,0 0 0-15,0 0 0 16,0 0 0-16,0 0 0 15,0 0 0-15,10 8 0 0,3-8 0 16,5 0 0-16,7 0 0 16,5-4 0-16,10 0 0 15,5-3 0-15,7 0 0 16,6-4 0-16,1 0 0 0,3 0 0 16,1 2 0-16,0-2 0 15,3 4 0-15,5-4 0 16,-1 4 0-16,7 0 0 15,-3-4 0-15,12 4 0 0,-2-4 0 16,8-1 0-16,-3 2 0 16,-1-1 0-16,-2 0 0 15,-5-1 0-15,-4 5 0 16,1-4 0-16,-1 0 0 0,-7 0 0 16,-1-5 0-16,5 5 0 15,-3 1 0-15,7-5 0 16,-12 5 0-16,4-2 0 15,-8 1 0-15,1 0 0 0,0 0 0 16,-3 1 0-16,-5-5 0 16,8 4 0-16,-2-8 0 15,-6 4 0-15,13 0 0 16,1-3 0-16,-6 4 0 0,4-1 0 16,-8 1 0-16,-4 3 0 15,-7-2 0-15,1 3 0 16,-13-1 0-16,-3 3 0 15,-4 1 0-15,-3 0 0 0,0 0 0 16,-3-2 0-16,-5 0 0 16,1 1 0-16,-1 0 0 15,-4 5 0-15,1-1 0 0,-15 4 0 16,22-7 0-16,-22 7 0 16,18-7 0-16,-18 7 0 15,19-12 0-15,-19 12 0 16,18-11 0-16,-18 11 0 15,26-18 0-15,-26 18 0 0,23-22 0 16,-23 22 0-16,14-25 0 16,-9 5 0-16,-5-5 0 15,3-4 0-15,-3-4 0 16,0 1 0-16,0-6 0 0,-8-3 0 16,5 1 0-16,-2-4 0 15,2 3 0-15,0 1 0 16,-9-4 0-16,6-1 0 15,1 2 0-15,-2-1 0 0,0-8 0 16,0-3 0-16,-4-7 0 16,-1-1 0-16,6 4 0 15,1 0 0-15,2 0 0 0,-2 2 0 16,2 3 0-16,-1 8 0 16,4 2 0-16,0 4 0 15,0-5 0-15,-6-3 0 16,6-2 0-16,-8-6 0 15,3 7 0-15,-1-7 0 0,-6-3 0 16,6 2 0-16,1-2 0 16,-3 0 0-16,8 8 0 15,-10-2 0-15,2 6 0 16,-3-4 0-16,4-1 0 0,-7-7 0 16,-2 6 0-16,3-3 0 15,-10-11 0-15,4 6 0 16,1-11 0-16,-1 10 0 15,4 6 0-15,1 3 0 0,-4 1 0 16,2 3 0-16,3 13 0 16,5 0 0-16,-3-6 0 15,4 10 0-15,-4-9 0 0,3 4 0 16,4 5 0-16,4-6 0 16,0 2 0-16,-4-1 0 15,4 8 0-15,0 2 0 16,0 6 0-16,0 1 0 0,0 11 0 15,0-7 0-15,0 16 0 16,-3-21 0-16,3 21 0 16,0-23 0-16,0 23 0 15,0-18 0-15,0 18 0 16,0-14 0-16,0 14 0 0,0 0 0 16,0 0 0-16,-7-15 0 15,7 15 0-15,0 0 0 16,0 0 0-16,-16-7 0 0,16 7 0 15,-15 0 0-15,15 0 0 16,-21-4 0-16,5 4 0 16,-5 0 0-16,-13-5 0 15,-6 5 0-15,-8 0 0 0,-19 0 0 16,-21 13 0-16,-22 17 0 16,-27 1 0-16,-25 18 0 15,-12 7-6-15,-36 20-87 16,-71 34-3-1</inkml:trace>
    <inkml:trace contextRef="#ctx0" brushRef="#br1" timeOffset="-104543.4107">-3736 3694 266 0,'0'0'6'15,"0"0"5"-15,0-14 3 16,0 14 1-16,12-15 4 16,2 8 1-16,-2 0 2 0,10-1 1 15,-1 5-7-15,5-1-3 16,4 4-3-16,-4 0-3 16,8 0-2-16,5 4-1 15,6-1-2-15,10 1-1 0,13 0 0 16,5-4 0-16,15 0-1 15,8 0 1-15,12-8-1 16,13 1 1-16,8 0 0 16,8-4 1-16,7 0 0 15,6 4 1-15,16-4-1 0,4 4 1 16,11-4-1-16,7 2 1 16,0 2 0-16,15-1-1 15,0 1-1-15,4-5 0 16,3 6 1-16,0-1 0 0,-3 0 1 15,4-9 0-15,-1 9-1 16,-4-4 2-16,-2 1-2 16,-9 3 0-16,4-9 0 0,-10 5-1 15,-5 0 0-15,-11 4 0 16,-4-2 0-16,-6 4-1 16,-5-3 2-16,-9 1-2 15,-10 7 0-15,-5-9 0 0,-13 6 0 16,-7-1 0-16,-2-3 0 15,-9 3 0-15,-8-3 0 16,-3 4 0-16,-6-1 0 16,-5-4 0-16,-1 5 0 15,-5-5 0-15,-1 5 0 0,-11-1 0 16,-2 4 0-16,-9-3 0 16,-7-1 0-16,-5 0 0 15,-4 1 0-15,-5-1 0 16,-6 0 0-16,-7 1 0 0,0-4 0 15,1 3 0-15,-4 0 0 16,1 4 0-16,-16 0 0 16,13-7 0-16,-13 7 0 15,0 0 0-15,0 0 0 0,0 0 0 16,0 0 0-16,8-14 0 16,-8 14 0-16,0 0 0 15,5-20 0-15,-5 9 0 0,0-7 0 16,3-8 0-16,-3 1 0 15,0-9 0-15,0-6 0 16,-3-4 0-16,-10-8 0 16,7-2 0-16,-12 2 0 15,-2-6 0-15,1-2 0 0,1-3 0 16,0-4 0-16,7 2 0 16,-3 0 0-16,2-2 0 15,9 2 0-15,0-11 0 16,3 4 0-16,-5 1 0 0,-3 2 0 15,2-1 0-15,2 4 0 16,-4-3 0-16,2-6 0 16,-6 5 0-16,1-4 0 0,-3 5 0 15,-1-5 0-15,-1-2 0 16,3-3 0-16,0-1 0 16,-1 6 0-16,-1 5 0 15,-3-5 0-15,4 9 0 0,-5 2 0 16,-7 4 0-16,8-3 0 15,-5 10 0-15,-3-7 0 16,1 9 0-16,7-4 0 16,-1 8 0-16,1-6 0 0,3 0 0 15,4 1 0-15,0 4 0 16,4 5 0-16,2 3 0 16,5 2 0-16,-6-4 0 15,6 5 0-15,0 2 0 16,0 1 0-16,0 4 0 0,0-5 0 15,0 1 0-15,0 3 0 16,0-1 0-16,0 5 0 16,-5 3 0-16,-2 9 0 15,7 14 0-15,-22-6 0 0,-7 6-4 16,-5 20-84-16,-6 17-2 16</inkml:trace>
  </inkml:traceGroup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1:03.3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0B00A9D-BC48-474E-A998-E495D5CAE632}" emma:medium="tactile" emma:mode="ink">
          <msink:context xmlns:msink="http://schemas.microsoft.com/ink/2010/main" type="inkDrawing" rotatedBoundingBox="19336,4897 21319,3887 22043,5309 20060,6318" semanticType="enclosure" shapeName="Other">
            <msink:sourceLink direction="with" ref="{2BD96E87-4465-48AB-AD74-E3C621998198}"/>
            <msink:sourceLink direction="with" ref="{ED1D1423-B89C-40CD-BF4D-524F1A17D477}"/>
          </msink:context>
        </emma:interpretation>
      </emma:emma>
    </inkml:annotationXML>
    <inkml:trace contextRef="#ctx0" brushRef="#br0">342 159 229 0,'0'0'7'0,"0"0"4"0,15 0 5 15,-1-9 3-15,9-6 1 16,9 1 2-16,10-8 1 16,9 3 1-16,8 1-5 15,7-3-4-15,0 5-3 0,8 2-3 16,0 8-1-16,-4 1-1 15,9 5-2-15,-10 7-1 16,1-3 1-16,1 10-2 16,-2 2 0-16,1-2-1 15,-4 0 0-15,2 4 1 0,-7 0 0 16,-1 7-1-16,-8-7 0 16,-1 4 1-16,-3-1 0 15,-12 8 0-15,-10-3 0 0,5 3 0 16,-6 5-2-16,-2-1 2 15,-2 14 0 1,-2-4-1-16,-1 4 1 16,5-8 0-16,-9 12-1 15,1-6 2-15,1 0-4 16,-10-2 0-16,-2-11 0 16,-1 2 0-16,-3 3 0 15,0-1 0-15,-10-2 0 0,-1 2 0 16,-4-2 0-16,-4-1 0 15,1 7 0-15,-8-2 0 16,-4-8 0-16,-3 2 0 0,4 0 0 16,-5 2 0-16,-3-9 0 15,0 2 0-15,-6-5 0 16,-1-1 0-16,-1-2 0 16,1-1 0-16,-9-7 0 0,3 0 0 15,-5-4 0-15,-1 0 0 16,-4 0 0-16,-6 2 0 15,1-5 0-15,-6 1 0 16,0 1 0-16,2 5 0 0,-1-1 0 16,-4-1 0-16,8 1 0 15,-1 0 0-15,4 2 0 16,1-5 0-16,-1 7 0 0,8-10 0 16,-5 3 0-1,5 0 0-15,7-7 0 0,-4 0 0 16,8 0 0-16,-1 0 0 15,8 0 0-15,5-2 0 16,9-7 0-16,2 6 0 0,5-1 0 16,16 4 0-16,-21-3 0 15,21 3 0-15,0 0 0 16,0 0 0-16,0 0 0 16,0 0 0-16,0 0 0 0,0 0 0 15,0 0-38-15,11 3-54 16</inkml:trace>
  </inkml:traceGroup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1:04.83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F5FFD01-BE80-4FD3-A549-057690A6CDAD}" emma:medium="tactile" emma:mode="ink">
          <msink:context xmlns:msink="http://schemas.microsoft.com/ink/2010/main" type="inkDrawing" rotatedBoundingBox="26362,3831 28971,4226 28754,5664 26145,5270" semanticType="enclosure" shapeName="Other">
            <msink:sourceLink direction="with" ref="{A83244CD-9349-45E7-B61E-8FFB077F28E6}"/>
            <msink:sourceLink direction="with" ref="{4F1D1D07-DFCC-44D1-9796-8D6CF95A9784}"/>
            <msink:sourceLink direction="with" ref="{092C299A-6946-409F-BD21-B6AEE25C727D}"/>
          </msink:context>
        </emma:interpretation>
      </emma:emma>
    </inkml:annotationXML>
    <inkml:trace contextRef="#ctx0" brushRef="#br0">1656 302 130 0,'0'0'10'0,"8"-13"8"16,-8 13 4-16,21-23 4 0,-13 5 7 15,3 0-1-15,-4 0 2 16,1-4 2-16,-5 4-7 16,-3 3-7-16,-6-4-3 15,-9 0-3-15,-7 7-4 0,-4 3-1 16,-8-7-3-16,-6 6-2 16,-4-8 0-16,-4 7-1 15,-9-1-2-15,2 1 1 0,-11 4-2 16,3 0 0-16,-6 3 1 15,-4 4-1-15,-6 0 0 16,-5 11 1-16,-2 5-1 16,6-2 0-16,-1 4 1 15,7 3-1-15,4 4-1 0,7 2 1 16,4 2 1-16,10-2-3 16,9-2 0-16,7 4 0 15,0 4 0-15,0-2 0 16,-1 6 0-16,5-1 0 0,-1-8 0 15,1 15 0-15,6-11 0 16,-6 8 0-16,8-3 0 16,2-1 0-16,4-2 0 15,7-1 0-15,8 0 0 0,-3-1 0 16,3 0 0-16,0-1 0 16,8 7 0-16,6-7 0 15,4 3 0-15,0 4 0 0,-2-6 0 16,-2 2 0-16,9 5 0 15,-5-1 0-15,0 3 0 16,4-9 0-16,-4 1 0 16,8 0 0-16,4 5 0 0,14-9 0 15,1-8 0-15,10-2 0 16,5-1 0-16,1-4 0 16,2 2 0-16,5-8 0 15,1-5 0-15,-2 1 0 0,7-4 0 16,-8 0 0-16,4-7 0 15,4 1 0-15,-5 4 0 16,5-10 0-16,4 6 0 16,-1-3 0-16,-4-1 0 0,-2 2 0 15,-5-3 0-15,-3 0 0 16,-3-3 0-16,-2 7 0 16,5-4 0-16,-15 3 0 15,4-2 0-15,0 6 0 0,-1-3 0 16,1-2 0-16,3 2 0 15,-11-1 0-15,-7-2 0 16,0 2 0-16,0 1 0 16,0-8 0-16,-11 7 0 0,0 6 0 15,-5-9 0-15,3 3 0 16,0 4 0-16,10 1 0 16,-8-4 0-16,0 7 0 15,0-8 0-15,-4 0 0 16,-7 8 0-16,3 0 0 0,-18 0 0 15,0 0 0-15,0 0 0 16,0 0 0-16,0 0 0 16,0 0 0-16,0 12 0 0,0-12-54 15,0 0-38-15</inkml:trace>
  </inkml:traceGroup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3:14.35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70D8644-8AAF-48D2-BD74-8AEBB8F4A5F0}" emma:medium="tactile" emma:mode="ink">
          <msink:context xmlns:msink="http://schemas.microsoft.com/ink/2010/main" type="writingRegion" rotatedBoundingBox="18678,11727 19671,11727 19671,14442 18678,14442"/>
        </emma:interpretation>
      </emma:emma>
    </inkml:annotationXML>
    <inkml:traceGroup>
      <inkml:annotationXML>
        <emma:emma xmlns:emma="http://www.w3.org/2003/04/emma" version="1.0">
          <emma:interpretation id="{D0388956-95A0-475D-B7C8-A04CEBC6139D}" emma:medium="tactile" emma:mode="ink">
            <msink:context xmlns:msink="http://schemas.microsoft.com/ink/2010/main" type="paragraph" rotatedBoundingBox="18678,11727 19671,11727 19671,14442 18678,14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9C9BAE-559F-4B64-B9BF-1DA57B6E6097}" emma:medium="tactile" emma:mode="ink">
              <msink:context xmlns:msink="http://schemas.microsoft.com/ink/2010/main" type="line" rotatedBoundingBox="18678,11727 19671,11727 19671,14442 18678,14442"/>
            </emma:interpretation>
          </emma:emma>
        </inkml:annotationXML>
        <inkml:traceGroup>
          <inkml:annotationXML>
            <emma:emma xmlns:emma="http://www.w3.org/2003/04/emma" version="1.0">
              <emma:interpretation id="{5F4111A7-7481-49AE-98C5-57CD1F8D1985}" emma:medium="tactile" emma:mode="ink">
                <msink:context xmlns:msink="http://schemas.microsoft.com/ink/2010/main" type="inkWord" rotatedBoundingBox="18678,11727 19671,11727 19671,14442 18678,14442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6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€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0 10 455 0,'0'0'3'0,"0"0"1"15,0 0 1-15,18-4 0 16,11-1 1-16,11 3-1 16,16 2 1-16,25 0-4 0,0 7-9 15,27-12-67-15,-5 25-10 16</inkml:trace>
          <inkml:trace contextRef="#ctx0" brushRef="#br0" timeOffset="-1">431 362 356 0,'0'0'7'15,"0"0"2"-15,-15 4 3 0,1 3-1 16,-1 4 3-16,-11 0 0 15,-1 7 1-15,-5 9 1 16,-5-2-7-16,1 13-1 0,2 5-2 16,0 5-2-16,5 11 0 15,7-4-2-15,7 4-1 16,15-8 0-16,5-4 0 16,19-11-1-16,10-9 1 0,10-16 0 15,7-11-1-15,12-22 1 16,-3-8 1-16,-5-10-1 15,-7-7 0-15,-7-6 0 16,-12 3 1-16,-10-5-1 0,-19 3 0 16,-5 4-1-16,-16 11 1 15,-1 8 0-15,-4 2 0 16,3 9 0-16,2 11 0 16,5 7 0-16,9 7 2 15,7 20-3-15,7 6 0 0,12 11 0 16,7 11 0-16,3 8 0 15,8 10 0-15,-4 1-8 16,15-2-38-16,-11 0-40 0,-3-15-3 16</inkml:trace>
          <inkml:trace contextRef="#ctx0" brushRef="#br0" timeOffset="1">232 2057 350 0,'0'0'7'0,"0"0"1"15,0 0 2-15,-19-11 1 16,4 11 1-16,-10 8 1 16,-5 9 1-16,-13 1 1 15,-6 23-7-15,-7 8-1 0,-2 9-1 16,-2 9 0-16,5 6-2 16,7-4-1-16,8 5-1 15,17-8-1-15,16-10 0 16,11-16 0-16,22-15-1 0,22-18-1 15,10-14 0-15,16-18-1 16,7-15 1-16,4-13-1 16,-4-8 2-16,-7-6 0 0,-11-3 2 15,-19 1 1 1,-15 6 1-16,-13 5 0 0,-16 7 1 16,-16 8 0-16,-8 15 0 15,-7 10 0-15,2 7-1 16,0 7-2-16,6 8-2 0,9 17 0 15,9 5 0-15,5 14 0 16,19 13 0-16,7 9 0 16,11 19 0-16,-1 0 0 15,-20 14-83-15,36 5-5 0</inkml:trace>
        </inkml:traceGroup>
      </inkml:traceGroup>
    </inkml:traceGroup>
  </inkml:traceGroup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3:49.26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06717A6-38F3-400E-A195-FC744DCA2222}" emma:medium="tactile" emma:mode="ink">
          <msink:context xmlns:msink="http://schemas.microsoft.com/ink/2010/main" type="inkDrawing" rotatedBoundingBox="20583,11545 24223,11190 24399,13003 20759,13357" semanticType="enclosure" shapeName="Other">
            <msink:sourceLink direction="with" ref="{D2FDD09A-14F4-413A-A0B9-D77C45FD3CC7}"/>
            <msink:sourceLink direction="with" ref="{04081091-F0F3-45AD-B1E3-7181B3CE20E1}"/>
            <msink:destinationLink direction="with" ref="{7C7FB3CE-8E77-4808-98AA-E3D8EAAADC81}"/>
          </msink:context>
        </emma:interpretation>
      </emma:emma>
    </inkml:annotationXML>
    <inkml:trace contextRef="#ctx0" brushRef="#br0">3629 228 147 0,'0'0'5'16,"0"0"6"-16,0 0 6 0,0 0 5 16,0 0 4-16,0 0 3 15,0 0 1-15,11 0 1 16,-11 0-4-16,0 0-4 15,0 0-5-15,-6-7-5 16,6 7-4-16,-26-14-4 0,7 9-1 16,1 3-2-16,-5-2 0 15,-6 0 0-15,-1-4-1 16,1 6 0-16,-1 2 1 16,0-5-1-16,1-1 1 0,6 1 0 15,-1 3 0-15,1-3 0 16,1-2 0-16,-1 1 0 15,5 4-1-15,4-3 1 16,-9 3 0-16,9-2-1 16,2 4 0-16,-2 0 0 0,14 0-1 15,-23 0 2-15,23 0-1 16,-18 0 1-16,18 0 1 0,-14 0 0 16,14 0 0-16,-19-5 1 15,4 5-1-15,1-2 0 16,-9-3-1-16,-3 5 0 15,-11-4-1-15,5 4 0 0,-5 0-1 16,0 0 0-16,-4 0 1 16,1 0 0-16,-1 0-1 15,1 0 1-15,-2 0 0 16,5 0 0-16,1 0 0 16,-1 0 1-16,-3-3-1 0,-2-1 0 15,6 2-1-15,-9-3 1 16,5 5-1-16,0 0 1 15,-4 0-1-15,-1 0 1 16,4 0-1-16,1-4 0 0,3 4 1 16,-4-3-1-16,4-1 1 15,0 4-1-15,0-3 1 16,0 3-1-16,-3-4 0 16,-4 4 0-16,-1 0 1 0,1 0-1 15,-1 0 0-15,-2 0 1 16,2-4-1-16,2 1 1 15,-6-1-1-15,5 0 1 0,4-2-1 16,0-2 1-16,-5 4-1 16,4-3 0-16,-3 3 0 15,1 4 1-15,-2 0-1 16,-4 0 0-16,1 0 1 16,-2 0-1-16,1 0 1 0,-7 4 0 15,1-1 0-15,3 1-1 16,1 0 1-16,-1-1 0 15,2 5 0-15,-7-1 0 16,6 4-1-16,-1 0 0 0,4 3 1 16,1 4-1-16,5 0 0 15,2 7 0-15,4-4 0 16,2 5 2-16,0-1-2 16,5 1 0-16,3-1 0 0,-3-3 0 15,-4 9 0-15,10-2 0 16,2-4 0-16,-2 9 0 15,9-1 0-15,6 0 0 0,1 3 0 16,7 0 0-16,0-2 0 16,3 4 0-16,5 2 0 15,-1-1 0-15,4 1 0 16,-3 5 0-16,-1-1 0 16,4 1 0-16,-3 7 0 0,5-8 0 15,0-1 0-15,1 6 0 16,12-6 0-16,-3 5 0 15,1-3 0-15,10-4 0 16,6-2 0-16,4 5 0 0,1-11 0 16,2 5 0-16,9-9 0 15,14 3 0-15,-4-3 0 16,10-2 0-16,3 2 0 16,7-3 0-16,6 0 0 0,3-1 0 15,-2-4 0-15,6-2 0 16,6 0 0-16,1 0 0 15,1-8 0-15,3-4 0 0,9 0 0 16,2-7 0-16,-3 0 0 16,5 0 0-16,-5-7 0 15,0 0 0-15,-4-11 0 16,-12 2 0-16,3-6 0 16,-10-1 0-16,-6-5 0 0,-8-5 0 15,-7 0 0-15,-8-12 0 16,-6 1 0-16,-10-3 0 15,0-2 0-15,-11-6 0 16,-9 2 0-16,-1-1 0 0,-11 3 0 16,1 4 0-16,-12-9 0 15,6 2 0-15,-7 3 0 16,6-10 0-16,-9 0 0 0,5-5 0 16,-1-1 0-16,-7 2 0 15,3-3 0-15,-3 7 0 16,-3 6 0-16,-15-1 0 15,-8 9 0-15,-11 2 0 0,-7 0 0 16,-9 6 0-16,-10 2 0 16,-6-1 0-16,-4 2 0 15,-9 3 0-15,-4 8 0 16,-1-1 0-16,-5 12 0 0,-12 7 0 16,1 7 0-16,-12 7-84 15,1 11-7-15</inkml:trace>
  </inkml:traceGroup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3:50.17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16972A-81C4-4EC4-A96F-40E54DBC4248}" emma:medium="tactile" emma:mode="ink">
          <msink:context xmlns:msink="http://schemas.microsoft.com/ink/2010/main" type="inkDrawing" rotatedBoundingBox="18917,11701 21906,11017 22295,12716 19306,13400" semanticType="enclosure" shapeName="Other">
            <msink:sourceLink direction="with" ref="{04081091-F0F3-45AD-B1E3-7181B3CE20E1}"/>
            <msink:destinationLink direction="with" ref="{0DFCB7B1-7A80-4F0A-9378-E595EA409E9A}"/>
          </msink:context>
        </emma:interpretation>
      </emma:emma>
    </inkml:annotationXML>
    <inkml:trace contextRef="#ctx0" brushRef="#br0">210 189 331 0,'0'0'5'0,"0"0"1"16,-8-17 2-16,8 17 1 0,13-22 2 16,0 8 2-16,13-2 0 15,11-4 1-15,15 2-4 16,11 0 0-16,11 0-2 16,7 4 0-16,18 6-1 0,13 2-2 15,9-2-1-15,8 8-1 16,10 0 0-16,3 0 0 15,5 3-1-15,3 8 0 16,-5 0 0-16,-1 7 0 0,-8 0 0 16,-14 2 0-16,-4 2-1 15,-11 3 1-15,-12 5-1 16,-13-1 0-16,-9 4 0 0,-13 5 0 16,-12-2 1-16,-7 11-1 15,-16 4 1-15,-7 2 0 16,-10 1 0-16,-8 9 0 15,-8 0 0-15,-10-1 0 16,4 4 0-16,-9-4-1 0,1 5 0 16,-7-4 1-16,3-5-2 15,-8 1 0-15,-2-4 0 16,-4-1 0-16,-12-4 0 16,-11-4 0-16,-3-1 0 0,-16 0 0 15,-13-9 0-15,-9 4 0 16,-7-11 0-16,-15 9 0 15,2-5 0-15,-9-4 0 16,-4 1 0-16,5-8 0 0,-4 7 0 16,7-6 0-16,-2-2 0 15,7 1 0-15,6 0 0 16,3 0 0-16,12 0 0 0,6 1 0 16,10-5 0-16,8 0 0 15,13-2 0-15,11-3 0 16,11 2 0-16,-1-8-18 15,27 1-72-15,18-8-2 16</inkml:trace>
  </inkml:traceGroup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3:51.17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32CADD0-0BC7-42BE-8BD6-915A45494B9B}" emma:medium="tactile" emma:mode="ink">
          <msink:context xmlns:msink="http://schemas.microsoft.com/ink/2010/main" type="inkDrawing" rotatedBoundingBox="27958,11059 31563,11209 31503,12652 27897,12501" hotPoints="29903,11271 28988,12336 27590,12212 28505,11147" semanticType="enclosure" shapeName="Ellipse">
            <msink:sourceLink direction="with" ref="{19F3CDDB-E6AD-418E-B7D7-B38F4F567D1B}"/>
          </msink:context>
        </emma:interpretation>
      </emma:emma>
    </inkml:annotationXML>
    <inkml:trace contextRef="#ctx0" brushRef="#br0">2244 208 299 0,'0'0'8'0,"0"0"4"0,7-14 5 16,-7 0 0-16,0-2 2 15,-10-2 2-15,-9 0-1 16,-11-4 1-16,-10-5-6 0,-12 10-5 16,-18-1-3-16,-8 6-1 15,-11-1-1-15,-6 4-1 16,-8 2 0-16,-4 7-1 16,-8 0 0-16,1 4-1 0,-4 8 0 15,0 8 1-15,0 3-2 16,4 10 1-16,-1 0-1 15,8 8 1-15,4 6-1 0,6 4 0 16,13 5 0-16,2 6 0 16,13 1 2-16,9 3-3 15,13 3 0-15,5 2 0 16,13 1 0-16,8 0 0 16,16 4 0-16,5-6 0 0,12-1 0 15,7-2 0-15,13-5 0 16,10-2 0-16,8-5 0 15,10-8 0-15,9-10 0 16,25-3 0-16,16-16 0 0,11-7 0 16,19-8 0-16,12-6 0 15,21-12 0-15,12-6 0 16,6-10 0-16,6-2 0 16,-10 0 0-16,9 5 0 0,-1-7 0 15,-6 10 0-15,-15 0 0 16,-13 6 0-16,-9 8 0 15,-16-3 0-15,-10 9 0 0,-23 3 0 16,-19 2 0-16,-13-5 0 16,-13 5 0-16,-16 0 0 15,-13 0 0-15,-8 0 0 16,-9 0 0-16,-12 0 0 16,19 5 0-16,-19-5 0 0,0 0 0 15,0 0 0-15,0 0 0 16,0 0-35-16,0 0-54 15,-11 0-3-15</inkml:trace>
  </inkml:traceGroup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4:52.73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E37B8C2-DBD3-45CD-9625-261EADE4ACEC}" emma:medium="tactile" emma:mode="ink">
          <msink:context xmlns:msink="http://schemas.microsoft.com/ink/2010/main" type="writingRegion" rotatedBoundingBox="31196,11954 33003,11954 33003,13473 31196,13473"/>
        </emma:interpretation>
      </emma:emma>
    </inkml:annotationXML>
    <inkml:traceGroup>
      <inkml:annotationXML>
        <emma:emma xmlns:emma="http://www.w3.org/2003/04/emma" version="1.0">
          <emma:interpretation id="{3F1F4F1B-17D2-414F-A2A3-6E230B11E901}" emma:medium="tactile" emma:mode="ink">
            <msink:context xmlns:msink="http://schemas.microsoft.com/ink/2010/main" type="paragraph" rotatedBoundingBox="31196,11954 33003,11954 33003,13473 31196,134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A7D2C7-12A3-4C06-BBFA-E4B2D2C155C3}" emma:medium="tactile" emma:mode="ink">
              <msink:context xmlns:msink="http://schemas.microsoft.com/ink/2010/main" type="line" rotatedBoundingBox="31196,11954 33003,11954 33003,13473 31196,13473"/>
            </emma:interpretation>
          </emma:emma>
        </inkml:annotationXML>
        <inkml:traceGroup>
          <inkml:annotationXML>
            <emma:emma xmlns:emma="http://www.w3.org/2003/04/emma" version="1.0">
              <emma:interpretation id="{1C891138-5578-4CF3-90E9-1C30DDC2D3D0}" emma:medium="tactile" emma:mode="ink">
                <msink:context xmlns:msink="http://schemas.microsoft.com/ink/2010/main" type="inkWord" rotatedBoundingBox="31196,11954 33003,11954 33003,13473 31196,13473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¢</emma:literal>
                </emma:interpretation>
                <emma:interpretation id="interp2" emma:lang="en-US" emma:confidence="0">
                  <emma:literal>X</emma:literal>
                </emma:interpretation>
                <emma:interpretation id="interp3" emma:lang="en-US" emma:confidence="0">
                  <emma:literal>=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58 641 416 0,'0'0'2'0,"0"0"0"0,-18 4 1 15,18-4 0-15,-15 7 1 16,15-7 0-16,-22 15 1 0,22-15 1 16,-4 23-1-16,4-8 0 15,15 6 0-15,-1 2 0 16,4 2 0-16,13 7-1 16,1-5-1-16,2 2 0 15,10-6-1-15,7-12-1 0,4-11 0 16,13-15-1-16,8-22 0 15,10-19-1-15,10-17 0 16,19-8 1-16,-2-13-1 16,13-6 1-16,0 0-1 0,-2 13 1 15,-9 4 0-15,-23 19 1 16,-7 10-2-16,-25 15-3 16,-13 20-11-16,-25 19-52 0,-22 0-17 15</inkml:trace>
          <inkml:trace contextRef="#ctx0" brushRef="#br0" timeOffset="453.1608">46 242 319 0,'0'0'5'0,"0"0"0"16,0 0 1-16,0 0 1 16,0 0 1-16,-11 21 1 15,11-6 3-15,0-1 0 0,5 8-3 16,6 0 0-16,7-6 0 15,11-7-1-15,16-9-1 16,13-9 1-16,16-32 0 16,22-10-1-16,12-23 1 0,16-11 0 15,10-14-3-15,13 1 1 16,0-7-1-16,-5 13 0 16,-14 9-2-16,-9 12-1 15,-17 13-1-15,-13 15 0 0,-23 12 0 16,-13 8 0-16,-21 9 0 15,-9 7-1-15,-23 7 0 16,18 0-5-16,-18 0-10 0,3 14-68 16,-3-14-2-16</inkml:trace>
        </inkml:traceGroup>
      </inkml:traceGroup>
    </inkml:traceGroup>
  </inkml:traceGroup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5:12.7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4CABB2-54A6-45EF-BA10-7ABFEAC02D44}" emma:medium="tactile" emma:mode="ink">
          <msink:context xmlns:msink="http://schemas.microsoft.com/ink/2010/main" type="writingRegion" rotatedBoundingBox="25758,11722 25909,11722 25909,12745 25758,12745">
            <msink:destinationLink direction="with" ref="{922421F3-DFF0-436F-8956-375FBCE001DA}"/>
          </msink:context>
        </emma:interpretation>
      </emma:emma>
    </inkml:annotationXML>
    <inkml:traceGroup>
      <inkml:annotationXML>
        <emma:emma xmlns:emma="http://www.w3.org/2003/04/emma" version="1.0">
          <emma:interpretation id="{9E79A32E-7202-4E7F-96CE-C3C71814705F}" emma:medium="tactile" emma:mode="ink">
            <msink:context xmlns:msink="http://schemas.microsoft.com/ink/2010/main" type="paragraph" rotatedBoundingBox="25758,11722 25909,11722 25909,12745 25758,127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D77E7D-C7A0-4A9F-AB7D-BC5DA148E778}" emma:medium="tactile" emma:mode="ink">
              <msink:context xmlns:msink="http://schemas.microsoft.com/ink/2010/main" type="line" rotatedBoundingBox="25758,11722 25909,11722 25909,12745 25758,12745"/>
            </emma:interpretation>
          </emma:emma>
        </inkml:annotationXML>
        <inkml:traceGroup>
          <inkml:annotationXML>
            <emma:emma xmlns:emma="http://www.w3.org/2003/04/emma" version="1.0">
              <emma:interpretation id="{3A3EB7D9-611A-4505-8D1B-6843375C58EB}" emma:medium="tactile" emma:mode="ink">
                <msink:context xmlns:msink="http://schemas.microsoft.com/ink/2010/main" type="inkWord" rotatedBoundingBox="25758,11722 25909,11722 25909,12745 25758,12745"/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'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b</emma:literal>
                </emma:interpretation>
              </emma:one-of>
            </emma:emma>
          </inkml:annotationXML>
          <inkml:trace contextRef="#ctx0" brushRef="#br0">5101 8197 332 0,'0'0'4'0,"0"0"1"16,0 0 2-16,0 0 3 15,0 0 1-15,0 0 1 16,0 0 2-16,8 12 1 0,-8-12-4 16,6 18-1-16,2-3-1 15,-1 3-3-15,1 7 0 16,3 4-2-16,-4 6-1 15,1 2 0-15,-2 6-2 16,-6 5 0-16,5 4 1 0,-2 6-1 16,-3-2 1-16,0 2-1 15,-3 0 0-15,-2 3 0 16,-1-7 1-16,1-3-1 16,-5-2 0-16,7-8 0 0,-10-10 0 15,10-5 1-15,0-8 0 16,3-18 0-16,0 0 0 15,0 0 0-15,3-29 0 16,0-4 0-16,10-7-1 0,-7-8 0 16,-2-7 0-16,-4-4-1 15,3-4 0-15,-3 1 0 16,0 4 0-16,-3 2 0 0,-1 2 0 16,4 5-1-16,0 5 2 15,0 3 0-15,0 5 0 16,0 9 0-16,7 5 0 15,-7 4 1-15,0 18-1 16,5-14 0-16,-5 14 0 0,0 7 0 16,-5 18-1-16,-5 2 0 15,2 2 1-15,-3 16-1 16,1-1 0-16,-1 8 1 16,3-1 0-16,3 3 0 0,-2 6 1 15,1-2-2-15,1 5 0 16,2-4 0-16,-5 3 0 15,1-3 0-15,-1-4 0 16,2-3 0-16,-2-5 0 0,4-13 0 16,1-5 0-16,-1-7 0 15,4-22 0-15,0 0 0 16,11 4 0-16,0-15 0 0,-3-12 0 16,5-5 0-16,-5-10 0 15,3-3 0-15,-4-6 0 16,-2 0 0-16,-2-9 0 15,-3 1 0-15,0 1 0 0,5-7 0 16,-5 8 0-16,3-1 0 16,0 11 0-16,2-1 0 15,2 8 0-15,-4 5 0 16,0 6 0-16,2 7 0 16,-2 3 0-16,-3 15 0 0,5-18 0 15,-5 18 0-15,0 0 0 16,0 0 0-16,0 0 0 15,3 18 0-15,0 3 0 16,-3 6 0-16,0 3 0 0,0 14 0 16,0-1 0-16,0 13 0 15,-6 2 0-15,-2 0 0 16,0 7 0-16,-2-7 0 0,2-2 0 16,0-9 0-16,0-7 0 15,5-8 0-15,-1-12 0 16,4-2 0-16,0-18 0 15,0 0 0-15,0 0 0 0,7-18 0 16,1 2 0-16,-3 5 0 16,1-7 0-16,-6 18 0 15,5-22-7-15,-5 22-81 16,0 0-2-16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5:14.2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946A6B-EA95-4A73-BA9E-99ACE0140116}" emma:medium="tactile" emma:mode="ink">
          <msink:context xmlns:msink="http://schemas.microsoft.com/ink/2010/main" type="inkDrawing" rotatedBoundingBox="29079,13583 29530,3622 29683,3629 29232,13589" shapeName="Other"/>
        </emma:interpretation>
      </emma:emma>
    </inkml:annotationXML>
    <inkml:trace contextRef="#ctx0" brushRef="#br0">515 0 399 0,'0'0'4'16,"0"0"1"-16,0 0 0 0,0 0 3 16,0 0-2-16,0 0 2 15,0 13 2-15,4 9-1 16,5 11-2-16,-6 12-1 15,1 12-1-15,3 24-2 0,2 12 2 16,-9 24-2-16,0 12-2 16,-16 18-1-16,7 15 2 15,-7 27 0-15,0 17 1 16,2 13 0-16,-2 19-1 0,7 18 2 16,-2 18 0-16,11 13 1 15,-3 16-3-15,-3 18-2 16,3 13 0-16,-6 20 0 15,-5 18 0-15,-5 15 0 16,3 67 0-16,-13-34 0 0,3 4 0 16,4 10 0-16,-4-1 0 15,3-5 0-15,7-14 0 16,-4-15 0-16,1-73 0 0,1 24 0 16,-5-28 0-16,0-34 0 15,-13-47 0-15,-15-28-88 16,9-40-3-16</inkml:trace>
  </inkml:traceGroup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3:25.27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9F3CDDB-E6AD-418E-B7D7-B38F4F567D1B}" emma:medium="tactile" emma:mode="ink">
          <msink:context xmlns:msink="http://schemas.microsoft.com/ink/2010/main" type="writingRegion" rotatedBoundingBox="28650,11631 28875,11631 28875,12531 28650,12531">
            <msink:destinationLink direction="with" ref="{922421F3-DFF0-436F-8956-375FBCE001DA}"/>
            <msink:destinationLink direction="with" ref="{032CADD0-0BC7-42BE-8BD6-915A45494B9B}"/>
          </msink:context>
        </emma:interpretation>
      </emma:emma>
    </inkml:annotationXML>
    <inkml:traceGroup>
      <inkml:annotationXML>
        <emma:emma xmlns:emma="http://www.w3.org/2003/04/emma" version="1.0">
          <emma:interpretation id="{38090097-32DA-4FE5-BBC5-FA5FEC0BE284}" emma:medium="tactile" emma:mode="ink">
            <msink:context xmlns:msink="http://schemas.microsoft.com/ink/2010/main" type="paragraph" rotatedBoundingBox="28650,11631 28875,11631 28875,12531 28650,125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51569C-BCC6-4CEC-A312-0A3CE61E6228}" emma:medium="tactile" emma:mode="ink">
              <msink:context xmlns:msink="http://schemas.microsoft.com/ink/2010/main" type="line" rotatedBoundingBox="28650,11631 28875,11631 28875,12531 28650,12531"/>
            </emma:interpretation>
          </emma:emma>
        </inkml:annotationXML>
        <inkml:traceGroup>
          <inkml:annotationXML>
            <emma:emma xmlns:emma="http://www.w3.org/2003/04/emma" version="1.0">
              <emma:interpretation id="{A9978338-0F69-4C02-9BF8-387F0905E9AE}" emma:medium="tactile" emma:mode="ink">
                <msink:context xmlns:msink="http://schemas.microsoft.com/ink/2010/main" type="inkWord" rotatedBoundingBox="28650,11631 28875,11631 28875,12531 28650,12531"/>
              </emma:interpretation>
              <emma:one-of disjunction-type="recognition" id="oneOf0">
                <emma:interpretation id="interp0" emma:lang="en-US" emma:confidence="1">
                  <emma:literal>i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j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7919 8300 298 0,'0'0'7'0,"0"0"4"16,0 0 4-16,12 0 2 16,-12 0 1-16,0 0 4 0,3 7 0 15,-3-7 0-15,0 22-5 16,0-8-5-16,-3 10-2 16,3-2-1-16,0 4-3 15,0 7-1-15,0 3 0 0,3 13-1 16,0-2 0-16,5 4 0 15,-4 8-1-15,2-8-3 16,-1 5 0-16,-2-4 0 16,2-9 0-16,-2-10 0 0,-3-2 0 15,3-10 0-15,-3-6 0 16,0-15 0-16,0 14 0 16,0-14 0-16,0 0 0 15,0 0 0-15,4-25-50 16,-4 25-39-16,-4-14-2 0</inkml:trace>
          <inkml:trace contextRef="#ctx0" brushRef="#br1" timeOffset="109993.7292">8144 8109 1 0,'-18'0'6'0,"18"0"1"0,0 0 4 15,-16-3 2-15,16 3 0 16,0 0 0-16,0 0 0 16,0 0-1-16,0 0-3 15,0 0-6-15,0 0-28 16,0 0-18-16</inkml:trace>
        </inkml:traceGroup>
      </inkml:traceGroup>
    </inkml:traceGroup>
  </inkml:traceGroup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3:30.4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E57EB5-19BC-419A-9982-EF4B46592A7D}" emma:medium="tactile" emma:mode="ink">
          <msink:context xmlns:msink="http://schemas.microsoft.com/ink/2010/main" type="writingRegion" rotatedBoundingBox="28218,13347 28993,13347 28993,14223 28218,14223">
            <msink:destinationLink direction="with" ref="{922421F3-DFF0-436F-8956-375FBCE001DA}"/>
          </msink:context>
        </emma:interpretation>
      </emma:emma>
    </inkml:annotationXML>
    <inkml:traceGroup>
      <inkml:annotationXML>
        <emma:emma xmlns:emma="http://www.w3.org/2003/04/emma" version="1.0">
          <emma:interpretation id="{357C0737-94F9-4817-8681-A6AAE7AE058D}" emma:medium="tactile" emma:mode="ink">
            <msink:context xmlns:msink="http://schemas.microsoft.com/ink/2010/main" type="paragraph" rotatedBoundingBox="28218,13347 28993,13347 28993,14223 28218,14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4DE623-C21C-450A-9E76-BC1762CB725C}" emma:medium="tactile" emma:mode="ink">
              <msink:context xmlns:msink="http://schemas.microsoft.com/ink/2010/main" type="line" rotatedBoundingBox="28218,13347 28993,13347 28993,14223 28218,14223"/>
            </emma:interpretation>
          </emma:emma>
        </inkml:annotationXML>
        <inkml:traceGroup>
          <inkml:annotationXML>
            <emma:emma xmlns:emma="http://www.w3.org/2003/04/emma" version="1.0">
              <emma:interpretation id="{DD9C5503-5AE6-44D1-A1FF-A5CE49CF498D}" emma:medium="tactile" emma:mode="ink">
                <msink:context xmlns:msink="http://schemas.microsoft.com/ink/2010/main" type="inkWord" rotatedBoundingBox="28218,13347 28993,13347 28993,14223 28218,14223"/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^</emma:literal>
                </emma:interpretation>
                <emma:interpretation id="interp4" emma:lang="en-US" emma:confidence="0">
                  <emma:literal>×</emma:literal>
                </emma:interpretation>
              </emma:one-of>
            </emma:emma>
          </inkml:annotationXML>
          <inkml:trace contextRef="#ctx0" brushRef="#br0">7487 9840 448 0,'0'0'3'0,"11"-3"3"15,1 3 1-15,13 8 2 16,9 5 1-16,13 21 1 16,13 11 0-16,9 13-5 0,13 23-6 15,-1 21 0-15,11 12 0 16,-11 16-29-16,11 6-57 16,-3 4-4-16</inkml:trace>
          <inkml:trace contextRef="#ctx0" brushRef="#br0" timeOffset="-203.1164">8055 9822 401 0,'0'0'6'16,"0"0"2"-16,0 0 3 0,-11 4 1 16,11-4 2-16,-26 21 0 15,8 2 1-15,-11 15 0 16,0 2-5-16,-8 18-5 16,-5 12-5-16,-2 7 0 0,1 11 0 15,1 8 0-15,-2-11 0 16,18 0-43-16,4-12-44 15,4-16-2-15</inkml:trace>
        </inkml:traceGroup>
      </inkml:traceGroup>
    </inkml:traceGroup>
  </inkml:traceGroup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3:29.27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16E9B15-7266-4394-A0C3-DD43164180D2}" emma:medium="tactile" emma:mode="ink">
          <msink:context xmlns:msink="http://schemas.microsoft.com/ink/2010/main" type="writingRegion" rotatedBoundingBox="23791,13605 24322,13605 24322,14281 23791,14281">
            <msink:destinationLink direction="with" ref="{922421F3-DFF0-436F-8956-375FBCE001DA}"/>
          </msink:context>
        </emma:interpretation>
      </emma:emma>
    </inkml:annotationXML>
    <inkml:traceGroup>
      <inkml:annotationXML>
        <emma:emma xmlns:emma="http://www.w3.org/2003/04/emma" version="1.0">
          <emma:interpretation id="{EF879517-C74A-48F1-8123-A5F697551CAF}" emma:medium="tactile" emma:mode="ink">
            <msink:context xmlns:msink="http://schemas.microsoft.com/ink/2010/main" type="paragraph" rotatedBoundingBox="23791,13605 24322,13605 24322,14281 23791,14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38F29F-6B03-439F-A621-C7B7F03071D3}" emma:medium="tactile" emma:mode="ink">
              <msink:context xmlns:msink="http://schemas.microsoft.com/ink/2010/main" type="line" rotatedBoundingBox="23791,13605 24322,13605 24322,14281 23791,14281"/>
            </emma:interpretation>
          </emma:emma>
        </inkml:annotationXML>
        <inkml:traceGroup>
          <inkml:annotationXML>
            <emma:emma xmlns:emma="http://www.w3.org/2003/04/emma" version="1.0">
              <emma:interpretation id="{C7B1C46A-D388-40BB-A972-A00F4BE0A5AE}" emma:medium="tactile" emma:mode="ink">
                <msink:context xmlns:msink="http://schemas.microsoft.com/ink/2010/main" type="inkWord" rotatedBoundingBox="23791,13605 24322,13605 24322,14281 23791,14281"/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4</emma:literal>
                </emma:interpretation>
                <emma:interpretation id="interp3" emma:lang="en-US" emma:confidence="0">
                  <emma:literal>+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3071 10128 414 0,'0'0'5'0,"0"0"3"16,0 0-1-16,0 0 2 16,0 0 1-16,-11 14 1 15,11 4 1-15,11 7 1 0,7 11-5 16,8 7-2-16,11 3 0 16,8 15-4-16,7 1-2 15,3-1 0-15,-3 0-14 16,-1 1-70-16,9-12-3 0</inkml:trace>
          <inkml:trace contextRef="#ctx0" brushRef="#br0" timeOffset="-250.0575">3591 10095 289 0,'0'0'1'0,"0"0"1"16,0 0-2-16,0 0 3 16,0 0 3-16,0 0 4 15,-3-15 5-15,3 15 2 0,0 0 2 16,-15 0 4-16,15 0-1 15,-19 4 0-15,19-4-2 16,-24 29-3-16,5-4-4 16,-7 4-2-16,0 16-2 0,0 3-2 15,-3 7-2-15,0 8-5 16,3 2 0-16,3-1 0 16,1 2-2-16,4-13-9 15,10 3-17-15,0-15-57 16,8-8-3-16</inkml:trace>
        </inkml:traceGroup>
      </inkml:traceGroup>
    </inkml:traceGroup>
  </inkml:traceGroup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3:29.91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07A2435-6B62-4D29-A0D7-DC864437F670}" emma:medium="tactile" emma:mode="ink">
          <msink:context xmlns:msink="http://schemas.microsoft.com/ink/2010/main" type="writingRegion" rotatedBoundingBox="25817,13495 26415,13495 26415,14321 25817,14321">
            <msink:destinationLink direction="with" ref="{922421F3-DFF0-436F-8956-375FBCE001DA}"/>
          </msink:context>
        </emma:interpretation>
      </emma:emma>
    </inkml:annotationXML>
    <inkml:traceGroup>
      <inkml:annotationXML>
        <emma:emma xmlns:emma="http://www.w3.org/2003/04/emma" version="1.0">
          <emma:interpretation id="{28142EAB-F76B-4496-94ED-89EC9F119CB2}" emma:medium="tactile" emma:mode="ink">
            <msink:context xmlns:msink="http://schemas.microsoft.com/ink/2010/main" type="paragraph" rotatedBoundingBox="25817,13495 26415,13495 26415,14321 25817,143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6B1A17-DD70-4C47-9D9B-1F1DA607C8E3}" emma:medium="tactile" emma:mode="ink">
              <msink:context xmlns:msink="http://schemas.microsoft.com/ink/2010/main" type="line" rotatedBoundingBox="25817,13495 26415,13495 26415,14321 25817,14321"/>
            </emma:interpretation>
          </emma:emma>
        </inkml:annotationXML>
        <inkml:traceGroup>
          <inkml:annotationXML>
            <emma:emma xmlns:emma="http://www.w3.org/2003/04/emma" version="1.0">
              <emma:interpretation id="{E317E5D3-C866-4BC6-A0DF-8BB172262C80}" emma:medium="tactile" emma:mode="ink">
                <msink:context xmlns:msink="http://schemas.microsoft.com/ink/2010/main" type="inkWord" rotatedBoundingBox="25817,13495 26415,13495 26415,14321 25817,14321"/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3</emma:literal>
                </emma:interpretation>
                <emma:interpretation id="interp3" emma:lang="en-US" emma:confidence="0">
                  <emma:literal>×</emma:literal>
                </emma:interpretation>
                <emma:interpretation id="interp4" emma:lang="en-US" emma:confidence="0">
                  <emma:literal>X/</emma:literal>
                </emma:interpretation>
              </emma:one-of>
            </emma:emma>
          </inkml:annotationXML>
          <inkml:trace contextRef="#ctx0" brushRef="#br0">5086 9999 447 0,'0'0'3'0,"0"0"0"16,0 0 2-16,0 0 2 16,10 7 0-16,9 4 3 15,15 16 0-15,-1 2 0 16,10 14-1-16,13 8-9 0,0 12 0 16,6 7 0-16,-2 3 0 15,3 9 0-15,-13-12-32 16,5-1-54-16,2-10-5 15</inkml:trace>
          <inkml:trace contextRef="#ctx0" brushRef="#br0" timeOffset="-237.0745">5569 9970 412 0,'0'0'4'0,"0"0"3"16,0 0 0-16,0 0 2 15,-15 0 1-15,15 0 1 16,-25 18 1-16,7 11 1 16,-13 12-4-16,-1 14-2 0,-5 17-1 15,-4 10-2-15,-4 6-4 16,1 8 0-16,4-4-2 15,6 0-13-15,-6 7-60 16,19-37-12-16</inkml:trace>
        </inkml:traceGroup>
      </inkml:traceGroup>
    </inkml:traceGroup>
  </inkml:traceGroup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4:17.96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516810-93C3-44FD-A7B3-98601523A5EA}" emma:medium="tactile" emma:mode="ink">
          <msink:context xmlns:msink="http://schemas.microsoft.com/ink/2010/main" type="writingRegion" rotatedBoundingBox="29745,13910 30068,13910 30068,14230 29745,14230">
            <msink:destinationLink direction="with" ref="{922421F3-DFF0-436F-8956-375FBCE001DA}"/>
          </msink:context>
        </emma:interpretation>
      </emma:emma>
    </inkml:annotationXML>
    <inkml:traceGroup>
      <inkml:annotationXML>
        <emma:emma xmlns:emma="http://www.w3.org/2003/04/emma" version="1.0">
          <emma:interpretation id="{062A248F-682A-4B5F-86B9-4890554B41B4}" emma:medium="tactile" emma:mode="ink">
            <msink:context xmlns:msink="http://schemas.microsoft.com/ink/2010/main" type="paragraph" rotatedBoundingBox="29745,13910 30068,13910 30068,14230 29745,142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A133F6-C3CB-4DBE-9DC0-581339AC12A6}" emma:medium="tactile" emma:mode="ink">
              <msink:context xmlns:msink="http://schemas.microsoft.com/ink/2010/main" type="line" rotatedBoundingBox="29745,13910 30068,13910 30068,14230 29745,14230"/>
            </emma:interpretation>
          </emma:emma>
        </inkml:annotationXML>
        <inkml:traceGroup>
          <inkml:annotationXML>
            <emma:emma xmlns:emma="http://www.w3.org/2003/04/emma" version="1.0">
              <emma:interpretation id="{C66740E1-1EDC-4C3A-A102-4FAF2623D635}" emma:medium="tactile" emma:mode="ink">
                <msink:context xmlns:msink="http://schemas.microsoft.com/ink/2010/main" type="inkWord" rotatedBoundingBox="29745,13910 30068,13910 30068,14230 29745,14230"/>
              </emma:interpretation>
              <emma:one-of disjunction-type="recognition" id="oneOf0">
                <emma:interpretation id="interp0" emma:lang="en-US" emma:confidence="0">
                  <emma:literal>G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9288 10385 361 0,'0'0'7'0,"0"0"0"15,0 0 3-15,-14 11 0 16,-5 4 0-16,1 3 1 0,-13 4 0 16,-1 7 0-16,-2 1-4 15,0 8-3-15,2-3 0 16,6-1-1-16,5-5-1 16,8-2 0-16,13-9 1 15,13-7 0-15,11-8-1 0,13-3 0 16,8-11-1-16,4-8 0 15,-2-3 0-15,1 0 0 16,-11-1-2-16,-14 2-6 16,-23-4-19-16,-34 13-56 0,-3 12-1 15</inkml:trace>
        </inkml:traceGroup>
      </inkml:traceGroup>
    </inkml:traceGroup>
  </inkml:traceGroup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4:17.21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50355E-C1B3-4114-BDA6-A8AB7A353912}" emma:medium="tactile" emma:mode="ink">
          <msink:context xmlns:msink="http://schemas.microsoft.com/ink/2010/main" type="writingRegion" rotatedBoundingBox="24061,14464 24474,14464 24474,15060 24061,15060">
            <msink:destinationLink direction="with" ref="{922421F3-DFF0-436F-8956-375FBCE001DA}"/>
          </msink:context>
        </emma:interpretation>
      </emma:emma>
    </inkml:annotationXML>
    <inkml:traceGroup>
      <inkml:annotationXML>
        <emma:emma xmlns:emma="http://www.w3.org/2003/04/emma" version="1.0">
          <emma:interpretation id="{9CA4B67D-465B-4607-BAC7-E177EB5FA059}" emma:medium="tactile" emma:mode="ink">
            <msink:context xmlns:msink="http://schemas.microsoft.com/ink/2010/main" type="paragraph" rotatedBoundingBox="24061,14464 24474,14464 24474,15060 24061,15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C719E6-F7CE-4E68-A3AC-2D7708D8E28C}" emma:medium="tactile" emma:mode="ink">
              <msink:context xmlns:msink="http://schemas.microsoft.com/ink/2010/main" type="line" rotatedBoundingBox="24061,14464 24474,14464 24474,15060 24061,15060"/>
            </emma:interpretation>
          </emma:emma>
        </inkml:annotationXML>
        <inkml:traceGroup>
          <inkml:annotationXML>
            <emma:emma xmlns:emma="http://www.w3.org/2003/04/emma" version="1.0">
              <emma:interpretation id="{4288288A-E501-4AF0-AAC2-83741D91DF48}" emma:medium="tactile" emma:mode="ink">
                <msink:context xmlns:msink="http://schemas.microsoft.com/ink/2010/main" type="inkWord" rotatedBoundingBox="24061,14464 24474,14464 24474,15060 24061,15060"/>
              </emma:interpretation>
              <emma:one-of disjunction-type="recognition" id="oneOf0">
                <emma:interpretation id="interp0" emma:lang="en-US" emma:confidence="1">
                  <emma:literal>S</emma:literal>
                </emma:interpretation>
                <emma:interpretation id="interp1" emma:lang="en-US" emma:confidence="0">
                  <emma:literal>s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&gt;</emma:literal>
                </emma:interpretation>
              </emma:one-of>
            </emma:emma>
          </inkml:annotationXML>
          <inkml:trace contextRef="#ctx0" brushRef="#br0">3609 10951 323 0,'0'0'5'0,"0"0"4"15,0 0 2-15,13-12 3 0,-13 12 1 16,0 0 1-16,0 0-1 16,0 0 1-16,0 0-5 15,-23 7-4-15,-3 9-3 16,-4 4-2-16,-6 0-1 0,-1 6 0 16,-3 0 0-16,6 3-1 15,5-7 0-15,6 0 0 16,12-3 0-16,8-4 0 15,3-15 0-15,26 11 0 0,3-11 0 16,11 0 0-16,2-4 1 16,5 1-1-16,1-5 1 15,-4 8-1-15,-2 0 1 16,-10 0-1-16,-3 11 2 0,-10 0-1 16,-7 7 1-16,-9 4 0 15,-3 3 0-15,-8 4 1 16,-6 2-1-16,-9-1 0 15,-3 2 0-15,2-2 0 16,-10-1-2-16,0-2-1 0,-6-2-2 16,-1 1-11-16,-7-8-66 15,4-4-3-15</inkml:trace>
        </inkml:traceGroup>
      </inkml:traceGroup>
    </inkml:traceGroup>
  </inkml:traceGroup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4:18.4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F7CFE07-6D05-4A1D-945E-93B8204AB55F}" emma:medium="tactile" emma:mode="ink">
          <msink:context xmlns:msink="http://schemas.microsoft.com/ink/2010/main" type="writingRegion" rotatedBoundingBox="26558,14281 26912,14281 26912,14854 26558,14854">
            <msink:destinationLink direction="with" ref="{922421F3-DFF0-436F-8956-375FBCE001DA}"/>
          </msink:context>
        </emma:interpretation>
      </emma:emma>
    </inkml:annotationXML>
    <inkml:traceGroup>
      <inkml:annotationXML>
        <emma:emma xmlns:emma="http://www.w3.org/2003/04/emma" version="1.0">
          <emma:interpretation id="{3B242041-E146-4F76-933C-64B1E5696EC1}" emma:medium="tactile" emma:mode="ink">
            <msink:context xmlns:msink="http://schemas.microsoft.com/ink/2010/main" type="paragraph" rotatedBoundingBox="26558,14281 26912,14281 26912,14854 26558,14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26D7AE-0AEC-4401-A23F-5BFD6698BFF1}" emma:medium="tactile" emma:mode="ink">
              <msink:context xmlns:msink="http://schemas.microsoft.com/ink/2010/main" type="line" rotatedBoundingBox="26558,14281 26912,14281 26912,14854 26558,14854"/>
            </emma:interpretation>
          </emma:emma>
        </inkml:annotationXML>
        <inkml:traceGroup>
          <inkml:annotationXML>
            <emma:emma xmlns:emma="http://www.w3.org/2003/04/emma" version="1.0">
              <emma:interpretation id="{14B4327B-033A-4B56-837E-42B491DD32F1}" emma:medium="tactile" emma:mode="ink">
                <msink:context xmlns:msink="http://schemas.microsoft.com/ink/2010/main" type="inkWord" rotatedBoundingBox="26558,14281 26912,14281 26912,14854 26558,14854"/>
              </emma:interpretation>
              <emma:one-of disjunction-type="recognition" id="oneOf0">
                <emma:interpretation id="interp0" emma:lang="en-US" emma:confidence="0">
                  <emma:literal>7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]</emma:literal>
                </emma:interpretation>
                <emma:interpretation id="interp3" emma:lang="en-US" emma:confidence="0">
                  <emma:literal>}</emma:literal>
                </emma:interpretation>
                <emma:interpretation id="interp4" emma:lang="en-US" emma:confidence="0">
                  <emma:literal>&gt;</emma:literal>
                </emma:interpretation>
              </emma:one-of>
            </emma:emma>
          </inkml:annotationXML>
          <inkml:trace contextRef="#ctx0" brushRef="#br0">5827 10756 388 0,'0'0'3'0,"0"0"1"16,0 0-1-16,0 0 2 15,0 0 1-15,5 11 1 0,-5-11 1 16,21 4 0-16,2-4-2 16,2 0 0-16,8 0-1 15,4 0-1-15,3 0 0 16,2 0-1-16,-3 7-1 0,-5 4 1 15,-5 3 0-15,-10 10 1 16,-12 6 0-16,-7 5 0 16,-7 8 1-16,-15 11-1 15,-1 0-2-15,-9 12-4 0,-9 4-10 16,4-8-66-16,0 26-7 16</inkml:trace>
        </inkml:traceGroup>
      </inkml:traceGroup>
    </inkml:traceGroup>
  </inkml:traceGroup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3:23.96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2FDD09A-14F4-413A-A0B9-D77C45FD3CC7}" emma:medium="tactile" emma:mode="ink">
          <msink:context xmlns:msink="http://schemas.microsoft.com/ink/2010/main" type="writingRegion" rotatedBoundingBox="23544,11818 23685,11818 23685,12649 23544,12649">
            <msink:destinationLink direction="with" ref="{D06717A6-38F3-400E-A195-FC744DCA2222}"/>
            <msink:destinationLink direction="with" ref="{922421F3-DFF0-436F-8956-375FBCE001DA}"/>
          </msink:context>
        </emma:interpretation>
      </emma:emma>
    </inkml:annotationXML>
    <inkml:traceGroup>
      <inkml:annotationXML>
        <emma:emma xmlns:emma="http://www.w3.org/2003/04/emma" version="1.0">
          <emma:interpretation id="{FCEDB68B-2B60-4CC1-B841-A15C442E7413}" emma:medium="tactile" emma:mode="ink">
            <msink:context xmlns:msink="http://schemas.microsoft.com/ink/2010/main" type="paragraph" rotatedBoundingBox="23544,11818 23685,11818 23685,12649 23544,12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DC2CB-434D-4AA2-82B0-8709AECA56B2}" emma:medium="tactile" emma:mode="ink">
              <msink:context xmlns:msink="http://schemas.microsoft.com/ink/2010/main" type="line" rotatedBoundingBox="23544,11818 23685,11818 23685,12649 23544,12649"/>
            </emma:interpretation>
          </emma:emma>
        </inkml:annotationXML>
        <inkml:traceGroup>
          <inkml:annotationXML>
            <emma:emma xmlns:emma="http://www.w3.org/2003/04/emma" version="1.0">
              <emma:interpretation id="{56159520-5472-4457-8C50-04B6C77E7F39}" emma:medium="tactile" emma:mode="ink">
                <msink:context xmlns:msink="http://schemas.microsoft.com/ink/2010/main" type="inkWord" rotatedBoundingBox="23544,11818 23685,11818 23685,12649 23544,12649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2824 8293 302 0,'0'0'7'0,"0"0"5"0,0 0 2 16,0 0 4-16,0 0 1 16,0 0 3-16,0 0 0 0,0 0 2 15,-11 21-5-15,11-6-4 16,0 15-3-16,0 0-2 16,0 10 0-16,0 4-5 15,5 7-5-15,-2 5 0 0,0-2 0 16,4 6 0-16,4 3 0 15,-3 0 0-15,7-9 0 16,-4 1 0-16,4-3 0 16,-1-5 0-16,-6-7 0 15,15-18-66-15,-5 12-25 0</inkml:trace>
        </inkml:traceGroup>
      </inkml:traceGroup>
    </inkml:traceGroup>
  </inkml:traceGroup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3:23.29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4081091-F0F3-45AD-B1E3-7181B3CE20E1}" emma:medium="tactile" emma:mode="ink">
          <msink:context xmlns:msink="http://schemas.microsoft.com/ink/2010/main" type="writingRegion" rotatedBoundingBox="21419,11843 21463,11843 21463,12571 21419,12571">
            <msink:destinationLink direction="with" ref="{D06717A6-38F3-400E-A195-FC744DCA2222}"/>
            <msink:destinationLink direction="with" ref="{FF16972A-81C4-4EC4-A96F-40E54DBC4248}"/>
            <msink:destinationLink direction="with" ref="{922421F3-DFF0-436F-8956-375FBCE001DA}"/>
          </msink:context>
        </emma:interpretation>
      </emma:emma>
    </inkml:annotationXML>
    <inkml:traceGroup>
      <inkml:annotationXML>
        <emma:emma xmlns:emma="http://www.w3.org/2003/04/emma" version="1.0">
          <emma:interpretation id="{A3C419EF-34F8-42B3-8D63-B8C6A8662373}" emma:medium="tactile" emma:mode="ink">
            <msink:context xmlns:msink="http://schemas.microsoft.com/ink/2010/main" type="paragraph" rotatedBoundingBox="21419,11843 21463,11843 21463,12571 21419,12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7616B0-4EB9-4B3F-9FF0-C8D2CB4F0A49}" emma:medium="tactile" emma:mode="ink">
              <msink:context xmlns:msink="http://schemas.microsoft.com/ink/2010/main" type="line" rotatedBoundingBox="21419,11843 21463,11843 21463,12571 21419,12571"/>
            </emma:interpretation>
          </emma:emma>
        </inkml:annotationXML>
        <inkml:traceGroup>
          <inkml:annotationXML>
            <emma:emma xmlns:emma="http://www.w3.org/2003/04/emma" version="1.0">
              <emma:interpretation id="{9279216B-B22E-46D5-B7CD-095F3A1246BA}" emma:medium="tactile" emma:mode="ink">
                <msink:context xmlns:msink="http://schemas.microsoft.com/ink/2010/main" type="inkWord" rotatedBoundingBox="21419,11843 21463,11843 21463,12571 21419,12571"/>
              </emma:interpretation>
              <emma:one-of disjunction-type="recognition" id="oneOf0">
                <emma:interpretation id="interp0" emma:lang="en-US" emma:confidence="1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732 8323 351 0,'0'0'7'0,"0"0"3"0,0 0 2 16,-14-5 3-16,14 5 0 15,0 0 1-15,-12 0 0 0,12 0 2 16,-11 11-7-16,8 3-2 15,3 13-2-15,-4 7-1 16,4 5-1-16,0 16-1 16,0 5 0-16,0 5 1 0,0 2-5 15,0 0 0-15,0-4 0 16,0-9 0-16,4-8 0 16,-1-5 0-16,-3-10 0 15,5-8 0-15,1-10 0 16,-6-13 0-16,8 18 0 0,-8-18-43 15,0 0-45-15,0 0-3 16</inkml:trace>
        </inkml:traceGroup>
      </inkml:traceGroup>
    </inkml:traceGroup>
  </inkml:traceGroup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02.2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8AC677-0CB9-4576-9E69-0BA68FC2CACA}" emma:medium="tactile" emma:mode="ink">
          <msink:context xmlns:msink="http://schemas.microsoft.com/ink/2010/main" type="writingRegion" rotatedBoundingBox="9567,3450 11705,3584 11635,4716 9496,4581"/>
        </emma:interpretation>
      </emma:emma>
    </inkml:annotationXML>
    <inkml:traceGroup>
      <inkml:annotationXML>
        <emma:emma xmlns:emma="http://www.w3.org/2003/04/emma" version="1.0">
          <emma:interpretation id="{83E8D2C1-B344-41CF-BADC-604AFF3B0B12}" emma:medium="tactile" emma:mode="ink">
            <msink:context xmlns:msink="http://schemas.microsoft.com/ink/2010/main" type="paragraph" rotatedBoundingBox="9567,3450 11705,3584 11635,4716 9496,4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235D33-7A5D-4B20-B0A3-7C3E3F7D58C3}" emma:medium="tactile" emma:mode="ink">
              <msink:context xmlns:msink="http://schemas.microsoft.com/ink/2010/main" type="line" rotatedBoundingBox="9567,3450 11705,3584 11635,4716 9496,4581"/>
            </emma:interpretation>
          </emma:emma>
        </inkml:annotationXML>
        <inkml:traceGroup>
          <inkml:annotationXML>
            <emma:emma xmlns:emma="http://www.w3.org/2003/04/emma" version="1.0">
              <emma:interpretation id="{E32B744E-2C0E-4F48-9189-660388670533}" emma:medium="tactile" emma:mode="ink">
                <msink:context xmlns:msink="http://schemas.microsoft.com/ink/2010/main" type="inkWord" rotatedBoundingBox="9567,3450 11705,3584 11635,4716 9496,4581"/>
              </emma:interpretation>
              <emma:one-of disjunction-type="recognition" id="oneOf0">
                <emma:interpretation id="interp0" emma:lang="en-US" emma:confidence="1">
                  <emma:literal>out,</emma:literal>
                </emma:interpretation>
                <emma:interpretation id="interp1" emma:lang="en-US" emma:confidence="0">
                  <emma:literal>out</emma:literal>
                </emma:interpretation>
                <emma:interpretation id="interp2" emma:lang="en-US" emma:confidence="0">
                  <emma:literal>outs</emma:literal>
                </emma:interpretation>
                <emma:interpretation id="interp3" emma:lang="en-US" emma:confidence="0">
                  <emma:literal>Out,</emma:literal>
                </emma:interpretation>
                <emma:interpretation id="interp4" emma:lang="en-US" emma:confidence="0">
                  <emma:literal>Out</emma:literal>
                </emma:interpretation>
              </emma:one-of>
            </emma:emma>
          </inkml:annotationXML>
          <inkml:trace contextRef="#ctx0" brushRef="#br0">-11003 275 270 0,'0'0'9'0,"0"0"2"15,-8 10 3-15,8-10 4 16,-7 15 0-16,3-1 2 15,-6 10 3-15,-9-2-2 16,1 7-6-16,-8 3-4 0,4 10-3 16,-8 1-2-16,4 8-2 15,7 1-1-15,5 0-1 16,7-5-1-16,7-3 1 16,18-3-1-16,8-7 1 0,14-9 0 15,9-11 0-15,2-7 0 16,4-7 0-16,5-2 0 15,-9-13 0-15,-7-8 0 16,-7 3-1-16,-11-16 0 0,-11 4 0 16,-7-8 0-16,-8-4 0 15,-8 1-1-15,-7-6 0 16,-3 2 0-16,-1-7 0 0,1 16 0 16,-1 4-1-16,4 6 0 15,1 1 0-15,3 16 0 16,11 11 1-16,-23-3 0 15,13 14 0-15,2 7 0 0,-6 15 1 16,2 8-1-16,9 6 1 16,3 8-1-16,3 0-3 15,20 1-4-15,9-1-8 16,10-8-21-16,2-6-44 16,22-7-3-16</inkml:trace>
          <inkml:trace contextRef="#ctx0" brushRef="#br0" timeOffset="390.6547">-10509 399 358 0,'0'0'5'16,"-18"0"4"-16,4 12 0 0,-2 7 2 15,1 6 0-15,1 8 0 16,4 4 1-16,5 11 0 15,5-1-5-15,18-6-1 16,12 3-3-16,14-12-2 0,4-5 0 16,8-8-1-16,3-16-1 15,-4-3-1-15,0-18 1 16,-10-9-1-16,-5-6 1 16,-7-7 0-16,-11-8 1 0,-10-3 0 15,-9-4 0-15,-3 0 0 16,0 7 1-16,-11 5-1 15,4 5 1-15,-4 8 0 16,3 12 1-16,8 18 0 16,0 0 2-16,0 18-1 0,0 9 0 15,16 9 0-15,-2 8 0 16,4 4 0-16,8 11-2 16,-3 0-2-16,2 0-6 15,1-8-16-15,0-7-56 0,3 4-3 16</inkml:trace>
          <inkml:trace contextRef="#ctx0" brushRef="#br0" timeOffset="812.5156">-9884 396 340 0,'0'0'7'16,"0"0"3"-16,0 0 2 15,0 0 2-15,21 0-1 16,16 0 0-16,18 3-2 0,19-3-11 15,15 0-70-15,18 0-3 16</inkml:trace>
          <inkml:trace contextRef="#ctx0" brushRef="#br0" timeOffset="625.0325">-9693 18 336 0,'0'0'5'0,"0"0"2"0,-20 18 3 15,17 7 2-15,0 5 2 16,3 14-1-16,0 7 1 16,3 16 0-16,16 3-5 0,4 6-3 15,1 0-5-15,7 6-12 16,-6-3-30-16,1-14-37 16,0-2-2-16</inkml:trace>
          <inkml:trace contextRef="#ctx0" brushRef="#br0" timeOffset="2468.8131">-9122 550 258 0,'0'0'10'16,"0"0"4"-16,0 0 1 16,0 0 1-16,0 0 3 15,0 7 0-15,0 9 3 0,0 2 1 16,0 11-9-16,0 9-3 16,5 5-2-16,-5 13-1 15,3 7-1-15,-3-1-1 16,0-4-2-16,0 1-1 0,0-8 0 15,0-10-1-15,0-3 1 16,8-13-2-16,-8-7-3 16,10 1-14-16,-10-19-62 15,0 0-3-15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5:12.8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DFB0AB-6663-4D3E-AAB5-AB5100CEA9A3}" emma:medium="tactile" emma:mode="ink">
          <msink:context xmlns:msink="http://schemas.microsoft.com/ink/2010/main" type="writingRegion" rotatedBoundingBox="30977,3707 33165,3707 33165,4524 30977,4524"/>
        </emma:interpretation>
      </emma:emma>
    </inkml:annotationXML>
    <inkml:traceGroup>
      <inkml:annotationXML>
        <emma:emma xmlns:emma="http://www.w3.org/2003/04/emma" version="1.0">
          <emma:interpretation id="{CD3D0366-3B2F-417D-8A16-5AA6CF809354}" emma:medium="tactile" emma:mode="ink">
            <msink:context xmlns:msink="http://schemas.microsoft.com/ink/2010/main" type="paragraph" rotatedBoundingBox="30977,3707 33165,3707 33165,4524 30977,4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A0F932-CB88-41FC-B16F-3AD92EE0E439}" emma:medium="tactile" emma:mode="ink">
              <msink:context xmlns:msink="http://schemas.microsoft.com/ink/2010/main" type="line" rotatedBoundingBox="30977,3707 33165,3707 33165,4524 30977,4524"/>
            </emma:interpretation>
          </emma:emma>
        </inkml:annotationXML>
        <inkml:traceGroup>
          <inkml:annotationXML>
            <emma:emma xmlns:emma="http://www.w3.org/2003/04/emma" version="1.0">
              <emma:interpretation id="{655C2A4F-5037-423A-9ED1-9B39997B89EE}" emma:medium="tactile" emma:mode="ink">
                <msink:context xmlns:msink="http://schemas.microsoft.com/ink/2010/main" type="inkWord" rotatedBoundingBox="30977,3707 33165,3707 33165,4524 30977,4524"/>
              </emma:interpretation>
              <emma:one-of disjunction-type="recognition" id="oneOf0">
                <emma:interpretation id="interp0" emma:lang="en-US" emma:confidence="1">
                  <emma:literal>out</emma:literal>
                </emma:interpretation>
                <emma:interpretation id="interp1" emma:lang="en-US" emma:confidence="0">
                  <emma:literal>Out</emma:literal>
                </emma:interpretation>
                <emma:interpretation id="interp2" emma:lang="en-US" emma:confidence="0">
                  <emma:literal>oust</emma:literal>
                </emma:interpretation>
                <emma:interpretation id="interp3" emma:lang="en-US" emma:confidence="0">
                  <emma:literal>outs</emma:literal>
                </emma:interpretation>
                <emma:interpretation id="interp4" emma:lang="en-US" emma:confidence="0">
                  <emma:literal>our</emma:literal>
                </emma:interpretation>
              </emma:one-of>
            </emma:emma>
          </inkml:annotationXML>
          <inkml:trace contextRef="#ctx0" brushRef="#br0">6412 189 403 0,'0'0'1'0,"0"0"2"16,-6 0 0-16,6 0 0 15,-30 18 2-15,9-2-1 0,-9 5 2 16,-6 12 0-16,1 8 0 16,0 4-1-16,3-3 0 15,5 6 0-15,15 1-2 0,12-4 2 16,3-10-2-16,22-9 0 16,14-11-1-16,14-7 0 15,7-8 0-15,2-8 0 16,-1-15 0-16,-3-12-1 0,-7-3 1 15,-12-6-1-15,-14-2 0 16,-21-2-1-16,-8 10-1 16,-17-11-1-16,-9 17-4 15,-9 0-4-15,-2 17-19 0,9 5-54 16,-14 4 0-16</inkml:trace>
          <inkml:trace contextRef="#ctx0" brushRef="#br0" timeOffset="375.01">7005 154 426 0,'0'0'5'0,"-7"10"0"0,-5 6 1 15,3 5 0-15,-5 1 1 16,5 13 0-16,-5 6 0 15,8 4 0-15,3 0-5 0,10 6 0 16,11-2-1-16,12-4 0 16,5-7-1-16,13-2 2 15,0-17-2-15,7-7 1 16,3-12 1-16,1-2 0 0,-11-14 0 16,-9-17 0-16,-7-2 0 15,-10-14 0-15,-12-2 0 16,-3 3-1-16,-7 0 0 15,-11 3 1-15,-1 0-2 16,-1 16-2-16,-1 8 2 0,5 11-1 16,9 10 0-16,-9 6-3 15,9 13-4-15,6 13-14 16,13 6-60-16,1 2-4 0</inkml:trace>
          <inkml:trace contextRef="#ctx0" brushRef="#br0" timeOffset="812.523">7904 189 438 0,'0'0'5'0,"0"0"1"16,0 0 0-16,16 4 0 15,7-4 1-15,9 0-2 16,16 2 0-16,17 6-6 15,6-4-16-15,12-4-58 0,11 12-9 16</inkml:trace>
          <inkml:trace contextRef="#ctx0" brushRef="#br0" timeOffset="640.688">8062-178 408 0,'0'0'5'0,"0"0"1"16,0 0 0-16,0 0 2 15,-16 18 0-15,5 7 0 16,-1 8 2-16,6 12 0 16,-4 12-5-16,4 11-1 0,6 9-1 15,-7-3-6-15,7 9-13 16,0 1-33-16,0-5-34 16,0-1-4-16</inkml:trace>
        </inkml:traceGroup>
      </inkml:traceGroup>
    </inkml:traceGroup>
  </inkml:traceGroup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30.3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7C918E8-75BE-4630-9C54-1D4BAACD9181}" emma:medium="tactile" emma:mode="ink">
          <msink:context xmlns:msink="http://schemas.microsoft.com/ink/2010/main" type="writingRegion" rotatedBoundingBox="23820,5336 23935,5336 23935,5667 23820,5667">
            <msink:destinationLink direction="with" ref="{A1308986-6858-4A14-9AC0-76DC36223B26}"/>
            <msink:destinationLink direction="with" ref="{05490175-817C-44C4-818D-30AD0C8139D7}"/>
          </msink:context>
        </emma:interpretation>
      </emma:emma>
    </inkml:annotationXML>
    <inkml:traceGroup>
      <inkml:annotationXML>
        <emma:emma xmlns:emma="http://www.w3.org/2003/04/emma" version="1.0">
          <emma:interpretation id="{C1928366-3DE5-42D7-8204-09A3C1507E7B}" emma:medium="tactile" emma:mode="ink">
            <msink:context xmlns:msink="http://schemas.microsoft.com/ink/2010/main" type="paragraph" rotatedBoundingBox="23820,5336 23935,5336 23935,5667 23820,5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6167BD-6E07-4D8B-9EE7-BDF09728B683}" emma:medium="tactile" emma:mode="ink">
              <msink:context xmlns:msink="http://schemas.microsoft.com/ink/2010/main" type="line" rotatedBoundingBox="23820,5336 23935,5336 23935,5667 23820,5667"/>
            </emma:interpretation>
          </emma:emma>
        </inkml:annotationXML>
        <inkml:traceGroup>
          <inkml:annotationXML>
            <emma:emma xmlns:emma="http://www.w3.org/2003/04/emma" version="1.0">
              <emma:interpretation id="{4E22ACB6-2B8A-43DB-B4BC-2C6E372C116C}" emma:medium="tactile" emma:mode="ink">
                <msink:context xmlns:msink="http://schemas.microsoft.com/ink/2010/main" type="inkWord" rotatedBoundingBox="23820,5336 23935,5336 23935,5667 23820,5667"/>
              </emma:interpretation>
              <emma:one-of disjunction-type="recognition" id="oneOf0">
                <emma:interpretation id="interp0" emma:lang="en-US" emma:confidence="0">
                  <emma:literal>\</emma:literal>
                </emma:interpretation>
                <emma:interpretation id="interp1" emma:lang="en-US" emma:confidence="0">
                  <emma:literal>'</emma:literal>
                </emma:interpretation>
                <emma:interpretation id="interp2" emma:lang="en-US" emma:confidence="0">
                  <emma:literal>)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}</emma:literal>
                </emma:interpretation>
              </emma:one-of>
            </emma:emma>
          </inkml:annotationXML>
          <inkml:trace contextRef="#ctx0" brushRef="#br0">3089 1811 359 0,'0'0'7'0,"0"0"3"0,0 0 2 16,0 0 1-16,0 0 1 16,0 0 2-16,8 7 0 15,10 4 2-15,-5 5-8 16,0 6 0-16,-2 3-2 0,4 4-3 15,1 12-1-15,-10-4-8 16,9 15-39-16,-15-5-39 16,0-3-3-16</inkml:trace>
        </inkml:traceGroup>
      </inkml:traceGroup>
    </inkml:traceGroup>
  </inkml:traceGroup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0:43.4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7FB8B5-3E14-48CF-AAF1-4300D254744D}" emma:medium="tactile" emma:mode="ink">
          <msink:context xmlns:msink="http://schemas.microsoft.com/ink/2010/main" type="writingRegion" rotatedBoundingBox="26550,6028 27104,6028 27104,6597 26550,6597">
            <msink:destinationLink direction="with" ref="{DF3DC4DA-69D4-4D7C-96CA-C74D78FD1A43}"/>
          </msink:context>
        </emma:interpretation>
      </emma:emma>
    </inkml:annotationXML>
    <inkml:traceGroup>
      <inkml:annotationXML>
        <emma:emma xmlns:emma="http://www.w3.org/2003/04/emma" version="1.0">
          <emma:interpretation id="{4A92A566-133E-4697-86C4-D65796C2CC96}" emma:medium="tactile" emma:mode="ink">
            <msink:context xmlns:msink="http://schemas.microsoft.com/ink/2010/main" type="paragraph" rotatedBoundingBox="26550,6028 27104,6028 27104,6597 26550,65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40C0CD-6833-4776-BFF2-E70B6897D2FF}" emma:medium="tactile" emma:mode="ink">
              <msink:context xmlns:msink="http://schemas.microsoft.com/ink/2010/main" type="line" rotatedBoundingBox="26550,6028 27104,6028 27104,6597 26550,6597"/>
            </emma:interpretation>
          </emma:emma>
        </inkml:annotationXML>
        <inkml:traceGroup>
          <inkml:annotationXML>
            <emma:emma xmlns:emma="http://www.w3.org/2003/04/emma" version="1.0">
              <emma:interpretation id="{08115E62-257D-4023-9DCF-E87FE2A0FDC2}" emma:medium="tactile" emma:mode="ink">
                <msink:context xmlns:msink="http://schemas.microsoft.com/ink/2010/main" type="inkWord" rotatedBoundingBox="26550,6028 27104,6028 27104,6597 26550,6597"/>
              </emma:interpretation>
              <emma:one-of disjunction-type="recognition" id="oneOf0">
                <emma:interpretation id="interp0" emma:lang="en-US" emma:confidence="1">
                  <emma:literal>\</emma:literal>
                </emma:interpretation>
                <emma:interpretation id="interp1" emma:lang="en-US" emma:confidence="0">
                  <emma:literal>`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'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5819 2503 386 0,'0'0'7'16,"0"7"4"-16,13 12 3 0,0 6 1 16,18 4 1-16,9 16 1 15,8 7-1-15,19 13 1 16,2 6-8-16,20 12-19 0,0 2-71 16,6 3-4-16</inkml:trace>
        </inkml:traceGroup>
      </inkml:traceGroup>
    </inkml:traceGroup>
  </inkml:traceGroup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0:42.7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AF583AD-4F9F-4656-865F-6D6B2724CA6C}" emma:medium="tactile" emma:mode="ink">
          <msink:context xmlns:msink="http://schemas.microsoft.com/ink/2010/main" type="writingRegion" rotatedBoundingBox="25443,6144 25686,7008 24962,7212 24719,6348">
            <msink:destinationLink direction="with" ref="{05490175-817C-44C4-818D-30AD0C8139D7}"/>
          </msink:context>
        </emma:interpretation>
      </emma:emma>
    </inkml:annotationXML>
    <inkml:traceGroup>
      <inkml:annotationXML>
        <emma:emma xmlns:emma="http://www.w3.org/2003/04/emma" version="1.0">
          <emma:interpretation id="{20F9BAFC-F6A4-48BB-BDFC-08D627FDA5F0}" emma:medium="tactile" emma:mode="ink">
            <msink:context xmlns:msink="http://schemas.microsoft.com/ink/2010/main" type="paragraph" rotatedBoundingBox="25495,6330 25101,6844 25061,6814 25456,6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36CE30-8578-4138-9D42-2CD71CCA8F92}" emma:medium="tactile" emma:mode="ink">
              <msink:context xmlns:msink="http://schemas.microsoft.com/ink/2010/main" type="line" rotatedBoundingBox="25496,6330 25101,6844 25061,6814 25456,6299"/>
            </emma:interpretation>
          </emma:emma>
        </inkml:annotationXML>
        <inkml:traceGroup>
          <inkml:annotationXML>
            <emma:emma xmlns:emma="http://www.w3.org/2003/04/emma" version="1.0">
              <emma:interpretation id="{DD6F05C7-730B-484F-82B9-02FC50499DA3}" emma:medium="tactile" emma:mode="ink">
                <msink:context xmlns:msink="http://schemas.microsoft.com/ink/2010/main" type="inkWord" rotatedBoundingBox="25496,6330 25101,6844 25061,6814 25456,6299"/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~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4765 2805 371 0,'0'0'7'16,"0"0"2"-16,-15-4 2 0,15 4 0 15,-27 4 2-15,6 18 0 16,-9 3 0-16,1 8 0 16,-5 8-7-16,-3 15-2 0,0-3-3 15,-8 10-4-15,8 0-10 16,0-9-24-16,-4-1-44 15,21-13-1-15</inkml:trace>
        </inkml:traceGroup>
      </inkml:traceGroup>
    </inkml:traceGroup>
    <inkml:traceGroup>
      <inkml:annotationXML>
        <emma:emma xmlns:emma="http://www.w3.org/2003/04/emma" version="1.0">
          <emma:interpretation id="{42C79E88-FD92-4E2E-A520-90002372B260}" emma:medium="tactile" emma:mode="ink">
            <msink:context xmlns:msink="http://schemas.microsoft.com/ink/2010/main" type="paragraph" rotatedBoundingBox="25346,6172 25589,7036 24962,7212 24719,63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13FDFC-561E-4C41-AA74-9B895A38276D}" emma:medium="tactile" emma:mode="ink">
              <msink:context xmlns:msink="http://schemas.microsoft.com/ink/2010/main" type="line" rotatedBoundingBox="25346,6172 25589,7036 24962,7212 24719,6348"/>
            </emma:interpretation>
          </emma:emma>
        </inkml:annotationXML>
        <inkml:traceGroup>
          <inkml:annotationXML>
            <emma:emma xmlns:emma="http://www.w3.org/2003/04/emma" version="1.0">
              <emma:interpretation id="{AE2B1B2B-ED6F-4298-A15F-940AF6ABDF93}" emma:medium="tactile" emma:mode="ink">
                <msink:context xmlns:msink="http://schemas.microsoft.com/ink/2010/main" type="inkWord" rotatedBoundingBox="25346,6172 25589,7036 24962,7212 24719,6348"/>
              </emma:interpretation>
              <emma:one-of disjunction-type="recognition" id="oneOf1">
                <emma:interpretation id="interp5" emma:lang="en-US" emma:confidence="0">
                  <emma:literal>I</emma:literal>
                </emma:interpretation>
                <emma:interpretation id="interp6" emma:lang="en-US" emma:confidence="0">
                  <emma:literal>*</emma:literal>
                </emma:interpretation>
                <emma:interpretation id="interp7" emma:lang="en-US" emma:confidence="0">
                  <emma:literal>☺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¥</emma:literal>
                </emma:interpretation>
              </emma:one-of>
            </emma:emma>
          </inkml:annotationXML>
          <inkml:trace contextRef="#ctx0" brushRef="#br1" timeOffset="51399.449">4650 2827 295 0,'0'0'6'0,"0"0"5"15,0 0 3-15,15 10 0 0,-15-10 3 16,0 0 4-16,8 15 0 16,-8 0 2-16,0-1-6 15,-15 8-5-15,-4 1 0 16,-10 10-3-16,-5 11-2 0,2-5-2 15,-2 6-2-15,-3 3-1 16,4 3 0-16,0 0 0 16,4 10 0-16,6-15 0 15,-3 6 1-15,8-4-1 16,-1-8 1-16,6-3 0 0,-3-5 0 16,5-5-3-16,1-9 0 15,-3-3 0-15,13-15 0 16,0 0 0-16,-13 19 0 0,13-19 0 15,0 0 0-15,0-12-11 16,3-10-53-16,1 4-22 16,2 4-2-16</inkml:trace>
          <inkml:trace contextRef="#ctx0" brushRef="#br0" timeOffset="171.8487">4371 2745 390 0,'0'0'5'0,"0"0"2"0,0 0 1 15,0 0 2-15,-3 11 2 16,6 11-1-16,15 5 1 16,9 9 1-16,13 15-9 15,5-2-13-15,10 13-67 0,6 7-5 16</inkml:trace>
          <inkml:trace contextRef="#ctx0" brushRef="#br0" timeOffset="3984.4389">4297 3010 255 0,'0'0'4'16,"0"0"5"-16,0 0 3 15,0 0 0-15,-5-7 3 0,5 7 3 16,0 0 0-16,0 0 1 16,19 14-1-16,-19-14-2 15,26 18-5-15,-15-2 0 16,12-7-2-16,-5 11-2 0,4 3-2 15,-4-1-1-15,8-1-1 16,0 1-2-16,3 4 1 16,-3-12-1-16,4 8-1 15,-4-8 1-15,0 2 0 0,-5-1 0 16,-2-8 2-16,-9 4-1 16,6-6 0-16,-16-5 2 15,15 7-1-15,-15-7 0 16,14 11 2-16,-14-11-2 0,0 0-1 15,18 3 1-15,-18-3-1 16,16 4-1-16,-16-4 0 16,0 0 0-16,10 3-1 15,-10-3 1-15,0 0 0 0,0 0-1 16,0 0 2-16,0 0-1 16,0 0 0-16,0 0-1 15,0 0-5-15,0 0-22 16,23 7-55-16,-23-7 0 0</inkml:trace>
          <inkml:trace contextRef="#ctx0" brushRef="#br1" timeOffset="51916.0615">4111 2789 329 0,'0'0'8'0,"0"0"1"0,0 0 3 16,0 0 1-16,0 0 3 16,0 0 1-16,0 0 1 15,0 12 2-15,0-12-6 16,26 26-1-16,-7-12-2 0,15 4 0 15,-1 8-2-15,-4 4-2 16,4 3-3-16,-3 3-4 16,0 4 0-16,-1-6 0 15,0 11 0-15,-11 2 0 16,5-3 0-16,3-1 0 0,-1 2 0 16,6-8 0-16,-2 4 0 15,5-5 0-15,2-2 0 16,-3-9 0-16,3-3 0 15,-6-4 0-15,0-7 0 0,-4 0 0 16,-7-11 0-16,-8 4 0 16,-11-4 0-16,13 0 0 15,-13 0 0-15,0 0 0 16,0 0 0-16,0 0 0 0,0 0 0 16,0 0 0-16,5-9 0 15,-5 9 0-15,0 0 0 16,0 0 0-16,0 0 0 0,0 0 0 15,0 0 0-15,0 0 0 16,0 0 0-16,0 0 0 16,0 0 0-16,0 0 0 15,0 0-6-15,0 0-85 0,0 0-2 16</inkml:trace>
        </inkml:traceGroup>
      </inkml:traceGroup>
    </inkml:traceGroup>
  </inkml:traceGroup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8:06.19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972679-D33F-41E7-B473-56982FDB03E6}" emma:medium="tactile" emma:mode="ink">
          <msink:context xmlns:msink="http://schemas.microsoft.com/ink/2010/main" type="writingRegion" rotatedBoundingBox="13166,3234 32303,3475 32287,4731 13150,4489">
            <msink:destinationLink direction="with" ref="{05490175-817C-44C4-818D-30AD0C8139D7}"/>
            <msink:destinationLink direction="with" ref="{A1308986-6858-4A14-9AC0-76DC36223B26}"/>
          </msink:context>
        </emma:interpretation>
      </emma:emma>
    </inkml:annotationXML>
    <inkml:traceGroup>
      <inkml:annotationXML>
        <emma:emma xmlns:emma="http://www.w3.org/2003/04/emma" version="1.0">
          <emma:interpretation id="{76D88D48-277C-45EB-8067-7C708A80FFE8}" emma:medium="tactile" emma:mode="ink">
            <msink:context xmlns:msink="http://schemas.microsoft.com/ink/2010/main" type="paragraph" rotatedBoundingBox="13166,3234 32303,3475 32287,4731 13150,4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B313FA-A982-496C-8F75-3AE3A85B718B}" emma:medium="tactile" emma:mode="ink">
              <msink:context xmlns:msink="http://schemas.microsoft.com/ink/2010/main" type="line" rotatedBoundingBox="13166,3234 32303,3475 32287,4731 13150,4489"/>
            </emma:interpretation>
          </emma:emma>
        </inkml:annotationXML>
        <inkml:traceGroup>
          <inkml:annotationXML>
            <emma:emma xmlns:emma="http://www.w3.org/2003/04/emma" version="1.0">
              <emma:interpretation id="{D53226B5-2B95-4F3B-9299-D6D7DD54F3A5}" emma:medium="tactile" emma:mode="ink">
                <msink:context xmlns:msink="http://schemas.microsoft.com/ink/2010/main" type="inkWord" rotatedBoundingBox="13164,3374 16161,3412 16149,4342 13152,4304"/>
              </emma:interpretation>
              <emma:one-of disjunction-type="recognition" id="oneOf0">
                <emma:interpretation id="interp0" emma:lang="en-US" emma:confidence="1">
                  <emma:literal>outs</emma:literal>
                </emma:interpretation>
                <emma:interpretation id="interp1" emma:lang="en-US" emma:confidence="0">
                  <emma:literal>outer</emma:literal>
                </emma:interpretation>
                <emma:interpretation id="interp2" emma:lang="en-US" emma:confidence="0">
                  <emma:literal>out a</emma:literal>
                </emma:interpretation>
                <emma:interpretation id="interp3" emma:lang="en-US" emma:confidence="0">
                  <emma:literal>outré</emma:literal>
                </emma:interpretation>
                <emma:interpretation id="interp4" emma:lang="en-US" emma:confidence="0">
                  <emma:literal>outro</emma:literal>
                </emma:interpretation>
              </emma:one-of>
            </emma:emma>
          </inkml:annotationXML>
          <inkml:trace contextRef="#ctx0" brushRef="#br0">-7211 235 302 0,'0'0'7'15,"0"0"0"-15,-11 0 4 16,11 0 1-16,-26 0 1 15,12 3 3-15,-9 4-1 0,-1 1 1 16,-10 6-5-16,0 12-2 16,-3 1-2-16,-3 9-1 15,4 4 0-15,2 7-3 16,5 3 1-16,10 4-1 0,15-3-1 16,4-2 1-16,26-6-1 15,11-6 0-15,7-7-1 16,16-12 0-16,9-10-1 0,2-8 0 15,2-11-2 1,-10-13 1-16,-8-5-1 0,-7-7-1 16,-19-9 1-16,-10-2 0 15,-15 0-1-15,-12-9 1 0,-10 5 0 16,-8 3 0-16,-3 4 0 16,-5 8 0-16,2 5 1 15,6 6 0-15,0 17 0 16,7 1 2-16,4 7-1 15,9 15 1-15,6 7-1 0,0 3-2 16,18 16-12-16,1 17-52 16,13-18-10-16</inkml:trace>
          <inkml:trace contextRef="#ctx0" brushRef="#br0" timeOffset="421.8871">-6639 168 355 0,'0'0'6'16,"-18"7"3"-16,3 9 1 0,-4 6 2 16,-2 10 0-16,2 8 0 15,1 9 0-15,2 6 0 16,6-5-4-16,10 4-4 15,18-8-1-15,16-5-3 0,6-12-1 16,12-15-2-16,3-5 0 16,0-9-1-16,1-14 1 15,-1-13 0-15,-11-10 0 16,-7-3 1-16,-3-8 1 0,-20-7 1 16,-6 0 1-16,-8 4 0 15,0 2 0-15,-8 13 0 16,-3 2 1-16,0 16-1 15,-4 16 3-15,15 2 0 16,-14 25 0-16,14 7 1 0,0 9 0 16,11 4 0-16,7 6-1 15,1 0-3-15,2 1-2 16,5 3-8-16,-3-8-14 0,-1-18-41 16,4 6-17-16</inkml:trace>
          <inkml:trace contextRef="#ctx0" brushRef="#br0" timeOffset="828.1746">-6252 154 344 0,'0'0'6'0,"0"0"1"16,0 0 1-16,18 3 2 16,13 6 0-16,9 0-1 15,26 11-6-15,9-10-38 0,13 8-35 16,11-3-6-16</inkml:trace>
          <inkml:trace contextRef="#ctx0" brushRef="#br0" timeOffset="640.646">-5861-129 336 0,'0'0'8'0,"0"0"3"16,-18 0 2-16,7 11 0 15,0 7 3-15,4 15-1 16,-1 3 0-16,8 17 1 15,0 9-7-15,11 11-4 0,4 5-4 16,7 7-9-16,-7 9-47 16,8-8-25-16,-5-6-2 15</inkml:trace>
          <inkml:trace contextRef="#ctx0" brushRef="#br0" timeOffset="1531.3163">-5532 314 275 0,'0'0'9'0,"0"0"4"0,0 0 2 16,0 0 4-16,7-14-1 16,9 10 3-16,2-3 0 15,8 3 0-15,7 1-8 0,19-4-4 16,-5 3-4-16,9 0-1 15,-1 4-3-15,-3 0 0 16,-12 8 1-16,-3 10 0 16,-19 3 0-16,-13 6 1 0,-10 6 0 15,-13 4 0-15,-11 2 2 16,-5 6-1-16,2-4 0 16,-5-2 0-16,8-1 1 15,10-4-1-15,7-9 2 0,12-3-1 16,23-8-1-16,9-10 1 15,23-4 0-15,8-4-5 16,16-6 0-16,2-5 0 16,0-3 0-16,-4 0 0 0,-11 3 0 15,-3 3 0-15,-22 1-10 16,-16 11-75-16,-5 4-1 16</inkml:trace>
        </inkml:traceGroup>
        <inkml:traceGroup>
          <inkml:annotationXML>
            <emma:emma xmlns:emma="http://www.w3.org/2003/04/emma" version="1.0">
              <emma:interpretation id="{35507FB2-1299-4320-B4AB-B69794E781D8}" emma:medium="tactile" emma:mode="ink">
                <msink:context xmlns:msink="http://schemas.microsoft.com/ink/2010/main" type="inkWord" rotatedBoundingBox="18501,4391 19049,4397 19048,4499 18499,4492"/>
              </emma:interpretation>
              <emma:one-of disjunction-type="recognition" id="oneOf1">
                <emma:interpretation id="interp5" emma:lang="en-US" emma:confidence="0">
                  <emma:literal>_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73487.0492">-2230 866 414 0,'0'0'5'15,"0"0"1"-15,0 0 3 0,8 5 0 16,18 6 2-16,14-4-1 16,23 4-1-16,14 7-5 15,19-9-29-15,18 11-54 16,9 7-5-16</inkml:trace>
        </inkml:traceGroup>
        <inkml:traceGroup>
          <inkml:annotationXML>
            <emma:emma xmlns:emma="http://www.w3.org/2003/04/emma" version="1.0">
              <emma:interpretation id="{06845959-597C-4981-9B03-C6835341C068}" emma:medium="tactile" emma:mode="ink">
                <msink:context xmlns:msink="http://schemas.microsoft.com/ink/2010/main" type="inkWord" rotatedBoundingBox="20596,3375 21724,3389 21712,4390 20583,4376">
                  <msink:destinationLink direction="with" ref="{1B4ACA09-3F87-44F2-A2A5-82E119A05C3A}"/>
                </msink:context>
              </emma:interpretation>
              <emma:one-of disjunction-type="recognition" id="oneOf2">
                <emma:interpretation id="interp10" emma:lang="en-US" emma:confidence="0">
                  <emma:literal>5¢</emma:literal>
                </emma:interpretation>
                <emma:interpretation id="interp11" emma:lang="en-US" emma:confidence="0">
                  <emma:literal>5t</emma:literal>
                </emma:interpretation>
                <emma:interpretation id="interp12" emma:lang="en-US" emma:confidence="0">
                  <emma:literal>5</emma:literal>
                </emma:interpretation>
                <emma:interpretation id="interp13" emma:lang="en-US" emma:confidence="0">
                  <emma:literal>55</emma:literal>
                </emma:interpretation>
                <emma:interpretation id="interp14" emma:lang="en-US" emma:confidence="0">
                  <emma:literal>Tot</emma:literal>
                </emma:interpretation>
              </emma:one-of>
            </emma:emma>
          </inkml:annotationXML>
          <inkml:trace contextRef="#ctx0" brushRef="#br0" timeOffset="75886.696">-135-141 425 0,'0'0'6'15,"0"0"1"-15,5 0 2 16,-5 0 1-16,21 0 1 15,-2 0 0-15,14 0 0 16,4 5 0-16,3-1-8 0,15 5-9 16,-3-9-19-16,11 9-58 15,3-6-4-15</inkml:trace>
          <inkml:trace contextRef="#ctx0" brushRef="#br0" timeOffset="74886.6556">20 54 372 0,'0'0'6'0,"0"0"4"0,-14-22 2 16,14 22 1-16,-7-18 1 15,7 18 0-15,0-16 2 16,0 16-1-16,10-2-4 15,9 4-4-15,-1 14-2 0,0 13-1 16,1 5 0-16,-1 5-2 16,5 11 0-16,-1 0 0 15,-1 9 0-15,-5 4-2 16,-6-2 0-16,3-10 0 0,-3 3 0 16,-2-14 0-16,-2-4 0 15,-6-11 0-15,0-10 0 31,0-15 0-31,-18 0 0 0,18 0 0 16,-19-18 0-16,6 3 0 0,0-7 0 16,3 1 0-16,2-1 0 15,8-5 0-15,5 7-3 16,5 0 1-16,1 4 1 0,12 2 0 16,-5 3-1-16,12 8 3 15,-9-5-1-15,-3 8 0 16,5 0 1-16,-1 4 0 0,-4 3-1 15,1 9 2-15,-4-3-2 16,1 7 0-16,5 1 0 16,-6 6 0-16,-1 1 0 15,-3 2 0-15,-3-1 0 16,-4 5-1-16,-4-5 1 0,-4 0 0 16,-7 0 0-16,-8 4 0 15,-2-8 0-15,-10 2 1 16,7-9-1-16,-7-7 0 15,5 1 0-15,-11-1 1 0,8-11-2 16,0-4-4-16,10-15-11 16,-7 6-41-16,11-10-29 15,9-6-1-15</inkml:trace>
          <inkml:trace contextRef="#ctx0" brushRef="#br1" timeOffset="478263.7039">532-123 107 0,'0'0'6'15,"0"0"5"-15,0 0 5 16,0 0 1-16,12 0 2 0,-12 0 2 16,0 0 2-16,0 0 0 15,0 0-3-15,14-2-5 16,-14 2-5-16,0 0 1 16,0 0-3-16,0 0-3 15,0 0 0-15,0 0-1 0,0 0-3 16,0 0 1-16,0 0-2 15,0 0 0-15,0 0 1 16,0 0-1-16,19-4 0 0,-4 4 1 16,-1 0-1-16,4 0 0 15,13 0 1-15,-2 0-1 16,0 0 1-16,8 0 0 16,-8 0-1-16,8 0 0 0,-11-3 1 15,0 3-1-15,-11-4 0 16,-1 4 2-16,-14 0-2 15,0 0 0-15,19 0 1 16,-19 0 0-16,0 0-1 16,18 7 1-16,-18-7 0 0,15 4-1 15,-15-4 1-15,16 0 1 16,-16 0 2-16,0 0 1 16,0 0 0-16,14 2 0 0,-14-2 2 15,0 0-1-15,0 0-1 16,0 0-1-16,0 0 1 15,0 0-3-15,0 0-1 16,0 0 0-16,0 0-1 0,0 0-2 16,0 0-7-16,0 0-21 15,-19 0-43-15,19 0-1 16</inkml:trace>
          <inkml:trace contextRef="#ctx0" brushRef="#br0" timeOffset="76058.5653">677-96 439 0,'0'0'5'15,"0"0"2"-15,0 0 1 16,0 0 0-16,0 0 0 16,11 3-1-16,7 1-5 0,5-4-19 15,21 0-63-15,12 0-4 16</inkml:trace>
          <inkml:trace contextRef="#ctx0" brushRef="#br0" timeOffset="75605.4251">850 77 324 0,'0'0'7'0,"0"0"5"0,0 0 2 15,0 0 4-15,0 0 1 16,0 0 0-16,0 0 0 15,0 0 2-15,0 0-7 16,0 14-4-16,0-14-3 0,-18 25-1 16,7 0-1-16,-4 9-1 15,-4 7 0-15,1 3 0 16,4 1 0-16,-1 6-4 0,4 0 0 16,3 1 0-16,5 0 0 15,3-6 0-15,11-5 0 16,7-7 0-16,12-12 0 15,6 0 0-15,1-15-5 0,15-11-59 16,-12-3-23-16,2-11-1 16</inkml:trace>
        </inkml:traceGroup>
        <inkml:traceGroup>
          <inkml:annotationXML>
            <emma:emma xmlns:emma="http://www.w3.org/2003/04/emma" version="1.0">
              <emma:interpretation id="{EBBB7748-6750-484A-B518-D7D8987DC3E3}" emma:medium="tactile" emma:mode="ink">
                <msink:context xmlns:msink="http://schemas.microsoft.com/ink/2010/main" type="inkWord" rotatedBoundingBox="22585,3353 23783,3368 23772,4260 22574,4245">
                  <msink:destinationLink direction="with" ref="{1B4ACA09-3F87-44F2-A2A5-82E119A05C3A}"/>
                </msink:context>
              </emma:interpretation>
              <emma:one-of disjunction-type="recognition" id="oneOf3">
                <emma:interpretation id="interp15" emma:lang="en-US" emma:confidence="0">
                  <emma:literal>be</emma:literal>
                </emma:interpretation>
                <emma:interpretation id="interp16" emma:lang="en-US" emma:confidence="0">
                  <emma:literal>by</emma:literal>
                </emma:interpretation>
                <emma:interpretation id="interp17" emma:lang="en-US" emma:confidence="0">
                  <emma:literal>Tse</emma:literal>
                </emma:interpretation>
                <emma:interpretation id="interp18" emma:lang="en-US" emma:confidence="0">
                  <emma:literal>'be</emma:literal>
                </emma:interpretation>
                <emma:interpretation id="interp19" emma:lang="en-US" emma:confidence="0">
                  <emma:literal>'bl</emma:literal>
                </emma:interpretation>
              </emma:one-of>
            </emma:emma>
          </inkml:annotationXML>
          <inkml:trace contextRef="#ctx0" brushRef="#br0" timeOffset="76933.5894">2205-38 397 0,'0'0'4'0,"0"0"2"16,0 0 3-16,0 0 2 15,6 18 0-15,7 13 0 16,-3-1 2-16,4 20-1 16,5 5-3-16,-1 8-2 15,-6 10-3-15,2-6-2 0,2-2-1 16,-3-4 0-16,-5-7-1 16,7-14 1-16,-12-11-2 15,10-9 1-15,-13-20-1 0,0 0 0 16,14-13 1-16,-14-10-1 15,4-2 0-15,-4-3-1 16,6-6 0-16,-1 5 1 16,9 2-1-16,-7 6 0 0,9 2 1 15,-3 5 0-15,6-1 0 16,4 8 0-16,-2 4 1 16,2 3 1-16,-1 0 1 15,1 10-1-15,1 1 1 16,3 7 0-16,-4 4 0 0,-2 7-1 15,-3 2 1-15,-7 2-2 16,0 0-1-16,-3 0 1 16,-8 0-1-16,0 4 0 15,-11-15 2-15,-11 4-2 0,-1-8 0 16,-6-7 2-16,3-8-3 16,-6-3-5-16,6-3-22 15,21-12-52-15,-9-10-4 0</inkml:trace>
          <inkml:trace contextRef="#ctx0" brushRef="#br0" timeOffset="77167.9986">3049 139 474 0,'0'0'3'15,"0"0"1"-15,-15 0 1 16,15 0 0-16,-22 18 1 0,4 4 0 15,3 4 2-15,-10 11-8 16,-1 6 0-16,-5 10 0 16,2 5 0-16,11-4 0 15,7 7 0-15,0 1 0 0,11-15 0 16,11-6-5-16,23-30-67 16,10 15-15-16</inkml:trace>
          <inkml:trace contextRef="#ctx0" brushRef="#br0" timeOffset="79511.787">1854-93 355 0,'0'0'7'16,"0"0"2"-16,0-14 3 0,0 14 2 15,8-4 0-15,10-3 2 16,8 2-1-16,14-1 1 16,15 6-8-16,8-3-9 15,26-24-63-15,3 19-16 0</inkml:trace>
        </inkml:traceGroup>
        <inkml:traceGroup>
          <inkml:annotationXML>
            <emma:emma xmlns:emma="http://www.w3.org/2003/04/emma" version="1.0">
              <emma:interpretation id="{4F1D1D07-DFCC-44D1-9796-8D6CF95A9784}" emma:medium="tactile" emma:mode="ink">
                <msink:context xmlns:msink="http://schemas.microsoft.com/ink/2010/main" type="inkWord" rotatedBoundingBox="25261,3424 27552,3148 27700,4378 25409,4654">
                  <msink:destinationLink direction="with" ref="{1B4ACA09-3F87-44F2-A2A5-82E119A05C3A}"/>
                  <msink:destinationLink direction="with" ref="{4F5FFD01-BE80-4FD3-A549-057690A6CDAD}"/>
                </msink:context>
              </emma:interpretation>
              <emma:one-of disjunction-type="recognition" id="oneOf4">
                <emma:interpretation id="interp20" emma:lang="en-US" emma:confidence="0">
                  <emma:literal>be be</emma:literal>
                </emma:interpretation>
                <emma:interpretation id="interp21" emma:lang="en-US" emma:confidence="0">
                  <emma:literal>be be:</emma:literal>
                </emma:interpretation>
                <emma:interpretation id="interp22" emma:lang="en-US" emma:confidence="0">
                  <emma:literal>be bed</emma:literal>
                </emma:interpretation>
                <emma:interpretation id="interp23" emma:lang="en-US" emma:confidence="0">
                  <emma:literal>bible</emma:literal>
                </emma:interpretation>
                <emma:interpretation id="interp24" emma:lang="en-US" emma:confidence="0">
                  <emma:literal>babe</emma:literal>
                </emma:interpretation>
              </emma:one-of>
            </emma:emma>
          </inkml:annotationXML>
          <inkml:trace contextRef="#ctx0" brushRef="#br0" timeOffset="80808.7298">5971-31 305 0,'0'0'8'0,"0"0"5"0,3-14 0 16,-3 14 2-16,0 0 4 15,8-15-1-15,-8 15 1 16,15 0 1-16,-12 11-7 0,5 14-4 15,-5 10-1-15,5 5-2 16,-1 11-3-16,4 4 2 16,-6 1-2-16,-2 6-1 15,1-14 0-15,-4-3-1 0,0-10 0 16,0-6 1-16,0-11-1 16,0-18-1-16,0 0 1 15,0 0-2-15,4-20-1 16,-4-11 0-16,3 2-2 0,-3-11-2 15,12 3 1-15,-6 0 0 16,-1 11 0-16,5 1 0 16,-2 4 2-16,3 10 0 15,-11 11 1-15,18-7 2 16,-18 7 1-16,16 7 0 0,-10 11 1 16,9 0 0-16,3 3 0 15,5 2 0-15,2 6 0 16,-7 3 0-16,5 3-1 0,4 1 0 15,-6-7-1-15,-6 0 1 16,-4 5-1-16,-11 0 1 16,-4-9-1-16,-15-4 0 15,-5-3 0-15,-7-2 2 0,-1-2-3 16,-10-1-2-16,2-11-7 16,-4 1-33-16,15-3-37 15,10-10-1-15</inkml:trace>
          <inkml:trace contextRef="#ctx0" brushRef="#br0" timeOffset="81402.4775">6366-38 457 0,'0'0'5'0,"0"0"2"15,0 0 1-15,0 0 1 16,0-18 1-16,0 18 0 0,30-7-5 16,7 3-5-16,6-3 0 15,31 7 0-15,1 7-77 16,31-3-10-16</inkml:trace>
          <inkml:trace contextRef="#ctx0" brushRef="#br1" timeOffset="479169.9419">6370-89 142 0,'0'0'4'16,"0"0"2"-16,14 0 4 0,1 0-1 15,3 0 4-15,8 0 0 16,4 0 1-16,6 0 0 15,1 0-1-15,3 4-5 16,2-1 1-16,-3 1 0 0,-5-4-3 16,-5 0 3-16,1 4-1 15,-7-4 1-15,-5 3 1 16,-7-3 0-16,-11 0-1 16,21 0 0-16,-21 0-3 15,0 0-1-15,0 0-1 0,0 0-2 16,0 0-2-16,12 0 1 15,-12 0-1-15,0 0 0 16,14 8 0-16,-14-8 2 16,0 0-2-16,0 0 0 0,0 0 0 15,0 0-5-15,0 0-12 16,0 0-49-16,0 0-5 16</inkml:trace>
          <inkml:trace contextRef="#ctx0" brushRef="#br0" timeOffset="81058.7099">6709 72 359 0,'0'0'6'15,"0"0"3"-15,-10 5 2 16,10-5 1-16,-23 14 1 15,4 0 1-15,-2 4 1 0,-5 13 1 16,0-6-6-16,-1 16 0 16,1-1-3-16,2 5-1 15,5-1 0-15,4 3-2 16,15-11-2-16,3-2 0 0,20 4-4 16,9-17-8-16,21-2-41 15,6-9-33-15,3-10-1 16</inkml:trace>
          <inkml:trace contextRef="#ctx0" brushRef="#br0" timeOffset="115781.4995">6584 900 219 0,'0'0'5'0,"0"0"3"0,0 0 1 15,0 0 0-15,0 0 0 16,0 0 1-16,-8-11 0 16,8 11-1-16,0 0-5 0,0 0-1 15,0-16-2-15,0 16 0 16,0 0-2-16,0 0 2 15,0 0-1-15,0 0-1 16,0 0 3-16,0 0-2 16,0 0 0-16,0 0 1 0,0 0-8 15,8 16-53-15,-8-16-5 16</inkml:trace>
          <inkml:trace contextRef="#ctx0" brushRef="#br0" timeOffset="78324.2827">4581-107 362 0,'0'0'9'0,"0"0"1"16,0 0 2-16,0 0 2 0,0 0 1 15,3 14 1-15,2 8 0 16,1 4 2-16,-2 17-9 16,4 13-2-16,-5 6 0 15,0 8-3-15,-3 0-2 0,0 1 0 16,0-2-1-16,0-2-1 16,0-12 1-16,0-11-1 15,0-19-1-15,12-7 1 0,-12-18 0 16,19 0 0-16,-13-14-1 15,6-8 2-15,2-15-2 16,4-2 1-16,-2-4-2 16,-2 11 0-16,-2 3 0 0,-1 3 0 15,-4 4-1-15,4 4 0 16,-11 18 1-16,21-12 0 16,-5 12 1-16,2 12 2 15,4-5 0-15,4 4-1 16,3 4 2-16,5 3-1 0,-5 4 1 15,-3-4 0-15,-8 5-1 16,5-1 0-16,-12 0 0 16,-8 3 0-16,-3 8-1 15,-14-10 1-15,-4-3-1 0,-5 7-1 16,-3-4 1-16,-11-8-1 16,5-8-3-16,6-3-7 15,-8-4-30-15,13-11-43 16,16-13 1-16</inkml:trace>
          <inkml:trace contextRef="#ctx0" brushRef="#br0" timeOffset="78558.6456">5178 102 440 0,'0'0'5'15,"0"0"2"-15,0 0 2 16,0 0-1-16,0 0 2 0,0 0 1 15,-8 21-1-15,2 2 1 16,-9 6-11-16,-7 9 0 16,4 5 0-16,-2 1 0 15,6 8 0-15,-1-1 0 16,7-4 0-16,5-4 0 0,11 3-21 16,28-12-64-16,-14-16-4 15</inkml:trace>
        </inkml:traceGroup>
        <inkml:traceGroup>
          <inkml:annotationXML>
            <emma:emma xmlns:emma="http://www.w3.org/2003/04/emma" version="1.0">
              <emma:interpretation id="{4B20D9A0-831E-4AD5-9387-B60BABD72FC8}" emma:medium="tactile" emma:mode="ink">
                <msink:context xmlns:msink="http://schemas.microsoft.com/ink/2010/main" type="inkWord" rotatedBoundingBox="30015,3634 32300,3662 32287,4731 30002,4702"/>
              </emma:interpretation>
              <emma:one-of disjunction-type="recognition" id="oneOf5">
                <emma:interpretation id="interp25" emma:lang="en-US" emma:confidence="0">
                  <emma:literal>out if</emma:literal>
                </emma:interpretation>
                <emma:interpretation id="interp26" emma:lang="en-US" emma:confidence="0">
                  <emma:literal>out:</emma:literal>
                </emma:interpretation>
                <emma:interpretation id="interp27" emma:lang="en-US" emma:confidence="0">
                  <emma:literal>out</emma:literal>
                </emma:interpretation>
                <emma:interpretation id="interp28" emma:lang="en-US" emma:confidence="0">
                  <emma:literal>out,</emma:literal>
                </emma:interpretation>
                <emma:interpretation id="interp29" emma:lang="en-US" emma:confidence="0">
                  <emma:literal>outer</emma:literal>
                </emma:interpretation>
              </emma:one-of>
            </emma:emma>
          </inkml:annotationXML>
          <inkml:trace contextRef="#ctx0" brushRef="#br0" timeOffset="111406.3995">9532 618 366 0,'0'0'7'0,"0"0"0"16,-16-9 4-16,16 9-2 0,-21-7 2 15,5 7 1-15,3 0 0 16,-10 3 1-16,1 15-5 16,-4 9-1-16,4 6-1 15,-4 7 0-15,3 5-2 16,2 7 0-16,2 1-1 0,12 1 0 15,4-7-1-15,9-7 0 16,12-8-1-16,13-12 0 16,6-11 0-16,3-9 0 15,1-7 0-15,2-15-1 0,-1-10 0 16,-9-5 0-16,-8 0 0 16,-10-7 1-16,-12-4-2 15,-3 4 0-15,-3-1 1 16,-8 9 0-16,-7 7-1 0,-8 3 1 15,4 8-1-15,4 6 0 16,-2 10 1-16,2 2 0 16,7 18-2-16,-3 4 2 15,6 7-6-15,8 18-13 0,8-2-62 16,3-1-3-16</inkml:trace>
          <inkml:trace contextRef="#ctx0" brushRef="#br0" timeOffset="111798.0104">9900 594 389 0,'0'0'7'0,"-14"0"2"16,14 0 1-16,-18 19 1 15,-1 4 2-15,4 2-1 16,-1 12 0-16,10 2 1 15,6 7-7-15,0 2-4 0,19-2 0 16,5-5-2-16,15-12-2 16,8-6 1-16,1-12-1 15,4-8-1-15,-7-10 1 16,-6-14 1-16,-2-3 0 0,-11-8 2 16,-12-5 0-16,-2-6-1 15,-9-2 2-15,-3 0-1 16,-3 9 1-16,-9 3 0 15,1 4 0-15,1 6-1 0,7 8 2 16,3 15-1-16,0 0 0 16,0 29 0-16,0 6 0 15,6 5-1-15,12 3-1 0,1 9-3 16,1 11-7-16,-7-12-22 16,-13 5-51-16,16-9-3 15</inkml:trace>
          <inkml:trace contextRef="#ctx0" brushRef="#br0" timeOffset="112187.6835">10214 575 434 0,'0'0'2'0,"7"-2"1"16,13-2 0-16,4-3 1 16,7 2-1-16,16 2-4 0,9-4-13 15,-1 4-62-15,18 3-2 16</inkml:trace>
          <inkml:trace contextRef="#ctx0" brushRef="#br0" timeOffset="112015.7681">10388 123 395 0,'0'0'5'15,"-5"7"2"-15,5-7 1 16,-7 36 0-16,7-7 1 15,0 14 1-15,0 12 0 16,4 12 0-16,7 5-6 0,12 14-5 16,-2-6-10-16,13 5-68 15,-5 0-3-15</inkml:trace>
          <inkml:trace contextRef="#ctx0" brushRef="#br0" timeOffset="112797.039">10885 638 426 0,'0'0'4'0,"0"0"4"16,0 0-2-16,0 0 2 15,0 23 2-15,0 3-1 16,0 3 0-16,0 14 1 16,0 11-4-16,-3 6-4 0,3 12-3 15,0-11-10-15,3 14-30 16,2-14-43 0,8-5-2-16</inkml:trace>
          <inkml:trace contextRef="#ctx0" brushRef="#br0" timeOffset="113047.0558">11243 477 424 0,'0'0'5'0,"0"0"0"16,0 0 3-16,7 0-1 16,-7 0 1-16,23 7 1 0,-1 2-1 15,12-2 0-15,-2 4-6 16,5-8-15-16,12 1-67 16,1 0-3-16</inkml:trace>
          <inkml:trace contextRef="#ctx0" brushRef="#br0" timeOffset="113218.9232">11255 952 496 0,'0'0'3'0,"0"0"1"15,14 0 1-15,9 0-2 16,6-5-3-16,11 3 0 0,9-14 0 15,28 8-80-15,-4-2-8 16</inkml:trace>
        </inkml:traceGroup>
      </inkml:traceGroup>
    </inkml:traceGroup>
  </inkml:traceGroup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43.8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ACDD522-9054-46EA-8B2B-7F0BB422AB76}" emma:medium="tactile" emma:mode="ink">
          <msink:context xmlns:msink="http://schemas.microsoft.com/ink/2010/main" type="writingRegion" rotatedBoundingBox="25094,4593 25827,4593 25827,5730 25094,5730">
            <msink:destinationLink direction="with" ref="{2B106B6A-65BD-4C95-8F43-7146468917F8}"/>
            <msink:destinationLink direction="with" ref="{DF3DC4DA-69D4-4D7C-96CA-C74D78FD1A43}"/>
            <msink:destinationLink direction="with" ref="{05490175-817C-44C4-818D-30AD0C8139D7}"/>
          </msink:context>
        </emma:interpretation>
      </emma:emma>
    </inkml:annotationXML>
    <inkml:traceGroup>
      <inkml:annotationXML>
        <emma:emma xmlns:emma="http://www.w3.org/2003/04/emma" version="1.0">
          <emma:interpretation id="{EB95B952-A888-4652-A167-5B7752F6D045}" emma:medium="tactile" emma:mode="ink">
            <msink:context xmlns:msink="http://schemas.microsoft.com/ink/2010/main" type="paragraph" rotatedBoundingBox="25094,4593 25827,4593 25827,5730 25094,5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DBF986-8349-447B-8D97-F881C6C8072E}" emma:medium="tactile" emma:mode="ink">
              <msink:context xmlns:msink="http://schemas.microsoft.com/ink/2010/main" type="line" rotatedBoundingBox="25094,4593 25827,4593 25827,5730 25094,5730"/>
            </emma:interpretation>
          </emma:emma>
        </inkml:annotationXML>
        <inkml:traceGroup>
          <inkml:annotationXML>
            <emma:emma xmlns:emma="http://www.w3.org/2003/04/emma" version="1.0">
              <emma:interpretation id="{B1053C90-DA91-4E36-8CAF-27308BEF2BE3}" emma:medium="tactile" emma:mode="ink">
                <msink:context xmlns:msink="http://schemas.microsoft.com/ink/2010/main" type="inkWord" rotatedBoundingBox="25113,4591 25992,5464 25559,5899 24681,5027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€3</emma:literal>
                </emma:interpretation>
              </emma:one-of>
            </emma:emma>
          </inkml:annotationXML>
          <inkml:trace contextRef="#ctx0" brushRef="#br0">4384 1068 316 0,'0'0'9'15,"0"0"2"-15,0 0 4 16,-6 4 2-16,6-4 2 0,0 0-1 16,-12 23 2-16,9-8 1 15,3-1-7-15,0 4-3 16,0 12-2-16,0 7-1 15,3-1 1-15,-3 12-1 16,0 0-2-16,5 4-6 0,-2 6 0 16,-3 4 0-16,0-6 0 15,0-5 0-15,0 8 0 16,4-7 0-16,-1-12 0 16,0 7 0-16,2-18 0 0,3 2 0 15,-5-6 0-15,4-2 0 16,1-9 0-16,-8-14 0 15,6 19 0-15,-6-19 0 16,13 13 0-16,-13-13 0 0,0 0 0 16,0 0 0-16,0 0 0 15,0 0 0-15,0 0 0 16,0 0 0-16,0 0 0 16,-13-2 0-16,13 2-63 0,0 0-30 15</inkml:trace>
          <inkml:trace contextRef="#ctx0" brushRef="#br0" timeOffset="-11515.9721">4836 1836 388 0,'0'0'5'0,"0"0"0"16,0 0 2-16,0 0 0 16,13-18 1-16,-13 18 2 15,27-10-1-15,-9 2 0 0,3-3-2 16,10 8-3-16,-2-1-2 16,-3 0 1-16,0 4-1 15,-4 0-2-15,-7 0 1 16,-15 0-1-16,0 26 0 0,0-12 1 15,-15 4-1-15,0 2-1 16,-7-5 1-16,4 6 0 16,2-5-1-16,6 2 1 15,2-4 0-15,8-14-1 0,0 22 1 16,0-22 0-16,15 22 1 16,1-16 0-16,-16-6 0 15,24 16-1-15,-5-12 1 16,-4 1 0-16,-15-5 1 15,21 13-1-15,-21-13 1 0,16 19-1 16,-16-19 0-16,10 19 1 16,-10-5-1-16,0 4-1 15,-10 0-3-15,-12-3-6 16,-1 10-24-16,2-1-47 0,-27 1-3 16</inkml:trace>
        </inkml:traceGroup>
      </inkml:traceGroup>
    </inkml:traceGroup>
  </inkml:traceGroup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0:43.3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7DBDB9-2E8C-4D2D-B251-A39130E1CECD}" emma:medium="tactile" emma:mode="ink">
          <msink:context xmlns:msink="http://schemas.microsoft.com/ink/2010/main" type="writingRegion" rotatedBoundingBox="26739,6122 27201,6122 27201,6628 26739,6628"/>
        </emma:interpretation>
      </emma:emma>
    </inkml:annotationXML>
    <inkml:traceGroup>
      <inkml:annotationXML>
        <emma:emma xmlns:emma="http://www.w3.org/2003/04/emma" version="1.0">
          <emma:interpretation id="{8A20F6E0-627E-40C2-B1B8-F0C3B62118EC}" emma:medium="tactile" emma:mode="ink">
            <msink:context xmlns:msink="http://schemas.microsoft.com/ink/2010/main" type="paragraph" rotatedBoundingBox="26739,6122 27201,6122 27201,6628 26739,66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386509-1EAD-422D-BDFC-645C1DBE58DD}" emma:medium="tactile" emma:mode="ink">
              <msink:context xmlns:msink="http://schemas.microsoft.com/ink/2010/main" type="line" rotatedBoundingBox="26739,6122 27201,6122 27201,6628 26739,6628"/>
            </emma:interpretation>
          </emma:emma>
        </inkml:annotationXML>
        <inkml:traceGroup>
          <inkml:annotationXML>
            <emma:emma xmlns:emma="http://www.w3.org/2003/04/emma" version="1.0">
              <emma:interpretation id="{5D9996BC-726A-40B7-BAFB-C694523A52FA}" emma:medium="tactile" emma:mode="ink">
                <msink:context xmlns:msink="http://schemas.microsoft.com/ink/2010/main" type="inkWord" rotatedBoundingBox="26739,6122 27201,6122 27201,6628 26739,6628"/>
              </emma:interpretation>
              <emma:one-of disjunction-type="recognition" id="oneOf0">
                <emma:interpretation id="interp0" emma:lang="en-US" emma:confidence="0">
                  <emma:literal>/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'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|</emma:literal>
                </emma:interpretation>
              </emma:one-of>
            </emma:emma>
          </inkml:annotationXML>
          <inkml:trace contextRef="#ctx0" brushRef="#br0">6470 2606 389 0,'0'0'8'15,"0"0"2"-15,-15-9 0 0,-1 9 2 16,-2 4 0-16,-1 12 1 16,-13 2 1-16,-5 11-1 15,-4 15-7-15,-7-1-2 16,8 18-2-16,-4-6-4 15,7 11-14-15,-12 4-35 0,12-15-32 16,8-10-3-16</inkml:trace>
        </inkml:traceGroup>
      </inkml:traceGroup>
    </inkml:traceGroup>
  </inkml:traceGroup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30:42.1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24E3278-03DA-4CCF-A786-7BD21D3AFAE4}" emma:medium="tactile" emma:mode="ink">
          <msink:context xmlns:msink="http://schemas.microsoft.com/ink/2010/main" type="writingRegion" rotatedBoundingBox="23794,6488 23406,6965 23053,6677 23441,6200">
            <msink:destinationLink direction="with" ref="{DF3DC4DA-69D4-4D7C-96CA-C74D78FD1A43}"/>
          </msink:context>
        </emma:interpretation>
      </emma:emma>
    </inkml:annotationXML>
    <inkml:traceGroup>
      <inkml:annotationXML>
        <emma:emma xmlns:emma="http://www.w3.org/2003/04/emma" version="1.0">
          <emma:interpretation id="{D17331C0-EA36-43E4-83FA-19AD7894539E}" emma:medium="tactile" emma:mode="ink">
            <msink:context xmlns:msink="http://schemas.microsoft.com/ink/2010/main" type="paragraph" rotatedBoundingBox="23794,6488 23406,6965 23053,6677 23441,6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0FC0CA-5E6B-453D-9D4B-EA5739BB006F}" emma:medium="tactile" emma:mode="ink">
              <msink:context xmlns:msink="http://schemas.microsoft.com/ink/2010/main" type="line" rotatedBoundingBox="23751,6453 23363,6930 23356,6924 23745,6448">
                <msink:destinationLink direction="with" ref="{A1308986-6858-4A14-9AC0-76DC36223B2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C3689CE-A66B-46DB-94E5-1FD1D99E3373}" emma:medium="tactile" emma:mode="ink">
                <msink:context xmlns:msink="http://schemas.microsoft.com/ink/2010/main" type="inkWord" rotatedBoundingBox="23751,6453 23363,6930 23356,6924 23745,6448"/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3020 2928 326 0,'0'0'7'0,"0"0"1"15,0 0 2-15,0 0 1 16,0 0 4-16,-18 16 0 15,7-1 0-15,-7 8 3 0,-9 5-8 16,-6 13-2-16,-4 4 0 16,0 5-3-16,-7-2-2 15,4 2-5-15,-2-1-7 16,10-5-19-16,1-1-32 16,13-18-19-16</inkml:trace>
        </inkml:traceGroup>
      </inkml:traceGroup>
      <inkml:traceGroup>
        <inkml:annotationXML>
          <emma:emma xmlns:emma="http://www.w3.org/2003/04/emma" version="1.0">
            <emma:interpretation id="{AFDDEFE3-7BD7-462B-B2DA-95BA802D7502}" emma:medium="tactile" emma:mode="ink">
              <msink:context xmlns:msink="http://schemas.microsoft.com/ink/2010/main" type="line" rotatedBoundingBox="23303,6374 23625,6700 23607,6719 23284,6393"/>
            </emma:interpretation>
          </emma:emma>
        </inkml:annotationXML>
        <inkml:traceGroup>
          <inkml:annotationXML>
            <emma:emma xmlns:emma="http://www.w3.org/2003/04/emma" version="1.0">
              <emma:interpretation id="{66756EE7-63B2-40A2-92B4-5A4BFB4BF1C5}" emma:medium="tactile" emma:mode="ink">
                <msink:context xmlns:msink="http://schemas.microsoft.com/ink/2010/main" type="inkWord" rotatedBoundingBox="23303,6374 23625,6700 23607,6719 23284,6393"/>
              </emma:interpretation>
              <emma:one-of disjunction-type="recognition" id="oneOf1">
                <emma:interpretation id="interp5" emma:lang="en-US" emma:confidence="1">
                  <emma:literal>_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87.5025">2555 2867 328 0,'0'0'10'0,"0"0"3"0,0 0 4 16,0 0 3-16,0 0-1 16,0 0 1-16,0 0 2 15,0 0 0-15,19 10-8 0,7 9-4 16,3 2-3-16,8 17-3 15,10-2 1-15,-2 13-8 16,-4-9-19-16,-9 19-59 0,13-4-6 16</inkml:trace>
        </inkml:traceGroup>
      </inkml:traceGroup>
    </inkml:traceGroup>
  </inkml:traceGroup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31.64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4ABCCC-D28D-4887-826C-22BF6680C128}" emma:medium="tactile" emma:mode="ink">
          <msink:context xmlns:msink="http://schemas.microsoft.com/ink/2010/main" type="writingRegion" rotatedBoundingBox="26723,4429 33415,5421 33194,6912 26502,5920"/>
        </emma:interpretation>
      </emma:emma>
    </inkml:annotationXML>
    <inkml:traceGroup>
      <inkml:annotationXML>
        <emma:emma xmlns:emma="http://www.w3.org/2003/04/emma" version="1.0">
          <emma:interpretation id="{295ED71C-958A-4D8B-AA35-1816B5687493}" emma:medium="tactile" emma:mode="ink">
            <msink:context xmlns:msink="http://schemas.microsoft.com/ink/2010/main" type="paragraph" rotatedBoundingBox="26723,4429 33415,5421 33194,6912 26502,59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F16A39-CA77-4B4D-B9B6-115CE6614F00}" emma:medium="tactile" emma:mode="ink">
              <msink:context xmlns:msink="http://schemas.microsoft.com/ink/2010/main" type="line" rotatedBoundingBox="26723,4429 33415,5421 33194,6912 26502,5920"/>
            </emma:interpretation>
          </emma:emma>
        </inkml:annotationXML>
        <inkml:traceGroup>
          <inkml:annotationXML>
            <emma:emma xmlns:emma="http://www.w3.org/2003/04/emma" version="1.0">
              <emma:interpretation id="{092C299A-6946-409F-BD21-B6AEE25C727D}" emma:medium="tactile" emma:mode="ink">
                <msink:context xmlns:msink="http://schemas.microsoft.com/ink/2010/main" type="inkWord" rotatedBoundingBox="26708,4532 28096,4738 27972,5575 26584,5369">
                  <msink:destinationLink direction="with" ref="{2B106B6A-65BD-4C95-8F43-7146468917F8}"/>
                  <msink:destinationLink direction="with" ref="{C11C7C9A-4015-4EA7-9F42-844C73CEEFF5}"/>
                  <msink:destinationLink direction="with" ref="{4F5FFD01-BE80-4FD3-A549-057690A6CDAD}"/>
                </msink:context>
              </emma:interpretation>
              <emma:one-of disjunction-type="recognition" id="oneOf0">
                <emma:interpretation id="interp0" emma:lang="en-US" emma:confidence="0">
                  <emma:literal>12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11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21</emma:literal>
                </emma:interpretation>
              </emma:one-of>
            </emma:emma>
          </inkml:annotationXML>
          <inkml:trace contextRef="#ctx0" brushRef="#br0">6791 1706 373 0,'0'0'6'16,"0"0"4"-16,0 0 0 0,0 0 1 15,0 0 1-15,0 0 1 16,0 0 1-16,0 0-1 16,21-5-5-16,-2 3-2 15,-1-4-2-15,5 6-1 0,2-7 0 16,1 7-2-16,4 0-1 16,-5-3 2-16,1 3-1 15,-11 7-2-15,-4 4 2 16,-8 8 0-16,-3 7-1 0,-6-1 2 15,-9 8-1-15,-4-1-1 16,-7-1 1-16,0 3 1 16,0-6 1-16,12-3-1 15,-1-7 2-15,7-2-2 0,8-16 1 16,19 11-3-16,14-11 0 16,15 0 0-16,1-4 0 15,6-14 0-15,8 3-10 16,-15-7-19-16,-16 8-55 0,5-1-3 15</inkml:trace>
          <inkml:trace contextRef="#ctx0" brushRef="#br0" timeOffset="11265.9419">5974 1050 296 0,'0'0'8'0,"0"0"3"16,0 0 3-16,0 0 2 15,0-18 2-15,0 18 3 0,0 0 0 16,5-18 1-16,-5 18-7 16,14-4-1-16,-14 4-3 15,18 4-1-15,-18-4 0 16,8 29-2-16,-4-6-2 0,-4-3 1 16,0 11-4-16,0 9-3 15,0-4 0-15,-4 7 0 16,4 4 0-16,-3-4 0 15,-2 8 0-15,5 1 0 0,0-12 0 16,0 9 0-16,0-2 0 16,5-2 0-16,-5-10 0 15,3-5 0-15,1-4 0 16,4-3 0-16,-8-5 0 16,0-3 0-16,0-15 0 0,0 0 0 15,0 0 0-15,0 0 0 16,0 0 0-16,0 0 0 15,0 0 0-15,-12 7-50 0,-2-7-42 16</inkml:trace>
        </inkml:traceGroup>
        <inkml:traceGroup>
          <inkml:annotationXML>
            <emma:emma xmlns:emma="http://www.w3.org/2003/04/emma" version="1.0">
              <emma:interpretation id="{E85035D9-2ED4-4192-AE9B-E2BA3128E574}" emma:medium="tactile" emma:mode="ink">
                <msink:context xmlns:msink="http://schemas.microsoft.com/ink/2010/main" type="inkWord" rotatedBoundingBox="29407,4827 33415,5421 33194,6912 29186,6318"/>
              </emma:interpretation>
              <emma:one-of disjunction-type="recognition" id="oneOf1">
                <emma:interpretation id="interp5" emma:lang="en-US" emma:confidence="0">
                  <emma:literal>at a b</emma:literal>
                </emma:interpretation>
                <emma:interpretation id="interp6" emma:lang="en-US" emma:confidence="0">
                  <emma:literal>a tab</emma:literal>
                </emma:interpretation>
                <emma:interpretation id="interp7" emma:lang="en-US" emma:confidence="0">
                  <emma:literal>a tub</emma:literal>
                </emma:interpretation>
                <emma:interpretation id="interp8" emma:lang="en-US" emma:confidence="0">
                  <emma:literal>at cub</emma:literal>
                </emma:interpretation>
                <emma:interpretation id="interp9" emma:lang="en-US" emma:confidence="0">
                  <emma:literal>at lab</emma:literal>
                </emma:interpretation>
              </emma:one-of>
            </emma:emma>
          </inkml:annotationXML>
          <inkml:trace contextRef="#ctx0" brushRef="#br1" timeOffset="42426.1331">9280 2305 185 0,'0'0'5'0,"0"0"6"16,0 0 2-16,0 0 4 0,0 0 2 15,0 0 3-15,-3-13 1 16,3 13 0-16,0 0-2 15,0 0-4-15,-16-11-3 16,6 9-1-16,-12 2-3 0,4 0-3 16,-8 0 0-16,-11 7-1 15,3 6-1-15,-10 3 0 16,1 11-1-16,1 5 0 16,2 1 0-16,-1 7-1 0,9 5 0 15,6-1 0-15,3-1 0 16,16 6 1-16,3-8 0 15,8-5 0-15,15-10 0 0,13-8-1 16,9-7 1-16,4-11-1 16,3 0 0-16,-1-15 0 15,-2-7 0-15,-5-3-2 16,-4-9 1-16,-13 2 0 0,-9-10-1 16,-2 6 0-16,-12-11 0 15,0 2-1-15,0-3 0 16,-12 8 1-16,6 8-1 15,-2 5 2-15,-2 4-2 16,5 5 1-16,5 18 0 0,0-14 0 16,0 14 1-16,5 14 0 15,5 9 0-15,-2 4-1 16,10 9 3-16,1 8 0 16,-1 3-4-16,1 5 0 0,-1 3 0 15,4 4 0-15,1-7 0 16,-2 2 0-16,-6-10 0 15,4-3 0-15,-8-1 0 0,2-7 0 16,0-8-4-16,-7-3-27 16,12-9-54-16,-18-13-3 15</inkml:trace>
          <inkml:trace contextRef="#ctx0" brushRef="#br1" timeOffset="42927.1456">8583 1936 317 0,'0'0'8'0,"0"0"2"16,0 0 4-16,0 0 2 15,0 0 3-15,23 8 0 16,-1-8 1-16,18 0 1 0,9 0-6 16,9 0-4-16,16-4-3 15,4-7-2-15,3 3-1 16,11-5-2-16,-10 6 0 16,-13-4-1-16,-2 4-1 0,-16-5 0 15,-10 4 0-15,-12 5 0 16,-7-1 0-16,-22 4-1 15,0 0 0-15,0 0-5 16,0 15-17-16,0-15-58 0,-3 21-5 16</inkml:trace>
          <inkml:trace contextRef="#ctx0" brushRef="#br1" timeOffset="48020.0552">9818 2344 282 0,'0'0'5'0,"0"0"4"0,0 0 2 16,-24-2 1-16,9 2 3 15,-7 0 1-15,-1 2 0 16,-6 7 3-16,-8 9-6 0,11-4-2 15,-3 12-3-15,6-1 1 16,4 13-2-16,6-5-1 16,2 4 0-16,11-2 0 15,0 10-1-15,14-7 1 16,1 1-2-16,11-2-1 0,3-4 1 16,3-3-1-16,7-4-1 15,1-8 0-15,0-7-2 16,1-8-3-16,7-3-6 15,-7-7-18-15,-9-11-54 0,5 0-1 16</inkml:trace>
          <inkml:trace contextRef="#ctx0" brushRef="#br1" timeOffset="49285.7132">9598 1999 206 0,'0'0'7'0,"0"0"4"15,-11-11 5-15,11 11 3 0,-11-7 3 16,11 7 0-16,0 0 1 15,-11-16 0-15,11 16-3 16,0 0-4-16,0 0-4 16,0 7-3-16,0-7-1 15,25 12-1-15,-13-6 0 0,7-1-1 16,5-5-2-16,10 0 0 16,0 0-1-16,10-7-1 15,-4 0 0-15,8-9 0 16,-4 3-1-16,1 1-1 15,-1-2 0-15,-12 7 1 0,-6-4 0 16,-7 6 0-16,-19 5-1 16,0 0-1-16,0 0 3 15,-14 0-2-15,-17 0 0 0,-6 5 1 16,1 2-1-16,-7-1-1 16,-2-1 2-16,8 2-1 15,1-4 0-15,5 5 0 0,2-8 1 16,15 3-2-16,14-3 2 15,0 0 0-15,0 0-2 16,0 0 2-16,18-3 0 16,15-5-2-16,0 1 2 0,-1-1-1 15,18 2-2-15,-14-6 3 16,1 5-1-16,-5 3-1 16,2 4 2-16,-12-2-1 15,-2-3 0-15,-10 5 0 16,-10 0 0-16,14 0 0 0,-14 0 0 15,0 0-6-15,0 0-13 16,16 0-59-16,-16 0-1 16</inkml:trace>
          <inkml:trace contextRef="#ctx0" brushRef="#br1" timeOffset="49801.3532">10159 2701 260 0,'0'0'9'0,"0"0"4"15,0 0 4-15,0 0 3 16,0 0 2-16,0 0 2 16,22 0 1-16,-1-7 0 15,13-5-8-15,0 6-4 16,2-1-3-16,12-5-3 0,4 1-2 16,-1-3-2-16,1 1 0 15,-7 11-2-15,-6-14 1 16,-2 9-1-16,0 1-2 15,-11-6-1-15,0 12-7 0,-26 0-23 16,0 0-48-16,16-14-2 16</inkml:trace>
          <inkml:trace contextRef="#ctx0" brushRef="#br1" timeOffset="50021.1361">10454 2242 383 0,'0'0'7'0,"0"0"1"0,0 0 1 16,0 0 1-16,0 0 1 15,0 11 1-15,7 6 1 16,1 12 0-16,-8 9-7 0,11 3 1 16,0 10-2-16,4 12-1 15,-4 3-2-15,7 8-9 16,-15 17-71-16,5-16-4 15</inkml:trace>
          <inkml:trace contextRef="#ctx0" brushRef="#br1" timeOffset="53176.4398">11008 2017 312 0,'0'0'10'16,"0"0"1"-16,0 0 3 0,0 0 4 15,11-2 1-15,15 2-1 16,10 0 1-16,12 0 0 15,15 0-8-15,11 2-3 16,7 3-7-16,-4-5-16 16,4 0-62-16,-3 4-3 0</inkml:trace>
          <inkml:trace contextRef="#ctx0" brushRef="#br1" timeOffset="52942.072">11350 2335 333 0,'0'0'2'0,"0"0"2"0,-14 0 2 15,-6 2 2-15,6 5 1 16,-12 4 2-16,0 5 1 15,-6 9 0-15,-5 3-1 16,0 10-3-16,4 3-1 0,7 0-1 16,4 3-1-16,14 0-1 15,8-3-1-15,8-13 1 16,21-3-1-16,16-9-1 16,5-13 0-16,13-3 0 0,-3-14-1 15,-5-12 1-15,8-6-1 16,-15-9-1-16,-4-8 1 15,-11-2-1-15,-10 2 0 16,-20-1 2-16,1 2-2 0,-4 5 0 16,-4 0 1-16,-10 11 1 15,-5 7-2-15,4 3 3 16,0 12-2-16,15 10 0 16,-14 0 2-16,14 13 0 15,0 6-1-15,8 9 2 0,10 13-1 16,-4 12-1-16,9-3 2 15,-5 10-1-15,1-2-1 16,-1 0 0-16,-4-2-4 0,1-1-8 16,-12-11-21-16,-13-2-51 15,10-10-2-15</inkml:trace>
          <inkml:trace contextRef="#ctx0" brushRef="#br1" timeOffset="53723.3519">12059 1804 372 0,'0'0'5'0,"0"0"2"16,0 0 0-16,-8 11 3 15,4 1-1-15,4 8 2 0,0 11 0 16,4 10 1-16,7 10-5 15,0 7-1-15,4 9-1 16,7 10-3-16,1 4 1 16,-5-5-1-16,-4 2-1 0,-2-7 0 15,-12-13 0-15,3-4 0 16,0-9 2-16,-3-16 0 16,0-11-1-16,0-18 0 15,0 0 1-15,-13-6-1 0,13-17 2 16,0-2-2-16,0-13-2 15,3-2 0-15,1-3 0 16,-1 10 0-16,13-8-1 16,-10 7 0-16,9 6-1 0,0 1 1 15,-1 9-1-15,-1 7 0 16,8 11 1-16,0 0 0 16,3 0 0-16,2 14 1 15,3 10 0-15,0 1 0 16,5 8 0-16,-5 0 1 0,0 6-1 15,0-1 1-15,-6 3 0 16,-12-2 0-16,-8 11 1 16,-3-11-1-16,-14 2 1 0,-12-1-1 15,-11-6 1-15,-10 6 0 16,-16-4-5-16,-3 0-28 16,-16-1-51-16,-10-14-1 15</inkml:trace>
        </inkml:traceGroup>
      </inkml:traceGroup>
    </inkml:traceGroup>
  </inkml:traceGroup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9:34.08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AC6360-6111-43CE-9AB8-0C8F64F40E62}" emma:medium="tactile" emma:mode="ink">
          <msink:context xmlns:msink="http://schemas.microsoft.com/ink/2010/main" type="writingRegion" rotatedBoundingBox="20617,7273 33851,6720 34026,10909 20792,11462"/>
        </emma:interpretation>
      </emma:emma>
    </inkml:annotationXML>
    <inkml:traceGroup>
      <inkml:annotationXML>
        <emma:emma xmlns:emma="http://www.w3.org/2003/04/emma" version="1.0">
          <emma:interpretation id="{2952FAB9-62EB-46EA-8F0F-2D6964D161A9}" emma:medium="tactile" emma:mode="ink">
            <msink:context xmlns:msink="http://schemas.microsoft.com/ink/2010/main" type="paragraph" rotatedBoundingBox="21903,7219 28017,6964 28045,7644 21932,7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1F3683-1117-4501-9A25-6DB807348235}" emma:medium="tactile" emma:mode="ink">
              <msink:context xmlns:msink="http://schemas.microsoft.com/ink/2010/main" type="line" rotatedBoundingBox="21903,7219 28017,6964 28045,7644 21932,7900"/>
            </emma:interpretation>
          </emma:emma>
        </inkml:annotationXML>
        <inkml:traceGroup>
          <inkml:annotationXML>
            <emma:emma xmlns:emma="http://www.w3.org/2003/04/emma" version="1.0">
              <emma:interpretation id="{BC89149C-7C88-4360-8E77-BEA5B3B0F8D2}" emma:medium="tactile" emma:mode="ink">
                <msink:context xmlns:msink="http://schemas.microsoft.com/ink/2010/main" type="inkWord" rotatedBoundingBox="22039,7225 22345,7436 22161,7701 21855,7490"/>
              </emma:interpretation>
              <emma:one-of disjunction-type="recognition" id="oneOf0">
                <emma:interpretation id="interp0" emma:lang="en-US" emma:confidence="0">
                  <emma:literal>4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x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3444 3653 335 0,'0'0'8'0,"0"0"2"15,0 0 2-15,0 0-1 16,-11-7 1-16,11 7 0 16,-22 0 0-16,7 4 0 15,-3 6-7-15,-1-3-2 16,-2 8-1-16,-2 5 0 16,-3 1 0-16,4 1-1 0,11 8 0 15,-1-4-1-15,1-1 0 16,11 8-2-16,0-6 2 15,0-2-3-15,16-3 0 16,-2-8 2-16,9-2-1 0,6-2 0 16,-3-10 1-16,0 4 1 15,3-1 1-15,0-3 1 16,-6 0 0-16,-1 4 0 16,1 0 1-16,-5 3 0 0,1 0-1 15,-1 0 0-15,-4 4 0 16,1 5-2-16,-1 4 0 15,-6 0-2-15,-4 3 0 16,-4 3-1-16,-12 3-1 0,-9 0-4 16,-13 1-6-16,-14 17-48 15,-4-21-16-15</inkml:trace>
        </inkml:traceGroup>
        <inkml:traceGroup>
          <inkml:annotationXML>
            <emma:emma xmlns:emma="http://www.w3.org/2003/04/emma" version="1.0">
              <emma:interpretation id="{47BBCE73-9E8A-4174-868F-3B03750D1FE7}" emma:medium="tactile" emma:mode="ink">
                <msink:context xmlns:msink="http://schemas.microsoft.com/ink/2010/main" type="inkWord" rotatedBoundingBox="24161,7152 24440,7658 24168,7809 23888,7303"/>
              </emma:interpretation>
              <emma:one-of disjunction-type="recognition" id="oneOf1">
                <emma:interpretation id="interp5" emma:lang="en-US" emma:confidence="0">
                  <emma:literal>5</emma:literal>
                </emma:interpretation>
                <emma:interpretation id="interp6" emma:lang="en-US" emma:confidence="0">
                  <emma:literal>S</emma:literal>
                </emma:interpretation>
                <emma:interpretation id="interp7" emma:lang="en-US" emma:confidence="0">
                  <emma:literal>s</emma:literal>
                </emma:interpretation>
                <emma:interpretation id="interp8" emma:lang="en-US" emma:confidence="0">
                  <emma:literal>G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-828.1755">1607 3922 293 0,'0'0'10'16,"0"0"1"-16,0 0 2 16,0 0 0-16,0 0 2 15,-19 0 1-15,1 0 1 16,0 0-1-16,-9 7-8 0,1 0-2 16,-10 4-1-16,-1-3 2 15,4 3-2-15,-3-4-1 16,-1-4 1-16,0 1 1 15,11 0-2-15,-5-8 1 0,10-3-1 16,5-4-3-16,10-7 2 16,6-4-3-16,0 0 0 15,14-7 0-15,-3 6 0 16,7-6 0-16,1 6 1 0,-1 2 0 16,-3-4-1-16,-4 9 1 15,1 2 1-15,-12 14-1 16,14-15 2-16,-14 15-2 0,0 0 1 15,0 0 1-15,0 0-1 16,16 15 1-16,-13 3-1 16,1 8 0-16,-1 11 0 15,5 3 0-15,0 8-2 16,-2 7-2-16,-2-1-8 0,10 7-31 16,2-4-42-16,2-7-2 15</inkml:trace>
        </inkml:traceGroup>
        <inkml:traceGroup>
          <inkml:annotationXML>
            <emma:emma xmlns:emma="http://www.w3.org/2003/04/emma" version="1.0">
              <emma:interpretation id="{243F8A39-F01D-46C2-A537-374D6746B31E}" emma:medium="tactile" emma:mode="ink">
                <msink:context xmlns:msink="http://schemas.microsoft.com/ink/2010/main" type="inkWord" rotatedBoundingBox="26066,7066 26087,7510 25720,7528 25698,7084"/>
              </emma:interpretation>
              <emma:one-of disjunction-type="recognition" id="oneOf2">
                <emma:interpretation id="interp10" emma:lang="en-US" emma:confidence="1">
                  <emma:literal>7</emma:literal>
                </emma:interpretation>
                <emma:interpretation id="interp11" emma:lang="en-US" emma:confidence="0">
                  <emma:literal>&gt;</emma:literal>
                </emma:interpretation>
                <emma:interpretation id="interp12" emma:lang="en-US" emma:confidence="0">
                  <emma:literal>]</emma:literal>
                </emma:interpretation>
                <emma:interpretation id="interp13" emma:lang="en-US" emma:confidence="0">
                  <emma:literal>}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890.6746">4968 3569 333 0,'0'0'7'15,"0"0"3"-15,0 0 1 16,0 0 1-16,0 0 2 0,0 0 0 16,0 0 1-16,0 0 1 15,23-7-6-15,6 4-3 16,8 3-1-16,2-6 0 0,11 6-2 16,-7-3-2-16,-2 3-1 15,-4 0 0-15,-8 0-1 16,-3 3 0-16,-15 6 1 15,-7 9 0-15,-4 8 0 0,-12 3 1 16,-6 3 0-16,-1 6 0 16,-7 7 1-16,2 6-2 15,-2 5-4-15,-4-13-31 16,7 8-46-16,13-6-2 0</inkml:trace>
        </inkml:traceGroup>
        <inkml:traceGroup>
          <inkml:annotationXML>
            <emma:emma xmlns:emma="http://www.w3.org/2003/04/emma" version="1.0">
              <emma:interpretation id="{8168BAA9-17CE-4B92-997F-C985259C6100}" emma:medium="tactile" emma:mode="ink">
                <msink:context xmlns:msink="http://schemas.microsoft.com/ink/2010/main" type="inkWord" rotatedBoundingBox="27821,7370 27878,6949 28072,6976 28015,7396"/>
              </emma:interpretation>
              <emma:one-of disjunction-type="recognition" id="oneOf3">
                <emma:interpretation id="interp15" emma:lang="en-US" emma:confidence="1">
                  <emma:literal>b</emma:literal>
                </emma:interpretation>
                <emma:interpretation id="interp16" emma:lang="en-US" emma:confidence="0">
                  <emma:literal>6</emma:literal>
                </emma:interpretation>
                <emma:interpretation id="interp17" emma:lang="en-US" emma:confidence="0">
                  <emma:literal>8</emma:literal>
                </emma:interpretation>
                <emma:interpretation id="interp18" emma:lang="en-US" emma:confidence="0">
                  <emma:literal>•</emma:literal>
                </emma:interpretation>
                <emma:interpretation id="interp1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328.1468">7251 3441 348 0,'0'0'7'0,"0"0"3"16,0 0 3-16,15 0 2 15,-15 0 0-15,0 0 1 0,0 0 0 16,0 7 0-16,0-7-5 16,-10 22-4-16,-6-5-2 15,-2 13-1-15,0-1-1 16,-1 9-1-16,1-2 0 0,2 4 0 16,-2 2-1-16,12-6 0 15,1 1 0-15,5-8 0 16,5-7-1-16,6-7 1 15,10-5-1-15,-3-4 1 0,5-6-1 16,2-9 1-16,-2-2 0 16,-2-5 0-16,-5-1-1 15,-5-1 1-15,-8-4 0 16,-3 3-1-16,-3 1 0 16,-13 4 0-16,2 3-1 0,-9-2 1 15,2 11-4-15,-1 2-9 16,-11 7-33-16,4 6-38 15,-2 3-1-15</inkml:trace>
        </inkml:traceGroup>
      </inkml:traceGroup>
    </inkml:traceGroup>
    <inkml:traceGroup>
      <inkml:annotationXML>
        <emma:emma xmlns:emma="http://www.w3.org/2003/04/emma" version="1.0">
          <emma:interpretation id="{7A8EBF65-C929-44D3-B274-5B0D0C2AEAFA}" emma:medium="tactile" emma:mode="ink">
            <msink:context xmlns:msink="http://schemas.microsoft.com/ink/2010/main" type="paragraph" rotatedBoundingBox="22052,7862 33826,7045 33965,9044 22191,98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A93667-77E9-4509-8A27-9A8E8D73AE72}" emma:medium="tactile" emma:mode="ink">
              <msink:context xmlns:msink="http://schemas.microsoft.com/ink/2010/main" type="line" rotatedBoundingBox="22052,7862 33826,7045 33965,9044 22191,9861"/>
            </emma:interpretation>
          </emma:emma>
        </inkml:annotationXML>
        <inkml:traceGroup>
          <inkml:annotationXML>
            <emma:emma xmlns:emma="http://www.w3.org/2003/04/emma" version="1.0">
              <emma:interpretation id="{EF2D7EAB-8435-476E-A3D1-67D5AA39D169}" emma:medium="tactile" emma:mode="ink">
                <msink:context xmlns:msink="http://schemas.microsoft.com/ink/2010/main" type="inkWord" rotatedBoundingBox="22055,7898 25754,7642 25890,9604 22191,9861"/>
              </emma:interpretation>
              <emma:one-of disjunction-type="recognition" id="oneOf4">
                <emma:interpretation id="interp20" emma:lang="en-US" emma:confidence="0">
                  <emma:literal>treat</emma:literal>
                </emma:interpretation>
                <emma:interpretation id="interp21" emma:lang="en-US" emma:confidence="0">
                  <emma:literal>Teat</emma:literal>
                </emma:interpretation>
                <emma:interpretation id="interp22" emma:lang="en-US" emma:confidence="0">
                  <emma:literal>teat</emma:literal>
                </emma:interpretation>
                <emma:interpretation id="interp23" emma:lang="en-US" emma:confidence="0">
                  <emma:literal>tint</emma:literal>
                </emma:interpretation>
                <emma:interpretation id="interp24" emma:lang="en-US" emma:confidence="0">
                  <emma:literal>tat</emma:literal>
                </emma:interpretation>
              </emma:one-of>
            </emma:emma>
          </inkml:annotationXML>
          <inkml:trace contextRef="#ctx0" brushRef="#br1" timeOffset="92674.6725">7435 4708 325 0,'0'0'6'0,"0"0"2"16,-21 5 2-16,-1 1 3 16,-4 2 1-16,-3 3 2 15,-9 8-1-15,-5 1 2 0,-2 11-6 16,4-1-1-16,9 6-2 16,1 1-1-16,12 4-1 15,6-1 0-15,5-4-1 16,8 1-1-16,11-7 1 15,12-3-2-15,6-9 0 0,5-8 1 16,2-7-2-16,7-3 1 16,2-11-1-16,-8-7 0 15,-3-2-1-15,-1-12 1 0,-8 3-2 16,-7-8 0-16,-5 5 1 16,-7-13 1-16,-6 8-2 15,0-3 0-15,-11 10 0 16,-3 1 0-16,-1-1 0 0,-4 12 0 15,-2 7 0-15,2 11 0 16,-4 0 0-16,10 11 0 16,-7 10 0-16,14 14 0 15,-7 2 0-15,10 7 0 0,3-1 0 16,16 9 0-16,2-8 0 16,22 0-15-16,1 4-47 15,10-21-24-15,16-17-3 16</inkml:trace>
          <inkml:trace contextRef="#ctx0" brushRef="#br1" timeOffset="93080.922">7776 4661 415 0,'0'0'4'0,"0"0"1"0,0 0 3 15,-15 11 0-15,12 0 2 16,-10 7 0-16,10 11 1 15,-8 0 1-15,7 13-4 0,1-2-2 16,3 1-1-16,3-2-1 16,12-2-2-16,1-3 1 15,5-9-3-15,5-6 0 16,6-16 0-16,2-3 0 0,8-7 0 16,-6-11 0-16,-7-4 0 15,1-12 0-15,-4 1 0 16,-8-8 0-16,-7-5 0 15,0 1 0-15,-11 0 0 0,-11 5 0 16,3 4 0-16,-3 7 0 16,1 2 0-16,-1 13 0 15,11 14 0-15,-18 0 0 16,18 14 0-16,0 13 0 16,10 6 0-16,4 4 0 0,1 9 0 15,8 8 0-15,-4-11 0 16,5 8-11-16,-5-6-26 15,4-12-49-15,-9-1-2 16</inkml:trace>
          <inkml:trace contextRef="#ctx0" brushRef="#br2" timeOffset="368019.9814">3167 4719 331 0,'0'0'5'0,"0"0"2"0,0 0 2 16,0 0 4-16,0 0-1 15,0 0 4-15,0 15-1 0,0-15 0 16,8 25-3-16,0-7-1 16,-2 13-4-16,2-1-1 15,2 9-1-15,-2 2-1 16,3 8-1-16,-4-10 0 0,4 1-1 15,5-7 2-15,2-2-1 16,8-17 0-16,11-7 1 16,7-10-1-16,15-15 0 15,14-17 0-15,9 3-1 16,14-12-1-16,7 1-1 0,0-11 1 16,1 8-1-16,-1 5 0 15,-6 1 0-15,-17 10 0 16,-10 1 1-16,-10 7 0 15,-17 7 0-15,-6 4-1 0,-14 4 1 16,-5 4 0-16,-18 3 0 16,11 0-2-16,-11 0-1 15,0 0-8-15,0 0-22 0,0 0-53 16,0 0-2-16</inkml:trace>
          <inkml:trace contextRef="#ctx0" brushRef="#br2" timeOffset="368644.9736">3326 4654 343 0,'0'0'8'16,"0"0"3"-16,0 0 4 0,0 0 1 16,7-16 0-16,-7 16 0 15,0 0 2-15,0 0-1 16,0 0-8-16,0 12-2 16,-3 10-3-16,-8 0-2 0,-1 3 0 15,6 8-1-15,-6 1 0 16,9 2 1-16,0-9-1 15,3 6 1-15,3-13 1 16,15-4-1-16,8-13 0 0,11-3 1 16,7-10 0-16,12-12-1 15,13-15 0-15,9-2-1 16,11-8 1-16,-5 0-2 0,5 4 0 16,-1-4 0-16,-14 9 0 15,-1 5 0-15,-21 11 0 16,-7-1 0-16,-11 9 0 15,-10 3 0-15,-5 7 0 0,-19 4 0 16,18-7 0-16,-18 7 0 16,15-9 0-16,-15 9 0 15,22-6 0-15,-22 6 0 16,15-7 0-16,-15 7 0 16,0 0 0-16,0 0 0 0,19-12 0 15,-19 12 0-15,0 0 0 16,0 0 0-16,0 0 0 15,0 0 0-15,0 0 0 0,0 0 0 16,0 0 0-16,0 0 0 16,0 0 0-16,0 0 0 15,0 0 0-15,0 0-14 16,0-29-63-16,0 29-11 0</inkml:trace>
          <inkml:trace contextRef="#ctx0" brushRef="#br2" timeOffset="367379.356">4068 4638 229 0,'0'0'4'0,"0"0"3"16,0-18 4-16,0 18 2 16,0-11 2-16,0 11 1 15,0-18-1-15,0 18 3 16,0 0-3-16,0 0-1 0,0 0-1 15,0 0-2-15,6 14 0 16,-6-14-2-16,0 18 2 16,0-18-1-16,0 20-1 15,0-20 0-15,0 0-1 0,0 0-1 16,0 0 0-16,0 0-2 16,0 0-1-16,13 0 0 15,-13 0-2-15,0 0-1 16,14-12 0-16,-14 12 0 15,0 0 0-15,7-15-1 0,-7 15 1 16,0 0-1-16,0 0 0 16,0 0 0-16,0 0 0 15,0 0-1-15,11-14 1 16,-11 14 0-16,0 0 0 0,0 0 0 16,0 0 0-16,15 0 0 15,-15 0 1-15,0 0-1 16,11-8 1-16,-11 8-1 0,0 0 0 15,0 0 0-15,0 0 0 16,0 0-1-16,0 0-1 16,0 0-5-16,0 0-13 15,0 0-62-15,-3 15-1 0</inkml:trace>
          <inkml:trace contextRef="#ctx0" brushRef="#br1" timeOffset="93526.1457">8115 4474 402 0,'0'0'4'16,"0"0"2"-16,0 0 1 16,14-6 2-16,9 4-1 15,6-2 1-15,16-8-1 0,2 1-4 16,24 11-18-16,2-7-63 16,-2-4-3-16</inkml:trace>
          <inkml:trace contextRef="#ctx0" brushRef="#br1" timeOffset="93338.6055">8284 4061 366 0,'0'0'9'0,"-11"-2"1"16,11 2 1-16,-18 0 1 0,18 0 3 31,-14 25 0-31,6 0 2 0,8 12 0 16,8 15-7-16,3 14-2 16,10 8-1-16,2 9-2 15,6 9-2-15,-3 4-1 0,-4 0-3 16,-4-8-4-16,1 1-6 15,-12-15-19-15,-7-9-55 16,8-14-1-16</inkml:trace>
          <inkml:trace contextRef="#ctx0" brushRef="#br1" timeOffset="93777.1139">8712 4620 449 0,'0'0'4'0,"0"0"0"15,-8 14 1-15,8 6 0 0,-3 2 0 16,3 3 1-16,0 8 1 16,0 10-1-16,0 6-3 15,3 7 0-15,10 5-5 0,-7-8-10 16,6-13-62-16,-9 14-10 16</inkml:trace>
        </inkml:traceGroup>
        <inkml:traceGroup>
          <inkml:annotationXML>
            <emma:emma xmlns:emma="http://www.w3.org/2003/04/emma" version="1.0">
              <emma:interpretation id="{5E5F3A36-8A33-4E3A-84E0-5CF3477A3AFD}" emma:medium="tactile" emma:mode="ink">
                <msink:context xmlns:msink="http://schemas.microsoft.com/ink/2010/main" type="inkWord" rotatedBoundingBox="27720,7469 33826,7045 33928,8519 27822,8943"/>
              </emma:interpretation>
              <emma:one-of disjunction-type="recognition" id="oneOf5">
                <emma:interpretation id="interp25" emma:lang="en-US" emma:confidence="0">
                  <emma:literal>out-at b</emma:literal>
                </emma:interpretation>
                <emma:interpretation id="interp26" emma:lang="en-US" emma:confidence="0">
                  <emma:literal>out-eat b</emma:literal>
                </emma:interpretation>
                <emma:interpretation id="interp27" emma:lang="en-US" emma:confidence="0">
                  <emma:literal>out-wraith</emma:literal>
                </emma:interpretation>
                <emma:interpretation id="interp28" emma:lang="en-US" emma:confidence="0">
                  <emma:literal>out-wraiths</emma:literal>
                </emma:interpretation>
                <emma:interpretation id="interp29" emma:lang="en-US" emma:confidence="0">
                  <emma:literal>out-Erath</emma:literal>
                </emma:interpretation>
              </emma:one-of>
            </emma:emma>
          </inkml:annotationXML>
          <inkml:trace contextRef="#ctx0" brushRef="#br1" timeOffset="94010.4968">9106 4436 446 0,'0'0'3'15,"0"0"2"-15,0 0 0 16,0 0 0-16,19 12 1 0,7-10-1 16,8 3 1-16,10 2-3 15,4-7-11-15,15 0-72 16,3 0-4-16</inkml:trace>
          <inkml:trace contextRef="#ctx0" brushRef="#br1" timeOffset="94182.388">9266 4877 482 0,'0'0'4'16,"0"0"1"-16,0 0-1 16,0 0 1-16,29 0 0 0,5-10-1 15,10 2-7-15,4-13-27 16,26 14-55-16,10-9-2 15</inkml:trace>
          <inkml:trace contextRef="#ctx0" brushRef="#br1" timeOffset="101541.9721">9960 3738 368 0,'0'0'6'0,"0"0"5"16,-8 7 3-16,8-7 0 0,3 19 1 16,12-12 2-16,7 0 0 15,12 4 0-15,13-7-5 16,16 4-5-16,3-8-3 16,12 0-7-16,-7 0-18 0,-13 0-62 15,5 0-2-15</inkml:trace>
          <inkml:trace contextRef="#ctx0" brushRef="#br1" timeOffset="101276.3102">10443 4256 319 0,'0'0'9'0,"0"0"1"16,-5-14 2-16,5 14 1 15,-13-18 3-15,13 18 0 16,-11-18 0-16,11 18 2 0,-12-17-8 16,12 17-2-16,0 0-2 15,-14 0 0-15,14 0-1 16,-19 13-1-16,4 5-1 15,-3 0 0-15,-4 11 0 0,-4 4 0 16,-3 5-1-16,-2 3 0 16,5 1 0-16,5 3 0 15,5-5-1-15,3 4 0 16,8-11 1-16,5 0-1 16,15-15 1-16,11 2-1 0,3-13 0 15,5-7 1-15,3-3 0 16,0-21-1-16,0-1 0 15,-5-9 1-15,-6-1-1 16,-11-1 0-16,-4-6 0 0,-3 1 0 16,-5 1 1-16,-3 4-2 15,0 2 0-15,-3 5 0 16,-5 3 0-16,5 5 0 0,-5 6 0 16,5 1 0-16,3 14 0 15,0 0 0-15,0 0 0 16,-4 14 0-16,4 8 0 15,4 10 0-15,7 5 0 0,-3 11 0 16,-2 4 0-16,6 3 0 16,-1 4 0-16,0-4 0 15,-1-1 0-15,-2-9 0 16,0-1-3-16,-8-19-35 0,0-3-51 16,0-22 0-16</inkml:trace>
          <inkml:trace contextRef="#ctx0" brushRef="#br1" timeOffset="106557.6568">10893 3893 375 0,'0'0'6'0,"0"0"3"16,-19 0 0-16,19 0 2 0,0 0 2 15,0 0 0-15,0 0 0 16,3 11 1-16,23-11-6 16,8 0-3-16,14 0-8 15,4-7-25-15,11 3-52 0,3-3-3 16</inkml:trace>
          <inkml:trace contextRef="#ctx0" brushRef="#br1" timeOffset="106323.2727">11210 4153 290 0,'0'0'6'0,"0"0"3"0,0 0 1 15,0 0 4-15,-10-14 0 16,10 14 1-16,0 0 3 16,-13-11 0-16,13 11-4 0,-13-5-3 15,13 5-2-15,-23 0-1 16,12 5-1-16,-8 6-1 15,4 3-1-15,-3 4-1 16,-1 9 0-16,1-1-1 16,4 10 0-16,-1 0-1 0,4 6 1 15,8 1-1-15,3-3-1 16,0 1 1-16,11 1 0 16,7-10 0-16,3-3 1 0,9-7-2 15,6-7-1-15,3-8-3 16,11-3-8-16,-8-8-26 15,-5-7-46-15,7-7-2 16</inkml:trace>
          <inkml:trace contextRef="#ctx0" brushRef="#br1" timeOffset="106855.5356">11557 4399 408 0,'0'0'7'15,"0"0"1"-15,0 0 2 16,0-7 1-16,0 7 0 16,32-18 1-16,-1 7 1 15,6 0 0-15,7 0-7 16,12-5-2-16,5 2 0 15,2-1-3-15,5 4-4 0,-7-3-5 16,-4 7-25-16,4-12-52 16,-24 5-2-16</inkml:trace>
          <inkml:trace contextRef="#ctx0" brushRef="#br1" timeOffset="107057.6624">11867 3814 418 0,'0'0'5'0,"0"0"3"16,0 0 1-16,-7 12 0 15,-1 3 3-15,0 12-1 0,-3 5 1 16,4 15 1-16,7 9-6 16,0 11-2-16,0 9-3 15,0 5-2-15,15 15-7 16,-7 2-76-16,6-1-5 0</inkml:trace>
          <inkml:trace contextRef="#ctx0" brushRef="#br1" timeOffset="108542.1">12328 3738 362 0,'0'0'4'0,"0"0"2"16,0 0 1-16,0 0 2 15,0 0 0-15,4 14 2 16,-1 12 1-16,5 4 1 16,0 10-3-16,2 12-1 0,-2 10-2 15,3 8-1-15,-4 11 0 16,0 8-3-16,0-6-1 15,-2 2 0-15,1 0-1 0,-6-11 0 16,0-9 0-16,-3-1-1 16,0-24 1-16,-2-4 0 15,5-13 1-15,-3-10 0 16,3-13 0-16,0 0 1 0,-4-22-1 16,4 1 0-16,7-12 0 15,1 0 0-15,3-12-1 16,1-2 0-16,2 7-1 15,9-5 1-15,-5 4-1 0,7 5 0 16,-7 3 0-16,1 8 0 16,4 10-1-16,-2 6 2 15,2 7-1-15,-1 2 0 16,1 7 0-16,-2 12 0 0,1 2 0 16,4 5 0-16,-3 3 0 15,-2 5 0-15,2 0 0 16,-4 5 0-16,-1-2 0 15,-7 3 0-15,-8 1 1 0,1-4-1 16,-4-1 0-16,0-2 1 16,-15-5 0-16,-3 5 0 15,-8-13 0-15,-4 5 2 16,-6-4-3-16,-1-9 0 0,-5 6-6 16,-13-11-37-16,7-5-42 15,1-3-2-15</inkml:trace>
          <inkml:trace contextRef="#ctx0" brushRef="#br1" timeOffset="220258.2985">4655 5574 403 0,'0'0'5'0,"0"0"1"15,21 0 0-15,13 0 1 16,13 2-1-16,9-2-1 0,17 7-10 16,9 4-42-16,-1-6-32 15,-3 2-3-15</inkml:trace>
          <inkml:trace contextRef="#ctx0" brushRef="#br1" timeOffset="220257.2985">4705 5279 399 0,'0'0'4'16,"0"0"0"-16,-11 0 2 15,4 4 1-15,1 17 1 16,6 4 0-16,0 23 1 0,0 8 0 16,13 17-3-16,14 8-1 15,2 14-7-15,1-6-18 16,-11 3-60-16,21-3 0 15</inkml:trace>
          <inkml:trace contextRef="#ctx0" brushRef="#br1" timeOffset="220241.6761">3801 5829 352 0,'0'0'7'0,"0"0"3"16,-18 11 1-16,4 5 1 15,-1 5 2-15,1 5 1 0,2 4 0 16,1 2 0-16,3 9-5 16,8-3-3-16,16-2-2 15,13-7 0-15,12-7-3 16,7-4 0-16,4-7-1 15,3-11 1-15,0 0-2 0,-4-15 1 16,-2-6-1-16,-17-5 1 16,-2-6-1-16,-12-6 0 15,-6-2 0-15,-4-4-1 16,-8 8 0-16,0-5 0 0,0 10 0 16,-8 6 0-16,4 11 0 15,4 14 0-15,0 0 0 16,4 18 3-16,10 14-1 0,1 6 0 15,4 6-2-15,10 4-6 16,-6 1-21-16,-2-2-54 16,9-7 1-16</inkml:trace>
          <inkml:trace contextRef="#ctx0" brushRef="#br1" timeOffset="310953.9057">1375 5104 355 0,'0'0'4'0,"0"0"2"0,0 0 2 16,11 0 2-16,-11 0 1 15,21 9 1-15,-10 2 2 0,7 0-1 16,-2 7-3-16,7 1 0 16,1 2-3-16,2 6-2 15,4-6-1-15,0-3-1 16,3-5-1-16,8-6 0 15,3-7 0-15,4-12 0 0,3-10 0 16,5-14 0-16,6-13-1 16,5-7 0-16,2-9 0 15,5-4-1-15,1-5 0 16,2 4 1-16,-6 1-1 0,-2 6 0 16,-2 7 1-16,-12 12-1 15,-4 8 0-15,-9 10 0 16,-10 7-5-16,-9 5-10 15,-2-11-56-15,-21 25-13 0</inkml:trace>
          <inkml:trace contextRef="#ctx0" brushRef="#br1" timeOffset="311344.4951">1654 4668 369 0,'0'0'3'0,"0"0"1"16,0 0 1-16,-13 19 2 0,8-5 0 15,-3 4 2-15,5 8 0 16,-4-1 1-16,3 6-3 15,4-1 1-15,0-2-4 0,4 5 2 16,3-7-2-16,4-4 0 16,7-6 0-16,8-14-2 15,4-4 0-15,11-22 1 16,7-8-1-16,18-19-1 16,4-12 0-16,12-4 0 0,7-9 0 15,3-2 0-15,0 1 0 16,-8 14-1-16,-10 8 0 15,-8 19-4-15,-17 2-11 0,-5 19-65 16,-19 15-1-16</inkml:trace>
          <inkml:trace contextRef="#ctx0" brushRef="#br2" timeOffset="384423.4064">12051 5050 75 0,'0'0'6'0,"0"0"3"16,0 0 7-16,0 0 6 15,0 0 5-15,0 0 3 0,16 11 4 16,-16-11 0-16,18 4-3 15,-4-4-3-15,9 0-4 16,6 0-6-16,3 0-2 16,17-8-3-16,7 1-4 0,7 0 0 15,10-8-2-15,9 1 0 16,2-4 0-16,5 3-1 16,-9 4-1-16,6-3 0 15,-13-2 0-15,-7 5-2 0,-6 7 1 16,-20-3 0-16,-3 7-2 15,-11-4 1-15,-8 4-1 16,-7 0 1-16,-11 0 0 0,16 0-1 16,-16 0 0-16,0 0 0 15,0 0 0-15,0 0-1 16,0 0-1-16,0 0-6 16,0 0-15-16,-16 0-62 15,9 11 0-15</inkml:trace>
        </inkml:traceGroup>
      </inkml:traceGroup>
    </inkml:traceGroup>
    <inkml:traceGroup>
      <inkml:annotationXML>
        <emma:emma xmlns:emma="http://www.w3.org/2003/04/emma" version="1.0">
          <emma:interpretation id="{ED11EBE1-9184-4839-ABAB-796109B543B6}" emma:medium="tactile" emma:mode="ink">
            <msink:context xmlns:msink="http://schemas.microsoft.com/ink/2010/main" type="paragraph" rotatedBoundingBox="20730,9374 29395,9445 29379,11357 20714,11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FEA8B0-2964-465E-BA7A-2885B2175131}" emma:medium="tactile" emma:mode="ink">
              <msink:context xmlns:msink="http://schemas.microsoft.com/ink/2010/main" type="inkBullet" rotatedBoundingBox="23646,9398 24268,9403 24264,9868 23642,9863"/>
            </emma:interpretation>
            <emma:one-of disjunction-type="recognition" id="oneOf6">
              <emma:interpretation id="interp30" emma:lang="en-US" emma:confidence="0">
                <emma:literal>O</emma:literal>
              </emma:interpretation>
              <emma:interpretation id="interp31" emma:lang="en-US" emma:confidence="0">
                <emma:literal>o</emma:literal>
              </emma:interpretation>
              <emma:interpretation id="interp32" emma:lang="en-US" emma:confidence="0">
                <emma:literal>0</emma:literal>
              </emma:interpretation>
              <emma:interpretation id="interp33" emma:lang="en-US" emma:confidence="0">
                <emma:literal>a</emma:literal>
              </emma:interpretation>
              <emma:interpretation id="interp34" emma:lang="en-US" emma:confidence="0">
                <emma:literal>G</emma:literal>
              </emma:interpretation>
            </emma:one-of>
          </emma:emma>
        </inkml:annotationXML>
        <inkml:trace contextRef="#ctx0" brushRef="#br1" timeOffset="215725.9793">3333 5965 385 0,'0'0'5'0,"0"0"3"0,8-21 1 15,-8 21 0-15,0-18 1 16,0 18 0-16,-26-23 1 16,0 16-1-16,-7 7-3 15,-11 5-2-15,-4 13-2 0,-4 7 0 16,0 3 1-16,1 13-1 16,10 8-1-16,9 2 2 15,13-4-2-15,15 5 0 16,11-8 0-16,19-8 0 0,19-6-1 15,16-12 1-15,15-18 0 16,3 0-1-16,-3-21 0 16,3-8 0-16,-16-8 0 0,-11-6 0 15,-15-7-1-15,-18-1 0 16,-16 4 0-16,-9 2-1 16,-25 0-1-16,2 13 1 15,-8 6 0-15,0 4-1 16,3 7 0-16,10 15 0 0,1 6 0 15,12 7-4-15,11 17-15 16,0-1-60-16,11 4-3 16</inkml:trace>
      </inkml:traceGroup>
      <inkml:traceGroup>
        <inkml:annotationXML>
          <emma:emma xmlns:emma="http://www.w3.org/2003/04/emma" version="1.0">
            <emma:interpretation id="{655927F3-EA88-4F58-A028-3BF41236BDAB}" emma:medium="tactile" emma:mode="ink">
              <msink:context xmlns:msink="http://schemas.microsoft.com/ink/2010/main" type="line" rotatedBoundingBox="20726,9807 29392,9878 29379,11357 20714,11287"/>
            </emma:interpretation>
          </emma:emma>
        </inkml:annotationXML>
        <inkml:traceGroup>
          <inkml:annotationXML>
            <emma:emma xmlns:emma="http://www.w3.org/2003/04/emma" version="1.0">
              <emma:interpretation id="{BF9F1FFA-C0DB-4912-9EFC-8352DE119EF1}" emma:medium="tactile" emma:mode="ink">
                <msink:context xmlns:msink="http://schemas.microsoft.com/ink/2010/main" type="inkWord" rotatedBoundingBox="20726,9831 24383,9861 24371,11316 20714,11287"/>
              </emma:interpretation>
              <emma:one-of disjunction-type="recognition" id="oneOf7">
                <emma:interpretation id="interp35" emma:lang="en-US" emma:confidence="0">
                  <emma:literal>abt the</emma:literal>
                </emma:interpretation>
                <emma:interpretation id="interp36" emma:lang="en-US" emma:confidence="0">
                  <emma:literal>abit</emma:literal>
                </emma:interpretation>
                <emma:interpretation id="interp37" emma:lang="en-US" emma:confidence="0">
                  <emma:literal>abets</emma:literal>
                </emma:interpretation>
                <emma:interpretation id="interp38" emma:lang="en-US" emma:confidence="0">
                  <emma:literal>abitur</emma:literal>
                </emma:interpretation>
                <emma:interpretation id="interp39" emma:lang="en-US" emma:confidence="0">
                  <emma:literal>Tabitha</emma:literal>
                </emma:interpretation>
              </emma:one-of>
            </emma:emma>
          </inkml:annotationXML>
          <inkml:trace contextRef="#ctx0" brushRef="#br1" timeOffset="220429.1749">973 7000 219 0,'0'0'4'16,"-15"-9"5"-16,-1 9 6 15,-5 0 3-15,-13 5 3 16,-3 9 2-16,-7 8 0 0,-12 6 0 15,6 10-2-15,1 10-4 16,6 7-7-16,12-3-3 16,10-1-2-16,13 0-2 15,13-10-1-15,19-14 0 0,17-9-1 16,15-16 0-16,2-2 0 16,13-20 0-16,-1-7-1 15,-7-10 1-15,-1-6 0 16,-18-2 1-16,-7 0 1 0,-19-2 0 15,-5 4 0-15,-13-3 1 16,-5 7 0-16,-9 2 1 16,-6 5 1-16,2 1-1 15,-1 8 0-15,1 2 1 0,7 10-1 16,11 11 0-16,-14-11 0 16,14 11-1-16,0 0-1 15,0 14 1-15,3 8-2 16,5 3 0-16,3 11 1 15,0 0-1-15,4 6 0 0,-4 3-2 16,4 4 0-16,-1-2 0 16,-2-4 0-16,-1 6 0 15,0-13 0-15,-1 4 0 0,6-2 0 16,-6-4 0-16,6-1 0 16,-5-12-25-16,-11 5-59 15,7-1-4-15</inkml:trace>
          <inkml:trace contextRef="#ctx0" brushRef="#br1" timeOffset="221460.4426">-5 6355 423 0,'0'0'4'15,"0"0"1"-15,0 0 1 16,0 0 0-16,14 0 2 0,5-2 0 16,4-3 0-16,14 1 1 15,5 0-5-15,18 1-4 16,3-5-11-16,19-11-63 15,-1 19-9-15</inkml:trace>
          <inkml:trace contextRef="#ctx0" brushRef="#br1" timeOffset="221241.6886">367 6565 395 0,'0'0'4'0,"0"0"3"0,0 0 0 16,0 0 1-16,0 0 0 16,0 0 2-16,-11 18 0 15,8 0 1-15,-2 12-3 16,5 12-3-16,0 8 0 0,8 8-1 16,3 17-1-16,4 2 0 15,7 11-1-15,1 0-1 16,-2 0 0-16,2-6 0 0,-4-6 0 15,-6-13 0-15,-2-7 0 16,1-17 1-16,-5-6-1 16,-3-17 1-16,-4-16-1 15,0 0 1-15,11-12-1 0,-6-14 1 16,-2-10-1-16,7-9 0 16,1-6-1-16,7-7-1 15,1-3 1-15,12 0 0 16,1 3 0-16,5-2 0 15,-4 12-1-15,7 2 1 0,-6 12-1 16,-5 12 1-16,0 6-1 16,-6 16 1-16,-1 0 0 15,1 18 0-15,-5 7 0 16,1 4 0-16,2 6 0 0,5 1 0 16,3 9 0-16,2-4 1 15,-6 3-1-15,1-4 0 16,-8 5 0-16,1-5 0 15,-9 3 1-15,-10 2-1 0,0 0 1 16,-18-1-1-16,-7 3 1 16,-8-2-1-16,-12-2 0 15,-7-3 0-15,-3-5 2 0,-4-11-2 16,0-4 0-16,-7-9 0 16,3-11 0-16,12-7-3 15,-1-20-8-15,18-18-41 16,10-1-33-16,0-20-2 0</inkml:trace>
          <inkml:trace contextRef="#ctx0" brushRef="#br1" timeOffset="222038.5756">1179 6568 386 0,'0'0'5'0,"-14"0"1"16,14 0 3-16,-23 12 1 16,23-12 2-16,-11 14 2 0,11-14 0 15,18 14 0-15,12-10-4 16,25 1-3-16,12-5-5 16,18 2-16-16,10-2-66 15,2 0-4-15</inkml:trace>
          <inkml:trace contextRef="#ctx0" brushRef="#br1" timeOffset="221819.8346">1699 6921 380 0,'0'0'6'0,"0"0"0"15,0 0 0-15,-11 5 2 16,-4 2 2-16,-4 4 0 15,-7 7 2-15,2 4 1 16,-7 1-5-16,2 10 0 0,0-2-2 16,7 7 0-16,4 7-2 15,6-2 0-15,8 1-2 16,12 8-1-16,11-4-1 16,10-4-2-16,8-6-4 0,10 2-8 15,2-19-26-15,-6-2-43 16,12-9 0-16</inkml:trace>
          <inkml:trace contextRef="#ctx0" brushRef="#br1" timeOffset="222710.4634">2589 6537 445 0,'0'0'1'0,"0"0"1"16,0 13 0-16,0 5 1 16,0 12 0-16,0 16 0 15,0 11 0-15,0 16 0 0,0 17-1 16,0 5 0-16,6 11-1 16,2 1 0-16,-1-6-1 15,1-5 1-15,3-6 0 16,0-25 0-16,-4-9 0 0,4-18 1 15,-3-13 0-15,-8-25-1 16,0 0 1-16,10-23-1 16,-10-9 0-16,0-6-1 15,0-13-1-15,8 4-1 0,0-9-1 16,6 4 0-16,1 1 0 16,8 11 1-16,1 2 1 15,7 17 0-15,-2 2 1 16,-3 12 1-16,4 7 0 15,-1 15 1-15,0 14 0 0,-3 0-1 16,-3 16 1-16,2 3 0 16,-7 7-2-16,-3-3 1 15,-7 2-1-15,-5-6-1 0,-3 0 1 16,-3-8-1-16,-12-10 0 16,-4-4 0-16,-10-8-2 15,0-7-2-15,-5-11-7 16,0-16-42-16,2 3-27 0,6-17-4 15</inkml:trace>
          <inkml:trace contextRef="#ctx0" brushRef="#br1" timeOffset="222944.8434">3648 6827 466 0,'0'0'1'16,"0"0"1"-16,-12 10 0 15,-7 1 2-15,-2 11 0 0,-9 4 2 16,-6 6-1-16,-9 13 2 16,1 7-1-16,-4 3-1 15,11 8-2-15,0 6-3 16,11-2 0-16,11-2 0 0,12 1 0 16,14-6 0-16,10-20-32 15,21 0-52-15,13-10-4 16</inkml:trace>
          <inkml:trace contextRef="#ctx0" brushRef="#br1" timeOffset="224710.4951">2216 6539 321 0,'0'0'5'16,"0"0"2"-16,0 0 4 16,0 0 2-16,8 8 3 15,-8-8 2-15,18 8 0 0,-4-5 0 16,4 1-3-16,8-4-2 16,4 0-4-16,6 0-2 15,6 0-2-15,5-4-1 16,1-4-1-16,4-3-1 0,0 9-1 15,-1-10 0-15,-3 5 0 16,-7-1 0-16,-4 5-1 16,-8-5 1-16,-3 8 0 15,-11-3 0-15,-15 3-1 0,19-4 1 16,-19 4 0-16,0 0-1 16,0 0 0-16,0 0 0 15,0 0-4-15,0 0-7 16,0 0-44-16,0 0-27 0,6-16-3 15</inkml:trace>
        </inkml:traceGroup>
        <inkml:traceGroup>
          <inkml:annotationXML>
            <emma:emma xmlns:emma="http://www.w3.org/2003/04/emma" version="1.0">
              <emma:interpretation id="{B26F649F-A0A7-427E-B023-7FD9D8B6DD92}" emma:medium="tactile" emma:mode="ink">
                <msink:context xmlns:msink="http://schemas.microsoft.com/ink/2010/main" type="inkWord" rotatedBoundingBox="25740,10123 26728,10131 26720,11176 25731,11168"/>
              </emma:interpretation>
              <emma:one-of disjunction-type="recognition" id="oneOf8">
                <emma:interpretation id="interp40" emma:lang="en-US" emma:confidence="1">
                  <emma:literal>be</emma:literal>
                </emma:interpretation>
                <emma:interpretation id="interp41" emma:lang="en-US" emma:confidence="0">
                  <emma:literal>b'</emma:literal>
                </emma:interpretation>
                <emma:interpretation id="interp42" emma:lang="en-US" emma:confidence="0">
                  <emma:literal>bc</emma:literal>
                </emma:interpretation>
                <emma:interpretation id="interp43" emma:lang="en-US" emma:confidence="0">
                  <emma:literal>b!</emma:literal>
                </emma:interpretation>
                <emma:interpretation id="interp44" emma:lang="en-US" emma:confidence="0">
                  <emma:literal>bl</emma:literal>
                </emma:interpretation>
              </emma:one-of>
            </emma:emma>
          </inkml:annotationXML>
          <inkml:trace contextRef="#ctx0" brushRef="#br1" timeOffset="225616.7592">5009 6598 376 0,'0'0'3'0,"0"0"-1"16,0 0 3-16,0 0-1 15,0 0 2-15,11 14 0 0,-4 11 2 16,4 13-1-16,0 21-1 16,-3 8-1-16,-1 17-1 15,4 8 0-15,-3 2-1 16,-2 7-1-16,1-9-1 0,1-12 0 15,3-14 0-15,-3-13 1 16,-1-17 0-16,-4-14 0 16,-3-22 0-16,16 0 0 15,-9-11 0-15,-4-15 0 0,8-6-1 16,-3-6-1-16,7-3 0 16,4-3-1-16,-6 8 1 15,10-4-1-15,-4 10 0 16,2 4 0-16,2 4 1 0,-1 8-1 15,1 7 1-15,-2 7 1 16,1 3 0-16,1 12-1 16,-2 10 1-16,2 4 1 15,-4 5-1-15,-1 6 0 16,-10 1 0-16,-2 3 0 0,-1-4-1 16,-5 5 0-16,-5-5 1 15,-6-7-1-15,-7 1 0 16,-4-9 1-16,-8-2-2 15,-3-10-1-15,-8-8-3 0,1-2-9 16,-7-3-37-16,10-15-30 16,6-10-2-16</inkml:trace>
          <inkml:trace contextRef="#ctx0" brushRef="#br1" timeOffset="225851.1533">5997 6680 444 0,'0'0'3'0,"0"0"0"16,0 0 0-16,-15-5 1 15,-3 5 1-15,-9 5 1 16,-9 9 1-16,-1 5 1 0,-11 10-3 16,4 10 0-16,-4 7 0 15,8 8-1-15,2 4-1 16,13 13 0-16,18-5-2 0,7 8-2 15,7-12-4-15,22 8-14 16,16-11-64-16,10-15-3 16</inkml:trace>
        </inkml:traceGroup>
        <inkml:traceGroup>
          <inkml:annotationXML>
            <emma:emma xmlns:emma="http://www.w3.org/2003/04/emma" version="1.0">
              <emma:interpretation id="{67B347F4-8DBC-4C36-90FA-AC163A3D9FC9}" emma:medium="tactile" emma:mode="ink">
                <msink:context xmlns:msink="http://schemas.microsoft.com/ink/2010/main" type="inkWord" rotatedBoundingBox="28115,9867 29392,9878 29381,11145 28105,11134"/>
              </emma:interpretation>
              <emma:one-of disjunction-type="recognition" id="oneOf9">
                <emma:interpretation id="interp45" emma:lang="en-US" emma:confidence="0">
                  <emma:literal>be</emma:literal>
                </emma:interpretation>
                <emma:interpretation id="interp46" emma:lang="en-US" emma:confidence="0">
                  <emma:literal>bt</emma:literal>
                </emma:interpretation>
                <emma:interpretation id="interp47" emma:lang="en-US" emma:confidence="0">
                  <emma:literal>bi</emma:literal>
                </emma:interpretation>
                <emma:interpretation id="interp48" emma:lang="en-US" emma:confidence="0">
                  <emma:literal>bed</emma:literal>
                </emma:interpretation>
                <emma:interpretation id="interp49" emma:lang="en-US" emma:confidence="0">
                  <emma:literal>ht</emma:literal>
                </emma:interpretation>
              </emma:one-of>
            </emma:emma>
          </inkml:annotationXML>
          <inkml:trace contextRef="#ctx0" brushRef="#br1" timeOffset="226429.2707">7543 6624 411 0,'0'0'1'0,"-14"0"1"15,2 0 1-15,-2 0 1 16,-9 11 3-16,4 7 0 15,-7 11 2-15,8 15-1 0,-1 11 1 16,9 12-2-16,2 13 0 16,8 10-2-16,0 1-1 15,12 5-2-15,2-8 0 16,-3-1-1-16,7-15-1 16,-2-11 1-16,-1-15-1 0,-1-17 0 15,1-15 0-15,0-14 0 16,-8-11 0-16,5-18-1 15,-6-9 1-15,6-12-1 16,-6-6-1-16,7-3 1 0,-7 0-1 16,1-4 1-16,4 9-1 15,-3 3 0-15,3 6 1 16,1 16 0-16,-1 3 1 16,2 12 0-16,6 6 0 0,7 8 1 15,5 8 0-15,-2 14 0 16,3 7 0-16,9 7 0 15,-1 9 0-15,-3 6 0 0,0 1 0 16,-6-1-1-16,-13 4 1 16,-7-4-1-16,-8-2 1 15,-6-9 0-15,-20-4-1 16,1-7 0-16,-14-5-1 0,-9-10-3 16,8-3-8-16,-15-11-29 15,20-11-42-15,6-11-1 16</inkml:trace>
          <inkml:trace contextRef="#ctx0" brushRef="#br1" timeOffset="227273.0409">8063 6385 353 0,'0'0'7'0,"0"0"2"16,-11-3 1-16,11 3 5 15,0 0 1-15,0 0 1 16,26 0 1-16,19 0-1 16,16 0-6-16,20-7-7 0,30 7-18 15,30-8-64-15,3-6-6 16</inkml:trace>
          <inkml:trace contextRef="#ctx0" brushRef="#br1" timeOffset="226663.6489">8646 6778 452 0,'0'0'3'0,"0"0"0"0,-11 3 1 15,-4 5 1-15,-7 8 0 16,-1 2 1-16,-6 11 1 15,-8 11 0-15,1 3-2 16,-4 13 0-16,-2 6-2 16,9 6 1-16,11 1-2 0,4-4-2 15,15 6 0-15,3-8 0 16,18-11-3-16,22-9-9 16,7-21-23-16,16-4-51 0,16-18-2 15</inkml:trace>
        </inkml:traceGroup>
      </inkml:traceGroup>
    </inkml:traceGroup>
  </inkml:traceGroup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4:32.4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410D6CA-5BA6-427E-A844-95286462ECA5}" emma:medium="tactile" emma:mode="ink">
          <msink:context xmlns:msink="http://schemas.microsoft.com/ink/2010/main" type="inkDrawing" rotatedBoundingBox="15572,7941 25864,7313 26265,13887 15973,14516" hotPoints="25665,7594 26054,13443 16103,14105 15714,8256" semanticType="enclosure" shapeName="Rectangle">
            <msink:sourceLink direction="with" ref="{7324EE82-6C98-4C99-A019-6E3CAFA73380}"/>
            <msink:destinationLink direction="with" ref="{270E6D90-BE2F-46AA-8A53-A3AC88D40D34}"/>
          </msink:context>
        </emma:interpretation>
      </emma:emma>
    </inkml:annotationXML>
    <inkml:trace contextRef="#ctx0" brushRef="#br0">0 7 242 0,'0'0'5'0,"0"0"3"15,0 0 2-15,16 0 3 16,-16 0 1-16,21 0 2 16,-3 0 2-16,4 0 0 0,9-3-4 15,6 3-1-15,2 0-4 16,14 0-1-16,5-4-2 15,9 4-2-15,2 0-1 16,13 0 0-16,2 0-1 16,13 0 0-16,3 0 0 15,7 0 1-15,7 4-1 0,4-4 0 16,11 3 0-16,4-3-1 16,7 0 1-16,4 0 0 15,0 5-1-15,7-5 1 0,-4 3-1 16,8-3 1-16,5 0-1 15,-5 4 0-15,-5-4 1 16,5 0-1-16,-3 3 0 16,-2 1 1-16,10-1-1 0,-17 1 0 15,6-4 0-15,-7 0 0 16,7 4 0-16,2-4 0 16,-4 0 0-16,5 0 0 15,-5 0 0-15,5 0 0 0,-2 0 0 16,5 0 0-16,0-4 0 15,3 4 1-15,-6-4-1 16,3 1 0-16,3-1 0 16,-3 1 0-16,-3-1 0 0,-4 4 0 15,-9 0 0-15,-2 0-1 16,0 0 1-16,-9 0 0 16,3 0 0-16,-2 0-1 15,-5 0 1-15,2 0-1 0,-5 0 0 16,5 0 1-16,-3 0-1 15,1 0 0-15,-6-3 0 16,5 3 1-16,-6 0-1 16,-5 0 1-16,1-5-1 0,-2 5 1 15,-4 0-1-15,-7 0 1 16,-5 0-1-16,-3 0 1 16,2 0 0-16,-2-3-1 15,-5-1 0-15,2 4 1 0,-4 0-1 16,1 0 1-16,-10 0-1 15,-5 0 0-15,-5 0 1 16,-14 0 0-16,-4 4-1 16,-11-4 1-16,-11 0 0 0,-5 0-1 15,-6 0-2-15,-15 0-4 16,0 0-10-16,0 0-65 16,0 0-2-16</inkml:trace>
    <inkml:trace contextRef="#ctx0" brushRef="#br0" timeOffset="-1250.0005">-21 101 178 0,'0'0'8'0,"0"0"3"15,0 0 5-15,0 0 3 16,0 0 2-16,0 0 1 15,0 18 3-15,0-18-1 16,11 25-7-16,-8-7-2 0,4 3-2 16,-4 9-4-16,2-1-1 15,-2 9-2-15,2-5-1 16,-5 10-1-16,3-2 0 16,-3 8 0-16,0-3 0 0,-8 6-1 15,5 0 0-15,-5 3 0 16,5 1-1-16,-4-2 1 15,-4 2-1-15,6 0-1 16,2-2 1-16,-2 1-1 16,5 4 0-16,0-4 0 0,0 4 0 15,0-3 1-15,0-3-2 16,0 8 0-16,0-2 0 16,0-9 1-16,5 7 0 15,-5-3 1-15,3-8-1 0,-3 11 0 16,0-10 1-16,0 4 0 15,0-4-1-15,0 6 0 16,0-6 0-16,0 5 0 0,-3 0 0 16,3-1 0-16,-5 5 0 15,5-5 0-15,0 3 0 16,0 7 0-16,0-4 0 16,0-2 0-16,0 8 1 0,0-4 0 15,0 0 0-15,5 4 0 16,-2-5 0-16,5 2 1 15,0 1-1-15,-1-3 0 16,-1 6 0-16,2-3 0 0,0 2-1 16,-5 0 1-16,1-1-1 15,-1 8 1-15,2-8-1 16,-2 6 1-16,0 1-1 16,2-2 1-16,-2 2-1 15,1-2 0-15,-1-5 0 0,-3 4 0 16,4-3 0-16,3-1 0 15,-2 1 0-15,-2 3 0 16,0-4 0-16,2 1 0 0,-2-1 0 16,1 5 0-16,-1-2 0 15,-3 1 0-15,3 1 0 16,2 2 0-16,-2 3-1 16,2-3 0-16,-2 5 0 0,1-5 2 15,-1 1-2-15,0 3 0 16,2 1 0-16,-5-8 0 15,3 7 0-15,-3-3 0 16,0 8 0-16,0-5 0 0,0-3 0 16,0 0 0-16,0 3 0 15,-3-3 0-15,3-1 0 16,0 3 0-16,0-8 0 16,0 2 0-16,0-2 0 15,0-10 0-15,0 2 0 0,3-8 0 16,2-4 0-16,-2-4 0 15,0 1 0-15,-3-4 0 16,0-1 0-16,0-7 0 0,5 5 0 16,-5-5 0-16,0-3 0 15,0-5 0-15,0 1 0 16,-5-10-49-16,5-12-39 16,0 0-2-16</inkml:trace>
    <inkml:trace contextRef="#ctx0" brushRef="#br0" timeOffset="1953.1831">111 6599 250 0,'0'0'5'0,"0"0"2"16,10-2 0-16,6-5 2 16,2 1 0-16,8 0 2 15,3 0 0-15,11 0 2 0,13-6-4 16,2 5 0-16,18-4 0 16,9-3-2-16,18 0 2 15,10-4-2-15,19-5 0 16,8-2-1-16,14-6-1 0,8 2-1 15,14-7 0-15,11 0 0 16,16-2 0-16,-4-2 0 16,17 3 0-16,2-2-1 15,9-2-1-15,-3 3 0 0,5 5 0 16,-5 1 0-16,-3 1-1 16,0 2 0-16,-8 4 0 15,-3 3 0-15,-1-1 0 16,-4-2 1-16,-2 4-1 15,-1 2 1-15,-7-5 1 0,0 4-3 16,-8-3 2-16,-6 1-1 16,3 0 0-16,-9 4 0 15,-9 0 0-15,2 0 0 0,-2 2-1 16,-8-2 1-16,5 3 0 16,1 1-1-16,-6-1 0 15,-3 0 1-15,3 4 0 16,-5 1-1-16,-6-1 1 0,1 0-1 15,-9-1 1-15,-4 1-1 16,2 2 1-16,-8 3-1 16,-5-1 1-16,0-5-1 15,-6 6 1-15,-1 1-1 0,-10-2 1 16,-4 7 0-16,-5-7 0 16,-3 3 0-16,-14 1 0 15,4-1 0-15,-13 4 0 16,-6-3 0-16,0-2 0 15,-8 5 1-15,-8 0-1 0,2 0 1 16,-9 0 0-16,-3-3 0 16,-8 3-1-16,5 0 1 15,-8 0 0-15,0 0-2 16,-4 0 1-16,4 0 0 0,-8 0 0 16,-2 0 0-16,-3 0 1 15,-13 0-1-15,19 0 1 16,-19 0 0-16,0 0 0 0,0 0 0 15,11 0-1-15,-11 0 1 16,0 0 0-16,0 0-1 16,0 0 0-16,0 0 1 15,15-15-1-15,-15 15 0 16,8-22 1-16,-5 12-1 0,-3-9 0 16,4-4-1-16,-4-2 1 15,0-12-1-15,-4 1 0 16,-4-13 0-16,5 1 0 15,-5-10 0-15,5-9 0 0,-1 2 1 16,4-9 1-16,0-6-2 16,4 1 0-16,-1-1 0 15,2-5 0-15,-2 4 0 0,-3-4 0 16,0-2 0-16,0-1 0 16,-8-5 0-16,1-1 0 15,0-3 0-15,0 3 0 16,2-6 0-16,5 3 0 0,0-1 0 15,0 2 0-15,8 1 0 16,-4-4 0-16,3-1 0 16,-3 6 0-16,-4-6 0 15,-4 3 0-15,-3 3 0 0,-11-3 0 16,3 2 0-16,-8 3 0 16,4 0 0-16,-2-2 0 15,5 4 0-15,-2 3 0 16,7 5 0-16,0 3 0 15,1 0 0-15,-1 3 0 0,-1 1 0 16,1 7 0-16,-3-4 0 16,-4 8 0-16,2-4 0 15,-2 2 0-15,-5-4 0 16,9 4 0-16,-4 0 0 0,-1-4 0 16,4 1 0-16,1 6 0 15,2-3 0-15,-2 3 0 16,6-3 0-16,-2 8 0 0,2-2 0 15,0 2 0-15,1 6 0 16,-1 1 0-16,-3 0 0 16,4 2 0-16,-4 5 0 15,0 0 0-15,-4 4 0 0,4-1 0 16,-3 4 0-16,-1 1 0 16,-4 0 0-16,4-1 0 15,4-5 0-15,4 9 0 16,-4 1 0-16,-4 3 0 0,8-2 0 15,0 9 0-15,2 4 0 16,2 4-2-16,-5-1-24 16,-18 8-59-16,13 3-2 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5:15.7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3A4B17-2BDB-4E1A-8092-6361F19E32A6}" emma:medium="tactile" emma:mode="ink">
          <msink:context xmlns:msink="http://schemas.microsoft.com/ink/2010/main" type="inkDrawing" rotatedBoundingBox="26503,3437 26563,14648 26293,14649 26234,3439" semanticType="strikethrough" shapeName="Other">
            <msink:sourceLink direction="with" ref="{5A10F817-133C-4367-8B3F-5923E26A4D96}"/>
          </msink:context>
        </emma:interpretation>
      </emma:emma>
    </inkml:annotationXML>
    <inkml:trace contextRef="#ctx0" brushRef="#br0">0 0 321 0,'0'0'2'16,"0"0"2"-16,16 23 4 0,-3-7-1 15,-1 9 1-15,4 11 1 16,0 13 1-16,5 11 0 16,-12 21 1-16,0 1-4 15,1 19-4-15,-4 10 1 0,-2 15-1 16,-1 22-2-16,0 5 2 15,1 5 0-15,5 10-1 16,5 5 2-16,2 12 1 16,0 9-1-16,-4 5 3 0,1 3 0 15,10 2-2-15,-7 10 1 16,0 3-2-16,-10 5-2 16,-2 0 2-16,-2 4-2 15,-4 4-3-15,-2 2 3 0,-9 2 0 16,-3 5-1-16,-4-4 1 15,2 9 0-15,1 0-1 16,1-7 1-16,7 5 1 16,2-1-1-16,5-10 0 0,2 3 0 15,5-3 0-15,6-6 0 16,5 1-1-16,0-3 0 16,-7 0 1-16,-2-6-1 15,-2 2-2-15,2-4 2 16,-7 0 0-16,-3-6 0 0,-3 2 1 15,-4-7-2-15,4-7 0 16,-1-3 2-16,4 1-1 16,-6-11-1-16,5-8 0 0,1-8 0 15,-6-8 0-15,5-13 0 16,-3-16 1-16,2-8-2 16,1-20 1-16,1-12 1 15,-4-19-1-15,5-7-1 0,2-17 0 16,0-12-4-16,2-3-8 15,-2-2-59-15,0-31-13 16</inkml:trace>
  </inkml:traceGroup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4:35.5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320B2CB-9497-4053-9BE6-ECB8D077F6A3}" emma:medium="tactile" emma:mode="ink">
          <msink:context xmlns:msink="http://schemas.microsoft.com/ink/2010/main" type="inkDrawing" rotatedBoundingBox="15817,8939 25734,8750 25736,8842 15819,9031" shapeName="Other">
            <msink:destinationLink direction="with" ref="{270E6D90-BE2F-46AA-8A53-A3AC88D40D34}"/>
          </msink:context>
        </emma:interpretation>
      </emma:emma>
    </inkml:annotationXML>
    <inkml:trace contextRef="#ctx0" brushRef="#br0">0 263 252 0,'0'0'6'0,"0"0"3"0,18 0 2 16,8-4 0-16,11 1 2 16,15-4 1-16,17-5 2 15,13 6 0-15,25-1-4 16,11-5-1-16,22 6-2 15,12-6 0-15,14 1-1 0,15-2-1 16,10 8-1-16,9-8-1 16,6 6 0-16,8 0 0 15,4 0-1-15,-1 3-1 16,5 0 1-16,-1 1-1 0,-7-1 0 16,3-3 0-16,-6 3-1 15,4 0 1-15,-10 1-2 16,-5-1 1-16,-5 4-1 0,-7 0 0 15,-3 0 0-15,-4 0 0 16,-8 0-1-16,0 4 1 16,-7-1 0-16,0 1-1 15,-3-4 2-15,-1 0-2 0,-4 0 1 16,5 0 0-16,-16-4-1 16,1 1 1-16,0-1-1 15,-5 4 1-15,-2 0-1 16,-4 0 1-16,3 0 0 15,-1 0-1-15,-2 4 1 0,7-4-1 16,-4 3 1-16,1-3 0 16,-1 0 1-16,-1-3-1 15,-2-1 0-15,-4-4 0 0,-4 2 1 16,0 2-1-16,-6-3 1 16,-5 3-1-16,-4-3-1 15,-4 0 1-15,-2-4 0 16,-9 2-1-16,-4 2 1 0,-6-1 0 15,-12 3-2-15,-2 0 2 16,-13 1-1-16,-10 0 0 16,-11 1 0-16,-8-1-1 15,-10 4-2-15,-23 0-4 0,13 0-12 16,-20 7-63-16,-18-7-2 16</inkml:trace>
  </inkml:traceGroup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5:19.7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91A44A7-B178-4E0D-939B-98A39302C632}" emma:medium="tactile" emma:mode="ink">
          <msink:context xmlns:msink="http://schemas.microsoft.com/ink/2010/main" type="inkDrawing" rotatedBoundingBox="2815,8151 12668,8679 12226,16936 2372,16408" semanticType="container" shapeName="Other">
            <msink:sourceLink direction="with" ref="{246DFE9C-4615-435B-8E0F-1BBCEA6D2A8E}"/>
            <msink:sourceLink direction="with" ref="{D5ECA1D3-69C4-4C3F-BB4A-775B581ECE84}"/>
            <msink:sourceLink direction="with" ref="{F1D5D35D-7EE5-4B94-B990-281801447049}"/>
            <msink:sourceLink direction="with" ref="{F0514686-02E0-4623-9DE1-39C2D1B8420F}"/>
            <msink:sourceLink direction="with" ref="{E43FA798-3625-4E23-BD44-922F87773A20}"/>
            <msink:sourceLink direction="with" ref="{08A02E3C-8D08-49E9-A927-2E0A095FF01B}"/>
            <msink:sourceLink direction="with" ref="{D7702760-CCDC-4502-B441-776B94F1FE22}"/>
            <msink:sourceLink direction="with" ref="{4CC365D7-C0E7-4D4B-BC6D-B48D0CBF896D}"/>
            <msink:sourceLink direction="with" ref="{93AC84E7-D7AA-4800-9137-CCC286FE4FF9}"/>
            <msink:sourceLink direction="with" ref="{D13529A0-FE22-44F7-84F8-27A220908A18}"/>
            <msink:sourceLink direction="with" ref="{BF3EFB86-C753-4782-8A44-892499DBDEBC}"/>
            <msink:sourceLink direction="with" ref="{EE4A2D7F-160B-4212-90E7-C14915254922}"/>
            <msink:sourceLink direction="with" ref="{F9F89329-C465-4FF4-A598-DBC477B25FA7}"/>
            <msink:sourceLink direction="with" ref="{46F07EE7-778F-4112-BD1E-6BC26FC5B9B1}"/>
            <msink:destinationLink direction="with" ref="{2CF08E83-FAAD-47D1-9179-7694EB7ACA7F}"/>
            <msink:destinationLink direction="with" ref="{1AC7E68E-FBCA-4E40-8A00-D9DCFAE49E37}"/>
          </msink:context>
        </emma:interpretation>
      </emma:emma>
    </inkml:annotationXML>
    <inkml:trace contextRef="#ctx0" brushRef="#br0">-6 194 260 0,'0'0'6'16,"0"0"2"-16,0 0 3 15,-8-15 2-15,8 15 1 16,0-20 1-16,0 20 0 0,13-25 1 16,8 18-4-16,8-4-4 15,13 0-1-15,8 4-3 16,10-4-1-16,11 0-1 15,9 4-1-15,6-1 0 0,16 1 0 16,6 4 0-16,5-1-1 16,3 4 2-16,5 4 0 15,2 3 0-15,1 0 0 0,9 8 0 16,-4-5 0-16,-3 9-1 16,3-5 1-16,8-3-1 15,-5 0-1-15,4 0 1 16,5-4 0-16,-1 0-1 15,-3 2 1-15,-1-5 0 0,4-4 0 16,4 0 1-16,-7 0-1 16,10 0 0-16,-11 3 0 15,4-1 0-15,-3 4 0 16,4-3 0-16,-9 1 1 0,1 3-1 16,-1-3 0-16,2-1 1 15,-2 1-1-15,4-4 1 16,6 0 0-16,-3 0-2 15,6 0 1-15,2 0 0 0,5-4 0 16,-5 1 0-16,0-1 0 16,1 2 0-16,4 2 0 15,-5-5 1-15,-3 1-1 16,-4 1 0-16,-4-5 1 16,1 5-1-16,3-6 0 0,-7-2 0 15,4 7 0-15,-5-3 0 16,-6 4-1-16,-1-1 1 15,-3 4-1-15,-4 0 1 0,-8 0-1 16,-7 0 0-16,2 0 0 16,-13 4 0-16,0-1 1 15,-3 1 0-15,-5-1-1 16,0 1 0-16,-5 3 1 0,-6 2 0 16,-4-5 0-16,2 1 0 15,-8 4 0-15,0 0-1 16,-8-3 2-16,-3 1-1 15,-1 0 0-15,-14 4 1 0,-3-4-1 16,-1-2 0-16,-11 2 0 16,-7-4 0-16,-15-3 0 15,19 11 0-15,-19-11-1 0,0 0 1 16,0 0-1-16,10 15 0 16,-10-15 1-16,0 0-1 15,0 19 0-15,0-19 1 16,0 18-1-16,0 0 0 15,0-2 1-15,-4 6-1 0,1-4 0 16,-5 7 0-16,-3 4 1 16,4 0-1-16,-4 2 0 15,3-2 0-15,-6 11 0 16,2-4 0-16,1 7 0 0,1 4 0 16,2-5 0-16,0 8 0 15,8 1 0-15,0 0 1 16,0 1 0-16,8 7 1 0,0-4 0 15,2 4 0-15,6-1 0 16,-3 0 0-16,3 7 0 16,-1-5-1-16,-1 7 0 15,1-1 1-15,-4 3-1 0,7 3 0 16,-2 1-1-16,-2-3 1 16,-7 6 0-16,4 2-1 15,-3-2 1-15,-1 6 0 16,-7-2-1-16,3 2 1 15,-3 1 0-15,-3 3 0 0,-1-2 1 16,-7 8-2-16,0-7 0 16,4 2 0-16,-12-1 0 15,8 1 0-15,-7 6 0 16,3-8 0-16,1 3 0 0,-1 0 0 16,4 0 0-16,3 0 0 15,-3-3 0-15,4 3 0 16,-1-6 0-16,5-2 0 15,-5 0 0-15,5-2 0 0,-1-2 0 16,1-2 0-16,-2 4 0 16,2-5 0-16,0 0 0 15,-2 2 0-15,2-3 0 0,-5 2 0 16,8-5 0-16,0 6 0 16,-3-6 0-16,3 2 0 15,-4-2 0-15,4-1 0 16,-3 1 0-16,-2 1 0 15,2-5 0-15,0 4 0 0,-2-2 0 16,-2 0 0-16,4-2 0 16,0 2 0-16,-2-4 0 15,5 0 0-15,0-3 0 16,0 5 0-16,0 0 0 0,8-2 0 16,-1 0 0-16,-4-1 0 15,5-4 0-15,0 11 0 16,2-10 0-16,-2 5 0 15,3-5 0-15,-3 4 0 0,2-6 0 16,-2-2 0-16,3 1 0 16,-1-1 0-16,-2-3 0 15,0 0 0-15,-5 2 0 16,5-8 0-16,-4 1 0 16,-1-7 0-16,0 3 0 0,2-1 0 15,-5-10 0-15,3 5 0 16,-3-12 0-16,0 5 0 15,0-8 0-15,0-6 0 0,5-3 0 16,-5-13 0-16,0 19 0 16,0-19 0-16,0 0 0 15,0 0 0-15,0 0 0 16,0 0 0-16,0 0 0 0,0 0 0 16,0 0 0-16,-13 4 0 15,13-4 0-15,0 0 0 16,-14 18 0-16,14-18 0 15,-10 19 0-15,10-19 0 0,-16 21 0 16,-2-21-9-16,18 0-77 16,-34 0-2-16</inkml:trace>
    <inkml:trace contextRef="#ctx0" brushRef="#br0" timeOffset="-2234.3843">264 351 266 0,'0'0'3'16,"0"0"3"-16,0 0 2 15,0 0 1-15,0 0-1 0,0 0 2 16,0 0 3-16,0 0-1 16,3 7-2-16,2 4-3 15,-5 8 0-15,0 0 0 0,0 10-1 16,3 3-1-16,-3 6-1 16,0 7 0-16,0 1-1 15,-3 6-1-15,3 0-1 16,-5-1 1-16,5 3-2 0,-3 2 2 15,3 2 0-15,-4-2 0 16,1 4 0-16,3-2 0 16,0 5 1-16,0-5-1 15,-4 5 1-15,0-1-2 0,1-3 1 16,-2 1 0-16,2-6-1 16,-5 6 1-16,5-10-1 15,-1 1 1-15,-2 3-1 16,1-4 0-16,2 0 0 15,3 4 1-15,-5-7-1 0,2 4 0 16,3-3 0-16,-3 4 0 16,-4-2 0-16,7-2 1 15,-5 1-1-15,2 2 0 0,3-4 1 16,0 10-2-16,0-7 1 16,0 7 1-16,0-3-1 15,0 0 1-15,0 6 1 16,0-2 0-16,0-2-1 0,0 2 1 15,0 1 0-15,-3-1 0 16,-2-2 0-16,-2 3-1 16,3-4 0-16,-3-3 0 15,-1 3-1-15,0 1 0 0,2 2 0 16,2-4 0-16,-4 2 0 16,5-1-1-16,-5 0 1 15,1-4 0-15,4 8 1 16,-5-8-1-16,5 5 0 15,3-5 0-15,-5 1 1 0,5 4-1 16,0-5 0-16,0-1-1 16,5 6 1-16,-2-1-1 15,5 4 0-15,-1-3 0 0,1 9 1 16,-2-1-1-16,2 1 1 16,-4 2 0-16,-1-1 0 15,-3-1 1-15,0 2-1 16,0 2 0-16,0-6 1 0,8 3-1 15,-8-3 0-15,3-1 0 16,5 0 1-16,-1-2-1 16,4 6 0-16,0-3 1 15,1-1-1-15,-6-4-1 0,2 6 1 16,3 1-1-16,-7-2 0 16,4 3 0-16,-5-7 1 15,-3 4-1-15,8-5 0 16,-8-4 2-16,0 7-2 0,0-8 0 15,3 3 0-15,-3 3 0 16,0 0 0-16,0 0 0 16,0 3 0-16,0 1 0 15,-3-1 0-15,3 1 0 0,-8 0 0 16,8-5 0-16,-3 1 0 16,-2 0 0-16,2 0 0 15,3-3 0-15,0-2 0 16,0 4 0-16,3-2 0 0,-3 2 0 15,5 2 0-15,-2-5 0 16,-3 3 0-16,0-2 0 16,0-1 0-16,3-1 0 15,-3-2 0-15,0 0 0 16,0-8 0-16,0 5 0 0,0-6 0 16,0 1 0-16,0-1 0 15,0 0 0-15,0-7 0 16,0-1 0-16,0 1 0 15,-3-7 0-15,3-8 0 0,0-3 0 16,-3 1 0-16,3-19 0 16,-8 18 0-16,8-18 0 15,0 0-15-15,0 0-72 16,-15 0-3-16</inkml:trace>
    <inkml:trace contextRef="#ctx0" brushRef="#br0" timeOffset="1406.2541">333 7829 352 0,'0'0'3'16,"0"0"2"-16,0 0 3 0,0 0 0 16,0 0 3-16,0 0 1 15,0 0 0-15,0 7 1 16,0-7-3-16,23 4-2 16,-4 0-1-16,10-1-1 15,8 1-2-15,10-1-1 0,13-3-1 16,11 5-1-16,13-5 0 15,16-5 0-15,10-5 0 16,16 2 0-16,3-10-1 16,15 1 0-16,7-3 1 0,4-1-1 15,3 3 1-15,1-6-1 16,7 2 1-16,-3 4-1 16,3 7 0-16,-4-3 1 15,4-1-1-15,-8 8 1 0,2 2-1 16,-2 3 1-16,-3 2-1 15,-3 0 1-15,-5-4-1 16,3 4 0-16,2 0 1 0,3 0-1 16,0 0 0-16,0 0 1 15,0-3-1-15,3-3 0 16,0 1 0-16,-6-4 0 16,3 2 1-16,-7-1-1 15,-4 1 1-15,0 0-1 0,-4-4 1 16,-4 4-1-16,1-1 1 15,-11 1-1-15,-2-1 1 16,-6 5-1-16,-3-1 0 16,-7 1 1-16,-9-1-1 0,-11 4 1 15,-2-4-1-15,-9 4 1 16,-4 0 0-16,-10 0-1 16,0 0 1-16,-8-3 0 15,4-1 0-15,-4 1-1 0,0-4 0 16,5-2 0-16,-2-2 0 15,2 4 0-15,-5-4 0 16,8 0-1-16,-4 1 1 16,-4-3 0-16,0 6 0 0,0 0 0 15,1-4 0-15,0 7 1 16,6-3-1-16,-2 4 0 16,3 3 1-16,-5 0-1 15,5 0 0-15,3 0 0 0,-3 0 0 16,-3 0 1-16,-2 0-1 15,2-4 0-15,-5 0 0 16,-4 0 0-16,1-3 0 16,0 0 1-16,-4-4-1 0,4 4 1 15,-2-1-1-15,-5-2 1 16,-1 2-1-16,1-1 1 16,-5 4-1-16,1-4 1 15,-4 2-1-15,3 5 0 0,-6-7 1 16,-8 5 0-16,3 1 1 15,-8 3-1-15,-5 0 0 16,-16 0 1-16,18 0 0 16,-18 0 0-16,0 0 0 0,0 0-4 15,0 0-6-15,0 0-76 16,-11-8-3-16</inkml:trace>
  </inkml:traceGroup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4:43.7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70E6D90-BE2F-46AA-8A53-A3AC88D40D34}" emma:medium="tactile" emma:mode="ink">
          <msink:context xmlns:msink="http://schemas.microsoft.com/ink/2010/main" type="inkDrawing" rotatedBoundingBox="21833,8651 22951,7576 23724,8380 22606,9454" semanticType="callout" shapeName="Other">
            <msink:sourceLink direction="with" ref="{F410D6CA-5BA6-427E-A844-95286462ECA5}"/>
            <msink:sourceLink direction="with" ref="{C320B2CB-9497-4053-9BE6-ECB8D077F6A3}"/>
          </msink:context>
        </emma:interpretation>
      </emma:emma>
    </inkml:annotationXML>
    <inkml:trace contextRef="#ctx0" brushRef="#br0">4274-2324 106 0,'-22'0'3'0,"-15"7"1"0,-15 8 1 16,-19 6 0-16,-10 9 1 16,1 0 0-16,-9 6 0 15,5 5-1-15,21-9-2 16,29 5-2-16,27-6-1 15,17-2 0-15,32-4 1 0,24-3-1 16,4 4 3-16,15-1 2 16,-4 2 2-16,8 2 4 15,-12-4 2-15,-22 4 3 16,-18 9 1-16,-29 2 2 0,-19 4-3 16,-41 4-4-16,-22 11-1 15,-37 0-4-15,-21 7-3 16,-4-3-6-16,-5 1-3 0,9-10-6 15,17-14 0-15,26-8-1 16,33-10 1-16,56-22 1 16,19-7 2-16,59-19 5 15,36-10 5-15,30-7 7 0,22-6 3 16,19-7 1-16,7 9 0 16,-18 6 0-16,-27 12-1 15,-23 7-1-15,-38 11-3 16,-46 11-1-16,-32 11-3 15,-56 18-3-15,-38 5-1 0,-24 10-3 16,-19 0-2-16,-3 7 0 16,3-7-2-16,11-7-1 15,24-7-1-15,33-5-13 16,38-10-20-16,23-15-23 0,55 3-4 16</inkml:trace>
  </inkml:traceGroup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5:22.0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CF08E83-FAAD-47D1-9179-7694EB7ACA7F}" emma:medium="tactile" emma:mode="ink">
          <msink:context xmlns:msink="http://schemas.microsoft.com/ink/2010/main" type="inkDrawing" rotatedBoundingBox="938,6500 3169,8683 3065,8790 834,6606" semanticType="callout" shapeName="Other">
            <msink:sourceLink direction="with" ref="{B31826FA-50B7-47B7-BA16-C32E1F72118E}"/>
            <msink:sourceLink direction="with" ref="{B91A44A7-B178-4E0D-939B-98A39302C632}"/>
            <msink:sourceLink direction="with" ref="{32CEA99C-85D8-4779-93C0-586410536E09}"/>
            <msink:sourceLink direction="with" ref="{9B2191EA-85DE-4961-B68C-2A9E6A410244}"/>
          </msink:context>
        </emma:interpretation>
      </emma:emma>
    </inkml:annotationXML>
    <inkml:trace contextRef="#ctx0" brushRef="#br0">2246 2169 331 0,'0'0'6'0,"0"0"2"16,0 0 2-16,0-12 1 16,0 12 1-16,-18-13 2 15,0 4 0-15,-9 0 2 16,-9-3-5-16,-4-3-2 0,-8-8 0 15,-4 1-2-15,-3-11 0 16,-8-3-1-16,4-9 0 16,-8-9-2-16,-2-8-1 15,-5-10 0-15,4 0 0 0,-9-10 0 16,-5 1-1-16,3-3 1 16,-4 0 0-16,1 3 0 15,-5-4-1-15,4 4 0 16,-7-1 1-16,3-5-3 0,5-1 0 15,-2-3 0-15,5 5 0 16,7-1 0-16,5 2 0 16,6 4 0-16,3 0 0 15,10 11 0-15,0 11 0 0,7 4 0 16,10 12 0-16,-1 0 0 16,12 18 0-16,4 0 0 15,3 11 0-15,15 14-30 16,0 0-55-16,0 0-4 0</inkml:trace>
  </inkml:traceGroup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5:45.0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EABB6F3-4AC4-4EF0-8314-097C13867287}" emma:medium="tactile" emma:mode="ink">
          <msink:context xmlns:msink="http://schemas.microsoft.com/ink/2010/main" type="writingRegion" rotatedBoundingBox="917,15798 505,5632 3395,5515 3807,15681"/>
        </emma:interpretation>
      </emma:emma>
    </inkml:annotationXML>
    <inkml:traceGroup>
      <inkml:annotationXML>
        <emma:emma xmlns:emma="http://www.w3.org/2003/04/emma" version="1.0">
          <emma:interpretation id="{7BC45AFC-61D7-4A07-90FE-37AF20ABE88F}" emma:medium="tactile" emma:mode="ink">
            <msink:context xmlns:msink="http://schemas.microsoft.com/ink/2010/main" type="paragraph" rotatedBoundingBox="917,15798 505,5632 3395,5515 3807,15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C2030-2D4B-4D7F-9702-A1C30F9C9D09}" emma:medium="tactile" emma:mode="ink">
              <msink:context xmlns:msink="http://schemas.microsoft.com/ink/2010/main" type="line" rotatedBoundingBox="917,15798 505,5632 3395,5515 3807,15681"/>
            </emma:interpretation>
          </emma:emma>
        </inkml:annotationXML>
        <inkml:traceGroup>
          <inkml:annotationXML>
            <emma:emma xmlns:emma="http://www.w3.org/2003/04/emma" version="1.0">
              <emma:interpretation id="{1869C890-CAA8-454D-8A3E-EA1A826DC8B4}" emma:medium="tactile" emma:mode="ink">
                <msink:context xmlns:msink="http://schemas.microsoft.com/ink/2010/main" type="inkWord" rotatedBoundingBox="1360,15781 1299,14265 2511,14215 2573,15731"/>
              </emma:interpretation>
              <emma:one-of disjunction-type="recognition" id="oneOf0">
                <emma:interpretation id="interp0" emma:lang="en-US" emma:confidence="0.5">
                  <emma:literal>PIT</emma:literal>
                </emma:interpretation>
                <emma:interpretation id="interp1" emma:lang="en-US" emma:confidence="0">
                  <emma:literal>PII</emma:literal>
                </emma:interpretation>
                <emma:interpretation id="interp2" emma:lang="en-US" emma:confidence="0">
                  <emma:literal>as,</emma:literal>
                </emma:interpretation>
                <emma:interpretation id="interp3" emma:lang="en-US" emma:confidence="0">
                  <emma:literal>PIE</emma:literal>
                </emma:interpretation>
                <emma:interpretation id="interp4" emma:lang="en-US" emma:confidence="0">
                  <emma:literal>PI</emma:literal>
                </emma:interpretation>
              </emma:one-of>
            </emma:emma>
          </inkml:annotationXML>
          <inkml:trace contextRef="#ctx0" brushRef="#br0">764 7971 374 0,'0'0'5'0,"0"0"2"16,0 0 1-16,0-7 1 16,0 7 0-16,0-22 1 0,0 4-1 15,0-5 1-15,0-6-4 16,0-8-3-16,0-6-1 15,0-14-2-15,0-8-2 16,3-10 0-16,5-8-1 0,3-7 0 16,4 3 0-16,3-1 0 15,1 10 1-15,-1 13 1 16,1 13 1-16,2 15 0 16,-2 16 1-16,-1 15 1 0,0 15 0 15,1 18 0-15,4 16 0 16,-2 15 0-16,-2 13-1 15,4 16-3-15,-5 2-8 16,7 10-27-16,13 4-43 0,-24-11-2 16</inkml:trace>
          <inkml:trace contextRef="#ctx0" brushRef="#br0" timeOffset="203.1254">875 7534 297 0,'0'0'2'0,"0"0"1"0,7-19 0 15,4 9 1-15,11-5 0 16,1-4 0-16,13-3-2 16,4-7-9-16,12-5-35 15,7 6-25-15</inkml:trace>
          <inkml:trace contextRef="#ctx0" brushRef="#br0" timeOffset="390.6252">1558 6887 374 0,'0'0'3'16,"0"0"1"-16,0 0 4 15,-8 14 0-15,8 4 2 16,0 4 1-16,0 12 1 0,0 10-1 15,3 4-1-15,5 14-3 16,7 5-3-16,-4-2-9 16,15 9-23-16,3-7-53 15,-3-4-1-15</inkml:trace>
          <inkml:trace contextRef="#ctx0" brushRef="#br0" timeOffset="875.0021">1601 6820 376 0,'0'0'2'0,"0"0"0"16,0 0 2-16,-14 0-1 16,14 0 2-16,0 0 0 15,0 0 1-15,0 0 0 16,18 0 0-16,14 4-2 0,2-4 0 15,8 7-1-15,5 2 0 16,-2-4-2-16,-5 8 0 16,-4 5-1-16,-6 0 1 15,-12 7-1-15,-10 5 0 16,-8-4 0-16,-8 7 0 0,-6 1 0 16,-4 2 0-16,-5-3-1 15,4-4 0-15,5-2 0 16,2 2 1-16,9-7 1 15,3-1 1-15,0 1 2 0,8 0 0 16,7-2 0-16,-1-2 1 16,4 3 0-16,-2 1 0 15,-2 0-1-15,1 4-1 16,-4 0 0-16,-1 3-1 0,-5 0 0 16,-5 2 0-16,-11 5 1 15,-7 4-1-15,-16-2 1 16,-3 6-1-16,-15-5 0 15,-3-5-3-15,-4 0-9 16,-3-21-25-16,-4-4-48 0,13-9-3 16</inkml:trace>
          <inkml:trace contextRef="#ctx0" brushRef="#br0" timeOffset="1859.4391">1155 6549 269 0,'0'0'6'0,"0"0"5"15,7-4 5-15,-7 4 3 16,18-9 1-16,-3 7 2 16,7-1 2-16,4-10-1 15,3 6-6-15,13-8-4 0,10 1-5 16,3-4-7-16,11 7-18 15,11-7-61-15,1 0-3 16</inkml:trace>
        </inkml:traceGroup>
        <inkml:traceGroup>
          <inkml:annotationXML>
            <emma:emma xmlns:emma="http://www.w3.org/2003/04/emma" version="1.0">
              <emma:interpretation id="{9B2191EA-85DE-4961-B68C-2A9E6A410244}" emma:medium="tactile" emma:mode="ink">
                <msink:context xmlns:msink="http://schemas.microsoft.com/ink/2010/main" type="inkWord" rotatedBoundingBox="762,11962 587,7655 2509,7577 2684,11884">
                  <msink:destinationLink direction="with" ref="{2CF08E83-FAAD-47D1-9179-7694EB7ACA7F}"/>
                </msink:context>
              </emma:interpretation>
              <emma:one-of disjunction-type="recognition" id="oneOf1">
                <emma:interpretation id="interp5" emma:lang="en-US" emma:confidence="0.5">
                  <emma:literal>Is is</emma:literal>
                </emma:interpretation>
                <emma:interpretation id="interp6" emma:lang="en-US" emma:confidence="0">
                  <emma:literal>Is sis</emma:literal>
                </emma:interpretation>
                <emma:interpretation id="interp7" emma:lang="en-US" emma:confidence="0">
                  <emma:literal>I sis</emma:literal>
                </emma:interpretation>
                <emma:interpretation id="interp8" emma:lang="en-US" emma:confidence="0">
                  <emma:literal>I sis,</emma:literal>
                </emma:interpretation>
                <emma:interpretation id="interp9" emma:lang="en-US" emma:confidence="0">
                  <emma:literal>Is sissy</emma:literal>
                </emma:interpretation>
              </emma:one-of>
            </emma:emma>
          </inkml:annotationXML>
          <inkml:trace contextRef="#ctx0" brushRef="#br0" timeOffset="-4203.1198">1129 3313 304 0,'0'0'4'0,"0"0"1"15,0 0 0-15,0 0 3 16,0 0-1-16,30-21 1 0,-1 12 0 16,15 0 0-16,16 0-3 15,1-2-1-15,7 0-1 16,-10 7-2-16,-6 1 0 16,-7 3-1-16,-24 11 0 0,-5 7-1 15,-16 5 1-15,-12 6-1 16,-7 4 0-16,-5 3-1 15,-3 6 1-15,1-10 1 16,5 2 0-16,6-6 0 0,7 2 0 16,8-8 3-16,3-4-1 15,17-6 2-15,1-1 0 16,5 0 1-16,7 5 0 0,-7-3 0 16,3-1-1-16,-6 5-1 15,-2 5 0-15,-5 3 0 16,-9 2-1-16,-3 7 0 15,-4 2 1-15,-8 4-1 16,-11-4 0-16,-7 6 0 0,-6-2 0 16,-9-4-2-16,-7-7-5 15,1 2-18-15,2-17-54 16,-10-6-1-16</inkml:trace>
          <inkml:trace contextRef="#ctx0" brushRef="#br0" timeOffset="-5046.89">546 4051 369 0,'0'0'3'0,"-4"-13"2"0,4-10 1 15,0-3 0-15,4-13 0 16,-1-10 0-16,5-3 1 16,7-12-1-16,-1-10-2 15,5-4-2-15,-4 4-1 0,0-2 0 16,-1 8-1-16,1 6-1 15,-1 12 0-15,-1 12-1 16,-3 12 0-16,-10 26 1 16,19 0 1-16,-9 19 0 0,6 18 0 15,-2 18 1-15,1 6 0 16,3 15 1-16,4 11-7 16,-4-6-22-16,-2 4-49 15,5-1-3-15</inkml:trace>
          <inkml:trace contextRef="#ctx0" brushRef="#br0" timeOffset="-4671.8783">1148 3295 348 0,'0'0'7'0,"0"18"3"15,3-3 0-15,1 10 2 16,0 5-1-16,11 7 0 0,-4 10-1 16,7 5-2-16,4 6-19 15,1 16-63-15,6-23-4 16</inkml:trace>
          <inkml:trace contextRef="#ctx0" brushRef="#br0" timeOffset="-4859.3812">602 3615 310 0,'0'0'2'0,"10"-7"-1"0,13 3 1 16,6-8-7-16,8 5-32 16,8-8-27-16,18-8-5 15</inkml:trace>
          <inkml:trace contextRef="#ctx0" brushRef="#br0" timeOffset="-2171.8298">163 2986 308 0,'0'0'6'0,"0"0"5"16,0 0 1-16,3-16 1 16,-3 16 2-16,18-14 1 15,1 8 1-15,4-3-2 0,3 6-4 16,6-8-5-16,15 7-6 16,3-7-17-16,8 4-59 15,12 0-3-15</inkml:trace>
          <inkml:trace contextRef="#ctx0" brushRef="#br0" timeOffset="-7062.5097">691 2459 334 0,'0'0'6'0,"0"0"1"0,0 0 3 15,-16 0 2-15,16 0 0 16,-3-25 2-16,3 4 0 15,0-8-1-15,0-9-4 16,11-6-2-16,-3-6-3 0,2-11-1 16,1-4-1-16,0-2-1 15,-1-10-1-15,-2 8 0 16,0-5 0-16,-1 8-1 16,1 3 0-16,-5 12 0 0,5 10-1 15,-5 9 0-15,2 8 0 16,-5 24 1-16,0 0-1 15,13 0 2-15,-5 20 2 16,7 16-2-16,-4 5 3 16,8 14-1-16,2 15 1 0,2 3-1 15,3 13-4-15,-4-6-9 16,4 1-34-16,3-1-34 16,-3-10-3-16</inkml:trace>
          <inkml:trace contextRef="#ctx0" brushRef="#br0" timeOffset="-6859.384">602 2222 349 0,'0'0'3'0,"0"0"2"0,0 0 1 16,21-18 2-16,2 3 0 15,14-5 0-15,13-1-6 16,0-5-15-16,13-6-55 16,2 1-7-16</inkml:trace>
          <inkml:trace contextRef="#ctx0" brushRef="#br0" timeOffset="-5984.3794">1321 1327 348 0,'0'0'3'0,"0"0"1"16,0 0 1-16,19-20 0 15,10 9 2-15,5-5-1 0,13 1 1 16,5 1-1-16,10 2-4 16,-2 6-1-16,-5 6-1 15,-11 0-1-15,-11 18-1 16,-18 11 0-16,-15 9-1 16,-11 5 1-16,-26 8-2 0,0 9 3 15,-7-6 0-15,-1 2 0 16,9-4 1-16,10-13 0 15,15-7 0-15,11 4 0 16,15-22 2-16,14-8-2 0,16-6 0 16,10 0 2-16,8 0 0 15,-5 0 0-15,2 0 0 16,-12 0 0-16,-8 9 1 0,-11 5 1 16,-6 4-1-16,-16 8 0 15,-7 6 1-15,-4 8-1 16,-18-2 0-16,-7 3-1 15,-1-1-1-15,-10 0-2 0,-5-6-5 16,-2-12-9-16,-9-11-38 16,1-4-22-16,0-7-6 15</inkml:trace>
          <inkml:trace contextRef="#ctx0" brushRef="#br0" timeOffset="-6437.4679">1376 1412 321 0,'0'0'7'0,"-4"16"0"16,4 6 2-16,-3 3-1 16,3 12 2-16,7 6 2 15,1 6-1-15,6 9-2 16,4-3-15-16,8-2-38 0,1 1-28 16,-1-7-4-16</inkml:trace>
          <inkml:trace contextRef="#ctx0" brushRef="#br0" timeOffset="-6640.6465">549 1443 334 0,'0'0'5'0,"0"0"1"0,16-9 0 15,2 3 1-15,8-10 0 16,3 1 1-16,16-11-5 0,13 8-16 15,2-3-55-15,14-2-7 16</inkml:trace>
          <inkml:trace contextRef="#ctx0" brushRef="#br0" timeOffset="-5796.8945">1096 1019 378 0,'0'0'5'15,"0"0"2"-15,15-7 0 16,3 7 0-16,19-3 1 16,8-8-2-16,28 7-11 0,1 4-65 15,21-12-5-15</inkml:trace>
          <inkml:trace contextRef="#ctx0" brushRef="#br0" timeOffset="-19992.2454">147 1052 277 0,'0'0'7'15,"0"0"4"-15,0 0 4 16,0 0 3-16,-3-14 1 16,-1-1 2-16,-3-3 1 0,-5-16-1 15,-2 1-5-15,4-18-5 16,-6-8-6-16,1-8-1 15,1-9-2-15,3-5-1 16,4-7-1-16,-1 0 0 0,-3-2 0 16,7 10 0-16,1 11 1 15,-2 6-1-15,2 15 0 16,3 8-1-16,0 13 0 16,0 16-1-16,0 11 0 0,8 4 1 15,7 14 0-15,6 20-1 16,6 9 1-16,5 11 1 15,9 14-1-15,11 4-3 16,-1 9-10-16,1 9-46 16,-1-19-18-16</inkml:trace>
          <inkml:trace contextRef="#ctx0" brushRef="#br0" timeOffset="-19101.5795">328-50 324 0,'0'0'4'0,"0"0"1"0,-3-15 1 16,3 15 1-16,11-22 1 15,0 8 0-15,10-4 2 16,5 2-2-16,8 1-2 15,-5 1-3-15,5 6-1 0,-5 4-2 16,-3 4 0-16,-10 14 0 16,-6 9-1-16,-10 2 1 15,0 10 0-15,-4 1-1 0,-2 0 1 16,-2 0 0-16,0-1 0 16,8-5-1-16,0-5 2 15,8-8-1-15,10-6 0 16,12-4 0-16,-1-3 0 0,4 1-1 15,-3-3 2-15,3 3-1 16,-4 2 0-16,-2 5 1 16,-6 2-1-16,-3 2 0 15,-2 2 1-15,-2 3 0 0,1 5 0 16,0-1 0-16,-4 4-1 16,-3 6 2-16,-8-6 0 15,-5 3 2-15,-9 1-1 16,-12 1 1-16,-8-5 0 15,-13-6-1-15,-1-2 1 0,-12-6-5 16,2-7-7-16,-2-13-26 16,-6-9-42-16,22-11-5 15</inkml:trace>
          <inkml:trace contextRef="#ctx0" brushRef="#br0" timeOffset="-19789.1209">121 553 274 0,'0'0'3'0,"0"-16"-2"16,8 2-1-16,10-1-10 16,1-8-20-16,14-6-32 15,1 1-4-15</inkml:trace>
          <inkml:trace contextRef="#ctx0" brushRef="#br0" timeOffset="-19601.5676">299-47 323 0,'0'0'6'0,"0"0"3"16,0 0 1-16,0 0 1 15,3 11 2-15,5 0 2 0,3 7-2 16,4 11 1-16,3 9-6 15,9 9-3-15,5 4-3 16,5 12-6-16,4 0-14 16,4-9-43-16,-1 10-18 15</inkml:trace>
          <inkml:trace contextRef="#ctx0" brushRef="#br0" timeOffset="-18742.2418">1347-1408 308 0,'0'0'6'0,"-23"15"4"15,-3 3 2-15,0 7 1 16,-6 13 3-16,-2 6-1 0,2 11 1 16,-2 5 0-16,16 2-6 15,10 1-3-15,16-4-3 16,21-8-2-16,15-11-6 15,19-10-10-15,11-23-40 0,10-7-23 16,5-14-6-16</inkml:trace>
          <inkml:trace contextRef="#ctx0" brushRef="#br0" timeOffset="-18523.4853">1705-1841 323 0,'0'0'8'0,"0"0"1"15,0 25 3-15,0-2 1 16,8 3-1-16,10 14 2 0,7 3 0 16,5 9-1-16,13 11-13 15,-1-12-18-15,-6 9-55 16,17-6-4-16</inkml:trace>
          <inkml:trace contextRef="#ctx0" brushRef="#br0" timeOffset="-18210.9879">1716-2219 350 0,'0'0'3'0,"0"0"1"16,7-11 1-16,15 7 2 0,7-3 0 15,12 0 2-15,15-2 0 16,14 9 1-16,7 0-3 16,15 0-1-16,5 9 0 15,2 9-2-15,1 7 0 0,-8 8-2 16,-4 8 1-16,-15 10-1 15,-10 7 1-15,-14 16 0 16,-16 3-1-16,-18 16 0 16,-15-3-2-16,-26 14-8 0,-19-4-31 15,-10 5-39-15,-11 3-4 16</inkml:trace>
          <inkml:trace contextRef="#ctx0" brushRef="#br0" timeOffset="-1484.3813">930 5548 335 0,'0'0'5'0,"0"0"3"15,0 0 3-15,0 0 4 16,-15 0 1-16,15 0 1 16,0 0 1-16,0 0 0 0,-8-18-4 15,8 0-4-15,4-1-3 16,4-17-3-16,3-5-1 15,0-7-3-15,4-6 0 16,-1-14-1-16,9-5 0 0,-2 3 0 16,-2-3 1-16,-1-1 0 15,-3 9-1-15,4 4 1 16,-5 14-1-16,1 11 0 0,-4 10 0 16,1 12 0-16,-12 14 0 15,22 11 1-15,-7 18-1 16,-4 18 0-16,2 9 1 15,6 13 0-15,-4 17-2 16,4 1-5-16,7 10-10 0,-11-3-36 16,7-9-30-16,-1-16-3 15</inkml:trace>
          <inkml:trace contextRef="#ctx0" brushRef="#br0" timeOffset="-1296.8793">922 5321 326 0,'0'0'4'0,"0"0"0"0,-11-14 2 15,11 14 1-15,0-18-1 16,19 2 1-16,-1 1 1 16,11-4-2-16,13-10-15 0,13-8-57 15,11 12-9-15</inkml:trace>
          <inkml:trace contextRef="#ctx0" brushRef="#br0" timeOffset="-1078.1296">1558 4773 362 0,'0'0'6'15,"0"0"1"-15,-5 10 3 16,2 1 0-16,3 12 1 0,0 6 1 15,-5 5-1-15,5 12 1 16,0 8-5-16,5 7-3 16,-2 5-3-16,12 4-11 15,-1-4-24-15,-9-2-46 0,9-10-3 16</inkml:trace>
          <inkml:trace contextRef="#ctx0" brushRef="#br0" timeOffset="-640.6275">1558 4755 344 0,'0'0'4'0,"0"0"-1"16,0 0 2-16,0 0 2 15,3-12 2-15,-3 12-1 16,26-3 3-16,-8-1-1 0,11 4-4 15,0 0 0-15,2 4-2 16,1-1-3-16,2 9-1 16,-8 2-2-16,-4 0-1 15,-7 4 0-15,-12 6 0 16,-3 1 0-16,-3 0 0 0,-9 5 1 16,1-4 0-16,0-1 0 15,4 1 1-15,4-3 0 16,3-1 1-16,3-8 0 15,4 1 1-15,4-1 1 0,0 4 2 16,1-3 0-16,-1 1 0 16,-4-1 1-16,4 3-1 15,0 0 1-15,0 1 0 16,-4-1-1-16,1 3-1 0,0 4 1 16,-8 2 0-16,-5 7 0 15,-9-2 0-15,-15 5-2 16,-5 6-7-16,-21-5-26 0,-8 10-48 15,-7-8-3-15</inkml:trace>
        </inkml:traceGroup>
      </inkml:traceGroup>
    </inkml:traceGroup>
  </inkml:traceGroup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5:28.3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1601F2-8BAA-4323-82D2-BE09F539490B}" emma:medium="tactile" emma:mode="ink">
          <msink:context xmlns:msink="http://schemas.microsoft.com/ink/2010/main" type="inkDrawing" rotatedBoundingBox="5334,8563 5340,16001 5206,16002 5200,8564" semanticType="verticalRange" shapeName="Other">
            <msink:sourceLink direction="with" ref="{2B203404-951E-4237-9AF0-FAD0E66C8631}"/>
            <msink:sourceLink direction="with" ref="{542E1AB1-704F-41B9-A3E5-EA9DBBE3CF95}"/>
            <msink:sourceLink direction="with" ref="{D7702760-CCDC-4502-B441-776B94F1FE22}"/>
          </msink:context>
        </emma:interpretation>
      </emma:emma>
    </inkml:annotationXML>
    <inkml:trace contextRef="#ctx0" brushRef="#br0">90 0 201 0,'0'0'4'0,"0"0"4"16,-14 11 3-16,14-11 3 0,-15 22 2 16,4-4 2-16,3 9 2 15,-2 3-1-15,2 2-2 16,0 9-3-16,5 4-3 16,3-2-1-16,0 12-2 15,0 4-3-15,0-1 0 0,0 9-1 16,0-2 0-16,3 5-2 15,2 5 1-15,-5-3 1 16,3 7 0-16,1-4-1 16,0 8 1-16,-1-4-1 0,1 4 0 15,4-1 1-15,-5 0-1 16,5 0-1-16,-5-1 1 16,4 1-1-16,-4 0 0 15,2 0 0-15,3 2 0 0,-5-7 1 16,0 7-2-16,1-2 0 15,0-5 1-15,3 0-1 16,-7 0 1-16,8-2-1 0,-5-3-1 16,5-1 1-16,-5 5 0 15,1-6 0-15,-1 0-1 16,-3 3 1-16,0 1-1 16,0 0 1-16,0 0-1 0,-7-3 1 15,1 8-1-15,-2-3 1 16,3-1-1-16,2-3 2 15,0 3-1-15,-1 1 1 16,4 0-1-16,0-5 1 16,0 8 0-16,0-10-1 0,-4 9 1 15,0-9-2-15,1 8 1 16,-8-4-1-16,3 2 0 16,1-2 1-16,4-1-1 15,-5 3 1-15,8 0 1 0,-3-3-1 16,3 1 1-16,0 5 0 15,-5-10 1-15,2 7 0 16,-1-2-1-16,1 1 1 0,-8-1-1 31,3-3-1-31,5 4 0 16,-5 0 0-16,8-1-1 0,0-3 0 16,0 0 0-16,0 1 1 15,3 5-1-15,5-2 0 0,-5-1 2 16,2 0-1-16,2 5 0 15,-3-5 1-15,3 1-2 16,-7 3 1-16,3-8-1 16,2-2 0-16,-2 3 1 0,0-4-1 15,2-3 0-15,-5 3 0 16,3-4 1-16,-3-4-1 16,0 5 1-16,0-3-1 15,0-1 0-15,0-8 1 0,0 0-1 16,0-3 0-16,0-2 0 15,7-1 0-15,-4-4 1 16,2-1-1-16,-2 0 1 16,5-2 0-16,-5-4 0 0,1-6 0 15,-4-5 1-15,4-5-2 16,-4-7 0-16,0-11 0 16,0 0-3-16,0 0-8 15,0 0-34-15,0-23-42 0,0 2 0 16</inkml:trace>
  </inkml:traceGroup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5:30.1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728AB76-4FFD-4C14-A50C-F8B0EB022847}" emma:medium="tactile" emma:mode="ink">
          <msink:context xmlns:msink="http://schemas.microsoft.com/ink/2010/main" type="inkDrawing" rotatedBoundingBox="7734,8707 7937,15897 7735,15903 7532,8713" semanticType="verticalRange" shapeName="Other">
            <msink:sourceLink direction="with" ref="{93AC84E7-D7AA-4800-9137-CCC286FE4FF9}"/>
            <msink:sourceLink direction="with" ref="{46F07EE7-778F-4112-BD1E-6BC26FC5B9B1}"/>
            <msink:sourceLink direction="with" ref="{F1D5D35D-7EE5-4B94-B990-281801447049}"/>
            <msink:sourceLink direction="with" ref="{0BF2BE32-7A2E-45B5-ABD6-B23C18A96D7A}"/>
            <msink:sourceLink direction="with" ref="{4CC365D7-C0E7-4D4B-BC6D-B48D0CBF896D}"/>
            <msink:sourceLink direction="with" ref="{EE4A2D7F-160B-4212-90E7-C14915254922}"/>
          </msink:context>
        </emma:interpretation>
      </emma:emma>
    </inkml:annotationXML>
    <inkml:trace contextRef="#ctx0" brushRef="#br0">110 0 193 0,'0'0'4'0,"0"0"3"16,0 0 3-16,0 0 4 16,-3 21 2-16,3-5 3 0,0 5 0 15,0 10 1-15,0 5-4 16,3 15 0-16,2 3-4 16,-2 7-3-16,2 15-2 15,-2-2 1-15,-3 15-1 16,4-1 1-16,-4 3-2 0,0 7 1 15,0 7 0-15,0 1 0 16,0 3 0-16,-4-1 0 16,-7 11-3-16,3-6 0 0,-2 4 0 15,-1 5-1-15,-1-4 0 16,-2 7-1-16,6-4 0 16,-3 4 0-16,4-4-1 15,-4-2 1-15,6-3-1 0,-1-2 0 16,2 0 1-16,0-6-1 15,4-7 0-15,0-1 1 16,0-1 0-16,0-3 0 16,4-4 0-16,3 2 0 0,1-1 0 15,3 4 0-15,-1-7-1 16,6 3 1-16,-6-3-1 16,9 6 0-16,-11-2 0 15,5 0 0-15,-8-5-1 16,6 2 1-16,-7 2 0 0,-4-5-1 15,3-3 2-15,-3 0-1 16,3-5 1-16,-3 5 0 16,8-2 0-16,-8 3-1 0,5-6 1 15,-2 1-1-15,0 4 0 16,1-4 1-16,0 1-1 16,3-3-1-16,-4-1 0 15,2 2 2-15,-2-6-1 0,5 3-1 16,-1-2 1-16,1-2 0 15,-5-3 0-15,5-1-1 16,-1-3 1-16,-4 1-1 16,5-2 0-16,0-2 1 0,-5-1-1 15,5-3 0-15,-1-3 1 16,-1-1-1-16,2-12 0 16,-3 6 1-16,1-6-1 15,1 1 2-15,-2-6-2 16,-2 3 0-16,2-6 0 0,-2 2 0 15,-3 1 0-15,0-5 0 16,0-4 0-16,0-3 0 16,0-5 0-16,0-3 0 15,0-2 0-15,0-16 0 0,0 21 0 16,0-21 0-16,0 0-6 16,0 0-14-16,0 0-64 15,0-14-4-15</inkml:trace>
  </inkml:traceGroup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5:31.2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C5B148C-FCF5-457B-A2D6-C052BA540E55}" emma:medium="tactile" emma:mode="ink">
          <msink:context xmlns:msink="http://schemas.microsoft.com/ink/2010/main" type="inkDrawing" rotatedBoundingBox="9694,8778 10073,15476 9899,15486 9520,8788" semanticType="callout" shapeName="Other">
            <msink:sourceLink direction="with" ref="{A5D35926-4CC2-4B4F-9ED8-24B7A0EC1E37}"/>
            <msink:sourceLink direction="with" ref="{FF0F988D-B752-4F85-AFFF-B8FF66145107}"/>
          </msink:context>
        </emma:interpretation>
      </emma:emma>
    </inkml:annotationXML>
    <inkml:trace contextRef="#ctx0" brushRef="#br0">0 0 149 0,'0'0'7'16,"0"0"4"-16,0 0 8 15,0 0 2-15,0 0 4 0,0 0 1 16,8 23 1-16,-8-23 1 16,11 29-5-16,-4-11-6 15,1 19-2-15,-2 4-5 16,2 6-1-16,-1 12-2 0,-7 7-1 16,4 8-1-16,-4 4 0 15,0 9 1-15,4 6-2 16,-4-2 0-16,0 12 0 0,0 0 0 15,0 2-1-15,3 3 1 16,2 6-2-16,-5-2 0 16,3 4 1-16,-3 1-1 15,3 2 0-15,-3-1 1 0,0-2-2 16,0 2 1-16,0 0-1 16,0-7 1-16,-3-1-1 15,0 0 0-15,-2-3 0 16,2-2 0-16,-1-1 0 15,4-1 0-15,-4-1 0 0,4 2 1 16,0-2-1-16,4 5 1 16,0-4-1-16,7 1 0 15,4-6 0-15,-4 1 0 16,4 6 1-16,-1-11-1 0,-3 2 0 16,1-4-1-16,-6-1 1 15,2 2 1-15,-3-6-1 16,-2 2 1-16,0-6 0 0,1 7-1 15,-1-1 1-15,2 2 1 16,1-3-2-16,-1 4 0 16,5-3 0-16,-2-6 0 15,3 3 0-15,0-6 0 0,-1-2-1 16,3-9 0-16,-3 1 2 16,6-5-1-16,-6-5 0 15,4 3 0-15,2-5 0 16,-6-2 0-16,6-5 0 15,-9 5 0-15,4-8 0 0,-3-2 1 16,-5-5-2-16,0-3 0 16,-3-2 0-16,5-3 0 15,-5-4 0-15,0 1 0 16,0-4 0-16,0 6 0 0,0-2 0 16,3 2 0-16,-3 5 0 15,0 1 0-15,0-5 0 16,0 0 0-16,0-8 0 0,-3-7 0 15,3 2 0-15,0-20 0 16,-5 18 0-16,5-18 0 16,0 0 0-16,-6 18 0 15,6-18-9-15,0 0-13 0,-16 15-64 16,16-15-2-16</inkml:trace>
  </inkml:traceGroup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5:32.2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98369D-A298-425B-988D-48EC8F9894AF}" emma:medium="tactile" emma:mode="ink">
          <msink:context xmlns:msink="http://schemas.microsoft.com/ink/2010/main" type="inkDrawing" rotatedBoundingBox="2858,10211 11760,10155 11762,10345 2859,10401" semanticType="underline" shapeName="Other">
            <msink:sourceLink direction="with" ref="{E43FA798-3625-4E23-BD44-922F87773A20}"/>
          </msink:context>
        </emma:interpretation>
      </emma:emma>
    </inkml:annotationXML>
    <inkml:trace contextRef="#ctx0" brushRef="#br0">0 183 319 0,'0'0'5'0,"0"0"0"16,3-14 0-16,-3 14 1 0,26-16 0 16,-4 8 1-16,8 1 1 15,3-4 1-15,16 8-5 16,-2-1 1-16,16-3 0 15,6 7 0-15,17-5 0 0,2 5 0 16,16-2 0-16,6 2 0 16,16-4 0-16,6 4 0 15,16 0-2-15,3 0 0 16,15 0 0-16,8 0-1 16,2 0-1-16,10 4 1 0,1-4-1 15,5 0 0-15,-3 0 0 16,6 0 1-16,4 0-2 15,1 0 1-15,-1 2 0 16,-4 3 0-16,0 2 1 0,-6 0-1 16,2 4 1-16,-6-4-1 15,-12 1 1-15,-3 1-1 16,-4 0 0-16,0-4 0 0,0 2-1 16,1 1 0-16,-1-5 0 15,-1-3 1-15,9 4-1 16,-4-1 0-16,-1-3 2 15,-7 0 1-15,-3-7 0 0,-4 4 1 16,0-5-1-16,-8 1 0 16,-3-4 0-16,-4-1 0 15,1 4-1-15,-1-2-1 16,-7 2-1-16,-4 1 1 16,-8 0-1-16,-6 2 1 0,-9 3-1 15,-9-6 1-15,-16 5 0 16,-15-2 0-16,-6 2 0 15,-9-1 0-15,-10-2 0 16,-4-6 0-16,3 5 0 0,-6-5-1 16,6 5 0-16,4-4 0 15,-3 0 0-15,2 4 0 16,-1 5 0-16,-10-5 0 0,-6 5 0 16,-3-2-1-16,-23 4 1 15,0 0-3-15,0 0-6 16,-26 0-17-16,-21 0-55 15,5 4-3-15</inkml:trace>
  </inkml:traceGroup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5:33.2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5E2BA1E-75F0-4E5E-854E-3624F188FE84}" emma:medium="tactile" emma:mode="ink">
          <msink:context xmlns:msink="http://schemas.microsoft.com/ink/2010/main" type="inkDrawing" rotatedBoundingBox="2761,11814 11753,11691 11756,11883 2764,12005" semanticType="underline" shapeName="Other"/>
        </emma:interpretation>
      </emma:emma>
    </inkml:annotationXML>
    <inkml:trace contextRef="#ctx0" brushRef="#br0">0 77 308 0,'0'0'4'0,"0"0"1"16,26 0 3-16,-10 0 0 0,13 0 2 16,8 0 0-16,7 0 2 15,11 11 1-15,16-7-3 16,6 10-1-16,15-3-2 16,18 3 0-16,16 2-1 0,11-1 0 15,18 0-1-15,21 0 0 16,13-4 0-16,10-1-1 15,19-3-1-15,11-3 0 16,3 0 0-16,12-4 0 0,6 0-1 16,5 0 0-16,2-4 1 15,6 0-1-15,-8 1 0 16,2-1 0-16,-9 1 1 16,3-1-2-16,-11 1 1 0,-9-1 0 15,-5-3 0-15,-5-5-1 16,-6 6 1-16,-13-1-1 15,-2-5 0-15,-8 4 0 16,-11-2 0-16,-12 2 0 0,-7-4 0 16,-7 8 0-16,-11-3-1 15,-4 3 1-15,-11-3 0 16,-3 4 0-16,-8-1-1 16,0-3 1-16,-7 3 0 0,-8-3-1 15,-7 3 1-15,-8-3 0 16,-7 3 0-16,-7-3 0 15,-7 3 0-15,-9 1-1 16,-5-5 1-16,2 5 0 0,-3-1-1 16,6-3 1-16,-2 0-1 15,10 3 0-15,-3 0 0 16,4 4 0-16,-9-3 0 16,-5 3 0-16,-14-4-1 0,-12 4-2 15,-27 0-8-15,0 0-44 16,-19 0-30-16,-25 0-2 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5:12.0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D86D7A-0136-4349-84E2-24A3EF4185B9}" emma:medium="tactile" emma:mode="ink">
          <msink:context xmlns:msink="http://schemas.microsoft.com/ink/2010/main" type="writingRegion" rotatedBoundingBox="27539,3885 28283,3885 28283,4939 27539,4939"/>
        </emma:interpretation>
      </emma:emma>
    </inkml:annotationXML>
    <inkml:traceGroup>
      <inkml:annotationXML>
        <emma:emma xmlns:emma="http://www.w3.org/2003/04/emma" version="1.0">
          <emma:interpretation id="{92A3FAA9-96CE-45BF-8DC4-739D975F9AEE}" emma:medium="tactile" emma:mode="ink">
            <msink:context xmlns:msink="http://schemas.microsoft.com/ink/2010/main" type="paragraph" rotatedBoundingBox="27539,3885 28283,3885 28283,4939 27539,4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A6D644-93CF-4E98-9B96-E07FACF54026}" emma:medium="tactile" emma:mode="ink">
              <msink:context xmlns:msink="http://schemas.microsoft.com/ink/2010/main" type="line" rotatedBoundingBox="27539,3885 28283,3885 28283,4939 27539,4939"/>
            </emma:interpretation>
          </emma:emma>
        </inkml:annotationXML>
        <inkml:traceGroup>
          <inkml:annotationXML>
            <emma:emma xmlns:emma="http://www.w3.org/2003/04/emma" version="1.0">
              <emma:interpretation id="{6933932C-B1A8-46D2-8987-FFD55944888A}" emma:medium="tactile" emma:mode="ink">
                <msink:context xmlns:msink="http://schemas.microsoft.com/ink/2010/main" type="inkWord" rotatedBoundingBox="27539,3885 28283,3885 28283,4939 27539,4939"/>
              </emma:interpretation>
              <emma:one-of disjunction-type="recognition" id="oneOf0">
                <emma:interpretation id="interp0" emma:lang="en-US" emma:confidence="1">
                  <emma:literal>B</emma:literal>
                </emma:interpretation>
                <emma:interpretation id="interp1" emma:lang="en-US" emma:confidence="0">
                  <emma:literal>D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2722 48 407 0,'0'0'5'16,"0"0"2"-16,-12-13 0 16,12 13 0-16,0-8 1 15,0 8 0-15,22-14 0 0,10 4-1 16,13 7-3-16,13 3-3 15,6 7-1-15,2 3 1 16,-2 2 0-16,-6 7-2 0,-3 5 2 16,-13 4-1-16,-13 1-1 15,-20 0 1-15,-9 2 0 16,-4 9-3-16,-12-2 3 16,-5 7-2-16,-6-6-1 0,-1-11 1 15,2 8 1-15,9-4-2 16,1 0 3-16,13-9-1 15,3-4 0-15,16-3 0 16,10 3 1-16,3-1 0 16,6 6 1-16,4-1-1 0,3-11 0 15,7 11 0-15,-7-1 1 16,-10 3 0-16,-7 2 0 16,-11-1 2-16,-5-4-1 15,-9 4 1-15,-7 2-1 0,-18 0 1 16,-5-1 2-16,-14 3-1 15,1-6 0-15,-5-2-1 16,-3-2 0-16,-4 0-1 16,-2-7-2-16,2 3-9 0,-7 4-70 15,11-18-6-15</inkml:trace>
          <inkml:trace contextRef="#ctx0" brushRef="#br0" timeOffset="-499.9909">2720 72 362 0,'0'0'6'0,"0"0"2"0,0 0 1 15,0 0 2-15,0 10 2 16,0 2-1-16,2 7 2 0,-2 10 0 16,0 3-4-16,4 13-4 15,2 0 2-15,0 13-4 16,-2 6-2-16,-4-1 1 15,0 9-1-15,-4-9-2 0,4 6 1 16,0-5-7-16,-12-7-4 16,12-6-32-16,3-8-41 15,-6-4-3-15</inkml:trace>
        </inkml:traceGroup>
      </inkml:traceGroup>
    </inkml:traceGroup>
  </inkml:traceGroup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5:34.6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BE5F9E1-2C00-4D09-B5A9-33AB1235B147}" emma:medium="tactile" emma:mode="ink">
          <msink:context xmlns:msink="http://schemas.microsoft.com/ink/2010/main" type="inkDrawing" rotatedBoundingBox="3281,13781 12009,13588 12011,13699 3283,13891" semanticType="underline" shapeName="Other"/>
        </emma:interpretation>
      </emma:emma>
    </inkml:annotationXML>
    <inkml:trace contextRef="#ctx0" brushRef="#br0">-3 177 269 0,'0'0'5'16,"0"0"3"-16,0 0 0 0,0 0 2 15,0 0 3-15,0 16 2 16,0-16 0-16,18 11 1 16,11-8-2-16,5 5-2 15,18-3-2-15,14-5 0 0,18 2-4 16,16-2 0-16,15 0-1 15,14-2-1-15,15-7 0 16,18-2 0-16,11-3-2 16,5-1 1-16,17 0 0 0,4 0-1 15,9-2 0-15,2-1 0 16,8 7 0-16,-2 4-1 16,2-2 0-16,0 6 0 15,-3-3 0-15,-5 4-1 0,-7 2 1 16,-1-3 0-16,-7 3 0 15,-6-4 0-15,-5-5 0 16,-3 2 1-16,0-4-1 16,-7 4 0-16,-6-4 0 0,-5 4 0 15,-8 3 0-15,-3 1 0 16,-5-1 0-16,-15 4-1 16,2 0 1-16,-13 0-1 15,-6 4 1-15,-1-4-1 0,-10 3 1 16,-4 1-1-16,-5-4 1 15,2 0 0-15,-10 0-1 16,2 0 1-16,3 0-1 16,-3 0 1-16,-4 0-1 15,-4 0 0-15,-4 0 1 0,1 4-1 16,-12-1 0-16,-3 1 0 16,-8-4 1-16,-3 3 0 15,-12-3-1-15,5 4 1 0,-9-4 0 16,-2 0 1-16,-2 0-1 15,2-4 0-15,3-3 0 16,-3 4 0-16,6-1 0 16,1 0-1-16,-4 1 0 0,3 3 1 15,-11-4 0-15,5 4 1 16,-13 0 0-16,-2 0 0 16,-19 0 1-16,15 0 0 15,-15 0 0-15,0 0-1 16,0 0 0-16,0 0-1 0,15 0 1 15,-15 0-2-15,22 0 0 16,-4 0 0-16,1 0 0 16,-1 0 0-16,0 0 0 15,9 0 0-15,-9 0 0 0,0 0 0 16,-7 0 0-16,4 0 0 16,-15 0 0-16,14 0 0 15,-14 0 0-15,0 0 0 0,16 0 0 16,-16 0 0-16,0 0 0 15,15 4 0-15,-15-4 0 16,0 0 0-16,14 0 0 16,-14 0 0-16,0 0 0 0,15 11 0 15,-15-11 0-15,19 3 0 16,-19-3 0-16,26 7 0 16,-8-7 0-16,0 0 0 15,4 0 0-15,4 0 0 16,-4-3 0-16,4-1 0 0,0 4 0 15,0-3 0-15,-11 3 0 16,-1 0 0-16,-14 0 0 16,18 3 0-16,-18-3 0 15,0 0 0-15,0 16 0 0,0-16 0 16,0 0 0-16,-10 7-2 16,7-26-65-16,3 19-21 15</inkml:trace>
  </inkml:traceGroup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5:48.22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59A9E29-7C13-4C5D-BE0F-654E3D960D75}" emma:medium="tactile" emma:mode="ink">
          <msink:context xmlns:msink="http://schemas.microsoft.com/ink/2010/main" type="writingRegion" rotatedBoundingBox="3005,7051 11403,7706 11285,9214 2887,8559"/>
        </emma:interpretation>
      </emma:emma>
    </inkml:annotationXML>
    <inkml:traceGroup>
      <inkml:annotationXML>
        <emma:emma xmlns:emma="http://www.w3.org/2003/04/emma" version="1.0">
          <emma:interpretation id="{91724A8F-9F2F-410A-9E13-B053CA509D2B}" emma:medium="tactile" emma:mode="ink">
            <msink:context xmlns:msink="http://schemas.microsoft.com/ink/2010/main" type="paragraph" rotatedBoundingBox="3005,7051 11403,7706 11285,9214 2887,85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308907-ACB0-4D96-BA5F-6B04D8E1360C}" emma:medium="tactile" emma:mode="ink">
              <msink:context xmlns:msink="http://schemas.microsoft.com/ink/2010/main" type="line" rotatedBoundingBox="3005,7051 11403,7706 11285,9214 2887,8559"/>
            </emma:interpretation>
          </emma:emma>
        </inkml:annotationXML>
        <inkml:traceGroup>
          <inkml:annotationXML>
            <emma:emma xmlns:emma="http://www.w3.org/2003/04/emma" version="1.0">
              <emma:interpretation id="{011C5D38-A69C-46A4-A6AC-BDCDB1184A28}" emma:medium="tactile" emma:mode="ink">
                <msink:context xmlns:msink="http://schemas.microsoft.com/ink/2010/main" type="inkWord" rotatedBoundingBox="3005,7051 4402,7160 4320,8204 2924,8095"/>
              </emma:interpretation>
              <emma:one-of disjunction-type="recognition" id="oneOf0">
                <emma:interpretation id="interp0" emma:lang="en-US" emma:confidence="0">
                  <emma:literal>TD</emma:literal>
                </emma:interpretation>
                <emma:interpretation id="interp1" emma:lang="en-US" emma:confidence="0">
                  <emma:literal>ITS</emma:literal>
                </emma:interpretation>
                <emma:interpretation id="interp2" emma:lang="en-US" emma:confidence="0">
                  <emma:literal>ID</emma:literal>
                </emma:interpretation>
                <emma:interpretation id="interp3" emma:lang="en-US" emma:confidence="0">
                  <emma:literal>IB</emma:literal>
                </emma:interpretation>
                <emma:interpretation id="interp4" emma:lang="en-US" emma:confidence="0">
                  <emma:literal>IBO</emma:literal>
                </emma:interpretation>
              </emma:one-of>
            </emma:emma>
          </inkml:annotationXML>
          <inkml:trace contextRef="#ctx0" brushRef="#br0">2388-495 348 0,'0'0'7'0,"0"0"1"0,0 0 2 16,0 0 1-16,0 0-1 16,14-15 0-16,15 12 0 15,5-5-3-15,18 8-17 0,-2 0-33 16,13 0-33-16,8 0-4 16</inkml:trace>
          <inkml:trace contextRef="#ctx0" brushRef="#br0" timeOffset="-234.3787">2940-115 298 0,'0'0'4'0,"0"0"2"0,-18 0 3 16,18 0 4-16,-22 0 1 16,4 0 1-16,0 6 1 15,-6 3 2-15,3 2-4 0,-2 3-3 16,2 4-2-16,2 5-2 15,1 2-2-15,7 8-2 16,3 5 0-16,4 2-1 16,4 0 0-16,12 4-1 0,6 0-2 15,12-3-4-15,3-11-9 16,18-9-25-16,20-10-41 16,-13-11-3-16</inkml:trace>
          <inkml:trace contextRef="#ctx0" brushRef="#br0" timeOffset="875.0444">3140-701 321 0,'0'0'7'15,"0"0"3"-15,0 0 3 16,0 7 2-16,0-7 3 0,26 18-1 16,3-10-1-16,15 7 1 15,7-8-11-15,27 12-23 16,14-10-58-16,-7 0-4 16</inkml:trace>
          <inkml:trace contextRef="#ctx0" brushRef="#br0" timeOffset="687.4855">3302-311 324 0,'0'0'4'0,"0"0"1"16,11 0 2-16,5 3 1 0,13 1 0 16,0 3 1-16,11-3 0 15,9 10 1-15,-2-3-4 16,9 9-2-16,-12 3-2 15,1-5 0-15,-13 15-1 16,-6-1 0-16,-11 6-1 0,-7 2 1 16,-5 7-1-16,-3 1 0 15,-11 1 1-15,-7-1-1 16,-1 0 1-16,-7-3 0 16,-3-9 0-16,-5 0 0 0,1-9 0 15,-10-9 0-15,-2-7-3 16,-4-8-9-16,2-3-35 15,-1-21-29-15,8-13-4 0</inkml:trace>
          <inkml:trace contextRef="#ctx0" brushRef="#br0" timeOffset="328.1145">3439-273 292 0,'0'0'7'0,"0"0"2"0,0 0 4 16,-5 5 1-16,2 15 0 15,3 3 2-15,-4 9 0 16,4 5 1-16,0 10-8 15,0 5-5-15,0 4-12 0,4-4-32 16,10 6-34-16,-9-2-6 16</inkml:trace>
        </inkml:traceGroup>
        <inkml:traceGroup>
          <inkml:annotationXML>
            <emma:emma xmlns:emma="http://www.w3.org/2003/04/emma" version="1.0">
              <emma:interpretation id="{B5066257-CA88-4A35-A411-9B4A96E2E297}" emma:medium="tactile" emma:mode="ink">
                <msink:context xmlns:msink="http://schemas.microsoft.com/ink/2010/main" type="inkWord" rotatedBoundingBox="5448,7476 6763,7578 6695,8449 5380,8347"/>
              </emma:interpretation>
              <emma:one-of disjunction-type="recognition" id="oneOf1">
                <emma:interpretation id="interp5" emma:lang="en-US" emma:confidence="0.5">
                  <emma:literal>TD</emma:literal>
                </emma:interpretation>
                <emma:interpretation id="interp6" emma:lang="en-US" emma:confidence="0">
                  <emma:literal>ID</emma:literal>
                </emma:interpretation>
                <emma:interpretation id="interp7" emma:lang="en-US" emma:confidence="0">
                  <emma:literal>FID</emma:literal>
                </emma:interpretation>
                <emma:interpretation id="interp8" emma:lang="en-US" emma:confidence="0">
                  <emma:literal>TAD</emma:literal>
                </emma:interpretation>
                <emma:interpretation id="interp9" emma:lang="en-US" emma:confidence="0">
                  <emma:literal>AID</emma:literal>
                </emma:interpretation>
              </emma:one-of>
            </emma:emma>
          </inkml:annotationXML>
          <inkml:trace contextRef="#ctx0" brushRef="#br0" timeOffset="2843.7796">5253 106 206 0,'0'0'4'16,"0"0"1"-16,0 0 3 15,0 0 3-15,0 0 4 0,0 0 2 16,0 0 2-16,-14-10 2 16,14 10 0-16,-15 0-1 15,15 0-2-15,-22 0 0 16,4 6-4-16,-5 5-3 0,1 4 0 16,-4 6-3-16,-3 6-1 15,3 7-2-15,5 2-1 16,2 4-1-16,1 5 0 15,10 2 0-15,8-6-2 0,11 3-1 16,10-12-5-16,16 6-12 16,8-15-63-16,14-12-1 15</inkml:trace>
          <inkml:trace contextRef="#ctx0" brushRef="#br0" timeOffset="3203.1197">5759-49 384 0,'0'0'3'0,"0"0"0"15,0 0 1-15,0 15 2 16,-4 2 2-16,4 6 0 16,-3 8 0-16,3 8 1 0,0 6-3 15,0 6-1-15,0 7-1 16,3 2-3-16,1-4-5 15,4 2-13-15,-8-7-40 0,3-5-24 16</inkml:trace>
          <inkml:trace contextRef="#ctx0" brushRef="#br0" timeOffset="3578.1203">5744-59 308 0,'0'0'5'0,"0"0"1"16,0 0 4-16,0 0 2 15,0 0 1-15,15 10 1 0,-1-3 1 16,9 4-2-16,9 3-4 15,2 9-1-15,0-1-3 16,3 12-3-16,0-5 0 16,-1 8-2-16,-6 0 1 0,-4 3 0 15,-5 5 0-15,-2-5-1 16,-7-4 0-16,-9 5 1 16,-3-4-1-16,-3 0 1 0,-16-8-1 15,-4-4 1-15,-6 2-1 16,-8-9-2-16,-10-2-3 15,-2-5-9-15,-7-11-28 16,9 0-35-16,2-4-5 16</inkml:trace>
          <inkml:trace contextRef="#ctx0" brushRef="#br0" timeOffset="4578.1224">4848-293 347 0,'0'0'6'16,"0"0"1"-16,0 0 3 0,15 5 1 15,-1-5 2-15,9 0-1 16,6 0-1-16,16 0 0 15,5-5-25-15,36 1-59 16,-17-7-4-16</inkml:trace>
        </inkml:traceGroup>
        <inkml:traceGroup>
          <inkml:annotationXML>
            <emma:emma xmlns:emma="http://www.w3.org/2003/04/emma" version="1.0">
              <emma:interpretation id="{D13529A0-FE22-44F7-84F8-27A220908A18}" emma:medium="tactile" emma:mode="ink">
                <msink:context xmlns:msink="http://schemas.microsoft.com/ink/2010/main" type="inkWord" rotatedBoundingBox="8127,7597 11392,7851 11285,9214 8021,8959">
                  <msink:destinationLink direction="with" ref="{FF0F988D-B752-4F85-AFFF-B8FF66145107}"/>
                  <msink:destinationLink direction="with" ref="{B91A44A7-B178-4E0D-939B-98A39302C632}"/>
                </msink:context>
              </emma:interpretation>
              <emma:one-of disjunction-type="recognition" id="oneOf2">
                <emma:interpretation id="interp10" emma:lang="en-US" emma:confidence="0">
                  <emma:literal>CPJIIED</emma:literal>
                </emma:interpretation>
                <emma:interpretation id="interp11" emma:lang="en-US" emma:confidence="0">
                  <emma:literal>CPJIED</emma:literal>
                </emma:interpretation>
                <emma:interpretation id="interp12" emma:lang="en-US" emma:confidence="0">
                  <emma:literal>CPJISED</emma:literal>
                </emma:interpretation>
                <emma:interpretation id="interp13" emma:lang="en-US" emma:confidence="0">
                  <emma:literal>CPJSED</emma:literal>
                </emma:interpretation>
                <emma:interpretation id="interp14" emma:lang="en-US" emma:confidence="0">
                  <emma:literal>CPJIECD</emma:literal>
                </emma:interpretation>
              </emma:one-of>
            </emma:emma>
          </inkml:annotationXML>
          <inkml:trace contextRef="#ctx0" brushRef="#br0" timeOffset="6328.1282">9987 147 310 0,'0'0'5'0,"0"0"3"0,-26 0 1 16,8 0 2-16,-8 0 2 15,-4 4 2-15,-6 3 1 16,-9 5 0-16,5 7-5 0,3 2-1 16,4 13-3-16,10 2-2 15,4 4-1-15,16 5-2 16,3-1-3-16,11 0-2 15,15-7-14-15,11-15-43 0,7 3-19 16</inkml:trace>
          <inkml:trace contextRef="#ctx0" brushRef="#br0" timeOffset="6578.129">10445 85 371 0,'0'0'4'16,"0"0"0"-16,-4 22 2 0,0-3-1 15,-4 2 0-15,5 9 1 16,-2 3-1-16,5 12 0 15,0-2-7-15,0 8-15 16,5 13-48-16,3-17-13 0</inkml:trace>
          <inkml:trace contextRef="#ctx0" brushRef="#br0" timeOffset="6921.8806">10329 85 264 0,'0'0'5'16,"0"0"4"-16,8 4 2 16,15 1 3-16,2 2 0 0,8 3 2 15,9 1 0-15,5 3 0 16,1-3-2-16,0 7-4 15,-4 0-4-15,-7 9-1 16,-3 3-1-16,-8-1-1 16,-16 8-1-16,1 3-1 0,-11 1 0 15,0 0 0-15,-11-6 0 16,-4 6 0-16,-14-8 0 16,-5-6-1-16,-6-2-2 15,-12-7-3-15,-3-10-5 0,0-6-14 16,-4 10-39-16,-1-19-16 15</inkml:trace>
          <inkml:trace contextRef="#ctx0" brushRef="#br0" timeOffset="7203.144">9762-3 337 0,'0'0'6'0,"0"0"4"15,0 0 2-15,0 0 2 0,7 0 1 16,12-4-1-16,7 4 0 15,11-4-1-15,15 4-21 16,6 0-67-16,8-7-3 16</inkml:trace>
          <inkml:trace contextRef="#ctx0" brushRef="#br0" timeOffset="5328.1266">7869 165 304 0,'0'0'5'0,"-15"0"2"16,1 0 4-16,-9 0 2 15,-6 0 1-15,-5 5 2 16,-6-1 2-16,-1 3-1 16,1 4-4-16,0 7-2 0,3 5-2 15,7-1-5-15,8 11 0 16,7 3-1-16,12 5-2 16,3-4 0-16,14 6-3 15,9-7-5-15,24 2-12 16,1-11-43-16,15-9-18 0</inkml:trace>
          <inkml:trace contextRef="#ctx0" brushRef="#br0" timeOffset="5828.1879">8024 78 285 0,'0'0'5'0,"0"0"4"0,19 0 0 15,2 0 2-15,10 4 2 16,6-1 0-16,10 6 0 16,1 1 1-16,7 0-5 15,-3 5-1-15,-4 3-2 16,-11 5-2-16,-8 2-1 0,-11 8-1 16,-5 4 1-16,-13-4-1 15,0 4-1-15,-16 4-2 16,-5-4-1-16,-5-1-5 15,-5-11-7-15,-9 2-26 0,3-5-36 16,-10-8-5-16</inkml:trace>
          <inkml:trace contextRef="#ctx0" brushRef="#br0" timeOffset="5515.6429">8150 101 346 0,'0'0'5'0,"0"0"3"16,-7 21 2-16,-1-7 0 16,8 13 1-16,-3 2 0 15,3 12 0-15,-5 3-1 0,5 7-9 16,5-3-13-16,1-11-49 16,-1 13-17-16</inkml:trace>
          <inkml:trace contextRef="#ctx0" brushRef="#br1" timeOffset="146869.044">8747 1041 337 0,'0'0'4'16,"0"0"1"-16,0 0 3 15,-18 11 1-15,18-11 2 0,-16 7 1 16,16-7-1-16,-10 11 0 16,10-11-1-16,-3 15-3 15,3-1-1-15,7 1-2 16,4 8 0-16,0-1 0 15,-4 3-1-15,7 1-1 0,2-1 0 16,7-9 0-16,1-9 0 16,10-12-1-16,14-20 0 15,11-21 1-15,18-13 0 16,15-20-1-16,16-12-1 0,2-12 1 16,11 0-1-16,-6 0 1 15,-1 12-1-15,-10 1 0 16,-12 21 1-16,-18 10 0 0,-11 14 1 15,-23 13 0-15,-9 11-1 16,-10 12-1-16,-21 9-6 16,19 9-17-16,-16 5-59 15,-3 4-2-15</inkml:trace>
          <inkml:trace contextRef="#ctx0" brushRef="#br1" timeOffset="147354.4047">8802 640 352 0,'0'0'5'16,"0"0"0"-16,0 0 3 0,0 0-2 16,-7 15 3-16,4-3 0 15,3 6-1-15,0-3 1 16,3 6-4-16,9 1-2 0,2 0 0 16,4-4-1-16,8-7 0 15,11-4 0-15,3-7 1 16,9-18 0-16,6-7 1 15,1-15-2-15,7-5 2 0,3-6-1 16,-3-4 1-16,3-4-1 16,-4 4-2-16,-6 0 1 15,-1 10 0-15,-11 1-1 16,1 15 0-16,-8 0 0 0,-11 15-1 16,-5-2 0-16,-5 9 0 15,-16 7 0-15,18 0-2 16,-18 0-7-16,0 0-38 0,8 7-34 15,-8-7-3-15</inkml:trace>
        </inkml:traceGroup>
      </inkml:traceGroup>
    </inkml:traceGroup>
  </inkml:traceGroup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14.32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6DFE9C-4615-435B-8E0F-1BBCEA6D2A8E}" emma:medium="tactile" emma:mode="ink">
          <msink:context xmlns:msink="http://schemas.microsoft.com/ink/2010/main" type="writingRegion" rotatedBoundingBox="4578,15443 5027,15443 5027,15950 4578,15950">
            <msink:destinationLink direction="with" ref="{B91A44A7-B178-4E0D-939B-98A39302C632}"/>
          </msink:context>
        </emma:interpretation>
      </emma:emma>
    </inkml:annotationXML>
    <inkml:traceGroup>
      <inkml:annotationXML>
        <emma:emma xmlns:emma="http://www.w3.org/2003/04/emma" version="1.0">
          <emma:interpretation id="{BE8F193D-CECF-4968-BE59-C9CF9B258A94}" emma:medium="tactile" emma:mode="ink">
            <msink:context xmlns:msink="http://schemas.microsoft.com/ink/2010/main" type="paragraph" rotatedBoundingBox="4578,15443 5027,15443 5027,15950 4578,159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EBDB36-3379-42B1-A30A-30FAE5879D37}" emma:medium="tactile" emma:mode="ink">
              <msink:context xmlns:msink="http://schemas.microsoft.com/ink/2010/main" type="line" rotatedBoundingBox="4578,15443 5027,15443 5027,15950 4578,15950"/>
            </emma:interpretation>
          </emma:emma>
        </inkml:annotationXML>
        <inkml:traceGroup>
          <inkml:annotationXML>
            <emma:emma xmlns:emma="http://www.w3.org/2003/04/emma" version="1.0">
              <emma:interpretation id="{5768D937-E9A3-4957-8163-D1C44A8E31A6}" emma:medium="tactile" emma:mode="ink">
                <msink:context xmlns:msink="http://schemas.microsoft.com/ink/2010/main" type="inkWord" rotatedBoundingBox="4578,15443 5027,15443 5027,15950 4578,15950"/>
              </emma:interpretation>
              <emma:one-of disjunction-type="recognition" id="oneOf0">
                <emma:interpretation id="interp0" emma:lang="en-US" emma:confidence="1">
                  <emma:literal>•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9</emma:literal>
                </emma:interpretation>
                <emma:interpretation id="interp3" emma:lang="en-US" emma:confidence="0">
                  <emma:literal>$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191 327 283 0,'0'0'4'16,"0"0"4"-16,0 0 0 0,0 0 1 16,0 0 3-16,0 0 1 15,10-11 0-15,-10 11 2 16,0 0-4-16,0 0 0 15,0 11-3-15,-3 3-1 16,-4 1-1-16,-1 3-1 0,0 4-1 16,5 1-1-16,-5 2 0 15,5-3-1-15,3-4 0 16,3-2 0-16,8-6-1 16,8-10 1-16,4 0-1 0,6-3 0 15,0-11 0-15,5-6-1 16,-1 2 0-16,-3-3 0 15,-4-3 0-15,0-1 0 16,-12 3 0-16,-7 4 0 0,-4 0 1 16,-6-6-1-16,-12 10 0 15,-7-4 0-15,-4 3 0 16,-10 3-1-16,-1-1 1 0,-8-2 0 16,5 4-1-16,-9-3 1 15,9-2 1-15,0 3-1 16,7 1 0-16,7-3 0 15,4 4 0-15,10-3 0 16,12 14-1-16,-3-27 1 0,3 27-1 16,15-22 0-16,3 11 1 15,1 1 0-15,-1 0 0 16,8-2 1-16,4 5-1 16,-4 3 1-16,-2 0 0 0,7 4 0 15,-10 0 1-15,9 0-2 16,-7 8 1-16,-2-1-1 15,2 11 0-15,-9 4-1 16,1 3-1-16,-4 11-9 0,-8-5-25 16,2 10-43-16,-2-1-2 15</inkml:trace>
        </inkml:traceGroup>
      </inkml:traceGroup>
    </inkml:traceGroup>
  </inkml:traceGroup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07.43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ECA1D3-69C4-4C3F-BB4A-775B581ECE84}" emma:medium="tactile" emma:mode="ink">
          <msink:context xmlns:msink="http://schemas.microsoft.com/ink/2010/main" type="writingRegion" rotatedBoundingBox="4711,9705 5043,9705 5043,10075 4711,10075">
            <msink:destinationLink direction="with" ref="{B91A44A7-B178-4E0D-939B-98A39302C632}"/>
          </msink:context>
        </emma:interpretation>
      </emma:emma>
    </inkml:annotationXML>
    <inkml:traceGroup>
      <inkml:annotationXML>
        <emma:emma xmlns:emma="http://www.w3.org/2003/04/emma" version="1.0">
          <emma:interpretation id="{E1905342-0803-4C7E-9E15-5B1DD01EB36E}" emma:medium="tactile" emma:mode="ink">
            <msink:context xmlns:msink="http://schemas.microsoft.com/ink/2010/main" type="paragraph" rotatedBoundingBox="4711,9705 5043,9705 5043,10075 4711,10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5F9471-7AE1-497D-B9F1-C59FD5DCA89F}" emma:medium="tactile" emma:mode="ink">
              <msink:context xmlns:msink="http://schemas.microsoft.com/ink/2010/main" type="line" rotatedBoundingBox="4711,9705 5043,9705 5043,10075 4711,10075"/>
            </emma:interpretation>
          </emma:emma>
        </inkml:annotationXML>
        <inkml:traceGroup>
          <inkml:annotationXML>
            <emma:emma xmlns:emma="http://www.w3.org/2003/04/emma" version="1.0">
              <emma:interpretation id="{6189CFCB-62F5-4976-8980-DC2CBCFAF5BE}" emma:medium="tactile" emma:mode="ink">
                <msink:context xmlns:msink="http://schemas.microsoft.com/ink/2010/main" type="inkWord" rotatedBoundingBox="4711,9705 5043,9705 5043,10075 4711,10075"/>
              </emma:interpretation>
              <emma:one-of disjunction-type="recognition" id="oneOf0">
                <emma:interpretation id="interp0" emma:lang="en-US" emma:confidence="1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-2425-23 242 0,'0'0'8'0,"0"0"1"0,0 0 4 16,-14 0 2-16,14 0 1 16,0 0 0-16,-23 4 2 15,23-4 0-15,-14 19-5 16,14-19-4-16,-15 25-2 0,4-5-1 15,4 0-2-15,-4 7-2 16,3-2 0-16,5 1 0 16,3-1 0-16,0 0-1 15,3-1 1-15,16-6 0 0,2-4-1 16,5-6 1-16,5-5 0 16,1-3 0-16,5 0-1 15,0-11 1-15,-3 0-1 0,-5-3 0 16,-6-1 0-16,-2-1 0 15,-13 2 0-15,3-4-1 16,-11 0 1-16,0-1-1 16,-11-3 0-16,3 1 1 0,-7-6-1 15,-3 2 0-15,4-4 0 16,-2 3-1-16,-5 0 1 16,6 4-1-16,-4 7 0 15,1 4-1-15,-1 4-1 0,-2 4-1 16,-2 3-3-16,-3 3-4 15,0 8-17-15,1 16-39 16,-9-10-11-16</inkml:trace>
        </inkml:traceGroup>
      </inkml:traceGroup>
    </inkml:traceGroup>
  </inkml:traceGroup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7:21.09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B25A0AE-7FDA-4312-BBF4-F4ED361DF5A5}" emma:medium="tactile" emma:mode="ink">
          <msink:context xmlns:msink="http://schemas.microsoft.com/ink/2010/main" type="inkDrawing" rotatedBoundingBox="2910,11745 11537,11357 11642,13672 3014,14061" semanticType="enclosure" shapeName="Other">
            <msink:sourceLink direction="with" ref="{4CC365D7-C0E7-4D4B-BC6D-B48D0CBF896D}"/>
            <msink:sourceLink direction="with" ref="{D7702760-CCDC-4502-B441-776B94F1FE22}"/>
            <msink:sourceLink direction="with" ref="{E0A15DC0-8E87-4981-9418-378CAEFE759A}"/>
            <msink:sourceLink direction="with" ref="{F9F89329-C465-4FF4-A598-DBC477B25FA7}"/>
            <msink:destinationLink direction="with" ref="{921D3EC5-3472-4C07-849B-29ECABFF3300}"/>
          </msink:context>
        </emma:interpretation>
      </emma:emma>
    </inkml:annotationXML>
    <inkml:trace contextRef="#ctx0" brushRef="#br0">8234 463 273 0,'0'0'7'0,"0"0"2"15,0 0 5-15,0 0 1 0,16-11 2 16,-16 11 2-16,0 0 2 15,14-11 1-15,-14 11-6 16,0 0-2-16,0 0-3 16,7-14-3-16,-7 14 0 0,0 0-3 15,0 0 0-15,0 0-1 16,0 0-1-16,-10-11 0 16,10 11 0-16,-19-11 0 15,4 4 0-15,4 0 0 16,-12-2-1-16,5 3 1 0,-1-6-1 15,-2 4 1-15,2-2-1 16,-2 2 0-16,2 1-1 16,-4 2 1-16,5-2-1 15,0 5 0-15,-1-2 0 0,-7 4-1 16,5 0 1-16,-5 0-1 16,-1 0 0-16,-2 0 1 15,-5 0-1-15,5 0 0 0,-4-5 1 16,3 3-1-16,1-6 2 15,0 0-2-15,-5-2 0 16,8-1 0-16,-3-1 0 16,3 2 0-16,-3 0 0 0,-5 1 0 15,-3-2 0-15,-3 8 0 16,-7-4 0-16,-10 7 0 16,2 0 0-16,-11 0 0 15,-8 0 0-15,4 3 0 0,-4-3 0 16,-3 4 0-16,-1-4 0 15,1 0 0-15,3 0 0 16,-4-4 0-16,5-5 0 16,-1 7 0-16,-3-3 0 15,3 3 0-15,-4-3 0 0,-3 5 0 16,0-4 0-16,-4 4 0 16,4 0 0-16,-4-2 0 15,4-7 0-15,3 2 0 0,1 0 0 16,6-8 0-16,2 1 0 15,7-4 0-15,-1 3 0 16,0-3 0-16,4 0 0 16,-4 2 0-16,1 5 0 0,-12 4 0 15,3-2 0-15,-5 7 0 16,-6 2 0-16,-4 0 0 16,2 0 0-16,-5 7 0 15,4-3 0-15,-7 3 0 0,3-7 0 16,5 4 0-16,-5-1 0 15,8-3 0-15,-7 0 0 16,2 4 0-16,-1-4 0 16,1 0 0-16,1 3 0 0,4 3 0 15,-3-4 0-15,2 3 0 16,9-5 0-16,-4 0 0 16,6 0 0-16,5 0 0 15,3 0 0-15,1 0 0 0,6-5 0 16,-4 3 0-16,5-4 0 15,0 3 0-15,0 3 0 16,-1 0 0-16,1 0 0 16,0 0 0-16,0 0 0 0,-1 0 0 15,1-4 0-15,0 1 0 16,3-1 0-16,-3 0 0 16,2-3 0-16,3 0 0 15,-2 3 0-15,-4-3 0 0,-2 2 0 16,-5 5 0-16,-4 0 0 15,-3 5 0-15,0 2 0 16,-1 4 0-16,2 0 0 16,-4 0 0-16,5-2 0 0,2 0 0 15,0 0 0-15,3 2 0 16,-3-4 0-16,-1 0 0 16,1 4 0-16,-5 4 0 15,2-1 0-15,-2 8 0 0,1-4 0 16,1 7 0-16,1 2 0 15,-1 0 0-15,9 1 0 16,5 2 0-16,4-1 0 16,7 0 0-16,3-2 0 0,8 6 0 15,7-4 0-15,8 0 0 16,-1 1 0-16,9 3 0 16,2 4 0-16,0-2 0 0,5 12 0 15,-4 0 0-15,2 0 0 16,-1 7 0-16,-2 0 0 15,0 3 0-15,1 2 0 16,4-4 0-16,3 4 0 16,0-7 0-16,6-5 0 0,6 1 0 15,2-3 0-15,4-5 0 16,8 3 0-16,1-2 0 16,-1 4 0-16,3-1 0 15,5-4 0-15,-2 8 0 0,-2 0 0 16,3-1 0-16,0-4 0 15,0 7 0-15,5-3 0 16,2-7 0-16,4 5 0 16,-4-5 0-16,13-3 0 0,-6-7 0 15,1 3 0-15,7-10 0 16,-6 2 0-16,6-7 0 16,-10-3 0-16,5-2 0 15,-8-1 0-15,5-1 0 0,-2 0 0 16,-1 0 0-16,1 0 0 15,-2-1 0-15,6 3 0 16,-6-2 0-16,6 3 0 16,-4-3 0-16,5 4 0 0,2-4 0 15,7-1 0-15,1-2 0 16,2-4 0-16,1-4 0 16,11 0 0-16,0 0 0 15,7-12 0-15,-1 5 0 0,6-7 0 16,1 3 0-16,7-4 0 15,-2 4 0-15,0-1 0 16,3 3 0-16,2-2 0 16,-5-2 0-16,8 2 0 0,-5 1 0 15,-3-5 0-15,8 3 0 16,-1-1 0-16,-7-2 0 16,1 0 0-16,-4 5 0 15,0-6 0-15,-5 9 0 0,-6 0 0 16,-1 1 0-16,-3 1 0 15,4 1 0-15,-4 0 0 16,-5-1 0-16,9 3 0 16,-4-7 0-16,2 2 0 0,-1 5 0 15,2-10 0-15,1 1 0 16,-1 4 0-16,5 0 0 16,-6-5 0-16,3 5 0 15,2 3 0-15,-7-3 0 0,7 4 0 16,-12 3 0-16,2-4 0 15,-6 4 0-15,3-4 0 16,-2 1 0-16,0-1 0 16,5 4 0-16,-8-7 0 0,2 0 0 15,6-1 0-15,-2 1 0 16,5 0 0-16,-4-2 0 16,4-2 0-16,-3 0 0 15,-1 4 0-15,-1 0 0 0,-3-1 0 16,5-2 0-16,-5 2 0 15,-3 1 0-15,0-1 0 16,0 1 0-16,0 0 0 16,-1 0 0-16,4 0 0 15,-3-2 0-15,8 0 0 0,-10-2 0 16,2-2 0-16,0 1 0 16,0-1 0-16,-3-3 0 15,-2 2 0-15,-2 0 0 0,-4 2 0 16,3-1 0-16,-4-6 0 15,1 1 0-15,-8 3 0 16,1 1 0-16,2-6 0 16,-10 5 0-16,8-3 0 0,-8-4 0 15,-1 8 0-15,-2-4 0 16,3 3 0-16,0-8 0 16,-8 1 0-16,8 8 0 15,-11-5 0-15,3 1 0 0,-3 0 0 16,0 0 0-16,-12-1 0 15,9 1 0-15,-5 0 0 16,-4-2 0-16,2-2 0 16,5 0 0-16,2-3 0 15,-5 0 0-15,12-6 0 0,-4 2 0 16,8 0 0-16,-5-4 0 16,0 1 0-16,-3 1 0 15,0 1 0-15,-8 1 0 0,-7 0 0 16,-3 0 0-16,-8 0 0 15,0-2 0-15,-5-1 0 16,-1-2 0-16,-9 2 0 16,7-9 0-16,-7 7 0 0,1-2 0 15,3 3 0-15,-1 0 0 16,1 8 0-16,3-6 0 16,2 10 0-16,-6 6 0 15,1-3 0-15,4 0 0 0,-4 2 0 16,-3 5 0-16,2-7 0 15,1 7 0-15,-4-5 0 16,-4-2 0-16,1 4 0 16,-7 3 0-16,-16-3 0 0,4-5-38 15,-26 19-55-15</inkml:trace>
  </inkml:traceGroup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7:24.3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AC7E68E-FBCA-4E40-8A00-D9DCFAE49E37}" emma:medium="tactile" emma:mode="ink">
          <msink:context xmlns:msink="http://schemas.microsoft.com/ink/2010/main" type="inkDrawing" rotatedBoundingBox="5591,13791 9739,13625 9854,16475 5706,16642" semanticType="callout" shapeName="Other">
            <msink:sourceLink direction="with" ref="{B91A44A7-B178-4E0D-939B-98A39302C632}"/>
          </msink:context>
        </emma:interpretation>
      </emma:emma>
    </inkml:annotationXML>
    <inkml:trace contextRef="#ctx0" brushRef="#br0">111 2778 395 0,'0'0'6'15,"0"0"1"-15,-8-15 2 16,8 15 1-16,-11-30 2 0,3 9 0 16,5-11 1-16,-4-2 2 15,-1-15-5-15,5-1-2 16,-2-5-1-16,2-15 0 15,-4 1-7-15,4-10 0 16,-5-5 0-16,5-4 0 0,-5-5 0 16,0 3 0-16,1-4 0 15,-1 7 0-15,8-5 0 16,-3 9 0-16,3 1 0 16,8 3 0-16,2 7 0 0,9 3 0 15,-1 6 0-15,5 1 0 16,-1 6 0-16,12 0 0 15,-5 2 0-15,3 5 0 16,9-2 0-16,-4 3 0 0,3 1 0 16,5 2 0-16,-1-2 0 15,8 3 0-15,-4-1 0 16,4 2 0-16,6 3 0 0,2-2 0 16,-2 5 0-1,8 1 0-15,2 3 0 0,6 0 0 16,-1-1 0-16,9 1 0 15,-1 1 0-15,6-1 0 16,10-5 0-16,3 8 0 0,3-1 0 16,-4 5 0-16,4-4 0 15,-3 16 0-15,0-1 0 16,-5 4 0-16,-1 6 0 16,-7 5 0-16,2 0 0 0,3 7 0 15,-7 6 0-15,4-2 0 16,-5-4 0-16,2 5 0 15,-2-1 0-15,-2 3 0 16,2 0 0-16,-6-2 0 0,-1 1 0 16,1 3 0-16,-4 2 0 15,-8 0 0-15,0 5 0 16,-3-1 0-16,-8 7 0 16,-7-7 0-16,1 7 0 15,-9 5 0-15,1-5 0 0,-9 5 0 16,2-2 0-16,-2 1 0 15,-1 3 0-15,-6 6 0 16,5-6 0-16,-1 4 0 0,-7 5 0 16,1-5 0-16,3 7 0 15,-1 0 0-15,-7 3 0 16,-3 5 0-16,4 1 0 16,-12 2 0-16,1 3 0 0,0 4 0 15,-5-1 0-15,-3 4 0 16,0-3 0-16,-8 2 0 15,0-2 0-15,2 4 0 16,2 3 0-16,-10-3 0 0,6 9 0 16,1 1 0-16,-1 6 0 15,0 4 0-15,5 3 0 16,-1 0 0-16,0-4 0 16,1 1 0-16,-1-13 0 0,1 2 0 15,-2-16 0-15,2-3 0 16,0-18 0-16,3-1 0 15,-5-11 0-15,2-11 0 16,3-18 0-16,0 15 0 0,-7-26 0 16,-12-11-65-16,12-18-29 15</inkml:trace>
  </inkml:traceGroup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7:25.5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0F988D-B752-4F85-AFFF-B8FF66145107}" emma:medium="tactile" emma:mode="ink">
          <msink:context xmlns:msink="http://schemas.microsoft.com/ink/2010/main" type="inkDrawing" rotatedBoundingBox="5486,8072 9504,8094 9488,10865 5470,10843" semanticType="container" shapeName="Other">
            <msink:sourceLink direction="with" ref="{D13529A0-FE22-44F7-84F8-27A220908A18}"/>
            <msink:sourceLink direction="with" ref="{E43FA798-3625-4E23-BD44-922F87773A20}"/>
            <msink:sourceLink direction="with" ref="{93AC84E7-D7AA-4800-9137-CCC286FE4FF9}"/>
            <msink:destinationLink direction="with" ref="{2C5B148C-FCF5-457B-A2D6-C052BA540E55}"/>
          </msink:context>
        </emma:interpretation>
      </emma:emma>
    </inkml:annotationXML>
    <inkml:trace contextRef="#ctx0" brushRef="#br0">398 432 322 0,'0'0'7'0,"-18"-14"2"16,4 3 1-16,-9 0 3 16,-6 0 3-16,0 0 0 15,-5 4 2-15,-6 7 1 0,6 0-7 16,5 14 0-16,-5 8-3 15,10 7-1-15,-2 11-1 16,7 5-2-16,4 6-2 16,4 8 0-16,4 4-1 0,7 13-1 15,0 2 1-15,0 10-1 16,7 5 1-16,7-1 0 16,5-1 1-16,0 4 0 0,3-6 0 15,7-1 0-15,5-1-3 16,3-5 0-16,10-1 0 15,1 0 0-15,7-3 0 16,8-5 0-16,8 0 0 0,5-3 0 16,3-4 0-16,2-3 0 15,3-5 0-15,-2 3 0 16,7-7 0-16,3-3 0 16,0 1 0-16,0-8 0 15,3-4 0-15,5-8 0 0,7 3 0 16,4-10 0-16,4-10 0 15,3-5 0-15,3-10 0 16,-3-3 0-16,11-7 0 16,-7-8 0-16,3-9 0 0,1-3 0 15,-5 1 0-15,2-8 0 16,-2 5 0-16,-7-6 0 16,1 2 0-16,-4-5 0 15,-9-3 0-15,-2-1 0 0,-8-5 0 16,-10-5 0-16,-12-1 0 15,-7-3 0-15,-15-7 0 16,-7 3 0-16,-9-2 0 0,-13-9 0 16,-4 5 0-16,-1-14 0 15,-10 5 0-15,0-12 0 16,0-1 0-16,-4-5 0 16,0-8 0-16,0 6 0 15,0-6 0-15,0 4 0 0,-8 6 0 16,1 2 0-16,-4 7 0 15,3 4 0-15,-7 8 0 16,9-1 0-16,-6 5 0 16,5 1 0-16,3 7 0 0,-4 3 0 15,8 2 0-15,-3 8 0 16,0 7 0-16,3 8 0 16,0 11 0-16,0 8 0 0,0 14 0 15,0 0 0-15,0 0-44 16,-12 36-49-16</inkml:trace>
  </inkml:traceGroup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42.4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3FA798-3625-4E23-BD44-922F87773A20}" emma:medium="tactile" emma:mode="ink">
          <msink:context xmlns:msink="http://schemas.microsoft.com/ink/2010/main" type="writingRegion" rotatedBoundingBox="8652,10361 5833,10134 5941,8790 8760,9016">
            <msink:destinationLink direction="with" ref="{B91A44A7-B178-4E0D-939B-98A39302C632}"/>
            <msink:destinationLink direction="with" ref="{815C9BBE-0F8A-42AD-97B3-460C8F222A20}"/>
            <msink:destinationLink direction="with" ref="{FF0F988D-B752-4F85-AFFF-B8FF66145107}"/>
            <msink:destinationLink direction="with" ref="{8F98369D-A298-425B-988D-48EC8F9894AF}"/>
          </msink:context>
        </emma:interpretation>
      </emma:emma>
    </inkml:annotationXML>
    <inkml:traceGroup>
      <inkml:annotationXML>
        <emma:emma xmlns:emma="http://www.w3.org/2003/04/emma" version="1.0">
          <emma:interpretation id="{DE2D4486-6595-4743-8246-539FCE84F779}" emma:medium="tactile" emma:mode="ink">
            <msink:context xmlns:msink="http://schemas.microsoft.com/ink/2010/main" type="paragraph" rotatedBoundingBox="8652,10361 5833,10134 5941,8790 8760,90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13C2AC-86FB-4839-B794-004C896A998C}" emma:medium="tactile" emma:mode="ink">
              <msink:context xmlns:msink="http://schemas.microsoft.com/ink/2010/main" type="line" rotatedBoundingBox="8652,10361 5833,10134 5941,8790 8760,9016"/>
            </emma:interpretation>
          </emma:emma>
        </inkml:annotationXML>
        <inkml:traceGroup>
          <inkml:annotationXML>
            <emma:emma xmlns:emma="http://www.w3.org/2003/04/emma" version="1.0">
              <emma:interpretation id="{9A4F3A42-E322-414D-8BDB-B2E124B4FC1C}" emma:medium="tactile" emma:mode="ink">
                <msink:context xmlns:msink="http://schemas.microsoft.com/ink/2010/main" type="inkWord" rotatedBoundingBox="8652,10361 5833,10134 5941,8790 8760,9016"/>
              </emma:interpretation>
              <emma:one-of disjunction-type="recognition" id="oneOf0">
                <emma:interpretation id="interp0" emma:lang="en-US" emma:confidence="0">
                  <emma:literal>I'*</emma:literal>
                </emma:interpretation>
                <emma:interpretation id="interp1" emma:lang="en-US" emma:confidence="0">
                  <emma:literal>a'*</emma:literal>
                </emma:interpretation>
                <emma:interpretation id="interp2" emma:lang="en-US" emma:confidence="0">
                  <emma:literal>u'*</emma:literal>
                </emma:interpretation>
                <emma:interpretation id="interp3" emma:lang="en-US" emma:confidence="0">
                  <emma:literal>l'*</emma:literal>
                </emma:interpretation>
                <emma:interpretation id="interp4" emma:lang="en-US" emma:confidence="0">
                  <emma:literal>i'*</emma:literal>
                </emma:interpretation>
              </emma:one-of>
            </emma:emma>
          </inkml:annotationXML>
          <inkml:trace contextRef="#ctx0" brushRef="#br0">-915-788 295 0,'0'0'6'15,"0"0"4"-15,0 0 4 0,0-14 1 16,0 14 2-16,0 0 3 15,0-19 1-15,0 19 0 16,0 0-6-16,0 0-2 16,0 0-4-16,0 0-2 0,0 0-1 15,0 19-1-15,3 3-1 16,-3 6-1-16,3 8-1 16,2 7 1-16,-5 1 0 15,3 8 0-15,5-1-1 0,-1-4 1 16,1 9 1-16,3-9-1 15,-4-3 1-15,0 0-1 16,0-6-3-16,1-9 0 0,0-3 0 16,-5-8 0-16,1-7 0 15,-4-11 0-15,3 18 0 16,-3-18 0-16,0 0 0 16,0 0 0-16,0 0 0 0,0 0 0 15,0 0 0-15,0 0 0 16,0 0 0-16,0 0 0 15,0 14 0-15,0-14 0 16,0 0 0-16,0 0 0 16,0 0 0-16,0 0 0 0,0 0 0 15,0 0 0-15,0 0 0 16,0 0 0-16,0 0 0 16,0 0 0-16,0 0 0 15,0 0 0-15,0 0 0 0,0 0 0 16,0 0 0-16,0 0 0 15,0 0 0-15,0 0 0 16,0 0 0-16,0 0 0 0,0 0 0 16,0 0 0-16,0 0 0 15,-15-3-6-15,-14 3-83 16,29 0-2-16</inkml:trace>
          <inkml:trace contextRef="#ctx0" brushRef="#br0" timeOffset="1015.6078">-1274-828 280 0,'0'0'7'0,"0"0"4"15,0 0 3-15,18-7 2 16,-18 7 2-16,27 0 2 16,-12 7 2-16,6 5 0 0,2 6-6 15,-1 3-4-15,4 4-1 16,-5 5-3-16,6 1-1 16,2 5-2-16,1 1 0 15,0 4-1-15,-1-8 0 16,5 7-1-16,-2 0 1 0,-2 1 0 15,0 0 0-15,-1-5-1 16,-3 3 1-16,-5-2-1 16,5 1 1-16,-7-5-4 15,-1-4 0-15,-2 0 0 0,-3-4 0 16,3-1 0-16,-1-1 0 16,-4-6 0-16,0-2 0 15,-11-15 0-15,15 14 0 0,-15-14 0 16,0 0 0-16,11 12 0 15,-11-12 0-15,0 0 0 16,0 0 0-16,0 0 0 16,0 0 0-16,7-15 0 0,-7 15 0 15,0-18-36-15,-7 7-51 16,7-8-3-16</inkml:trace>
          <inkml:trace contextRef="#ctx0" brushRef="#br0" timeOffset="1874.9878">-1203-780 284 0,'0'0'5'0,"0"0"4"15,0 0 2-15,0 0 4 0,18 3 1 16,-3 4 1-16,4 4 2 16,2 5 2-16,5 2-5 15,4 9-3-15,3 2-1 16,0 3-5-16,0 8 0 0,1 2-2 16,3 1-1-16,-8 1 0 15,8 1 0-15,-3 2-1 16,-5-6 0-16,5-1 0 15,-2 2 0-15,-3-10 0 0,-3-3 2 16,0-7-2-16,-7 0 0 16,-1-8 1-16,-7 2-1 15,-11-16 1-15,15 13-1 16,-15-13-1-16,0 0-2 0,0 0 0 16,0 0 0-16,0 0 0 15,0 0 0-15,0 0 0 16,0 0 0-16,0 0 0 15,0 0 0-15,0 0 0 0,0 0 0 16,0 0 0-16,0 0 0 16,0 0 0-16,0 0 0 15,0 0 0-15,0 0-85 16,0 0-4-16</inkml:trace>
          <inkml:trace contextRef="#ctx0" brushRef="#br0" timeOffset="1390.6084">-573-696 308 0,'0'0'6'0,"0"0"3"16,0 0 1-16,0 0 2 15,0 0 0-15,0 0 1 0,0 9 2 16,0-9-2-16,-10 21-4 16,-6-7-3-16,-2 11-2 15,-11 9 0-15,-5 0 0 0,-9 13-1 16,-2 1 2-16,-7 3 0 16,-3 5 0-16,3-1 0 15,-3-3 1-15,7-5-1 16,8-10 0-16,6-1 0 0,13-11-2 15,3-5 0-15,5-4 0 16,13-16-1-16,0 0 0 16,0 0-1-16,0 0 1 15,0 0-3-15,0 0-1 0,0 0-6 16,0 0-11-16,8-16-44 16,-3 1-21-16</inkml:trace>
          <inkml:trace contextRef="#ctx0" brushRef="#br0" timeOffset="500.981">-609-725 329 0,'0'0'4'15,"0"0"3"-15,0 0 1 0,0 0 3 16,0 0 2-16,0 0 2 16,0 3-1-16,0-3 0 15,-11 19-3-15,0-7-2 0,-4 6-2 16,-4 3-3-16,1 9 0 15,-11 6-1-15,0 2-1 16,-5 9 0-16,0 0 1 16,-6 6 0-16,3-2 1 0,1-8 0 15,-6 5 1-15,10-10 0 16,-2-5 0-16,0-4-1 16,10-7 0-16,1-8-1 15,9 2 0-15,14-16 0 0,-18 15-1 16,18-15 0-16,0 0-1 15,0 0 0-15,0 0 1 16,0 0-4-16,0 0-2 16,0 0-6-16,0 0-14 0,-16-8-61 15,16 8-2-15</inkml:trace>
          <inkml:trace contextRef="#ctx0" brushRef="#br1" timeOffset="52977.2228">-525-618 176 0,'0'0'6'0,"0"0"4"16,0 0 2-16,5-19 3 16,-5 19-1-16,10-15 3 15,-10 15 1-15,16-26 1 16,-16 26-4-16,10-20-4 0,-10 20 0 15,8-16-2-15,-8 16-1 16,0 0-2-16,0 0-2 16,0 0 0-16,-5-11-1 15,5 11-1-15,0 0 1 16,0 0-1-16,0 0 1 0,0 0-1 16,0 0 0-16,0 0-1 15,0 0 1-15,0 0-1 16,0 0 0-16,0 0-1 0,0 0 0 15,0 0 1-15,0 0-1 16,0 0 1-16,0 0 0 16,0 0-1-16,0 0 1 15,0 0 1-15,0 0-2 0,0 0 1 16,0 0 0-16,0 0-1 16,0 0 0-16,0 0 1 15,0 0-1-15,0 0 1 16,0 0-1-16,0 0 0 0,0 0 1 15,0 0 0-15,-3 9-1 16,3-9 1-16,0 0-1 16,0 0 1-16,0 0 0 0,-7 18-1 15,7-18 1-15,0 0 0 16,-11 14 0-16,11-14 0 16,0 0 0-16,-8 18 0 15,8-18 0-15,0 0 0 16,-10 14 0-16,10-14-1 0,-16 15 1 15,16-15-1-15,-21 22 1 16,21-22-1-16,-26 26 0 16,15-14 0-16,-4-3 0 15,-1 7 0-15,2-1 0 0,-4-1 0 16,3 1 1-16,4 0-1 16,-4 3 0-16,-7 0-1 15,1 5 3-15,-2-2-1 16,-4 3 0-16,1 1 0 0,-6-7 0 15,3 8 1-15,-2-6-1 16,2 3 1-16,0-5-2 16,3 2 1-16,7-2-1 0,1-3 0 15,7-4 0-15,11-11 0 16,-18 21 0-16,18-21 0 16,-8 15 0-16,8-15 1 15,-3 14-1-15,3-14 0 0,-7 15 1 16,7-15-1-16,-19 20 1 15,19-20-1-15,-18 14-2 16,18-14-4-16,-23 11-11 16,23-11-41-16,-14 0-18 15</inkml:trace>
          <inkml:trace contextRef="#ctx0" brushRef="#br1" timeOffset="53539.7372">-1325-725 304 0,'0'0'4'0,"0"0"2"16,0 0 2-16,0 0 0 15,0 0 2-15,0 0 0 0,4 9 2 16,-4-9 1-16,26 25-3 16,-8-7-2-16,8 0 0 15,11 3-2-15,0 9 0 16,7 1 0-16,4 1-1 15,-1 5 0-15,6-5 1 0,-1 8 0 16,-5 5-1-16,1-4 1 16,-1-2-1-16,3 6-1 15,-3-4 0-15,1-8 1 16,-1-4-3-16,-5 0 1 0,5-6-1 16,-10-5 1-16,0-3 0 15,-11-8 1-15,-4 0-1 16,-7 1 1-16,-15-8 0 0,15 3 1 15,-15-3-2-15,0 0 2 16,0 0-5-16,0 0 0 16,0 0 0-16,0 0 0 15,0 0 0-15,0 0 0 0,0 0 0 16,0 0 0-16,0 0 0 16,0 0-2-16,0 0-44 15,0 26-41-15,-4-12-1 16</inkml:trace>
          <inkml:trace contextRef="#ctx0" brushRef="#br2" timeOffset="-34136.9444">0 0 292 0,'0'0'5'0,"0"0"2"15,0 0 2-15,0 0 2 0,7-5 1 16,-7 5 1-16,0 0 3 16,0 0 0-16,11 7-2 15,-11-7-3-15,11 23-2 0,-8-3 0 16,5 5-2-16,-1 0 0 15,-4 8-2-15,5 3 0 16,-3 9-2-16,-5-5 0 16,0 11-4-16,0-10-13 0,-19 8-65 15,12-3 0-15</inkml:trace>
          <inkml:trace contextRef="#ctx0" brushRef="#br0" timeOffset="-15965.0288">1280-802 377 0,'0'0'4'0,"0"0"3"0,0 0 1 15,7-11 0-15,-7 11 1 16,0 0 1-16,11-3-1 16,-11 3 1-16,15 6-3 15,-12 9-2-15,5 8-2 0,-5-3 0 16,5 16 1-16,0 0-1 15,-1 4 1-15,-4 3-1 16,5 6 1-16,3 2 0 16,-4 3 1-16,1 2 0 0,-5-4-1 15,5 3 0-15,0-7 0 16,-1 3-1-16,-4-7 1 16,0 1-4-16,-3-5 0 0,8-7 0 15,-8-5 0-15,0 2 0 16,5-6 0-16,-5-10 0 15,3-3 0-15,-3-11 0 16,0 0 0-16,0 0 0 0,0 0 0 16,0 0 0-16,0 0 0 15,10-14 0-15,-10 14 0 16,5-20 0-16,-5 20 0 16,0 0-13-16,0 0-75 15,0 0-3-15</inkml:trace>
        </inkml:traceGroup>
      </inkml:traceGroup>
    </inkml:traceGroup>
  </inkml:traceGroup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46.2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0514686-02E0-4623-9DE1-39C2D1B8420F}" emma:medium="tactile" emma:mode="ink">
          <msink:context xmlns:msink="http://schemas.microsoft.com/ink/2010/main" type="writingRegion" rotatedBoundingBox="3582,10796 5006,10796 5006,11720 3582,11720">
            <msink:destinationLink direction="with" ref="{B91A44A7-B178-4E0D-939B-98A39302C632}"/>
          </msink:context>
        </emma:interpretation>
      </emma:emma>
    </inkml:annotationXML>
    <inkml:traceGroup>
      <inkml:annotationXML>
        <emma:emma xmlns:emma="http://www.w3.org/2003/04/emma" version="1.0">
          <emma:interpretation id="{990F1DC3-6356-4D71-ABF9-0F2DA9F1D672}" emma:medium="tactile" emma:mode="ink">
            <msink:context xmlns:msink="http://schemas.microsoft.com/ink/2010/main" type="paragraph" rotatedBoundingBox="3582,10796 5006,10796 5006,11720 3582,117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4FE491-040E-4EAA-B2BF-F14D980C4991}" emma:medium="tactile" emma:mode="ink">
              <msink:context xmlns:msink="http://schemas.microsoft.com/ink/2010/main" type="line" rotatedBoundingBox="3582,10796 5006,10796 5006,11720 3582,11720"/>
            </emma:interpretation>
          </emma:emma>
        </inkml:annotationXML>
        <inkml:traceGroup>
          <inkml:annotationXML>
            <emma:emma xmlns:emma="http://www.w3.org/2003/04/emma" version="1.0">
              <emma:interpretation id="{A6E67DC8-CEF9-4972-BCC2-992BB794B97B}" emma:medium="tactile" emma:mode="ink">
                <msink:context xmlns:msink="http://schemas.microsoft.com/ink/2010/main" type="inkWord" rotatedBoundingBox="3582,10796 5006,10796 5006,11720 3582,11720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£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-3165-2338 343 0,'0'0'7'15,"0"0"1"-15,0 0 3 0,0 0 1 16,0 0 2-16,0 0 0 16,8-2 1-16,-8 2 0 15,34 11-4-15,-16 7-3 16,11 5-1-16,5 9-1 16,3 2-2-16,3 11 1 15,1 1-1-15,-1 2-1 0,5 1 0 16,-1 2 0-16,-7-8 0 15,0-1 0-15,-8-10-1 16,0-2 1-16,-3-8 0 16,-7-4 1-16,-4-7-4 0,-4-5 0 15,-11-6 0-15,15 9 0 16,-15-9 0-16,0 0 0 16,0 0 0-16,0 0 0 0,14 3 0 15,-14-3-14-15,0 0-73 16,11 18-4-16</inkml:trace>
          <inkml:trace contextRef="#ctx0" brushRef="#br0" timeOffset="-374.9763">-2648-2219 346 0,'0'0'6'16,"0"0"3"-16,0 0 3 15,-10-7 2-15,10 7-1 16,-16 0 1-16,1 0 0 0,-7 20 1 16,-4 3-7-16,-14 15-2 15,-7 9-2-15,-10 4-1 16,-1 10-2-16,-13-4 1 0,5 4-2 16,0-11-1-16,3-6-5 15,16-11-8-15,5-14-37 16,13-8-31-16,11-11-2 15</inkml:trace>
          <inkml:trace contextRef="#ctx0" brushRef="#br1" timeOffset="-35496.3048">-1917-1527 306 0,'0'0'5'15,"0"0"2"-15,0 0 1 0,0 0 1 16,-11 0 1-16,-4 4 1 16,-1 3 2-16,-8 0 1 15,-7 4-5-15,-6-1-2 0,-3 1-1 16,-12 8 0-1,5-4-1-15,-1-4 0 0,4-4 0 16,2-7-2-16,10 0 0 16,14-4 0-16,7-14 0 15,11-7-2-15,14-8 0 0,12-3 0 16,0-2 0-16,8-3-1 16,-5 2 0-16,3 2 1 15,-1 4-1-15,-10 6 1 16,-6 2 0-16,-4 2-1 0,-3 9 1 15,-8 3 0-15,0 11 0 16,3-19 1-16,-3 19 0 16,0 0-1-16,0 0 1 15,0 0 0-15,0 0-1 0,15 19 0 16,-7 3 0-16,3 6-1 16,-1 13 0-16,-2 8-1 15,3 6-3-15,0 11-11 16,-4 14-56-16,1-8-11 0</inkml:trace>
        </inkml:traceGroup>
      </inkml:traceGroup>
    </inkml:traceGroup>
  </inkml:traceGroup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15.24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A02E3C-8D08-49E9-A927-2E0A095FF01B}" emma:medium="tactile" emma:mode="ink">
          <msink:context xmlns:msink="http://schemas.microsoft.com/ink/2010/main" type="writingRegion" rotatedBoundingBox="7194,15398 7592,15398 7592,16013 7194,16013">
            <msink:destinationLink direction="with" ref="{B91A44A7-B178-4E0D-939B-98A39302C632}"/>
            <msink:destinationLink direction="with" ref="{A5D35926-4CC2-4B4F-9ED8-24B7A0EC1E37}"/>
          </msink:context>
        </emma:interpretation>
      </emma:emma>
    </inkml:annotationXML>
    <inkml:traceGroup>
      <inkml:annotationXML>
        <emma:emma xmlns:emma="http://www.w3.org/2003/04/emma" version="1.0">
          <emma:interpretation id="{C2C424B4-452D-4B23-B5CB-E0E9F237C336}" emma:medium="tactile" emma:mode="ink">
            <msink:context xmlns:msink="http://schemas.microsoft.com/ink/2010/main" type="paragraph" rotatedBoundingBox="7194,15398 7592,15398 7592,16013 7194,16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0A76F7-F623-4C9B-98A8-8471BC470AF6}" emma:medium="tactile" emma:mode="ink">
              <msink:context xmlns:msink="http://schemas.microsoft.com/ink/2010/main" type="line" rotatedBoundingBox="7194,15398 7592,15398 7592,16013 7194,16013"/>
            </emma:interpretation>
          </emma:emma>
        </inkml:annotationXML>
        <inkml:traceGroup>
          <inkml:annotationXML>
            <emma:emma xmlns:emma="http://www.w3.org/2003/04/emma" version="1.0">
              <emma:interpretation id="{6B063F75-58C3-419D-8356-F39164C7B0DB}" emma:medium="tactile" emma:mode="ink">
                <msink:context xmlns:msink="http://schemas.microsoft.com/ink/2010/main" type="inkWord" rotatedBoundingBox="7194,15398 7592,15398 7592,16013 7194,16013"/>
              </emma:interpretation>
              <emma:one-of disjunction-type="recognition" id="oneOf0">
                <emma:interpretation id="interp0" emma:lang="en-US" emma:confidence="0">
                  <emma:literal>of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g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is</emma:literal>
                </emma:interpretation>
              </emma:one-of>
            </emma:emma>
          </inkml:annotationXML>
          <inkml:trace contextRef="#ctx0" brushRef="#br0">114 82 303 0,'0'0'4'0,"0"0"0"0,0 0 1 16,-16 3 2-16,16-3 0 16,-13 12 2-16,13-12 2 15,-19 25-1-15,12-6-1 0,-4 1-2 16,3 4-2-16,0-5 1 15,8 3-3-15,0-4 0 16,0-18-1-16,8 14-1 16,-8-14 0-16,29-4 0 0,-6-10 0 15,-4-9 1-15,2-2-1 16,-2-6 1-16,-1 6 0 16,-7-8 1-16,1 8 0 15,-9 0 1-15,0 6 1 0,-3 0-1 16,0 19 0-16,-3-15-1 15,3 15-1-15,0 0 0 16,-15 7 0-16,12 4-2 16,3 9 0-16,0-2 0 0,3 8 1 15,9 3 0-15,2-4-1 16,-3 5 1-16,12 1 0 16,-5 1-1-16,4-3 1 15,1-1 0-15,-2-1-1 0,-3 2 1 16,1-2 0-16,-4-5 0 15,-4-1 0-15,-3 1 0 16,-5 0 1-16,-3 1 0 16,-11-2 0-16,-11-2 0 15,-8 4 0-15,-10-2-1 0,-12-3-2 16,-4 1-3-16,-10-12-12 16,4-3-65-16,3 0 0 15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5:24.3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EB8293-6A00-4FE8-9C5F-E4EEAF857ABD}" emma:medium="tactile" emma:mode="ink">
          <msink:context xmlns:msink="http://schemas.microsoft.com/ink/2010/main" type="writingRegion" rotatedBoundingBox="30442,6573 31264,6573 31264,12851 30442,12851"/>
        </emma:interpretation>
      </emma:emma>
    </inkml:annotationXML>
    <inkml:traceGroup>
      <inkml:annotationXML>
        <emma:emma xmlns:emma="http://www.w3.org/2003/04/emma" version="1.0">
          <emma:interpretation id="{D1CFB0CE-1809-4264-B2D8-EB6ABC204822}" emma:medium="tactile" emma:mode="ink">
            <msink:context xmlns:msink="http://schemas.microsoft.com/ink/2010/main" type="paragraph" rotatedBoundingBox="30442,6573 31264,6573 31264,12851 30442,128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69ABB6-2D0B-4D96-9F52-6900A23DCB0E}" emma:medium="tactile" emma:mode="ink">
              <msink:context xmlns:msink="http://schemas.microsoft.com/ink/2010/main" type="line" rotatedBoundingBox="30442,6573 31264,6573 31264,12851 30442,12851"/>
            </emma:interpretation>
          </emma:emma>
        </inkml:annotationXML>
        <inkml:traceGroup>
          <inkml:annotationXML>
            <emma:emma xmlns:emma="http://www.w3.org/2003/04/emma" version="1.0">
              <emma:interpretation id="{DE1B849D-9FA4-45F4-942D-906962DCF99E}" emma:medium="tactile" emma:mode="ink">
                <msink:context xmlns:msink="http://schemas.microsoft.com/ink/2010/main" type="inkWord" rotatedBoundingBox="30442,6573 31264,6573 31264,12851 30442,12851"/>
              </emma:interpretation>
              <emma:one-of disjunction-type="recognition" id="oneOf0">
                <emma:interpretation id="interp0" emma:lang="en-US" emma:confidence="0">
                  <emma:literal>%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{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0-3 343 0,'0'0'8'16,"0"0"3"-16,0 0 3 15,0 0 2-15,9 0 0 0,-9 0 1 16,0 0 2-16,16-3 0 16,-16 3-8-16,0 0-2 15,0 0-2-15,0 0-2 0,7 16-1 16,-2 3-2-16,-5 13 0 15,7 5-1-15,-1 13 0 16,4 15 0-16,1 5 0 16,-2 5-1-16,-2-2 1 0,-5-6 0 15,5 4 1-15,-7-7-2 16,3-12 0-16,-3-12 0 16,0-9 0-16,4-9 0 15,-4-6 0-15,0-16 0 0,0 16 0 16,0-16 0-16,0 0 0 15,0 0 0-15,0 0 0 16,0 0 0-16,0 0 0 16,0 0 0-16,0 0 0 15,0 0-29-15,0 0-60 0,0 0-4 16</inkml:trace>
          <inkml:trace contextRef="#ctx0" brushRef="#br0" timeOffset="609.434">25 1468 326 0,'0'0'5'0,"0"0"1"0,-16 10 2 16,3-1 2-16,13-9 1 16,-29 22 4-16,9 1 1 15,-3 3-1-15,-5 6-3 0,6 6-2 16,-4 7 0-16,6 7-2 16,-3 6-2-16,7 3-1 15,7 3-1-15,6 0-2 16,10-3 1-16,9-6-1 0,16-6 0 15,10-18 0-15,12-10 0 16,4-13-1-16,13-16 0 16,0-13 1-16,3-10-2 0,-6-11 1 15,-7-10 0-15,-9-3-1 16,-11-6 0-16,-6-3 0 16,-15 3-1-16,-13 0 1 15,-7-1-2-15,-16 8 0 16,-13 10 0-16,-4 7-1 15,-15 10 1-15,-7 13-2 0,-7 11-5 16,2 12-22-16,-11 20-50 16,0 11-1-1</inkml:trace>
          <inkml:trace contextRef="#ctx0" brushRef="#br0" timeOffset="1171.8908">57 3206 342 0,'0'0'6'0,"-4"-16"3"0,4 16 0 15,-21-7 4-15,1 7 1 16,-6 0-1-16,1 7 2 15,-5 5 0-15,-5 14-5 0,3 15-2 16,-4 5-1-16,1 15-1 16,3 8-2-16,0 9 0 15,9 6-2-15,0 6 0 16,7-4 0-16,13-6-1 0,9-10 0 16,17-11 0-16,13-21 1 15,12-15-1-15,16-23 0 16,1-7 1-16,8-21-1 0,5-15 1 15,-11-8-1-15,2-6 0 16,-21-8 0-16,-7 1 1 16,-15-3-2-16,-13-1 2 15,-13 3-2-15,-16 12 0 0,-13 5-1 16,-16 12-1-16,-3 14-3 16,-13 15-7-16,3 17-29 15,-13 19-44-15,6 12-1 16</inkml:trace>
          <inkml:trace contextRef="#ctx0" brushRef="#br0" timeOffset="1750.095">25 5677 390 0,'0'0'7'0,"7"-15"1"15,-2 1 3-15,-5 14 1 16,11-25 1-16,-6 17 1 0,-5-10 0 16,0 18 0-16,-5-13-6 15,-15 13-2-15,-6 9-2 16,-6 9 0-16,-3 4-1 15,-4 10 0-15,3 9-3 0,-3 2 0 16,7 14 0-16,7 0 0 16,6 15 0-16,8-5 0 15,15 4 0-15,12-7 0 16,10-9 0-16,19-15 0 16,10-14 0-16,16-12 0 0,3-18 0 15,0-22 0-15,-1-11 0 16,-4-12 0-16,-12-2 0 15,-15-10 0-15,-13 3 0 16,-22 0 0-16,-14 4 0 0,-18 6-7 16,-14 12-27-16,-2 7-52 15,-28 10-5-15</inkml:trace>
        </inkml:traceGroup>
      </inkml:traceGroup>
    </inkml:traceGroup>
  </inkml:traceGroup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21.0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C365D7-C0E7-4D4B-BC6D-B48D0CBF896D}" emma:medium="tactile" emma:mode="ink">
          <msink:context xmlns:msink="http://schemas.microsoft.com/ink/2010/main" type="writingRegion" rotatedBoundingBox="9105,13002 9654,13002 9654,13605 9105,13605">
            <msink:destinationLink direction="with" ref="{7B25A0AE-7FDA-4312-BBF4-F4ED361DF5A5}"/>
            <msink:destinationLink direction="with" ref="{B91A44A7-B178-4E0D-939B-98A39302C632}"/>
            <msink:destinationLink direction="with" ref="{7728AB76-4FFD-4C14-A50C-F8B0EB022847}"/>
            <msink:destinationLink direction="with" ref="{A5D35926-4CC2-4B4F-9ED8-24B7A0EC1E37}"/>
          </msink:context>
        </emma:interpretation>
      </emma:emma>
    </inkml:annotationXML>
    <inkml:traceGroup>
      <inkml:annotationXML>
        <emma:emma xmlns:emma="http://www.w3.org/2003/04/emma" version="1.0">
          <emma:interpretation id="{C7DEE7A0-7F46-4BCE-B573-2BAFEED30C25}" emma:medium="tactile" emma:mode="ink">
            <msink:context xmlns:msink="http://schemas.microsoft.com/ink/2010/main" type="paragraph" rotatedBoundingBox="9105,13002 9654,13002 9654,13605 9105,13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FF1BDB-8E66-44F8-9693-3187FD09745F}" emma:medium="tactile" emma:mode="ink">
              <msink:context xmlns:msink="http://schemas.microsoft.com/ink/2010/main" type="line" rotatedBoundingBox="9105,13002 9654,13002 9654,13605 9105,13605"/>
            </emma:interpretation>
          </emma:emma>
        </inkml:annotationXML>
        <inkml:traceGroup>
          <inkml:annotationXML>
            <emma:emma xmlns:emma="http://www.w3.org/2003/04/emma" version="1.0">
              <emma:interpretation id="{3FAC76AB-2B8A-4776-8FEF-24B504BC91E9}" emma:medium="tactile" emma:mode="ink">
                <msink:context xmlns:msink="http://schemas.microsoft.com/ink/2010/main" type="inkWord" rotatedBoundingBox="9283,12827 9827,13184 9478,13716 8934,13358"/>
              </emma:interpretation>
              <emma:one-of disjunction-type="recognition" id="oneOf0">
                <emma:interpretation id="interp0" emma:lang="en-US" emma:confidence="1">
                  <emma:literal>is</emma:literal>
                </emma:interpretation>
                <emma:interpretation id="interp1" emma:lang="en-US" emma:confidence="0">
                  <emma:literal>I 5</emma:literal>
                </emma:interpretation>
                <emma:interpretation id="interp2" emma:lang="en-US" emma:confidence="0">
                  <emma:literal>I S</emma:literal>
                </emma:interpretation>
                <emma:interpretation id="interp3" emma:lang="en-US" emma:confidence="0">
                  <emma:literal>I s</emma:literal>
                </emma:interpretation>
                <emma:interpretation id="interp4" emma:lang="en-US" emma:confidence="0">
                  <emma:literal>I G</emma:literal>
                </emma:interpretation>
              </emma:one-of>
            </emma:emma>
          </inkml:annotationXML>
          <inkml:trace contextRef="#ctx0" brushRef="#br0">-1926 134 287 0,'0'0'5'0,"0"0"2"16,0 0 1-16,0 0 1 15,0 0 4-15,3 9 0 16,-3-9 2-16,8 23 2 0,-8-5-3 16,3 4-3-16,1 7 0 15,4 7-2-15,3 10-2 16,-4-2-1-16,4 0-2 15,0-1-2-15,4 2-5 0,-4-12-14 16,-3-4-60-16,5-4-4 16</inkml:trace>
          <inkml:trace contextRef="#ctx0" brushRef="#br0" timeOffset="515.6259">-1477 40 329 0,'0'0'4'16,"0"0"2"-16,0 0 1 0,0 0 3 15,-10-3 0-15,10 3 3 16,-26 3 1-16,7 2-1 15,-2 5-4-15,-5-2-1 16,3 7-2-16,1-2-2 0,1 3-1 16,5-2-1-16,6 8-2 15,5 1 0-15,5-5-3 16,0 4 1-16,11-4 0 16,4 4 0-16,8-4-1 0,-1-3 0 15,-4-3 1-15,3-1 0 16,2-4 1-16,-4 1 0 15,-1-1 0-15,1-4 1 16,-5 5 1-16,1-5-1 0,-4 1 1 16,4 3 0-16,-15-7 1 15,18 12 0-15,-18-12 0 16,19 11 1-16,-19-11 0 16,11 14 0-16,-11-14-1 0,7 21 1 15,-7-5-1-15,0 3 0 16,0 2 0-16,-3 2-1 15,-12 2 0-15,-4 1-1 16,-7 3-4-16,-11 0-20 0,16-2-54 16,-42-9-3-16</inkml:trace>
        </inkml:traceGroup>
      </inkml:traceGroup>
    </inkml:traceGroup>
  </inkml:traceGroup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18.83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702760-CCDC-4502-B441-776B94F1FE22}" emma:medium="tactile" emma:mode="ink">
          <msink:context xmlns:msink="http://schemas.microsoft.com/ink/2010/main" type="writingRegion" rotatedBoundingBox="8808,13289 6613,13702 6222,11623 8418,11211">
            <msink:destinationLink direction="with" ref="{7B25A0AE-7FDA-4312-BBF4-F4ED361DF5A5}"/>
            <msink:destinationLink direction="with" ref="{081601F2-8BAA-4323-82D2-BE09F539490B}"/>
            <msink:destinationLink direction="with" ref="{B91A44A7-B178-4E0D-939B-98A39302C632}"/>
          </msink:context>
        </emma:interpretation>
      </emma:emma>
    </inkml:annotationXML>
    <inkml:traceGroup>
      <inkml:annotationXML>
        <emma:emma xmlns:emma="http://www.w3.org/2003/04/emma" version="1.0">
          <emma:interpretation id="{21D38ED6-72AC-4851-A1ED-B0A33692EBD9}" emma:medium="tactile" emma:mode="ink">
            <msink:context xmlns:msink="http://schemas.microsoft.com/ink/2010/main" type="paragraph" rotatedBoundingBox="8808,13289 6613,13702 6366,12391 8562,119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6B142A-C341-43EC-A132-B5075E0E1E05}" emma:medium="tactile" emma:mode="ink">
              <msink:context xmlns:msink="http://schemas.microsoft.com/ink/2010/main" type="line" rotatedBoundingBox="8808,13289 6613,13702 6366,12391 8562,11978">
                <msink:destinationLink direction="with" ref="{A5D35926-4CC2-4B4F-9ED8-24B7A0EC1E3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892894A-87FA-4E62-959E-235627FE9801}" emma:medium="tactile" emma:mode="ink">
                <msink:context xmlns:msink="http://schemas.microsoft.com/ink/2010/main" type="inkWord" rotatedBoundingBox="7472,13540 6613,13702 6366,12391 7226,12229"/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☹</emma:literal>
                </emma:interpretation>
                <emma:interpretation id="interp3" emma:lang="en-US" emma:confidence="0">
                  <emma:literal>☺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53 20 335 0,'0'0'6'0,"0"0"2"15,0 0 1-15,-7-11 3 16,7 11-1-16,0 0 2 0,-16-7 0 16,16 7 1-16,-14 11-6 15,7 7-1-15,2 11-2 16,2 7-1-16,3 7-1 0,0 0 0 15,0 2-1-15,8 4-1 16,3-5-5-16,-1-3-7 16,1-8-22-16,-11-4-46 15,15-6-4-15</inkml:trace>
          <inkml:trace contextRef="#ctx0" brushRef="#br0" timeOffset="579.1271">241-50 246 0,'0'0'7'0,"0"0"4"0,0-12 3 15,0 12 4-15,15-8 0 16,-4 5 4-16,7-1-1 15,5-3 2-15,-1 7-6 16,4 0-5-16,3 0-3 0,-8 3-4 16,2 1-1-16,-4 3-2 15,-9 4-1-15,-10-11-1 16,5 27 0-16,-5-12 0 0,-15 4 0 16,-1-5-1-16,-2 5 1 15,0 2-1-15,-1-6 0 16,8 3-1-16,1-4 0 15,2 4 0-15,8-4 0 0,0-14 1 16,3 22-1-16,-3-22 1 16,23 19 1-16,-5-13 0 15,1-1 1-15,-1-5 0 16,-4 3 0-16,1-3 0 0,-15 0 0 16,19 0 0-16,-19 0 0 15,15 11 0-15,-15-11-1 16,11 11 0-16,-11-11 0 15,11 18 1-15,-11-18-1 16,7 22 1-16,-7-22-1 0,3 24 1 16,-3-24 0-16,0 25 1 15,-6-11-1-15,-1-2 1 16,-4 6 0-16,-1-2-1 0,-2 1 2 16,-5 1-3-16,-4-6 2 15,-3 3-1-15,2-8-2 16,-2 4-6-16,-8-6-15 15,2-5-56-15,9 0-2 0</inkml:trace>
          <inkml:trace contextRef="#ctx0" brushRef="#br1" timeOffset="15281.3066">-449-765 337 0,'0'0'5'15,"0"0"2"-15,0 0 1 16,0 0 4-16,0 0 0 15,0 0 2-15,0 0 1 0,-4 18 1 16,4 1-4-16,0 6-2 16,0 11-2-16,0 9-1 15,0 11-1-15,0 5-1 16,4 11-1-16,0 4-1 0,0-2-1 16,-1 4 1-16,5-13-1 15,0-2 1-15,-2-7 0 16,-2-12 0-16,4-8 0 0,3-7 0 15,-4-10 0-15,-4-4 0 16,-3-15-1-16,4 16-2 16,-4-16 0-16,0 0 0 15,0 0 0-15,0 0 0 16,4 11 0-16,-4-11-23 0,-8 3-63 16,8-3-2-16</inkml:trace>
          <inkml:trace contextRef="#ctx0" brushRef="#br1" timeOffset="16218.8025">1617-880 348 0,'0'0'5'0,"0"0"1"15,0 0 1-15,0 0 4 16,15-4 2-16,-15 4 0 0,22 4 1 16,-22-4 2-16,21 26-4 15,-5-6-1-15,-6 16 0 16,-2 2-1-16,3 11-2 15,1 7-2-15,-1 3 0 0,-3 1-1 16,-2 7-1-16,1-5 1 16,1-1-5-16,0-7 0 15,-1-10 0-15,-4-1 0 16,5-9 0-16,0-5 0 0,-5-13 0 16,0 2 0-16,-3-18 0 15,5 17 0-15,-5-17 0 16,0 0 0-16,7 16 0 15,-7-16 0-15,3 22-11 0,19-12-77 16,-22 9-2-16</inkml:trace>
        </inkml:traceGroup>
      </inkml:traceGroup>
    </inkml:traceGroup>
    <inkml:traceGroup>
      <inkml:annotationXML>
        <emma:emma xmlns:emma="http://www.w3.org/2003/04/emma" version="1.0">
          <emma:interpretation id="{A965F56B-0F42-4EBD-9A22-1C6FB3B17D16}" emma:medium="tactile" emma:mode="ink">
            <msink:context xmlns:msink="http://schemas.microsoft.com/ink/2010/main" type="paragraph" rotatedBoundingBox="7269,11437 7303,11947 7013,11967 6979,114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1013FC9-436F-435B-A9AD-8FD0403321E5}" emma:medium="tactile" emma:mode="ink">
              <msink:context xmlns:msink="http://schemas.microsoft.com/ink/2010/main" type="line" rotatedBoundingBox="7269,11437 7303,11947 7012,11967 6979,11457"/>
            </emma:interpretation>
          </emma:emma>
        </inkml:annotationXML>
        <inkml:traceGroup>
          <inkml:annotationXML>
            <emma:emma xmlns:emma="http://www.w3.org/2003/04/emma" version="1.0">
              <emma:interpretation id="{BA602CE4-B832-4DB6-83B0-1345CB2AE349}" emma:medium="tactile" emma:mode="ink">
                <msink:context xmlns:msink="http://schemas.microsoft.com/ink/2010/main" type="inkWord" rotatedBoundingBox="7269,11437 7303,11947 7012,11967 6979,11457"/>
              </emma:interpretation>
              <emma:one-of disjunction-type="recognition" id="oneOf1">
                <emma:interpretation id="interp5" emma:lang="en-US" emma:confidence="1">
                  <emma:literal>n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m</emma:literal>
                </emma:interpretation>
                <emma:interpretation id="interp8" emma:lang="en-US" emma:confidence="0">
                  <emma:literal>h</emma:literal>
                </emma:interpretation>
                <emma:interpretation id="interp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-7234.398">348-1678 275 0,'0'0'5'0,"0"0"1"16,0 0 3-16,0 0 1 15,-18-15 2-15,2 15 1 0,-5 0 0 16,-1 0 1-16,-8 4-3 16,3 3-3-16,-5 8-1 15,6-4-3-15,0 0-2 16,5 3-1-16,5 1-1 0,5 3-1 15,4-4 1-15,7 2-1 16,0-1 0-16,15-4 0 16,4 0-1-16,-1 3 1 15,8-2 1-15,-4-6-2 0,4 1 1 16,0-3 0-16,-5 0 1 16,-2-1 0-16,-4 5 1 15,-1-1-1-15,-14-7 0 16,23 18 0-16,-23-18 1 15,7 23-1-15,-3-5 2 0,-4 1-2 16,-4 6 1-16,-8 0 0 16,-6 1-1-16,-4-1 1 15,-4 6-1-15,-11-6-6 0,-3 1-16 16,7-5-49-16,-15-6-3 16</inkml:trace>
        </inkml:traceGroup>
      </inkml:traceGroup>
    </inkml:traceGroup>
  </inkml:traceGroup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09.85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AC84E7-D7AA-4800-9137-CCC286FE4FF9}" emma:medium="tactile" emma:mode="ink">
          <msink:context xmlns:msink="http://schemas.microsoft.com/ink/2010/main" type="writingRegion" rotatedBoundingBox="9031,9865 9304,9865 9304,10384 9031,10384">
            <msink:destinationLink direction="with" ref="{B91A44A7-B178-4E0D-939B-98A39302C632}"/>
            <msink:destinationLink direction="with" ref="{7728AB76-4FFD-4C14-A50C-F8B0EB022847}"/>
            <msink:destinationLink direction="with" ref="{815C9BBE-0F8A-42AD-97B3-460C8F222A20}"/>
            <msink:destinationLink direction="with" ref="{FF0F988D-B752-4F85-AFFF-B8FF66145107}"/>
          </msink:context>
        </emma:interpretation>
      </emma:emma>
    </inkml:annotationXML>
    <inkml:traceGroup>
      <inkml:annotationXML>
        <emma:emma xmlns:emma="http://www.w3.org/2003/04/emma" version="1.0">
          <emma:interpretation id="{A65963D7-5961-4BDA-BE5A-1CA5734306AF}" emma:medium="tactile" emma:mode="ink">
            <msink:context xmlns:msink="http://schemas.microsoft.com/ink/2010/main" type="paragraph" rotatedBoundingBox="9031,9865 9304,9865 9304,10384 9031,10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B60D8A-DE7D-4266-862A-DDC274B784B3}" emma:medium="tactile" emma:mode="ink">
              <msink:context xmlns:msink="http://schemas.microsoft.com/ink/2010/main" type="line" rotatedBoundingBox="9031,9865 9304,9865 9304,10384 9031,10384"/>
            </emma:interpretation>
          </emma:emma>
        </inkml:annotationXML>
        <inkml:traceGroup>
          <inkml:annotationXML>
            <emma:emma xmlns:emma="http://www.w3.org/2003/04/emma" version="1.0">
              <emma:interpretation id="{C5CF62CA-C849-473A-9072-4C118423449E}" emma:medium="tactile" emma:mode="ink">
                <msink:context xmlns:msink="http://schemas.microsoft.com/ink/2010/main" type="inkWord" rotatedBoundingBox="9159,9814 9351,10297 9134,10384 8941,9900"/>
              </emma:interpretation>
              <emma:one-of disjunction-type="recognition" id="oneOf0">
                <emma:interpretation id="interp0" emma:lang="en-US" emma:confidence="1">
                  <emma:literal>3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-2000-3100 333 0,'0'0'3'0,"0"0"0"0,0 0 2 16,0 0 1-16,0 0 2 16,0 0 3-16,11 0-1 15,4 0 1-15,-1 0-2 0,4 0-2 16,1 0-1-16,-1 0-1 16,1 0-2-16,-19 0-1 15,18 24-1-15,-18-10 0 16,-3 4 0-16,-8 0 0 0,-4 1 0 15,-3 6 0-15,2-7-1 16,5 2 0-16,1-2-1 16,7-4 1-16,3-14-1 15,3 19 1-15,12-11-1 0,-1-1 1 16,4-1 0-16,5-2 0 16,-4 4 0-16,-1-5 0 15,1 4 0-15,-9 1 0 0,9-5 0 16,-19-3 1-1,26 16-1-15,-15-14 0 0,7 10 1 16,-18-12 1-16,15 22 0 16,-15-2 0-16,-7-2 0 15,-9 10-1-15,-13-3-2 0,3 9-9 16,-18 15-55-16,-4-17-12 16</inkml:trace>
        </inkml:traceGroup>
      </inkml:traceGroup>
    </inkml:traceGroup>
  </inkml:traceGroup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12.89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F07EE7-778F-4112-BD1E-6BC26FC5B9B1}" emma:medium="tactile" emma:mode="ink">
          <msink:context xmlns:msink="http://schemas.microsoft.com/ink/2010/main" type="writingRegion" rotatedBoundingBox="9046,10867 13879,11409 13735,12696 8902,12155">
            <msink:destinationLink direction="with" ref="{7728AB76-4FFD-4C14-A50C-F8B0EB022847}"/>
            <msink:destinationLink direction="with" ref="{B91A44A7-B178-4E0D-939B-98A39302C632}"/>
          </msink:context>
        </emma:interpretation>
      </emma:emma>
    </inkml:annotationXML>
    <inkml:traceGroup>
      <inkml:annotationXML>
        <emma:emma xmlns:emma="http://www.w3.org/2003/04/emma" version="1.0">
          <emma:interpretation id="{8E5994A9-28EB-42B6-A7F4-E52A7EB45D5A}" emma:medium="tactile" emma:mode="ink">
            <msink:context xmlns:msink="http://schemas.microsoft.com/ink/2010/main" type="paragraph" rotatedBoundingBox="9046,10867 13879,11409 13735,12696 8902,121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A15DC0-8E87-4981-9418-378CAEFE759A}" emma:medium="tactile" emma:mode="ink">
              <msink:context xmlns:msink="http://schemas.microsoft.com/ink/2010/main" type="line" rotatedBoundingBox="9046,10867 13879,11409 13735,12696 8902,12155">
                <msink:destinationLink direction="with" ref="{7B25A0AE-7FDA-4312-BBF4-F4ED361DF5A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1501820-F2AE-401F-A054-392A4835A756}" emma:medium="tactile" emma:mode="ink">
                <msink:context xmlns:msink="http://schemas.microsoft.com/ink/2010/main" type="inkWord" rotatedBoundingBox="8984,11418 9307,11454 9276,11735 8953,11699"/>
              </emma:interpretation>
              <emma:one-of disjunction-type="recognition" id="oneOf0">
                <emma:interpretation id="interp0" emma:lang="en-US" emma:confidence="0">
                  <emma:literal>7</emma:literal>
                </emma:interpretation>
                <emma:interpretation id="interp1" emma:lang="en-US" emma:confidence="0">
                  <emma:literal>&gt;</emma:literal>
                </emma:interpretation>
                <emma:interpretation id="interp2" emma:lang="en-US" emma:confidence="0">
                  <emma:literal>?</emma:literal>
                </emma:interpretation>
                <emma:interpretation id="interp3" emma:lang="en-US" emma:confidence="0">
                  <emma:literal>]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-2055-1467 298 0,'0'0'4'0,"0"0"2"0,0 0 2 16,0 0 2-16,0 0 1 15,11-7 0-15,2-1 1 16,3 2 1-16,7 1-3 0,6-2-3 15,3 3-2-15,2 1 0 16,3-1-2-16,0 2 0 16,-8 2 0-16,-3 0 1 15,-8 0-1-15,1 6 0 16,-19-6 1-16,4 29-1 0,-11-7-1 16,-16 10 1-16,-2 6-4 15,-9 6-9-15,-7-8-53 16,1 25-14-16</inkml:trace>
        </inkml:traceGroup>
        <inkml:traceGroup>
          <inkml:annotationXML>
            <emma:emma xmlns:emma="http://www.w3.org/2003/04/emma" version="1.0">
              <emma:interpretation id="{1E9E44BC-05E8-44BB-B6E6-8F49CDF36B22}" emma:medium="tactile" emma:mode="ink">
                <msink:context xmlns:msink="http://schemas.microsoft.com/ink/2010/main" type="inkWord" rotatedBoundingBox="11492,11135 13887,11468 13708,12755 11313,12422"/>
              </emma:interpretation>
              <emma:one-of disjunction-type="recognition" id="oneOf1">
                <emma:interpretation id="interp5" emma:lang="en-US" emma:confidence="0">
                  <emma:literal>II</emma:literal>
                </emma:interpretation>
                <emma:interpretation id="interp6" emma:lang="en-US" emma:confidence="0">
                  <emma:literal>IT,</emma:literal>
                </emma:interpretation>
                <emma:interpretation id="interp7" emma:lang="en-US" emma:confidence="0">
                  <emma:literal>IT.</emma:literal>
                </emma:interpretation>
                <emma:interpretation id="interp8" emma:lang="en-US" emma:confidence="0">
                  <emma:literal>IT'</emma:literal>
                </emma:interpretation>
                <emma:interpretation id="interp9" emma:lang="en-US" emma:confidence="0">
                  <emma:literal>IT!</emma:literal>
                </emma:interpretation>
              </emma:one-of>
            </emma:emma>
          </inkml:annotationXML>
          <inkml:trace contextRef="#ctx0" brushRef="#br1" timeOffset="90754.8535">379-529 347 0,'0'0'4'0,"0"0"2"0,0 0 2 16,0 0 2-16,0 0 3 15,0 0-1-15,26-4 1 16,0 0 0-16,14 1-3 0,15-8-2 16,5 4-2-16,11-8-2 15,5-1-2-15,6 3-1 16,-6-3 0-16,0-2-3 16,-3 2-3-16,-14 3-8 0,-4 1-25 15,5 6-41-15,-24 1-4 16</inkml:trace>
          <inkml:trace contextRef="#ctx0" brushRef="#br2" timeOffset="-94490.9969">1283-437 400 0,'0'0'-3'16,"0"0"-9"-16,12 0-32 15,9 7-30-15,1-2-4 0</inkml:trace>
          <inkml:trace contextRef="#ctx0" brushRef="#br1" timeOffset="91067.356">2073-1269 354 0,'0'0'7'15,"0"0"3"-15,0 0 0 16,0 0 3-16,-8 15 1 16,8-15 1-16,0 27 0 15,0-9 1-15,8 11-7 0,3 7-2 16,4 9-2-16,4 3-3 15,-6 6-4-15,6 7-10 16,-4-11-24-16,-15 1-46 16,14-6-3-16</inkml:trace>
          <inkml:trace contextRef="#ctx0" brushRef="#br1" timeOffset="91270.482">1892-1283 368 0,'0'0'4'0,"0"0"3"0,0 0 2 16,0 0 1-16,21-11 1 16,10 4 0-16,6-4 0 15,7-4 1-15,18 0-6 0,8 1-7 16,4-5-17-16,-11 13-60 15,11 1-3-15</inkml:trace>
          <inkml:trace contextRef="#ctx0" brushRef="#br1" timeOffset="91442.3591">2179-849 441 0,'0'0'3'15,"15"0"-1"-15,11-11 1 16,14-4-1-16,15 1 0 16,16-8-2-16,21 4-4 15,5-9-23-15,-2 9-53 0,20 7-2 16</inkml:trace>
          <inkml:trace contextRef="#ctx0" brushRef="#br0" timeOffset="-593.757">696-1797 322 0,'0'0'8'0,"0"0"3"0,0 0 2 16,0 0 1-16,0 10 1 16,0-10 0-16,-15 15 1 15,1-5 1-15,-9 6-9 16,-1 6-2-16,-7 5-2 0,-1 2 0 15,1 6-1-15,-6 6-1 16,8 0-1-16,3 3 0 16,8-4 0-16,7 1 0 15,8-12-1-15,3 0 1 16,14-11 0-16,16-6 0 0,3-12 0 16,11 0-1-16,-7-7 1 15,7-16 0-15,-7 5-2 16,-11-4-1-16,-4-1-2 15,-18 1-3-15,-4 8-8 0,-23-1-19 16,-13 9-46-16,-1 1-4 16</inkml:trace>
        </inkml:traceGroup>
      </inkml:traceGroup>
    </inkml:traceGroup>
  </inkml:traceGroup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8:26.4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D35926-4CC2-4B4F-9ED8-24B7A0EC1E37}" emma:medium="tactile" emma:mode="ink">
          <msink:context xmlns:msink="http://schemas.microsoft.com/ink/2010/main" type="inkDrawing" rotatedBoundingBox="5087,15943 6247,10975 10636,12000 9476,16968" semanticType="enclosure" shapeName="Other">
            <msink:sourceLink direction="with" ref="{08A02E3C-8D08-49E9-A927-2E0A095FF01B}"/>
            <msink:sourceLink direction="with" ref="{4CC365D7-C0E7-4D4B-BC6D-B48D0CBF896D}"/>
            <msink:sourceLink direction="with" ref="{116B142A-C341-43EC-A132-B5075E0E1E05}"/>
            <msink:destinationLink direction="with" ref="{2C5B148C-FCF5-457B-A2D6-C052BA540E55}"/>
          </msink:context>
        </emma:interpretation>
      </emma:emma>
    </inkml:annotationXML>
    <inkml:trace contextRef="#ctx0" brushRef="#br0">3256 543 214 0,'0'0'7'0,"0"0"2"0,-11-18 2 15,11 18 2-15,-10-14 2 16,10 14 0-16,-26-22 2 16,10 15-1-16,-2-1-3 0,-8-2-4 15,-6 2-1-15,-10 1-2 16,2 0 0-16,-15-1 0 16,-5 1-1-16,2 4 0 15,-5-1 0-15,5-3 0 16,-5 3 0-16,7-1-2 0,-3-2 1 15,6 5-2-15,-2-7 1 16,0 2-2-16,0 3 0 16,-4 0 0-16,-7 1 0 15,-4 3-1-15,-4 0 1 0,-7 0-1 16,7 3 1-16,-7 1 0 16,7 0 0-16,-7-4 1 15,7 0-1-15,0 0 0 16,4 0 0-16,-1-4 0 0,10 4 0 15,-10-4 0-15,5 4-1 16,-1 0 0-16,1 0 0 16,0 4 0-16,3 0 1 15,0-4 0-15,8 0 0 0,-1 0 1 16,12 0 0-16,-1-4 0 16,6-7 1-16,9 4-1 15,-3-4 0-15,11-1-1 0,-1 1 0 16,2 4 1-16,-2 0-2 15,-3 7 0-15,4 0 1 16,-4 0 0-16,0 4 0 16,-6 6 1-16,-2 1 0 15,5-4 0-15,-13 4 0 0,10 1 0 16,-2-1 0-16,5 0 0 16,3-2-1-16,0 0-1 15,8 2 1-15,7 5-1 16,0 2 0-16,3 7 0 0,5 4 1 15,3 9 0-15,0 6-1 16,0 3 1-16,0 9 1 16,0-2-1-16,0 9 0 0,0 0-1 15,0 3 0-15,0 6 1 16,0-1 0-16,0 2 0 16,0 9 0-16,0-1 0 15,0 7 0-15,0 5 1 0,0 1 0 16,0 6 0-16,-4-1 1 15,1 7-1-15,-5-6 0 16,0 7-1-16,1-8 0 16,4-3-1-16,3-8 1 15,0 0 0-15,0-11-1 0,7-3 0 16,7-9 0-16,9-2 2 16,-1-5-1-16,-4-2 0 15,8-1 1-15,-8 0-1 16,1 1 0-16,-4-1 0 0,-4-1 0 15,-8 7 0-15,2-4-1 16,-5 2 1-16,0-3-1 16,-5 2 0-16,2-2 1 0,3 3-1 15,-3-1 0-15,-2-2 0 16,5-2 0-16,0 4 1 16,0-2-1-16,-3 3 1 15,3 4-1-15,-7-4 0 16,-1 3 1-16,-7 1 0 0,1-5-1 15,3 1 1-15,-4-8 0 16,4 0 0-16,0-14-1 16,-1 1 1-16,9-12-1 15,0-1 0-15,3-10 0 0,0-5 1 16,0-10-1-16,0 19 2 16,0-19-2-16,0 0 0 15,0 0 0-15,0 0 0 16,0 0 0-16,0 0 0 0,0 0 0 15,11 3 0-15,-11-3 0 16,18 0 0-16,0-3 0 16,4-1 0-16,9 0 0 0,1 1 0 15,9 3 0-15,7-4 0 16,7 0 0-16,11 1 0 16,8-4 0-16,7-1 0 15,8-3 0-15,14 1 0 16,4-1 0-16,11-4 0 0,1 4 0 15,9-8 0-15,9 8 0 16,-5-7 0-16,12 3 0 16,-7 0 0-16,10-3 0 15,-6 0 0-15,-4 4 0 0,-2-6 0 16,-9 5 0-16,0-4 0 16,-8 6 0-16,-8-3 0 15,-10 5 0-15,-5-3 0 16,-6-1 0-16,-7 4 0 0,-1 4 0 15,-15 0 0-15,-6-4 0 16,-5 4 0-16,-7 0 0 16,-4-4 0-16,-4 0 0 0,1-5 0 15,-4 1 0-15,0 1 0 16,-5-1 0-16,2-4 0 16,-5 2 0-16,-6 6 0 15,-1-7 0-15,-7 2 0 16,-1-2 0-16,-6-2 0 0,-1-5 0 15,1 0 0-15,-5-8 0 16,2-7 0-16,-2-5 0 16,0-9 0-16,1-6 0 15,-4-10 0-15,3-3 0 0,-3-4 0 16,0-3 0-16,-3-6 0 16,-4-1 0-16,4-2 0 15,-2-3 0-15,-3-4 0 16,2-3 0-16,2-4 0 0,0-3 0 15,0-1 0-15,1 0 0 16,-8-2 0-16,0 5 0 16,-4 2 0-16,-11 6 0 0,-3 0 0 15,-8 5 0-15,-5 6 0 16,3-1 0-16,2 3 0 16,-5 2 0-16,10-4 0 15,-2 4 0-15,8-3 0 16,5-2 0-16,-2 3 0 0,1-2 0 15,4 0 0-15,-1 9 0 16,-2-2 0-16,2 8 0 16,4 4 0-16,-3 10 0 15,2-2 0-15,6 10 0 0,-9 3 0 16,12-1 0-16,-4 5 0 16,3 3 0-16,-3 2 0 15,4 0 0-15,4 3 0 0,-8 4 0 16,3 2 0-16,-3 5 0 15,4 0 0-15,-9 7 0 16,16 15 0-16,-21-7 0 16,21 7 0-16,-26 11 0 0,23 8 0 15,-9-1 0-15,12 7-84 16,0-5-5-16</inkml:trace>
  </inkml:traceGroup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8:28.0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5C9BBE-0F8A-42AD-97B3-460C8F222A20}" emma:medium="tactile" emma:mode="ink">
          <msink:context xmlns:msink="http://schemas.microsoft.com/ink/2010/main" type="inkDrawing" rotatedBoundingBox="5564,8480 9264,8197 9429,10361 5729,10643" semanticType="enclosure" shapeName="Other">
            <msink:sourceLink direction="with" ref="{E43FA798-3625-4E23-BD44-922F87773A20}"/>
            <msink:sourceLink direction="with" ref="{93AC84E7-D7AA-4800-9137-CCC286FE4FF9}"/>
          </msink:context>
        </emma:interpretation>
      </emma:emma>
    </inkml:annotationXML>
    <inkml:trace contextRef="#ctx0" brushRef="#br0">3357 537 194 0,'0'0'1'0,"19"-20"-1"0,-1 0 1 15,0-3 3-15,5-2 5 16,-1-3 5-16,4-2 5 15,-5-3 3-15,-5 3 0 16,-16 11 1-16,0 1 0 0,-26 7-3 16,-11-7-3-16,-11 11-7 15,-15-8-3-15,-7 5-2 16,-12-1-3-16,-2-5 0 0,-13 1 0 16,-1 4 0-16,-9-1 0 15,-1 6-1-15,-5-1 1 16,-5 2 0-16,-8 3 0 15,-3 2 0-15,-8 0 0 0,1 0-1 16,-1 2 1-16,1 3-1 16,7-2 0-16,0 5 0 15,6-6 0-15,5 3 0 16,7 2 0-16,8 0 0 16,1 4 1-16,2 0 0 0,8 9 0 15,3-6 1-15,4 1-1 16,4 7 0-16,11-4 1 15,4 0-3-15,6 0 0 0,9 4 0 16,10 1 0-16,8 4 0 16,7-2-2-16,3 11 1 15,13 4 0-15,6 2 1 16,0 4-1-16,4 9 1 0,0 5 0 16,4 6 0-16,4 0 0 15,3 11-1-15,0-2 2 16,4 4 0-16,3 6 0 15,4 0 0-15,7 4 1 0,8-10-1 16,7 6 1-16,9-5 0 16,5-1-1-16,12-6 1 15,12-3-1-15,10-4 0 16,8-2 0-16,10-7-1 16,8-5 1-16,11-4 0 0,8-3-1 15,2-10 1-15,10-6 0 16,2-6-1-16,4-3 1 15,3-20 1-15,4 0-1 16,4-16 0-16,4-11 0 0,1-9 1 16,-10-11 0-16,2-6-1 15,-8-5 1-15,-16-3 1 16,-5-11 1-16,-24 3-1 0,-13-5 0 16,-20-2 0-16,-22-7-1 15,-11 7 1-15,-18-12-2 16,-7-1-1-16,-16-2-1 15,-3-6 1-15,-11-1-1 0,-4-1 0 16,-7-4 0-16,1 0 0 16,-5 7 0-16,-3 2 1 15,-5 4-1-15,-8 10 1 16,-5 2 0-16,-4 8-1 16,-16 12 0-16,-10 2 0 0,-15 12-3 15,-16 18-2-15,-17 4-8 16,-4 15-46-16,-26 30-23 15,-8 24-4-15</inkml:trace>
  </inkml:traceGroup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09.11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4A2D7F-160B-4212-90E7-C14915254922}" emma:medium="tactile" emma:mode="ink">
          <msink:context xmlns:msink="http://schemas.microsoft.com/ink/2010/main" type="writingRegion" rotatedBoundingBox="11123,9753 11651,9753 11651,10137 11123,10137">
            <msink:destinationLink direction="with" ref="{7728AB76-4FFD-4C14-A50C-F8B0EB022847}"/>
            <msink:destinationLink direction="with" ref="{B91A44A7-B178-4E0D-939B-98A39302C632}"/>
          </msink:context>
        </emma:interpretation>
      </emma:emma>
    </inkml:annotationXML>
    <inkml:traceGroup>
      <inkml:annotationXML>
        <emma:emma xmlns:emma="http://www.w3.org/2003/04/emma" version="1.0">
          <emma:interpretation id="{28D522C7-CE45-4593-89B9-230536E0DE15}" emma:medium="tactile" emma:mode="ink">
            <msink:context xmlns:msink="http://schemas.microsoft.com/ink/2010/main" type="paragraph" rotatedBoundingBox="11123,9753 11651,9753 11651,10137 11123,10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3C60FE-EA96-46E0-B593-81F7FB9992C0}" emma:medium="tactile" emma:mode="ink">
              <msink:context xmlns:msink="http://schemas.microsoft.com/ink/2010/main" type="line" rotatedBoundingBox="11123,9753 11651,9753 11651,10137 11123,10137"/>
            </emma:interpretation>
          </emma:emma>
        </inkml:annotationXML>
        <inkml:traceGroup>
          <inkml:annotationXML>
            <emma:emma xmlns:emma="http://www.w3.org/2003/04/emma" version="1.0">
              <emma:interpretation id="{B30E127C-E901-4188-9191-0C7064B75B1D}" emma:medium="tactile" emma:mode="ink">
                <msink:context xmlns:msink="http://schemas.microsoft.com/ink/2010/main" type="inkWord" rotatedBoundingBox="11123,9753 11651,9753 11651,10137 11123,10137"/>
              </emma:interpretation>
              <emma:one-of disjunction-type="recognition" id="oneOf0">
                <emma:interpretation id="interp0" emma:lang="en-US" emma:confidence="0">
                  <emma:literal>z</emma:literal>
                </emma:interpretation>
                <emma:interpretation id="interp1" emma:lang="en-US" emma:confidence="0">
                  <emma:literal>2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205-3176 348 0,'0'0'3'15,"0"0"1"-15,0 0 1 16,0-11 3-16,0 11-1 0,23-15 3 15,-9 12-1-15,5-4 1 16,7 7-3-16,0 0 0 16,-5 0-2-16,-2 0-1 15,1 10-1-15,-14 8-1 0,-2 0 0 16,-4 5-1-16,-18 9 0 16,-8 6 1-16,-8-1 0 15,-10-1-1-15,1 7 1 0,-2-8-1 16,4-6 2-16,15 0 0 15,12-11 0-15,14-18 1 16,18 18 0-16,19-18 0 16,18 0-1-16,11-6 1 0,5-6-2 15,3 1-1-15,-8 4-3 16,-11-7-10-16,-3-11-55 16,-18 20-16-16</inkml:trace>
        </inkml:traceGroup>
      </inkml:traceGroup>
    </inkml:traceGroup>
  </inkml:traceGroup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32.7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D3EC5-3472-4C07-849B-29ECABFF3300}" emma:medium="tactile" emma:mode="ink">
          <msink:context xmlns:msink="http://schemas.microsoft.com/ink/2010/main" type="inkDrawing" rotatedBoundingBox="3936,12288 4044,13067 4009,13072 3901,12292" semanticType="callout" shapeName="Other">
            <msink:sourceLink direction="with" ref="{53597128-61CF-4664-AB98-832A99062957}"/>
            <msink:sourceLink direction="with" ref="{7B25A0AE-7FDA-4312-BBF4-F4ED361DF5A5}"/>
          </msink:context>
        </emma:interpretation>
      </emma:emma>
    </inkml:annotationXML>
    <inkml:trace contextRef="#ctx0" brushRef="#br0">-2987-848 285 0,'0'0'7'0,"0"0"3"15,0 0 3-15,0 0 3 16,0 0 1-16,0 0 3 16,0 0 1-16,-4 12 0 15,4 6-6-15,-3 9-2 0,3 2-4 16,0 14 0-16,7 12-3 16,1 4 0-16,3 10-2 15,-1 3 0-15,1 1-1 16,0-8 1-16,1-6-1 0,-1-4 1 15,0-14-1-15,-8-4 1 16,1-19 1-16,-1-3 0 16,-3-15-1-16,5 14-4 15,-5-14 0-15,0 0 0 16,0 0 0-16,0 0 0 0,0-4 0 16,0 4 0-16,0 0-4 15,-15 8-83-15,4 11-4 16</inkml:trace>
  </inkml:traceGroup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18.19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9F89329-C465-4FF4-A598-DBC477B25FA7}" emma:medium="tactile" emma:mode="ink">
          <msink:context xmlns:msink="http://schemas.microsoft.com/ink/2010/main" type="writingRegion" rotatedBoundingBox="4777,13099 5090,13099 5090,13719 4777,13719">
            <msink:destinationLink direction="with" ref="{B91A44A7-B178-4E0D-939B-98A39302C632}"/>
            <msink:destinationLink direction="with" ref="{7B25A0AE-7FDA-4312-BBF4-F4ED361DF5A5}"/>
          </msink:context>
        </emma:interpretation>
      </emma:emma>
    </inkml:annotationXML>
    <inkml:traceGroup>
      <inkml:annotationXML>
        <emma:emma xmlns:emma="http://www.w3.org/2003/04/emma" version="1.0">
          <emma:interpretation id="{966B6FAE-22F8-4623-92B8-07DD30B3F671}" emma:medium="tactile" emma:mode="ink">
            <msink:context xmlns:msink="http://schemas.microsoft.com/ink/2010/main" type="paragraph" rotatedBoundingBox="4777,13099 5090,13099 5090,13719 4777,13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D6D396-62C8-4434-9B7F-97C6145C24CA}" emma:medium="tactile" emma:mode="ink">
              <msink:context xmlns:msink="http://schemas.microsoft.com/ink/2010/main" type="line" rotatedBoundingBox="4777,13099 5090,13099 5090,13719 4777,13719"/>
            </emma:interpretation>
          </emma:emma>
        </inkml:annotationXML>
        <inkml:traceGroup>
          <inkml:annotationXML>
            <emma:emma xmlns:emma="http://www.w3.org/2003/04/emma" version="1.0">
              <emma:interpretation id="{53597128-61CF-4664-AB98-832A99062957}" emma:medium="tactile" emma:mode="ink">
                <msink:context xmlns:msink="http://schemas.microsoft.com/ink/2010/main" type="inkWord" rotatedBoundingBox="4777,13099 5090,13099 5090,13719 4777,13719">
                  <msink:destinationLink direction="with" ref="{921D3EC5-3472-4C07-849B-29ECABFF3300}"/>
                </msink:context>
              </emma:interpretation>
              <emma:one-of disjunction-type="recognition" id="oneOf0">
                <emma:interpretation id="interp0" emma:lang="en-US" emma:confidence="1">
                  <emma:literal>R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K</emma:literal>
                </emma:interpretation>
                <emma:interpretation id="interp4" emma:lang="en-US" emma:confidence="0">
                  <emma:literal>p</emma:literal>
                </emma:interpretation>
              </emma:one-of>
            </emma:emma>
          </inkml:annotationXML>
          <inkml:trace contextRef="#ctx0" brushRef="#br0">-2135 42 296 0,'0'0'4'16,"0"0"2"-16,0 0 1 16,8-18 3-16,-8 18 0 0,29-23 2 15,-11 17 2-15,8-8 2 16,0 5-4-16,4 2-3 16,-4 5-1-16,0 2-2 15,-5 2-1-15,-2 14-2 0,-9-5-1 16,-2 7-1-16,-8 0-1 15,0 7 1-15,-11 4-1 16,-7-3 1-16,-5 4-1 16,1 3 1-16,-4-8-1 0,5 5 1 15,-2-4-1-15,1-4 1 16,12-4-1-16,5 0 1 16,5-18 0-16,5 23-1 15,5-16 1-15,12 0-1 0,1-3 2 16,6 0-1-16,0 0 0 15,-3-4-1-15,3 0-2 16,-6 0-14-16,-4-19-59 16,2 16-3-16</inkml:trace>
          <inkml:trace contextRef="#ctx0" brushRef="#br0" timeOffset="-453.113">-2146 50 365 0,'0'0'5'16,"0"0"-1"-16,0 0 2 15,0 7 2-15,0 7 0 16,0 8 0-16,0 7 1 0,0 5 0 16,0 11-3-16,0 6-1 15,0 0 0-15,0 1-3 16,3 2-3-16,-3-5-7 16,8-2-25-16,10-3-44 0,-10-10-4 15</inkml:trace>
        </inkml:traceGroup>
      </inkml:traceGroup>
    </inkml:traceGroup>
  </inkml:traceGroup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4:40.4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324EE82-6C98-4C99-A019-6E3CAFA73380}" emma:medium="tactile" emma:mode="ink">
          <msink:context xmlns:msink="http://schemas.microsoft.com/ink/2010/main" type="writingRegion" rotatedBoundingBox="18851,9936 21810,9936 21810,11498 18851,11498">
            <msink:destinationLink direction="with" ref="{F410D6CA-5BA6-427E-A844-95286462ECA5}"/>
          </msink:context>
        </emma:interpretation>
      </emma:emma>
    </inkml:annotationXML>
    <inkml:traceGroup>
      <inkml:annotationXML>
        <emma:emma xmlns:emma="http://www.w3.org/2003/04/emma" version="1.0">
          <emma:interpretation id="{CBD867B3-5624-4768-BCC0-5253D6DCCE94}" emma:medium="tactile" emma:mode="ink">
            <msink:context xmlns:msink="http://schemas.microsoft.com/ink/2010/main" type="paragraph" rotatedBoundingBox="18851,9936 21810,9936 21810,11498 18851,114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90CE84-FAE9-467F-8EFF-374E3CAC1A42}" emma:medium="tactile" emma:mode="ink">
              <msink:context xmlns:msink="http://schemas.microsoft.com/ink/2010/main" type="line" rotatedBoundingBox="18851,9936 21810,9936 21810,11498 18851,11498"/>
            </emma:interpretation>
          </emma:emma>
        </inkml:annotationXML>
        <inkml:traceGroup>
          <inkml:annotationXML>
            <emma:emma xmlns:emma="http://www.w3.org/2003/04/emma" version="1.0">
              <emma:interpretation id="{CD30529C-D6D4-49AA-A326-0C4796F8F24A}" emma:medium="tactile" emma:mode="ink">
                <msink:context xmlns:msink="http://schemas.microsoft.com/ink/2010/main" type="inkWord" rotatedBoundingBox="18851,9936 21810,9936 21810,11498 18851,11498"/>
              </emma:interpretation>
              <emma:one-of disjunction-type="recognition" id="oneOf0">
                <emma:interpretation id="interp0" emma:lang="en-US" emma:confidence="0">
                  <emma:literal>N o</emma:literal>
                </emma:interpretation>
                <emma:interpretation id="interp1" emma:lang="en-US" emma:confidence="0">
                  <emma:literal>No</emma:literal>
                </emma:interpretation>
                <emma:interpretation id="interp2" emma:lang="en-US" emma:confidence="0">
                  <emma:literal>who</emma:literal>
                </emma:interpretation>
                <emma:interpretation id="interp3" emma:lang="en-US" emma:confidence="0">
                  <emma:literal>vro</emma:literal>
                </emma:interpretation>
                <emma:interpretation id="interp4" emma:lang="en-US" emma:confidence="0">
                  <emma:literal>uro</emma:literal>
                </emma:interpretation>
              </emma:one-of>
            </emma:emma>
          </inkml:annotationXML>
          <inkml:trace contextRef="#ctx0" brushRef="#br0">3251-5020 0 0,'0'48'0'0,"-11"-12"0"0,8 13 0 15,-2-9 0-15,10-7 0 16,9 5 0-16,4-6 0 16,5 5 0-16,-2 2 0 15,9-1 0-15,-4 3 0 0,7-4 0 16,-6 2 0-16,-1-1 0 15,-2-12 0-15,2 3 0 16,3-7 0-16,2-15 0 16,6-7 0-16,0-7 0 15,3-15 0-15,4-7 0 0,-4 0 0 16,-3-16 0-16,-3-7 0 16,-5 0 0-16,-6-10 0 15,-9-4 0-15,4-4 0 16,-10-3 0-16,-1-8 0 0,4-4 0 15,5 0 0-15,2-5 0 16,0 0 0-16,1 1 0 16,-4-12 0-1,-1 0 0 1,-14 3 0-16,0 7 0 16</inkml:trace>
          <inkml:trace contextRef="#ctx0" brushRef="#br0" timeOffset="1234.3752">3907-5953 0 0,'34'58'0'0,"-5"-2"0"16,-3-5 0-16,-10-8 0 15,5-5 0-15,-2-1 0 16,-1 0 0-16,-7-5 0 0,7 3 0 16,-7-6 0-16,1 8 0 15,-6-12 0-15,7 7 0 16,-7-2 0-16,9 3 0 16,-4-3 0-16,-3-1 0 0,2-1 0 15,3 2 0-15,-3 5 0 16,4-10 0-16,-6 4 0 15,-4 0 0-15,7 2 0 0,-8-2 0 16,8 1 0-16,-3 2 0 16,-4-4 0-16,-1 1 0 15,0-2 0-15,5 0 0 16,-3-5 0-16,-2-1 0 0,0-3 0 16,-3-3 0-16,4 0 0 15,-1 1 0-15,-3-2 0 16,5 1 0-16,1-1 0 15,-1 2 0-15,-2-3 0 16,5-1 0-16,-8-12 0 0,10 21 0 16,-10-21 0-16,11 14 0 15,-11-14 0-15,0 0 0 16,20 16 0-16,-20-16 0 16,0 0 0-16,6 19 0 0,-6-19 0 15,0 0 0-15,0 10 0 16,0-10 0-16,0 0 0 15,0 0 0-15,0 0 0 0,-11-10 0 16,11 10 0-16,-3-26 0 16,3 14 0-16,0-6 0 15,0-1 0-15,0-1 0 16,0-10 0-16,0 1 0 0,0-6 0 16,0-5 0-16,0-1 0 15,0-10 0-15,0 0 0 16,0-11 0-16,0-5 0 15,3-6 0-15,13-31 0 32,-2 2 0-32,1 3 0 15,-4 3 0-15</inkml:trace>
          <inkml:trace contextRef="#ctx0" brushRef="#br0" timeOffset="2218.7677">5962-5752 0 0,'-18'25'0'0,"-1"7"0"0,1-3 0 0,7-8 0 0,0 4 0 0,-4-2 0 0,1 2 0 16,7 6 0-16,-9-2 0 16,6 4 0-16,-6-4 0 15,-2 3 0-15,-4 4 0 0,-1-8 0 16,5-6 0-16,4 4 0 16,-1-13 0-16,4 3 0 15,3-5 0-15,8-11 0 16,0 23 0-16,0-23 0 0,8 22 0 15,-8-22 0-15,3 29 0 16,9-15 0-16,-6 1 0 16,2-1 0-16,3 1 0 15,4-4 0-15,4 1 0 0,2-5 0 16,2 4 0-16,-4-3 0 16,2-1 0-16,5-2 0 15,0 2 0-15,3-7 0 16,1 0 0-16,-4 0 0 15,3 0 0-15,1 0 0 0,-3-5 0 16,-6 3 0-16,1-7 0 16,-7 6 0-16,0-8 0 15,-4-2 0-15,-11 13 0 16,18-25 0-16,-10 10 0 0,-2-3 0 16,-1-4 0-16,-2 1 0 15,-3-1 0-15,0-1 0 16,0 1 0-16,-11 4 0 0,0 0 0 15,-7-1 0-15,3 1 0 16,-4-5 0-16,5 5 0 16,7-9 0-16,-1-5 0 15,5 3 0-15,3-8 0 0,3 1 0 16,8 2 0-16,-7 0 0 16,7 9 0-16,-8 4 0 15,-3 21 0-15,-3-18 0 16,3 18 0-16,-26 0 0 15,8 2 0-15,-1 3 0 0,-2-1 0 16,1-4 0 0,1-4 0-16,-2-8 0 15</inkml:trace>
          <inkml:trace contextRef="#ctx0" brushRef="#br0" timeOffset="1640.6863">5962-5752 0 0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1:13.2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-3 375 305 0,'0'0'4'0,"0"0"3"15,-7-20 1-15,7 20 0 16,0-19 1-16,7 6 0 0,5 1 2 15,11 0 2-15,18 2-3 16,11 0-2-16,22 4-1 16,17 2 1-16,22 0-1 15,18 4 0-15,25 0-1 16,23 4-2-16,18-8 0 0,22 2-1 16,13-9-2-16,17 9 1 15,11-12 0-15,17 2-1 16,1-4 0-16,5-3 1 0,-3 0 0 15,-5-1 0-15,-5 1 1 16,-12 3 0-16,-20-8 1 16,-19 6 1-16,-18-1 0 15,-28 6 0-15,-24 1 0 0,-23-2 1 16,-27 8-2-16,-22 0 0 16,-15 6-1-16,-20-4 0 15,-14 4-2-15,-8 0-3 16,-4 6-11-16,-16-6-70 0,0 20-3 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6:07.6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9D511E-D621-4738-BDF6-D73058503D8A}" emma:medium="tactile" emma:mode="ink">
          <msink:context xmlns:msink="http://schemas.microsoft.com/ink/2010/main" type="writingRegion" rotatedBoundingBox="3026,4098 25395,2952 25518,5360 3149,6506"/>
        </emma:interpretation>
      </emma:emma>
    </inkml:annotationXML>
    <inkml:traceGroup>
      <inkml:annotationXML>
        <emma:emma xmlns:emma="http://www.w3.org/2003/04/emma" version="1.0">
          <emma:interpretation id="{61CCAF3C-17B8-4B78-A40F-5614CD74C135}" emma:medium="tactile" emma:mode="ink">
            <msink:context xmlns:msink="http://schemas.microsoft.com/ink/2010/main" type="paragraph" rotatedBoundingBox="3026,4098 25395,2952 25518,5360 3149,6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015BE7-59D9-4ECD-A6C2-FD959818662D}" emma:medium="tactile" emma:mode="ink">
              <msink:context xmlns:msink="http://schemas.microsoft.com/ink/2010/main" type="line" rotatedBoundingBox="3026,4098 25395,2952 25518,5360 3149,6506"/>
            </emma:interpretation>
          </emma:emma>
        </inkml:annotationXML>
        <inkml:traceGroup>
          <inkml:annotationXML>
            <emma:emma xmlns:emma="http://www.w3.org/2003/04/emma" version="1.0">
              <emma:interpretation id="{E116D192-7875-46A2-A62C-FFA8CE0AC2DF}" emma:medium="tactile" emma:mode="ink">
                <msink:context xmlns:msink="http://schemas.microsoft.com/ink/2010/main" type="inkWord" rotatedBoundingBox="3026,4098 14631,3503 14755,5911 3149,6506">
                  <msink:destinationLink direction="with" ref="{BE0E71EE-F263-436C-A9C8-0C3F0D166F4A}"/>
                </msink:context>
              </emma:interpretation>
              <emma:one-of disjunction-type="recognition" id="oneOf0">
                <emma:interpretation id="interp0" emma:lang="en-US" emma:confidence="0">
                  <emma:literal>A-to-it</emma:literal>
                </emma:interpretation>
                <emma:interpretation id="interp1" emma:lang="en-US" emma:confidence="0">
                  <emma:literal>A-to-at</emma:literal>
                </emma:interpretation>
                <emma:interpretation id="interp2" emma:lang="en-US" emma:confidence="0">
                  <emma:literal>A-to-as</emma:literal>
                </emma:interpretation>
                <emma:interpretation id="interp3" emma:lang="en-US" emma:confidence="0">
                  <emma:literal>A-to-a</emma:literal>
                </emma:interpretation>
                <emma:interpretation id="interp4" emma:lang="en-US" emma:confidence="0">
                  <emma:literal>Alto-a</emma:literal>
                </emma:interpretation>
              </emma:one-of>
            </emma:emma>
          </inkml:annotationXML>
          <inkml:trace contextRef="#ctx0" brushRef="#br0">31 676 245 0,'0'0'7'0,"0"0"3"0,0 0 2 15,-12-6 1-15,12 6 2 16,-16-10-1-16,2 7 2 16,1-3-1-16,-6-3-5 15,3-1-2-15,-10 0-2 16,1 4-2-16,-11-4-1 0,-3 0 0 16,-9-3 1-16,-7 7 0 15,-6-8 0-15,-10 8 0 16,-9-4 2-16,-4-2 0 15,0 2 1-15,-7 1-1 0,8 0 1 16,-4-5 0-16,7 6-1 16,2-2-1-16,7-1-1 15,4 1 0-15,8 2 0 0,1 0 0 16,7 2 0-16,12 0-1 16,3-1-1-16,4 4 1 15,11-3-1-15,5 2 0 16,2 1 0-16,14 3-1 0,-16-9 0 15,16 9 1-15,0 0-1 16,0 0 0-16,0 0 0 16,-9-9-1-16,9 9 1 15,0 0-2-15,0 0-6 0,-16 9-24 16,9 7-51-16,-7 0-1 16</inkml:trace>
          <inkml:trace contextRef="#ctx0" brushRef="#br0" timeOffset="-609.394">1852 1116 215 0,'0'0'7'0,"0"0"3"0,0 0 4 16,0 0 4-16,0 0 1 15,-13 3 2-15,13-3 1 16,-23 0-1-16,7 3-5 16,0-3-2-16,-7 4-3 15,-9-2-4-15,-3-2-1 0,-10 4-1 16,-6 0-1-16,-11 2 1 16,-2-4 0-16,-10 6-1 15,-7-5 1-15,0 7 0 16,4-4-1-16,-7 0 0 0,7 1-1 15,0 2 0-15,3-2-1 16,-1-4 1-16,8 4-2 16,-4 2 0-16,9-2 0 15,5-1-1-15,4 3 1 0,9-3-1 16,5 0 2-16,7-2-1 16,9 2 1-16,5-6 0 15,7 0 0-15,11 0 0 16,-16 4 0-16,16-4-1 0,0 0 0 15,0 0-1-15,0 0 0 16,0 0 0-16,-12 8 0 16,12-8 0-16,0 0 0 0,-10 12 0 15,10-12 0-15,0 0 1 16,-13 9-1-16,13-9 1 16,0 0-1-16,-14 6 0 15,14-6 1-15,0 0-1 16,-9 8 0-16,9-8 0 0,0 0 1 15,-12 8-1-15,12-8 1 16,0 0 0-16,-17 8 1 16,17-8 0-16,0 0 1 15,-12 0 0-15,12 0 0 0,-10-14 0 16,3 4 1-16,3-5-2 16,-1-5 0-16,-2 0 0 15,1-5-1-15,3-4 0 16,-8-3 0-16,-1-3 0 0,5-7 0 15,-9 7 1-15,7-9-2 16,-7 5 0-16,3-4 0 16,3 6 0-16,3-3 0 0,-2 5 0 15,5 0 0-15,1 0 0 16,3 0 0-16,0-1 0 16,0 4 0-16,0-7 0 15,0 1-2-15,0 2 2 16,0-2-1-16,-2 5 1 0,2 1 0 15,-4 4-1-15,4 0 1 16,0 4-1-16,4 1 1 16,-2 5-1-16,5-5 2 15,0 4-3-15,-5-3 1 0,2 0 1 16,-4-4-1-16,0-1 0 16,0-4 0-16,-6 2 1 15,-5 0-2-15,2-3 2 16,-1 3 1-16,1 3-1 0,0 3 0 15,2 7 0-15,0 7-1 16,7 9 1-16,-3-14 0 16,3 14-1-16,0 0 0 0,0 0 0 15,0 0 0-15,0 0-5 16,0 14-9-16,-6-1-40 16,6-1-29-16,0 8-4 15</inkml:trace>
          <inkml:trace contextRef="#ctx0" brushRef="#br0" timeOffset="-2203.203">1855 96 251 0,'0'0'5'16,"0"0"5"-16,0 0 1 15,0 0 2-15,0 0 1 0,0 0 3 16,0 0 0-16,0 0 1 15,0 0-3-15,0 0-2 16,0 0-4-16,0 0-1 16,-9-10 0-16,9 10-2 15,-26-11-2-15,10 3 0 0,-4 0-1 16,-6 3 0-16,-3-2 0 16,1 1 0-16,-8-2 0 15,1 2-2-15,-4 3 1 16,-7 0-1-16,-2 0 0 0,-10 0 0 15,-3 3 0-15,-10 0 1 16,-10 0 0-16,-6-3 1 16,-5 3 0-16,-9-3 0 0,-5-1 0 15,-1 4 0-15,4-3 0 16,1 3-1-16,8 0-1 16,7 0 0-16,13 0 0 15,10 0-1-15,12 3 1 0,6 1 0 16,14-1-1-16,7 0 1 15,8-3 0-15,4 0-1 16,13 0 1-16,-19 0-1 16,19 0 1-16,0 0-1 15,0 0 0-15,0 0 0 0,0 0 0 16,0 0 0-16,0 0 0 16,0 0-2-16,0 0-4 15,0 0-11-15,0 0-42 16,-9 0-25-16,9 0-2 0</inkml:trace>
          <inkml:trace contextRef="#ctx0" brushRef="#br0" timeOffset="-5156.4038">1517-695 296 0,'0'0'4'16,"0"0"1"-16,0 0 1 15,0 0 1-15,-4 7 2 16,4-7 0-16,0 0 1 0,0 0 1 15,7 12-2-15,6-9-1 16,6 1-2-16,4 2 2 16,5-2-2-16,8-2-1 15,6 2-1-15,3 2 0 16,4 4 0-16,1-1-1 0,9 4-1 16,-5 4 0-16,8-4 0 15,-5 3 0-15,5 3-1 16,0 3-1-16,-5-2 1 15,1 1-1-15,1 3 0 0,-5-2 0 16,-2 4 0-16,5 2 0 16,-2 5 1-16,-2-1-1 15,0-3 0-15,2 3 0 16,0-4 0-16,3 6 1 0,1-7-1 16,-8 9 0-16,6-8 1 15,-2 4-1-15,0 1 1 16,0-1-1-16,0 3 0 15,-4 4 0-15,4 0 0 0,-3 2 1 16,-1 0 0-16,2 6 0 16,-5-6 1-16,0 0-1 15,0 2 1-15,-6-2 1 16,-3-6 0-16,0 0 0 0,-7-1-1 16,0-3 1-16,-7-2 0 15,-2-3 0-15,-4 3-1 16,-3-7 0-16,0 0-1 15,-2-2 0-15,-1-2-1 0,-4-2-2 16,1 1-6-16,-10-17-17 16,0 20-54-16,0-20-1 15</inkml:trace>
          <inkml:trace contextRef="#ctx0" brushRef="#br0" timeOffset="-5968.9398">1559-412 214 0,'0'0'8'0,"0"0"1"16,0 0 2-16,0 0 2 15,0 0 3-15,0 0 0 16,0 0 2-16,6 9 0 16,-6-9-6-16,19 20-2 0,-3-8-1 15,0 1-2-15,0 7 0 16,1-4-3-16,3 7 0 16,-2-1-1-16,-1 3 1 15,-1-2-2-15,2 7 0 16,2-5 1-16,-3 3-2 0,5 1 1 15,-3 0 0-15,-3 4 0 16,7-1-1-16,-7 0 1 16,0 2 0-16,-6 3-1 15,-1-2 1-15,-2 2 1 0,-3 0-1 16,-2 1 1-16,1 0-1 16,-3 0 0-16,4 1 0 15,-4-3 1-15,0-2-2 16,3 6 1-16,-3-1-1 0,0-2 1 15,0-2 0-15,0 4 1 16,-3 4-1-16,-1-2 1 16,-1-3 0-16,1 1-1 0,-3 0 1 15,4 2 0-15,-3 2-1 16,-1-2 0-16,1-2-1 16,0 0 1-16,-4 2-1 15,6-3 0-15,-8 4 1 16,2-7-1-16,0 7 1 0,1-4 1 15,-1-2 0-15,4-1 1 16,-4 1-1-16,0-5 0 16,0-1 0-16,4-4-1 15,0-4 0-15,-1-3 0 0,1-3-1 16,3-3 0-16,-4-5-2 16,7-8-5-16,0 0-16 15,0 0-59-15,0 0-2 16</inkml:trace>
          <inkml:trace contextRef="#ctx0" brushRef="#br0" timeOffset="-4297.009">1752 1707 302 0,'0'0'6'16,"0"0"4"-16,6 0 3 15,-6 0 0-15,26-6 3 16,-6 2 0-16,-1-2 2 0,13 4-2 16,0-3-5-16,0 2-4 15,7 1-1-15,9-3-2 16,1 3-2-16,2 2 0 15,10-4 0-15,4 2 0 16,6-2-1-16,6-2 1 0,-3-2 0 16,7-4-1-16,-4 2 1 15,4 1-1-15,-4-6 0 16,0 1 1-16,-6-2-1 16,-3 0 0-16,-7-3 0 0,0 3 0 15,-6-4 0-15,-7-1 0 16,1 2 0-16,-8-5 0 15,2 1 0-15,-1-3-1 16,-1 4 1-16,1 1-1 0,-6-8 1 16,3 3-1-16,-4-1 0 15,1-1 1-15,-1-1-1 16,-3-2 2-16,-3-2-1 0,-3-3 1 16,-3 8 0-16,-5-4-1 15,-2 1 2-15,5-3-2 16,-9 5 1-16,-3 4-1 15,4 0 0-15,-3 3-1 16,1-5 2-16,-2 5-1 0,0 2 0 16,1 1 1-16,-4 3-1 15,4 3 1-15,-10 13 0 16,6-18 0-16,-6 18 0 16,7-14-1-16,-7 14 1 0,0 0-2 15,0 0 1-15,0 0-1 16,0 0-1-16,0 0-4 15,0 0-8-15,0-23-62 0,0 23-9 16</inkml:trace>
          <inkml:trace contextRef="#ctx0" brushRef="#br0" timeOffset="-3796.986">4313 507 362 0,'0'0'4'0,"0"0"2"16,0 0 1-16,-9-14 2 0,9 14 1 15,-16-2 0-15,0-2 2 16,0 4-1-16,-3 0-2 15,-1 10-2-15,-6 6-1 16,-3-1-1-16,3 8-2 16,-3 3 0-16,-3 9 0 0,-1 4-1 15,1 2 0-15,-3 8-1 16,6-2 1-16,6 5 0 16,11-3-1-16,3-5 0 0,9-2 0 15,5-8 0-15,18-7 0 16,9-5 1-16,7-12-1 15,6-7 1-15,6-3-1 16,2-13 1-16,2-5 0 0,-4-5 0 16,-3-13 0-16,-9 1-1 15,-7-6-1-15,-3-8 0 16,-10-2-1-16,-10-3 1 16,-4-1-1-16,-5 4-1 0,-14 5 1 15,-5 8-1-15,-7 5 0 16,-3 18 1-16,0 5-2 15,-6 8-5-15,6 8-12 0,-4 9-61 16,11 1-1-16</inkml:trace>
          <inkml:trace contextRef="#ctx0" brushRef="#br0" timeOffset="-3359.492">4490 745 313 0,'0'0'6'15,"0"0"4"-15,0 0 2 0,0 0 4 16,0 0 2-16,18 2 2 15,-6-2-1-15,13 0 1 16,7 0-6-16,0 0-3 16,11 0-4-16,6 0-3 0,6-2-1 15,9-2-1-15,7 4-1 16,9-8 0-16,10 6 0 16,13-2 0-16,10 1 0 0,6 0-1 15,7 0 1-15,0-7 1 16,3 4-1-16,0 0 1 15,-7 2 1-15,-6-2-1 16,-3-4-1-16,-17 4 2 0,-6-1-1 16,-12 4-1-16,-17-3 1 15,-6 3-2-15,-17-3-3 16,-9 6-9-16,-15 0-34 16,-14 0-38-16,12 0 0 15</inkml:trace>
          <inkml:trace contextRef="#ctx0" brushRef="#br0" timeOffset="1015.641">-2682 1210 346 0,'0'0'6'16,"0"0"3"-16,-3-13 2 16,-1 0 1-16,1-10 0 0,3-10 1 15,-4-4 1-15,4-12-1 16,0-9-5-16,0-3-3 15,4-13-2-15,3-2-1 16,3-8-1-16,-4 5-2 0,4-6 1 16,-4 6 0-16,-3 1-2 15,4 7 1-15,-7 7 0 16,2 9 0-16,-2 11 0 0,0 12 1 16,0 3-1-16,0 13-1 15,0 16 2-15,0 0 0 16,14 6 1-16,2 21-2 15,0 4 2-15,9 14 0 16,1 12 1-16,7 13 1 0,2 9-1 16,-3 3 0-16,3 5-1 15,-3 4-5-15,-5-15-7 16,1 11-25-16,2-14-43 16,-11-8-3-16</inkml:trace>
          <inkml:trace contextRef="#ctx0" brushRef="#br0" timeOffset="1218.779">-2962 620 379 0,'0'0'4'0,"0"0"2"16,0 0 3-16,6 0 1 15,11-4 0-15,8 0 0 16,17-6 1-16,10 4-6 0,8-7-34 16,22 1-46-16,8-5-5 15</inkml:trace>
          <inkml:trace contextRef="#ctx0" brushRef="#br0" timeOffset="2640.705">-2598 606 318 0,'0'0'6'0,"0"0"1"15,0 0 1-15,0 0 1 16,0 0 1-16,0 0 2 15,16-7 1-15,-6 4 0 16,2 1-4-16,4-3-2 0,4-1-1 16,-1 2 0-16,-3-2-2 15,4 4-1-15,-11-2-1 16,5 4-4-16,-14 0-15 16,0 0-58-16,-7 10-2 0</inkml:trace>
          <inkml:trace contextRef="#ctx0" brushRef="#br1" timeOffset="72783.211">7501 856 314 0,'0'0'10'16,"0"0"4"-16,0 0 2 0,0 0 4 16,0-10 2-16,0-3-1 15,0 13 2-15,6-25 1 16,4 5-8-16,-1-7-5 16,4-3-3-16,-6-9-1 0,5-5-2 15,2-5-5-15,2-9 0 16,-4-12 0-16,11-7 0 15,-7-6 0-15,6-11 0 16,4 1 0-16,1-4 0 0,-6 8 0 16,2 2 0-16,2 13-2 15,-5 13 2-15,-3 20-1 16,-8 4 1-16,7 12-1 0,-7 9 0 16,5 10 1-16,-1 6-1 15,6 10 0-15,4 12 0 16,2 9 1-16,7 9 0 15,1 8 0-15,5 13 0 16,-5 10 0-16,-1 10 0 0,-9 5 2 16,-5 1 0-16,-2 2 0 15,-5-5 0-15,-5 3-2 16,-6-14 0-16,0-2 0 16,0-20-3-16,0-6-11 0,0-16-27 15,-6-6-43-15,6-7-4 16</inkml:trace>
          <inkml:trace contextRef="#ctx0" brushRef="#br1" timeOffset="73001.95">7627 350 340 0,'0'0'9'0,"0"0"2"16,0 0 3-16,0 0 4 15,5-10-1-15,15-1 1 16,12-1 0-16,7-4 1 0,16-1-11 16,5-5-1-16,9 1-8 15,2-15-10-15,2-7-59 16,-8 18-14-16</inkml:trace>
          <inkml:trace contextRef="#ctx0" brushRef="#br1" timeOffset="73455.127">7342-772 305 0,'0'0'7'0,"0"0"6"16,10 4 2-16,6-4 2 15,11 0 2-15,10 0 2 0,11-4 0 16,14-6 0-16,12-2-6 15,17-2-5-15,-1 2-2 16,6 0-3-16,1-4-1 16,-3 6-1-16,-1 4-1 15,-12 6-1-15,-7 0 0 0,-10 2 0 16,-9 6 0-16,-7 1-1 16,-12-6 2-16,-8 3 0 15,-7 1 0-15,-21-7 2 16,16 6-1-16,-16-6-2 0,0 0-1 15,0 0-21-15,0 0-62 16,0 0-2-16</inkml:trace>
        </inkml:traceGroup>
        <inkml:traceGroup>
          <inkml:annotationXML>
            <emma:emma xmlns:emma="http://www.w3.org/2003/04/emma" version="1.0">
              <emma:interpretation id="{1691C577-08F7-46DE-B2F3-347E3D33A8F6}" emma:medium="tactile" emma:mode="ink">
                <msink:context xmlns:msink="http://schemas.microsoft.com/ink/2010/main" type="inkWord" rotatedBoundingBox="15864,3818 19063,3654 19127,4891 15927,5054"/>
              </emma:interpretation>
              <emma:one-of disjunction-type="recognition" id="oneOf1">
                <emma:interpretation id="interp5" emma:lang="en-US" emma:confidence="1">
                  <emma:literal>Not</emma:literal>
                </emma:interpretation>
                <emma:interpretation id="interp6" emma:lang="en-US" emma:confidence="0">
                  <emma:literal>Nut</emma:literal>
                </emma:interpretation>
                <emma:interpretation id="interp7" emma:lang="en-US" emma:confidence="0">
                  <emma:literal>Nott</emma:literal>
                </emma:interpretation>
                <emma:interpretation id="interp8" emma:lang="en-US" emma:confidence="0">
                  <emma:literal>Note</emma:literal>
                </emma:interpretation>
                <emma:interpretation id="interp9" emma:lang="en-US" emma:confidence="0">
                  <emma:literal>Nor</emma:literal>
                </emma:interpretation>
              </emma:one-of>
            </emma:emma>
          </inkml:annotationXML>
          <inkml:trace contextRef="#ctx0" brushRef="#br1" timeOffset="75705.124">9856-422 348 0,'0'0'7'0,"0"0"3"15,0 0 1-15,-17 7 2 16,17 9 3-16,0 2-1 16,17 11 1-16,5 8 0 15,13 10-6-15,20 8-4 0,9 9 0 16,14 5-2-16,9-3-3 15,10-5-1-15,-7-2 2 16,1-13 0-16,-8-6 1 16,-12-17 1-16,-9-21-1 0,-7-4 1 15,-14-21 1-15,-15-13 0 16,-10-8-1-16,-12-19-4 16,-4-13 0-16,-7-5 0 0,-9-1 0 15,-4 8 0-15,-8 4 0 16,8 8 0-16,-3 14 0 15,13 25-13-15,10 23-50 16,-2 8-25-16,8 13-2 16</inkml:trace>
          <inkml:trace contextRef="#ctx0" brushRef="#br1" timeOffset="75345.778">9947-389 333 0,'0'0'3'16,"0"0"2"-16,-4 21 3 16,1 1 3-16,-1 11 2 0,4 6 2 15,-3 14 1-15,-1 6-1 16,4 15-2-16,0 3-3 15,7 4 0-15,0-2-4 0,2 5-3 16,4-14-7-16,4-1-13 16,-1-3-45-16,6-17-17 15</inkml:trace>
          <inkml:trace contextRef="#ctx0" brushRef="#br1" timeOffset="75986.385">11325-149 450 0,'0'0'2'16,"-26"13"0"-16,3-3 0 16,-14 5 1-16,-2 10 0 15,-4 12 0-15,6-2 0 0,7 6 1 16,14 2-2-16,16-5-1 16,19-3 0-16,24-10 1 15,10-9 0-15,16-16-1 0,-2-6 2 16,4-16-1-16,-16-10 0 15,-7-6 0-15,-16-15 0 16,-12-3-3-16,-20-7-3 16,-4 13-3-16,-28 2-15 0,-7-4-59 15,4 17-4-15</inkml:trace>
          <inkml:trace contextRef="#ctx0" brushRef="#br1" timeOffset="76236.424">12086-858 411 0,'0'0'3'0,"0"0"1"16,-16 0 4-16,2 13 0 0,-2 6 1 16,4 6 1-16,-1 20 2 15,-1 10-1-15,8 15 0 16,3 14-4-16,6 13-2 15,13 5 0-15,7 4-2 0,-1 7-3 16,11-7-3-16,-1-8-6 16,13-7-41-16,4-14-34 15,2-9-3-15</inkml:trace>
          <inkml:trace contextRef="#ctx0" brushRef="#br1" timeOffset="76423.9">12077-303 479 0,'0'0'2'15,"0"0"2"-15,28 0 0 16,13 0 1-16,21 0-1 16,25 0 1-16,16 4 0 0,33 8-6 15,15-2-25-15,26 13-58 16,16 8-3-16</inkml:trace>
        </inkml:traceGroup>
        <inkml:traceGroup>
          <inkml:annotationXML>
            <emma:emma xmlns:emma="http://www.w3.org/2003/04/emma" version="1.0">
              <emma:interpretation id="{CCE2AEE3-25FD-4510-AE04-17E7EB2FD55A}" emma:medium="tactile" emma:mode="ink">
                <msink:context xmlns:msink="http://schemas.microsoft.com/ink/2010/main" type="inkWord" rotatedBoundingBox="24782,3913 25442,3879 25492,4861 24832,4895"/>
              </emma:interpretation>
              <emma:one-of disjunction-type="recognition" id="oneOf2">
                <emma:interpretation id="interp10" emma:lang="en-US" emma:confidence="1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f</emma:literal>
                </emma:interpretation>
                <emma:interpretation id="interp13" emma:lang="en-US" emma:confidence="0">
                  <emma:literal>☺</emma:literal>
                </emma:interpretation>
                <emma:interpretation id="interp1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-57017.294">18810 333 406 0,'0'0'6'0,"-6"-6"2"0,6 6 1 16,-12-24 1-16,8 5-2 15,1-3 1-15,3-13 0 0,7-8-1 16,14-7-5-16,6-4-2 15,5-14-1-15,7-3 0 16,-1-3 2-16,4-14-3 16,3 10 1-16,3-4 0 0,-9 10-1 15,-3 3 0-15,-4 18 1 16,0 3-2-16,-6 16 0 16,-3 12 1-16,2 17 0 15,-9 13 1-15,3 22 2 0,1 10-2 16,-1 9 0-16,-3 17 2 15,4 12-1-15,-13 14-1 16,2-1-2-16,-9 2-7 16,3-1-13-16,-3-4-24 15,0-7-36-15,-3-6-3 0</inkml:trace>
          <inkml:trace contextRef="#ctx0" brushRef="#br0" timeOffset="-56798.55">18849-92 369 0,'0'0'8'0,"0"0"4"16,0 0 0-16,0-12 3 16,0 12 0-16,29-16 1 15,4 10 0-15,9-7 0 16,18 3-7-16,18 10-10 0,6-15-17 15,-4 5-63-15,30-3-4 16</inkml:trace>
        </inkml:traceGroup>
      </inkml:traceGroup>
    </inkml:traceGroup>
  </inkml:traceGroup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29.0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924C67-86C9-4361-B319-402BF539945D}" emma:medium="tactile" emma:mode="ink">
          <msink:context xmlns:msink="http://schemas.microsoft.com/ink/2010/main" type="inkDrawing" rotatedBoundingBox="6558,14434 6596,15343 6540,15346 6502,14436" shapeName="Other"/>
        </emma:interpretation>
      </emma:emma>
    </inkml:annotationXML>
    <inkml:trace contextRef="#ctx0" brushRef="#br0">-650-963 366 0,'0'0'5'0,"0"0"1"0,0 0 2 16,0 0 0-16,0 0 0 15,0 0 2-15,0 16 1 16,0-3 1-16,0 10-3 15,-4 4-2-15,1 12-1 0,-1 9 1 16,1 3-1-16,-2 8 0 16,2 8-2-16,3 0 0 15,0-2-1-15,3-2 1 0,2-1-1 16,2-4 0-16,0-6-1 16,-3-8 1-16,4-8 0 15,-5-6 0-15,5-4 1 16,-1-10-4-16,-7-16 0 15,11 21 0-15,-11-21 0 0,0 0 0 16,11 7 0-16,-11-7 0 16,0 0 0-16,0 0 0 15,0 0 0-15,0 0 0 16,0 0 0-16,0 0 0 0,0 0 0 16,0 0 0-16,0 19-77 15,0-19-14-15</inkml:trace>
  </inkml:traceGroup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6:47.8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930A4E7-59B1-40F1-BCA4-C51F3BB0D71D}" emma:medium="tactile" emma:mode="ink">
          <msink:context xmlns:msink="http://schemas.microsoft.com/ink/2010/main" type="writingRegion" rotatedBoundingBox="12322,11020 10315,16230 8530,15542 10536,10332"/>
        </emma:interpretation>
      </emma:emma>
    </inkml:annotationXML>
    <inkml:traceGroup>
      <inkml:annotationXML>
        <emma:emma xmlns:emma="http://www.w3.org/2003/04/emma" version="1.0">
          <emma:interpretation id="{9DFCE403-BFEE-4E09-9143-B61B0CCAA4A8}" emma:medium="tactile" emma:mode="ink">
            <msink:context xmlns:msink="http://schemas.microsoft.com/ink/2010/main" type="paragraph" rotatedBoundingBox="12322,11020 10315,16230 8530,15542 10536,103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1184F7-495C-4995-9F25-FE24A14660C2}" emma:medium="tactile" emma:mode="ink">
              <msink:context xmlns:msink="http://schemas.microsoft.com/ink/2010/main" type="line" rotatedBoundingBox="12322,11020 10315,16230 8530,15542 10536,10332"/>
            </emma:interpretation>
          </emma:emma>
        </inkml:annotationXML>
        <inkml:traceGroup>
          <inkml:annotationXML>
            <emma:emma xmlns:emma="http://www.w3.org/2003/04/emma" version="1.0">
              <emma:interpretation id="{E03FB97B-2CAD-4D2D-9E5E-41638B2C568C}" emma:medium="tactile" emma:mode="ink">
                <msink:context xmlns:msink="http://schemas.microsoft.com/ink/2010/main" type="inkWord" rotatedBoundingBox="8530,15542 10536,10332 12322,11020 10315,16230"/>
              </emma:interpretation>
              <emma:one-of disjunction-type="recognition" id="oneOf0">
                <emma:interpretation id="interp0" emma:lang="en-US" emma:confidence="0">
                  <emma:literal>#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☹</emma:literal>
                </emma:interpretation>
                <emma:interpretation id="interp4" emma:lang="en-US" emma:confidence="0">
                  <emma:literal>€</emma:literal>
                </emma:interpretation>
              </emma:one-of>
            </emma:emma>
          </inkml:annotationXML>
          <inkml:trace contextRef="#ctx0" brushRef="#br0">-510-2176 315 0,'0'0'4'0,"0"0"4"16,0 0 3-16,0 0 2 15,0 9 4-15,0-9 1 16,19 27 1-16,-1-1 1 16,11 3-3-16,0 1-4 15,13 8-2-15,2 5-2 0,4 1-2 16,4-1-1-16,-7-1-1 15,2 1-1-15,-7-3-1 16,-3-2 0-16,-11-2 0 16,0-6-1-16,-4 3-1 0,-7-4-3 15,3 0-7-15,-10-5-34 16,3 1-42-16,4 0-2 16</inkml:trace>
          <inkml:trace contextRef="#ctx0" brushRef="#br0" timeOffset="-281.2155">202-2364 247 0,'0'0'7'0,"0"0"4"16,0 0 3-16,0 0 2 15,-18 0 1-15,18 0 3 16,-15 4 2-16,15-4 1 0,-22 18-3 16,4 5-5-16,-1 2-2 15,-7 4 0-15,0 8-4 16,-3 6-2-16,-8 6-1 16,-4 6-1-16,-7-4-1 0,8 9-2 15,-7-6 0-15,-3 4 0 16,6-5-1-16,4-6-1 15,3-6-2-15,4-3-4 0,3-13-7 16,12 1-16-16,7-8-39 16,11-18-13-16</inkml:trace>
          <inkml:trace contextRef="#ctx0" brushRef="#br1" timeOffset="-27824.4399">-89 78 396 0,'0'0'1'0,"0"0"1"0,15 20-1 15,-12 0 1-15,5 5-1 16,-5 9 1-16,5 2 0 16,-8 12 0-16,3 0-1 15,-3 0-7-15,7-5-28 0,12 2-40 16,-12-9-3-16</inkml:trace>
          <inkml:trace contextRef="#ctx0" brushRef="#br1" timeOffset="-27355.6512">442 261 279 0,'0'0'6'16,"0"0"6"-16,0 0 1 16,0 0 4-16,0 0-1 0,0 0 2 15,0 0 2-15,-19 3 0 16,-7-3-6-16,-3 4-5 16,-11-1-3-16,-4 1-1 15,-9-4-2-15,3 0-1 16,-2 0-1-16,7 0 0 0,8 0 0 15,8 0-1-15,11-11 0 16,18 11 0-16,0-22-1 16,18 4 2-16,14 0-2 15,10-4 1-15,8-3 0 0,7 0 0 16,-6-2 0-16,4 4 0 16,-13-2 1-16,-6 3 0 15,-9 7 0-15,-14 4 1 16,-13 11-1-16,0 0 1 0,-10-11 0 15,-12 11 1-15,-1 4-1 16,2 7 0-16,-2 3 1 16,4 5-1-16,5 6 0 0,7 9 0 15,-1 2 0-15,8 9-2 16,0 6-2-16,0 12-15 16,0 2-63-16,-3-2-3 15</inkml:trace>
          <inkml:trace contextRef="#ctx0" brushRef="#br0" timeOffset="-11871.2478">-462-918 198 0,'0'0'-5'16,"0"0"-4"-16,0 7 1 15,0-7 3-15,0 0 8 16,11 11 10-16,-11-11 6 0,15 11 5 16,-15-11 10-16,15 11 4 15,-15-11 0-15,14 7 0 16,-14-7-7-16,0 0-6 16,8 14-6-16,-8-14-3 0,0 19-3 15,0-1-3-15,-3 9-2 16,-5 5-1-16,0 8-3 15,8 7-4-15,-3 20 0 16,3-5 0-16,0 10 0 0,0-4 0 16,6 7 0-16,7-2 0 15,-7-7 0-15,6-3 0 16,-1-12 0-16,0-3 0 0,-1-11 0 16,3-8 0-16,-10-7 0 15,7-3 0-15,-10-19 0 16,11 13 0-16,-11-13 0 15,0 0 0-15,0 0 0 0,0 0 0 16,0 0 0-16,0 0 0 16,0 0 0-16,0 0 0 15,5 18 0-15,-5-18-73 16,0 0-20-16</inkml:trace>
          <inkml:trace contextRef="#ctx0" brushRef="#br0" timeOffset="-17433.7824">-2026 1360 297 0,'0'0'8'0,"0"0"3"15,0 0 4-15,0 0 2 16,0-15 3-16,0 15 2 0,0 0-1 16,0 0 1-16,0 0-5 15,0 0-5-15,0 18-2 16,-5 6-2-16,2 8-1 16,0 12-2-16,3 8 0 0,0 11-1 15,0 9 0-15,0-1-1 16,6-2 0-16,2 1-3 15,0-7 0-15,3-8 0 16,1-10 0-16,-6-13 0 16,6-3 0-16,-6-7 0 0,2-11 0 15,-8-11 0-15,8 16 0 16,-8-16 0-16,0 0 0 16,0 0 0-16,0 0 0 0,0 0 0 15,0 0 0-15,0 0 0 16,0 0 0-16,0 0 0 15,0 25-10-15,0-10-79 16,0-15-2-16</inkml:trace>
          <inkml:trace contextRef="#ctx0" brushRef="#br1" timeOffset="-30933.8231">-1318 2482 381 0,'0'0'4'16,"0"0"1"-16,0 0 1 15,0 0 3-15,-4 11 1 0,1 3 1 16,3 9 1-16,0 9 0 16,0 5-3-16,0 7-1 15,0 4-4-15,3 10-10 16,-3 20-59-16,4-23-18 0</inkml:trace>
          <inkml:trace contextRef="#ctx0" brushRef="#br1" timeOffset="-31183.8134">-1566 2594 306 0,'0'0'4'16,"0"0"3"-16,0 0 3 16,0 0 1-16,0 0 1 0,0 0 3 15,0 9-1-15,0-9 2 16,0 22-4-16,5 1-3 16,-2 2-3-16,5 4 0 15,-5 8-3-15,1 2-1 16,4 3-5-16,-5 5-15 0,0 0-52 15,-3-9-8-15</inkml:trace>
        </inkml:traceGroup>
      </inkml:traceGroup>
    </inkml:traceGroup>
  </inkml:traceGroup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7:40.9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6ED994-98C4-4C5A-AE7E-3DD82D5CD8F2}" emma:medium="tactile" emma:mode="ink">
          <msink:context xmlns:msink="http://schemas.microsoft.com/ink/2010/main" type="writingRegion" rotatedBoundingBox="9619,15175 32930,13987 33114,17599 9803,18787"/>
        </emma:interpretation>
      </emma:emma>
    </inkml:annotationXML>
    <inkml:traceGroup>
      <inkml:annotationXML>
        <emma:emma xmlns:emma="http://www.w3.org/2003/04/emma" version="1.0">
          <emma:interpretation id="{06BD3912-1AD1-4024-B3FC-CEFF05B580EA}" emma:medium="tactile" emma:mode="ink">
            <msink:context xmlns:msink="http://schemas.microsoft.com/ink/2010/main" type="paragraph" rotatedBoundingBox="9607,15317 26347,14115 26495,16187 9755,173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680A3F-8EED-44CC-9EAA-8D32ACEFE1CB}" emma:medium="tactile" emma:mode="ink">
              <msink:context xmlns:msink="http://schemas.microsoft.com/ink/2010/main" type="inkBullet" rotatedBoundingBox="9676,16277 10145,16243 10166,16542 9697,16575"/>
            </emma:interpretation>
            <emma:one-of disjunction-type="recognition" id="oneOf0">
              <emma:interpretation id="interp0" emma:lang="en-US" emma:confidence="1">
                <emma:literal/>
              </emma:interpretation>
            </emma:one-of>
          </emma:emma>
        </inkml:annotationXML>
        <inkml:trace contextRef="#ctx0" brushRef="#br0">92-637 340 0,'0'0'6'0,"0"0"3"16,0 0 5-16,0 0 2 15,0 0 1-15,0 0 2 16,0 0 0-16,0 0 1 15,0 0-6-15,0 0-3 0,0 0-3 16,-10 25-2-16,10 2-2 16,0 6-1-16,0 10-1 15,0 9 1-15,4 6-3 16,-1 11 0-16,5 3 0 16,-5 4 0-16,5 2 0 0,-8-2 0 15,0 3 0-15,0-3 0 16,0-2 0-16,0-5 0 15,0-2 0-15,0-8 0 16,0-1 0-16,0-13 0 0,0-5 0 16,0-11 0-16,0-7 0 15,0-6 0-15,0-16 0 16,0 15 0-16,0-15-6 0,-16-13-82 16,13-1-2-16</inkml:trace>
      </inkml:traceGroup>
      <inkml:traceGroup>
        <inkml:annotationXML>
          <emma:emma xmlns:emma="http://www.w3.org/2003/04/emma" version="1.0">
            <emma:interpretation id="{F07768D6-9A6F-4947-9FF6-BBF3A35EB64C}" emma:medium="tactile" emma:mode="ink">
              <msink:context xmlns:msink="http://schemas.microsoft.com/ink/2010/main" type="line" rotatedBoundingBox="10808,15231 26347,14115 26495,16187 10956,17303"/>
            </emma:interpretation>
          </emma:emma>
        </inkml:annotationXML>
        <inkml:traceGroup>
          <inkml:annotationXML>
            <emma:emma xmlns:emma="http://www.w3.org/2003/04/emma" version="1.0">
              <emma:interpretation id="{8BAAD120-3606-421B-846B-510C228DC42B}" emma:medium="tactile" emma:mode="ink">
                <msink:context xmlns:msink="http://schemas.microsoft.com/ink/2010/main" type="inkWord" rotatedBoundingBox="10808,15231 11780,15161 11928,17233 10957,17303"/>
              </emma:interpretation>
              <emma:one-of disjunction-type="recognition" id="oneOf1"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¥1</emma:literal>
                </emma:interpretation>
                <emma:interpretation id="interp3" emma:lang="en-US" emma:confidence="0">
                  <emma:literal>it</emma:literal>
                </emma:interpretation>
                <emma:interpretation id="interp4" emma:lang="en-US" emma:confidence="0">
                  <emma:literal>"It</emma:literal>
                </emma:interpretation>
                <emma:interpretation id="interp5" emma:lang="en-US" emma:confidence="0">
                  <emma:literal>¥1.</emma:literal>
                </emma:interpretation>
              </emma:one-of>
            </emma:emma>
          </inkml:annotationXML>
          <inkml:trace contextRef="#ctx0" brushRef="#br0" timeOffset="406.2513">-66-652 313 0,'0'0'6'0,"0"0"2"16,3-23 1-16,-3 23 2 15,23-21 3-15,-9 10 4 0,6 0 1 16,9 1 0-16,0-2-3 15,8 6-2-15,11 1-2 16,12 1-1-16,9 1-2 16,4-5-3-16,13 1 0 15,6-4-2-15,-3-1 0 0,-1 1-1 16,-10-3-1-16,-9 3 0 16,-12 0-1-16,-14 3-1 15,-12 8-6-15,-31 0-6 0,13 0-35 16,-23 15-40-16,-16 3 0 15</inkml:trace>
          <inkml:trace contextRef="#ctx0" brushRef="#br0" timeOffset="734.3633">0 90 403 0,'0'0'5'0,"0"0"1"0,0 0 3 16,19 0 0-16,-1-3 2 15,5 0 1-15,6-5 1 16,11-3 0-16,9 4-4 0,2-5-3 15,4 6-1-15,5-1-1 16,-2-2-2-16,-2 6-1 16,-4-1-2-16,-5 4-4 15,-10-11-8-15,-3 4-43 0,-5 7-31 16,-3-4-2-16</inkml:trace>
          <inkml:trace contextRef="#ctx0" brushRef="#br0" timeOffset="1062.492">1616-287 403 0,'0'0'5'0,"0"0"1"16,0 0 1-16,0 0 2 0,0 0 2 16,0 0 1-16,16-7 0 15,-1 2 1-15,9 5-4 16,3 0-2-16,9-4-1 15,9 4-3-15,7-7-5 0,14 7-11 16,-11 0-56-16,19-4-17 16</inkml:trace>
          <inkml:trace contextRef="#ctx0" brushRef="#br0" timeOffset="6890.6705">3384 557 365 0,'0'0'7'15,"0"0"2"-15,3 15 5 16,-3-15 2-16,5 14 1 0,-5-14 3 16,3 20 0-16,-3-20 1 15,0 0-6-15,0 0-8 16,0-23-7-16,3-3 0 15,1-17 0-15,7-13 0 0,0-14 0 16,4-19 0-16,7-9 0 16,1-16 0-16,6-8 0 15,0-3 0-15,0-2 0 16,2 5 0-16,-6 8 0 16,1 10 0-16,-8 16 0 0,0 21 0 15,1 17 0-15,-7 17 0 16,2 15 0-16,1 18 0 15,4 11 0-15,2 21 0 16,2 19 0-16,-1 17 0 0,4 12 0 16,-5 16 0-16,-2 11 0 15,-1 6 0-15,-10 1 0 16,3-3 0-16,-4-8 0 16,1-4 0-16,-5-25-20 0,5-20-43 15,2-5-27-15,-2-16-3 16</inkml:trace>
          <inkml:trace contextRef="#ctx0" brushRef="#br0" timeOffset="1265.6348">1613 102 477 0,'0'0'2'0,"0"0"1"0,0 0 1 15,26 2 2-15,6 3-1 16,21-5 1-16,13 0 0 16,23 0-4-16,21 0-2 0,1 22-63 15,30-33-25-15</inkml:trace>
          <inkml:trace contextRef="#ctx0" brushRef="#br0" timeOffset="7078.1932">3468-108 418 0,'0'0'3'0,"0"0"1"15,0-14 0-15,0 14 0 0,30-24 1 16,6 3-2-16,14-1 1 15,16-7-2-15,18 0-10 16,5 0-35-16,14-5-37 16,1-4-2-16</inkml:trace>
        </inkml:traceGroup>
        <inkml:traceGroup>
          <inkml:annotationXML>
            <emma:emma xmlns:emma="http://www.w3.org/2003/04/emma" version="1.0">
              <emma:interpretation id="{5347D6D8-685A-4436-B454-606EED1850C0}" emma:medium="tactile" emma:mode="ink">
                <msink:context xmlns:msink="http://schemas.microsoft.com/ink/2010/main" type="inkWord" rotatedBoundingBox="18885,14806 26358,14270 26479,15958 19006,16495">
                  <msink:destinationLink direction="with" ref="{60F0E614-4800-41C6-8088-7D7599E33871}"/>
                </msink:context>
              </emma:interpretation>
              <emma:one-of disjunction-type="recognition" id="oneOf2">
                <emma:interpretation id="interp6" emma:lang="en-US" emma:confidence="0">
                  <emma:literal>FABTBD</emma:literal>
                </emma:interpretation>
                <emma:interpretation id="interp7" emma:lang="en-US" emma:confidence="0">
                  <emma:literal>FABTDBD</emma:literal>
                </emma:interpretation>
                <emma:interpretation id="interp8" emma:lang="en-US" emma:confidence="0">
                  <emma:literal>FABTBBD</emma:literal>
                </emma:interpretation>
                <emma:interpretation id="interp9" emma:lang="en-US" emma:confidence="0">
                  <emma:literal>FABDBD</emma:literal>
                </emma:interpretation>
                <emma:interpretation id="interp10" emma:lang="en-US" emma:confidence="0">
                  <emma:literal>FABDDBD</emma:literal>
                </emma:interpretation>
              </emma:one-of>
            </emma:emma>
          </inkml:annotationXML>
          <inkml:trace contextRef="#ctx0" brushRef="#br0" timeOffset="7296.9763">4738-836 475 0,'0'0'3'16,"0"0"0"-16,-3 11 0 16,-2 7 2-16,-6 13 1 15,4 5 0-15,-7 11 0 0,6 16-2 16,-3 11-4-16,4 6 0 16,2 5 0-16,5 7 0 15,0-7 0-15,8 0 0 16,10-6 0-16,-7-20-30 0,1-7-57 15,14-11-3-15</inkml:trace>
          <inkml:trace contextRef="#ctx0" brushRef="#br0" timeOffset="7750.0555">4656-811 426 0,'0'0'4'0,"0"0"0"0,19-21 2 16,4 10 0-16,6 0 2 16,11 0 0-16,4-4 1 15,12 8-1-15,3 4-2 16,0 3-2-16,7 3-1 0,-14 8-1 16,-5 11-2-16,-10 0-1 15,-14 14-2-15,-15 2-1 16,-13 10-1-16,-13 5 0 15,-19 1 0-15,-3-3 0 0,-1 3 1 16,1-2 1-16,3-7 0 16,11-6 2-16,15-9 1 15,11-4 2-15,11-7 1 16,18-6 1-16,8 3 0 16,10-5 2-16,6-1-1 0,2 5 1 15,-3-4-1-15,-7 7-1 16,-9-3-1-16,-3 12 0 15,-18-2 0-15,-4 8-1 16,-11-1 0-16,-11 6 0 0,-10 6 0 16,-16-4-2-16,-2 3 0 15,-8 2 0-15,-1-4 0 16,-7-8-3-16,3 0-7 0,-11-10-40 16,15-17-37-16,11-6-1 15</inkml:trace>
          <inkml:trace contextRef="#ctx0" brushRef="#br0" timeOffset="8062.5567">6217-476 433 0,'0'0'6'0,"0"0"3"16,11 12 2-16,4-5 1 15,7-3 2-15,11 3 0 16,15-3-2-16,7 0-12 16,5-4 0-16,14 0 0 0,7-15 0 15,6 4 0-15,-1-5 0 16,2 2 0-16,-13-5 0 15,2 9-14-15,4-5-75 16,-29-3-3-16</inkml:trace>
          <inkml:trace contextRef="#ctx0" brushRef="#br0" timeOffset="8281.3096">6593-966 491 0,'0'0'3'16,"0"0"0"-16,0 9 2 16,0 5 0-16,0 6-1 15,0 9-4-15,8 11 0 0,-1 11 0 16,4 12 0-16,4 13 0 16,4 14 0-16,2 4 0 15,-2 13 0-15,10 15 0 16,-17 10-64-16,14-14-27 0</inkml:trace>
          <inkml:trace contextRef="#ctx0" brushRef="#br0" timeOffset="11906.3617">8327-1053 411 0,'0'0'5'16,"0"0"2"-16,0 0 1 15,0 0 0-15,0 0 1 16,0 0 0-16,0 0 1 16,0 16 1-16,5 20-5 0,1 11-2 15,1 13-2-15,4 13 1 16,1 15-1-16,-5 8-1 16,-3 7-2-16,-4-4-3 15,3-1-5-15,-3-12-11 0,-3-24-51 16,-1 8-15-16</inkml:trace>
          <inkml:trace contextRef="#ctx0" brushRef="#br0" timeOffset="12611.7613">7911-1380 409 0,'0'0'4'0,"0"0"1"0,6-20 3 15,17 18 1-15,17-9 1 16,20-1 1-16,21 6-1 16,22-1 1-16,26 2-3 15,15 1-5-15,25 4-8 0,-6 4-40 16,10 1-39-16,-2 2-1 16</inkml:trace>
          <inkml:trace contextRef="#ctx0" brushRef="#br0" timeOffset="13252.3922">10253-1420 460 0,'0'0'2'0,"0"0"2"16,0 0 1-16,11 0 1 16,7 2 1-16,1 10 0 0,14 3 2 15,7 7-1-15,2 11-5 16,10 10-3-16,3 5 0 16,8 16 0-16,-8 6 0 15,-4 6 0-15,-7 9 0 0,-7 4 0 16,-14 3 0-16,-12 2 0 15,-11-2 0-15,-15 4 0 16,-19-8 0-16,-6 1 0 16,-18-9 0-16,-10-1 0 0,-13-10 0 15,-7-15 0-15,-8-5 0 16,-15-19 0-16,-25-5-80 16,10-14-10-16</inkml:trace>
          <inkml:trace contextRef="#ctx0" brushRef="#br0" timeOffset="12908.6502">10258-1221 454 0,'0'0'1'0,"0"0"0"15,-8 11 1-15,0 3 1 16,1 12 2-16,-1 6 1 0,2 13 1 16,-2 11 0-16,3 13 0 15,5 9 0-15,0 9-2 16,0 6-2-16,0 5-4 0,8-2-5 16,3 1-11-16,-11 4-50 15,5-27-20-15</inkml:trace>
          <inkml:trace contextRef="#ctx0" brushRef="#br0" timeOffset="12393.0087">8379-1152 434 0,'0'0'4'0,"0"0"0"16,0 0 0-16,11-11 2 16,7 7 0-16,5 4 0 0,7 0 1 15,9 0 1-15,9 0-4 16,4 12 0-16,8 2-2 16,-5 7 0-16,1 6 0 15,-9 2-2-15,-10 12-2 0,-11 3-1 16,-18-1 1-16,-8 10-2 15,-23-2 0-15,-10 5 0 16,-16 2 0-16,-1-4 1 0,-6-2 0 16,1-7 2-16,11-1-1 15,7-12 2-15,18-1 0 16,15-9 1-16,8-3 1 16,21-6 1-16,13-1-1 0,13-2 2 15,9 1-1-15,-2 0 1 16,5 7-1-16,-8 5 0 15,-7-1-1-15,-11 12 0 16,-14-2 0-16,-12 8-1 16,-11 2-1-16,-19 5 1 0,-15-4-2 15,-10 6 0-15,-7-4 0 16,-12-2-1-16,-7-6-1 16,-7-5-4-16,-4-14-8 15,10-9-38-15,2-9-31 0,1-23-3 16</inkml:trace>
          <inkml:trace contextRef="#ctx0" brushRef="#br1" timeOffset="-85161.1061">-4315-693 323 0,'0'0'5'0,"0"0"3"0,0 0 2 16,0 0 3-16,0 22 1 15,0-22 1-15,6 30 0 16,2-1 0-16,-4 0-3 0,-1 9-4 15,0 5-3-15,5 6-1 16,-8 5-2-16,5 1-4 16,-5-5-7-16,0-3-21 15,3 4-50-15,-3-19-2 16</inkml:trace>
          <inkml:trace contextRef="#ctx0" brushRef="#br1" timeOffset="-84832.9269">-3984-601 373 0,'0'0'4'0,"0"0"3"16,0 0 0-16,0 0 1 0,-15 9 1 15,9 5 0-15,-6 0 2 16,1 8-1-16,0 4-3 15,0 3-2-15,4 1-1 16,7-1-2-16,0 0 1 0,7-6-1 16,7-6-1-16,12-8 0 15,3-7-1-15,5-2 1 16,-5-7 0-16,5-11 0 16,-5-3-1-16,-6-4 0 15,-12-5-1-15,-11-1-2 0,-11 2-3 16,-15 4-12-16,-18 21-40 15,-8-10-24-15,-14 2-4 16</inkml:trace>
          <inkml:trace contextRef="#ctx0" brushRef="#br0" timeOffset="4000.0189">-5943 388 347 0,'0'0'5'16,"0"0"1"-16,0 0 1 15,0 0 3-15,0 0 2 0,4 8-1 16,-4-8 2-16,22 15 1 16,-4-4-3-16,8 7-3 15,16 0 0-15,5 9-2 16,12 2-4-16,8 6-6 0,7-5-23 16,-19 8-55-16,22-2-1 15</inkml:trace>
          <inkml:trace contextRef="#ctx0" brushRef="#br0" timeOffset="4812.5469">-4685 549 441 0,'0'0'3'16,"0"0"0"-16,8-2 1 0,7-2 0 16,7-3 1-16,11-1 0 15,12-3 1-15,5 4-1 16,13 0-2-16,16 3-3 15,5 1-6-15,8 10-31 0,-7 7-47 16,0 1 0-16</inkml:trace>
          <inkml:trace contextRef="#ctx0" brushRef="#br0" timeOffset="4359.4652">-4530 671 448 0,'0'0'1'0,"0"0"0"0,0 0 1 15,0 0-1-15,-11 16 1 16,11-16 0-16,0 28 1 15,8-5 0-15,6 6 0 16,9 11 0-16,-2 1 0 0,8 3-1 16,-2 8-4-16,6 3-12 15,-7-5-39-15,4 4-29 16,-1-18-5-16</inkml:trace>
          <inkml:trace contextRef="#ctx0" brushRef="#br0" timeOffset="5031.2786">-4662 1414 476 0,'0'0'3'0,"6"-3"0"0,17-8 1 15,9-7 0-15,21-9 0 16,20-6-1-16,19-11-4 16,50-42-64-16,8 26-20 0</inkml:trace>
          <inkml:trace contextRef="#ctx0" brushRef="#br0" timeOffset="4578.1708">-4120 503 429 0,'0'0'4'0,"0"0"1"0,-16 7 0 16,10 7 2-16,2 9 0 15,-4 2 2-15,5 11-1 0,0 9 1 16,3 10-4-16,6 0-1 15,12 12-4-15,5-12-10 16,14-1-47-16,-3 3-28 16,-2-7-2-16</inkml:trace>
        </inkml:traceGroup>
      </inkml:traceGroup>
    </inkml:traceGroup>
    <inkml:traceGroup>
      <inkml:annotationXML>
        <emma:emma xmlns:emma="http://www.w3.org/2003/04/emma" version="1.0">
          <emma:interpretation id="{7DEF8287-F448-4EE2-A5A8-6190E41FD2D6}" emma:medium="tactile" emma:mode="ink">
            <msink:context xmlns:msink="http://schemas.microsoft.com/ink/2010/main" type="paragraph" rotatedBoundingBox="15462,17001 33038,16105 33114,17599 15538,184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8C071DB-1156-4653-8358-029BC8459C70}" emma:medium="tactile" emma:mode="ink">
              <msink:context xmlns:msink="http://schemas.microsoft.com/ink/2010/main" type="inkBullet" rotatedBoundingBox="15471,17181 16083,17150 16147,18408 15535,18439"/>
            </emma:interpretation>
            <emma:one-of disjunction-type="recognition" id="oneOf3">
              <emma:interpretation id="interp11" emma:lang="en-US" emma:confidence="1">
                <emma:literal>F</emma:literal>
              </emma:interpretation>
              <emma:interpretation id="interp12" emma:lang="en-US" emma:confidence="0">
                <emma:literal>f</emma:literal>
              </emma:interpretation>
              <emma:interpretation id="interp13" emma:lang="en-US" emma:confidence="0">
                <emma:literal>E</emma:literal>
              </emma:interpretation>
              <emma:interpretation id="interp14" emma:lang="en-US" emma:confidence="0">
                <emma:literal>A</emma:literal>
              </emma:interpretation>
              <emma:interpretation id="interp15" emma:lang="en-US" emma:confidence="0">
                <emma:literal>7</emma:literal>
              </emma:interpretation>
            </emma:one-of>
          </emma:emma>
        </inkml:annotationXML>
        <inkml:trace contextRef="#ctx0" brushRef="#br2" timeOffset="48952.2854">-121 1326 358 0,'0'0'5'15,"0"0"3"-15,0 0 2 16,0 0 2-16,0 0 1 0,0 0 1 16,11-15 1-16,7 12 1 15,8-1-4-15,11 0-2 16,11 1-3-16,12-1-2 15,2-3-2-15,7 3-4 16,2-7-5-16,3 11-11 0,-14 7-48 16,-10-7-20-16</inkml:trace>
        <inkml:trace contextRef="#ctx0" brushRef="#br2" timeOffset="48702.2834">-132 1400 346 0,'0'0'8'0,"0"0"3"16,0 0 2-16,0 0 3 15,0 0-1-15,0 0 1 16,0 0 0-16,0 11 1 0,0-11-7 15,0 21-4-15,0 2-1 16,0 2-1-16,0 12-1 16,0 8 0-16,3 17-2 0,2 5 1 15,6 5-1-15,-1 4 0 16,6 10 1-16,-2-9-1 16,4 5 0-16,0-9 0 15,-2-7 2-15,5-7-2 16,-2 0 0-16,-7-8-1 0,2-7-1 15,-7-3-3-15,-4-16-5 16,5 2-11-16,-11-13-35 16,3-14-31-16,0 0-3 15</inkml:trace>
        <inkml:trace contextRef="#ctx0" brushRef="#br2" timeOffset="49155.4279">-121 1814 405 0,'0'0'5'0,"0"0"2"15,8 0 1-15,-8 0 1 16,29 0 1-16,-8 0 1 16,10 0-1-16,9 0 1 0,1-4-5 15,2-3-5-15,17 7-14 16,-5 7-55-16,11-7-16 15</inkml:trace>
      </inkml:traceGroup>
      <inkml:traceGroup>
        <inkml:annotationXML>
          <emma:emma xmlns:emma="http://www.w3.org/2003/04/emma" version="1.0">
            <emma:interpretation id="{DFCD14AC-46B3-42DC-9208-11A0A8633C8B}" emma:medium="tactile" emma:mode="ink">
              <msink:context xmlns:msink="http://schemas.microsoft.com/ink/2010/main" type="line" rotatedBoundingBox="17320,16906 33038,16105 33114,17599 17396,18400"/>
            </emma:interpretation>
          </emma:emma>
        </inkml:annotationXML>
        <inkml:traceGroup>
          <inkml:annotationXML>
            <emma:emma xmlns:emma="http://www.w3.org/2003/04/emma" version="1.0">
              <emma:interpretation id="{8931ABED-102D-46C1-847F-B5419E87BE52}" emma:medium="tactile" emma:mode="ink">
                <msink:context xmlns:msink="http://schemas.microsoft.com/ink/2010/main" type="inkWord" rotatedBoundingBox="17840,17229 18276,17897 17734,18250 17298,17582">
                  <msink:destinationLink direction="with" ref="{CB65AC6C-A5FF-45F8-85FD-324AD16124DD}"/>
                </msink:context>
              </emma:interpretation>
              <emma:one-of disjunction-type="recognition" id="oneOf4">
                <emma:interpretation id="interp16" emma:lang="en-US" emma:confidence="1">
                  <emma:literal>=</emma:literal>
                </emma:interpretation>
                <emma:interpretation id="interp17" emma:lang="en-US" emma:confidence="0">
                  <emma:literal>•</emma:literal>
                </emma:interpretation>
                <emma:interpretation id="interp18" emma:lang="en-US" emma:confidence="0">
                  <emma:literal>•Y</emma:literal>
                </emma:interpretation>
                <emma:interpretation id="interp19" emma:lang="en-US" emma:confidence="0">
                  <emma:literal>•A</emma:literal>
                </emma:interpretation>
                <emma:interpretation id="interp20" emma:lang="en-US" emma:confidence="0">
                  <emma:literal>•I</emma:literal>
                </emma:interpretation>
              </emma:one-of>
            </emma:emma>
          </inkml:annotationXML>
          <inkml:trace contextRef="#ctx0" brushRef="#br2" timeOffset="49499.1866">1734 1660 434 0,'0'0'4'0,"0"0"1"0,0 0 1 15,0 0 0-15,8-7 1 16,10 0 0-16,9-4 1 16,6 0-1-16,18-4-3 15,4 4-2-15,19-3-4 0,4-4-7 16,10 7-24-16,11-2-52 16,-13 10-1-16</inkml:trace>
          <inkml:trace contextRef="#ctx0" brushRef="#br2" timeOffset="49686.6683">1934 2084 468 0,'0'0'2'0,"11"3"-1"15,12 0 1-15,9 1 0 16,12 0 0-16,16-1-1 0,22 5-8 15,5-8-26-15,24 0-51 16,14-4-1-16</inkml:trace>
        </inkml:traceGroup>
        <inkml:traceGroup>
          <inkml:annotationXML>
            <emma:emma xmlns:emma="http://www.w3.org/2003/04/emma" version="1.0">
              <emma:interpretation id="{77386889-ABDE-406B-AAAC-B8B05BE11710}" emma:medium="tactile" emma:mode="ink">
                <msink:context xmlns:msink="http://schemas.microsoft.com/ink/2010/main" type="inkWord" rotatedBoundingBox="18908,17195 20807,17084 20865,18078 18966,18190">
                  <msink:destinationLink direction="with" ref="{CB65AC6C-A5FF-45F8-85FD-324AD16124DD}"/>
                </msink:context>
              </emma:interpretation>
              <emma:one-of disjunction-type="recognition" id="oneOf5">
                <emma:interpretation id="interp21" emma:lang="en-US" emma:confidence="1">
                  <emma:literal>AB</emma:literal>
                </emma:interpretation>
                <emma:interpretation id="interp22" emma:lang="en-US" emma:confidence="0">
                  <emma:literal>A B</emma:literal>
                </emma:interpretation>
                <emma:interpretation id="interp23" emma:lang="en-US" emma:confidence="0">
                  <emma:literal>ABS</emma:literal>
                </emma:interpretation>
                <emma:interpretation id="interp24" emma:lang="en-US" emma:confidence="0">
                  <emma:literal>ABU</emma:literal>
                </emma:interpretation>
                <emma:interpretation id="interp25" emma:lang="en-US" emma:confidence="0">
                  <emma:literal>ABE</emma:literal>
                </emma:interpretation>
              </emma:one-of>
            </emma:emma>
          </inkml:annotationXML>
          <inkml:trace contextRef="#ctx0" brushRef="#br2" timeOffset="53374.2405">3343 2220 386 0,'0'0'3'0,"0"0"1"15,0-16 1-15,7 3 0 16,1-10 0-16,-5-6 1 16,9-5 1-16,-1-10 0 15,3-8-1-15,1-6-2 0,4-11-2 16,4-3 1-16,1-4-1 16,10-2 0-16,-5 2 0 15,5 1 1-15,-2 11-1 16,-6 8 1-16,5 15 0 0,-7 8 0 15,-1 15 0-15,-9 11-1 16,9 10 0-16,-4 16-1 16,2 13-1-16,2 13 0 15,-1 11-1-15,4 13-2 16,-5 5-7-16,2 13-15 16,-4 17-51-16,-5-20-7 0</inkml:trace>
          <inkml:trace contextRef="#ctx0" brushRef="#br2" timeOffset="53577.346">3468 1792 388 0,'0'0'1'0,"0"0"0"15,0 0-1-15,0 0 1 16,0-7-1-16,11-3 2 15,15 2 0-15,11-7 0 0,18-3-1 16,13-4-9-16,12-15-52 16,13 15-14-16</inkml:trace>
          <inkml:trace contextRef="#ctx0" brushRef="#br2" timeOffset="53811.7065">4546 1239 432 0,'0'0'3'0,"0"0"0"16,0 25 2-16,0-7 0 16,0 8 0-16,7 3 2 0,1 16-1 15,0 9 1-15,3 2-3 16,2 9 0-16,3 9-5 15,5 7-4-15,-5-11-13 16,10-13-63-16,0 11-3 0</inkml:trace>
          <inkml:trace contextRef="#ctx0" brushRef="#br2" timeOffset="54280.4633">4575 1268 401 0,'0'0'2'0,"0"0"1"15,0 0 1-15,15-15 0 0,7 8 1 16,4 0 1-16,11-2 1 16,4 2 1-16,14 7-2 15,-4 0-2-15,4 5 0 16,2 6-1-16,-14 10-1 0,-2 5-1 15,-14-1-1-15,-14 11-1 16,-5-1 0-16,-8 6 0 16,-15-2 0-16,-4-2 1 15,-2 1-1-15,-5-9 1 0,12 3 0 16,-1-6 0-16,4-1 1 16,11 1 0-16,0-7 0 15,18-1 0-15,4 4 0 16,15-4 0-16,-1 0 0 15,1 4 0-15,5 5-2 0,-10-1 1 16,-1 6-1-16,-10 2 1 16,-10 1 0-16,-11 3 1 15,-14 3 0-15,-17-1 1 0,-12-4 1 16,-14 2 0-16,-12-9 0 16,-9-6-2-16,5-2-7 15,-1-17-22-15,-7-4-54 16,36-19-3-16</inkml:trace>
        </inkml:traceGroup>
        <inkml:traceGroup>
          <inkml:annotationXML>
            <emma:emma xmlns:emma="http://www.w3.org/2003/04/emma" version="1.0">
              <emma:interpretation id="{B3F843F2-C99F-4813-A129-0637471D3658}" emma:medium="tactile" emma:mode="ink">
                <msink:context xmlns:msink="http://schemas.microsoft.com/ink/2010/main" type="inkWord" rotatedBoundingBox="21284,17138 22172,17157 22157,17871 21269,17852">
                  <msink:destinationLink direction="with" ref="{CB65AC6C-A5FF-45F8-85FD-324AD16124DD}"/>
                </msink:context>
              </emma:interpretation>
              <emma:one-of disjunction-type="recognition" id="oneOf6">
                <emma:interpretation id="interp26" emma:lang="en-US" emma:confidence="0">
                  <emma:literal>*</emma:literal>
                </emma:interpretation>
                <emma:interpretation id="interp27" emma:lang="en-US" emma:confidence="0">
                  <emma:literal>t</emma:literal>
                </emma:interpretation>
                <emma:interpretation id="interp28" emma:lang="en-US" emma:confidence="0">
                  <emma:literal>¥</emma:literal>
                </emma:interpretation>
                <emma:interpretation id="interp29" emma:lang="en-US" emma:confidence="0">
                  <emma:literal>I</emma:literal>
                </emma:interpretation>
                <emma:interpretation id="interp30" emma:lang="en-US" emma:confidence="0">
                  <emma:literal>#</emma:literal>
                </emma:interpretation>
              </emma:one-of>
            </emma:emma>
          </inkml:annotationXML>
          <inkml:trace contextRef="#ctx0" brushRef="#br2" timeOffset="54499.2778">5988 1638 508 0,'0'0'1'0,"-15"0"-1"0,15 0 0 15,-11 0 2 1,11 0-2-16,0 0 0 0,11-7 0 16,12 0 0-16,21 3 0 15,12-7 0-15,13 0-2 16,20 4-7-16,3-7-13 16,8-8-63-16,2 9-4 0</inkml:trace>
          <inkml:trace contextRef="#ctx0" brushRef="#br2" timeOffset="54702.3391">6022 1257 490 0,'0'0'1'16,"-12"14"0"-16,9 1 1 0,-5 10 0 15,5 4 1-15,-2 13 0 16,5 12 0-16,8 4 1 15,10 10-2-15,9 8-2 16,-1 2-7-16,26 9-27 0,-5 3-51 16,9-7-4-16</inkml:trace>
          <inkml:trace contextRef="#ctx0" brushRef="#br2" timeOffset="55592.9726">5657 1667 310 0,'0'0'2'0,"0"0"0"15,0 0 1-15,26 0 2 16,-2-3-2-16,10-1 1 16,11-3 0-16,13 0-7 0,13-1-34 15,-1-6-31-15,12-1-3 16</inkml:trace>
        </inkml:traceGroup>
        <inkml:traceGroup>
          <inkml:annotationXML>
            <emma:emma xmlns:emma="http://www.w3.org/2003/04/emma" version="1.0">
              <emma:interpretation id="{3DBEFE49-575A-474D-AA83-A73E56F398F8}" emma:medium="tactile" emma:mode="ink">
                <msink:context xmlns:msink="http://schemas.microsoft.com/ink/2010/main" type="inkWord" rotatedBoundingBox="23217,16874 25747,16746 25801,17804 23271,17933">
                  <msink:destinationLink direction="with" ref="{CB65AC6C-A5FF-45F8-85FD-324AD16124DD}"/>
                </msink:context>
              </emma:interpretation>
              <emma:one-of disjunction-type="recognition" id="oneOf7">
                <emma:interpretation id="interp31" emma:lang="en-US" emma:confidence="1">
                  <emma:literal>AD</emma:literal>
                </emma:interpretation>
                <emma:interpretation id="interp32" emma:lang="en-US" emma:confidence="0">
                  <emma:literal>ADZ</emma:literal>
                </emma:interpretation>
                <emma:interpretation id="interp33" emma:lang="en-US" emma:confidence="0">
                  <emma:literal>ADS</emma:literal>
                </emma:interpretation>
                <emma:interpretation id="interp34" emma:lang="en-US" emma:confidence="0">
                  <emma:literal>ADO</emma:literal>
                </emma:interpretation>
                <emma:interpretation id="interp35" emma:lang="en-US" emma:confidence="0">
                  <emma:literal>ADD</emma:literal>
                </emma:interpretation>
              </emma:one-of>
            </emma:emma>
          </inkml:annotationXML>
          <inkml:trace contextRef="#ctx0" brushRef="#br2" timeOffset="62343.0362">7664 2040 328 0,'0'0'8'0,"0"0"2"15,0 0 2-15,-12-11 3 0,12-4 1 16,0-8 1-16,0-10 1 15,0-7-1-15,4-12-6 16,4-13-3-16,11-9-2 16,-1-11-2-16,6-7-1 15,3 0-2-15,2 1 1 0,1 6-2 16,0 0 1-16,-1 20-1 16,-3 2 0-16,0 18 0 15,0 12-1-15,-8 15 0 16,7 11 0-16,1 7 1 0,-3 14-1 15,3 19 1-15,-4 19 0 16,4 17 0-16,-5 12-1 16,2 15-4-16,-1 7-7 15,-12 0-14-15,6-11-43 0,-1 8-17 16</inkml:trace>
          <inkml:trace contextRef="#ctx0" brushRef="#br2" timeOffset="62561.804">7844 1510 378 0,'0'0'5'0,"0"0"0"0,15-9 1 15,3 2 0-15,9 5 2 16,5-3-1-16,5-2 1 15,19 3-3-15,-5-10-11 0,20 7-29 16,2-5-42-16,1-6-3 16</inkml:trace>
          <inkml:trace contextRef="#ctx0" brushRef="#br2" timeOffset="62780.5529">8778 1078 415 0,'0'0'3'15,"0"0"2"-15,-12 9 2 16,12-9 1-16,-18 27-1 0,10-7 2 16,2 10 0-16,-2 9 1 15,8 18-2-15,0 1-3 16,3 17-1-16,8 5-2 16,1 4-3-16,10 8-6 0,-7-7-7 15,11-5-25-15,6-5-47 16,-16-18-2-16</inkml:trace>
          <inkml:trace contextRef="#ctx0" brushRef="#br2" timeOffset="63124.3175">8774 1060 394 0,'0'0'3'15,"0"0"2"-15,0 0 2 16,7-7 1-16,4 3 1 16,7 4 1-16,9 0 1 0,6 0 0 15,4 4-2-15,8 12-3 16,2 6-1-16,4 8-1 16,-7 6-2-16,1 10-1 15,-4 11 0-15,-16 1-1 16,-2 6 0-16,-12 5 0 0,-11 1 0 15,-3-7-1-15,-16 2 0 16,-12-5-1-16,-5-6 0 16,-1-7-1-16,-8-9-1 15,-2-9-1-15,-4-6-3 0,7-5-9 16,-6-3-40-16,18-23-25 16,9-13-3-16</inkml:trace>
        </inkml:traceGroup>
        <inkml:traceGroup>
          <inkml:annotationXML>
            <emma:emma xmlns:emma="http://www.w3.org/2003/04/emma" version="1.0">
              <emma:interpretation id="{BF288BD2-D172-4FAA-8A5E-95D0E9D222CE}" emma:medium="tactile" emma:mode="ink">
                <msink:context xmlns:msink="http://schemas.microsoft.com/ink/2010/main" type="inkWord" rotatedBoundingBox="25713,16983 25846,17784 25366,17863 25233,17063">
                  <msink:destinationLink direction="with" ref="{CB65AC6C-A5FF-45F8-85FD-324AD16124DD}"/>
                </msink:context>
              </emma:interpretation>
              <emma:one-of disjunction-type="recognition" id="oneOf8">
                <emma:interpretation id="interp36" emma:lang="en-US" emma:confidence="1">
                  <emma:literal>+</emma:literal>
                </emma:interpretation>
                <emma:interpretation id="interp37" emma:lang="en-US" emma:confidence="0">
                  <emma:literal>x</emma:literal>
                </emma:interpretation>
                <emma:interpretation id="interp38" emma:lang="en-US" emma:confidence="0">
                  <emma:literal>Y</emma:literal>
                </emma:interpretation>
                <emma:interpretation id="interp39" emma:lang="en-US" emma:confidence="0">
                  <emma:literal>X</emma:literal>
                </emma:interpretation>
                <emma:interpretation id="interp40" emma:lang="en-US" emma:confidence="0">
                  <emma:literal>☺</emma:literal>
                </emma:interpretation>
              </emma:one-of>
            </emma:emma>
          </inkml:annotationXML>
          <inkml:trace contextRef="#ctx0" brushRef="#br2" timeOffset="63343.0461">9682 1580 436 0,'0'0'3'0,"0"0"2"15,0 0 0-15,0 0 1 16,0 0 1-16,0 0-1 15,0 0 1-15,22-14-1 0,7 5-2 16,15 7-3-16,12-14-4 16,17 9-12-16,-2-4-33 15,21-5-37-15,0 3-1 16</inkml:trace>
          <inkml:trace contextRef="#ctx0" brushRef="#br2" timeOffset="63546.2247">9892 1128 471 0,'0'0'3'15,"0"0"1"-15,0 22 1 16,0-5 1-16,0 17 0 0,0 4 0 16,3 16 1-16,8 8-4 15,0 15-3-15,12 15 0 16,-2 4 0-16,13 7-26 15,-2-5-61-15,13 2-3 16</inkml:trace>
        </inkml:traceGroup>
        <inkml:traceGroup>
          <inkml:annotationXML>
            <emma:emma xmlns:emma="http://www.w3.org/2003/04/emma" version="1.0">
              <emma:interpretation id="{C6699BC0-C5C3-496E-B6B1-6EEA91BBFFA1}" emma:medium="tactile" emma:mode="ink">
                <msink:context xmlns:msink="http://schemas.microsoft.com/ink/2010/main" type="inkWord" rotatedBoundingBox="26480,16439 33038,16105 33114,17599 26556,17933">
                  <msink:destinationLink direction="with" ref="{CB65AC6C-A5FF-45F8-85FD-324AD16124DD}"/>
                </msink:context>
              </emma:interpretation>
              <emma:one-of disjunction-type="recognition" id="oneOf9">
                <emma:interpretation id="interp41" emma:lang="en-US" emma:confidence="0">
                  <emma:literal>ABDX</emma:literal>
                </emma:interpretation>
                <emma:interpretation id="interp42" emma:lang="en-US" emma:confidence="0">
                  <emma:literal>ABDDX</emma:literal>
                </emma:interpretation>
                <emma:interpretation id="interp43" emma:lang="en-US" emma:confidence="0">
                  <emma:literal>ABDXX</emma:literal>
                </emma:interpretation>
                <emma:interpretation id="interp44" emma:lang="en-US" emma:confidence="0">
                  <emma:literal>ABDBX</emma:literal>
                </emma:interpretation>
                <emma:interpretation id="interp45" emma:lang="en-US" emma:confidence="0">
                  <emma:literal>A BD-XU</emma:literal>
                </emma:interpretation>
              </emma:one-of>
            </emma:emma>
          </inkml:annotationXML>
          <inkml:trace contextRef="#ctx0" brushRef="#br2" timeOffset="65546.1908">10876 830 341 0,'0'0'5'0,"0"0"2"16,12-7 2-16,7 7 3 16,5-8 0-16,18-2 0 0,13 1-1 15,22 0 1-15,9-8-8 16,24 10-11-16,-2-5-42 15,10 5-28-15,3 1-5 16</inkml:trace>
          <inkml:trace contextRef="#ctx0" brushRef="#br2" timeOffset="65108.6875">10976 2043 360 0,'0'0'1'16,"0"0"3"-16,0-7 1 15,0-11 0-15,0-9 1 0,0-6 1 16,0-11-1-16,0-15 0 16,0 0 0-16,12-17-2 15,2-6-1-15,9-8-1 0,1 0-1 16,13-1 1-16,0-1 0 16,8 0-1-16,4 12 0 15,-2 5 1-15,1 17-1 16,-7 9 1-16,-1 20-1 15,-6 13 0-15,-2 16 2 0,-9 23-1 16,-1 22-1-16,-7 17 0 16,-1 16-2-16,-2 13-3 15,-9 16-7-15,0 7-20 16,5 11-46-16,-8-11-6 0</inkml:trace>
          <inkml:trace contextRef="#ctx0" brushRef="#br2" timeOffset="65358.6892">11043 1642 363 0,'0'0'2'0,"0"0"3"15,0 0 0-15,6-11 0 0,13 7 2 16,4 4-1-16,6 0 0 15,16-3 0-15,7-1-9 16,9 4-24-16,14 0-46 0,-9-8-6 16</inkml:trace>
          <inkml:trace contextRef="#ctx0" brushRef="#br2" timeOffset="66452.4496">12102 514 449 0,'0'0'3'16,"0"0"0"-16,0 0 2 15,14-7 0-15,9-1 1 0,6 5 0 16,16-6 0-16,13 7 0 15,8-5-2-15,20 7-6 16,-5-11-19-16,-15 11-62 16,26 0-3-16</inkml:trace>
          <inkml:trace contextRef="#ctx0" brushRef="#br2" timeOffset="65780.5805">12308 751 409 0,'0'0'1'0,"0"0"2"16,-8 19 0-16,2-2 2 15,-2 3 0-15,1 10 3 0,-1 9 0 16,0 18 0-16,5 6 1 16,0 6-3-16,3 8-2 15,6 4-3-15,13 7-11 16,-4-12-26-16,-12-1-47 0,16-9-2 15</inkml:trace>
          <inkml:trace contextRef="#ctx0" brushRef="#br2" timeOffset="66233.6967">12282 704 405 0,'0'0'3'0,"12"-3"1"0,10-4 1 16,7 3 0-16,7 1 2 15,14 3-1-15,5 0 1 16,6 3 0-16,2 8-2 0,-8 10-2 16,-5 6-1-16,-14 13 0 15,-17 4-1-15,-13-1-2 16,-9 14 0-16,-19-6-1 15,-11 0 0-15,-7 1 0 0,-5-5 1 16,4-6-2-16,4-4 2 16,11-3 1-16,7-5 2 15,13-7 0-15,6-4 2 16,14 0 0-16,9 0 1 0,-1 0 0 16,7 0 1-16,1 6-1 15,-5 1-1-15,-2 1 0 16,-9 4-1-16,-2 2-1 15,-12 1-1-15,0 12 0 16,0-1-1-16,-15-5 0 0,-7 10-2 16,-1-1-2-16,-14-11-1 15,4-5-3-15,-10-17-9 16,-2-15-41-16,-2 0-28 0,2-18-2 16</inkml:trace>
          <inkml:trace contextRef="#ctx0" brushRef="#br2" timeOffset="67905.5892">13456 697 413 0,'0'0'3'16,"0"0"2"-16,10-10 1 0,12 5 1 15,12-2 2-15,10 3-1 16,11-3 2-16,16 7-1 15,10 7-2-15,-4 16-1 16,1 9-2-16,-1 18 0 0,-11 4-1 16,-11 11 0-16,-13 20-1 15,-16 0 0-15,-20 3 0 16,-6 7-1-16,-21-3 1 16,-16-2-2-16,-15-8-2 0,-18-3-4 15,-8 1-23-15,8-13-57 16,-52-13-4-16</inkml:trace>
          <inkml:trace contextRef="#ctx0" brushRef="#br2" timeOffset="67608.7491">13506 719 353 0,'0'0'4'0,"0"0"4"0,0 0 2 15,0 19 2-15,0 3 1 16,0 12 2-16,0 9 1 15,0 12-1-15,-3 15-3 0,3 8-3 16,0 10-3-16,3-4-1 16,10 8-3-16,-6 0-3 15,-1-12-6-15,7-1-11 16,-10-7-45-16,4-24-21 0</inkml:trace>
          <inkml:trace contextRef="#ctx0" brushRef="#br2" timeOffset="93538.0853">14993 1178 363 0,'0'0'5'0,"0"0"1"0,-18 0 1 16,18 0 4-16,-21 0 0 15,21 0 2-15,-24 0 2 16,24 0 0-16,-10 0-3 16,10 0-2-16,10 5-1 0,14-5-2 15,12 2-2-15,12-2-1 16,15 0-1-16,10 0-1 15,20 0-1-15,6 0 1 16,9 0 1-16,5-7 0 16,2 1 1-16,-7-2-4 0,-5 1 0 15,-11 3 0-15,-14-3 0 16,-17 3 0-16,-12 1 0 16,-19 3 0-16,-9 0 0 15,-21 0 0-15,0 0 0 0,0 0 0 16,0 0-7-16,0 0-35 15,-11 0-47-15,11 0-2 16</inkml:trace>
          <inkml:trace contextRef="#ctx0" brushRef="#br2" timeOffset="93866.2656">17179 726 383 0,'0'0'7'0,"0"0"3"16,0 0 3-16,0 18 1 16,0-18 2-16,-13 32 0 15,6-14 1-15,1 7 0 16,-10 7-4-16,6 5-8 0,-6 8-5 15,2 6 0-15,-4 0 0 16,3 5 0-16,-4-1 0 16,8 2 0-16,-7-7 0 15,3-3 0-15,4-14 0 0,8 3-15 16,-9-9-43-16,12-27-33 16,0 0-1-16</inkml:trace>
          <inkml:trace contextRef="#ctx0" brushRef="#br2" timeOffset="94241.2163">16473 653 353 0,'0'0'5'16,"0"0"2"-16,0 0 1 15,-11-14 2-15,11 14 0 16,0 0 2-16,0 0 2 15,0 0 1-15,0 11-2 0,11 10-1 16,15 5-2-16,8 3 1 16,10 8-2-16,11 5-1 15,11-6-2-15,5 4-1 16,3 9-2-16,7-6-3 0,-7 1 0 16,7-1 0-16,-7 6 0 15,-8-8 0-15,-11-1 0 16,-8-7 0-16,-5 1 0 0,-10-9 0 15,-1-7 0-15,-17-3 0 16,-14-15 0-16,18 18 0 16,-18-18 0-16,0 0 0 15,0 0 0-15,0 0 0 16,0 0 0-16,0 0 0 0,0 0 0 16,18-4-69-16,-18 4-24 15</inkml:trace>
        </inkml:traceGroup>
      </inkml:traceGroup>
    </inkml:traceGroup>
  </inkml:traceGroup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9:18.4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F0E614-4800-41C6-8088-7D7599E33871}" emma:medium="tactile" emma:mode="ink">
          <msink:context xmlns:msink="http://schemas.microsoft.com/ink/2010/main" type="inkDrawing" rotatedBoundingBox="18561,16494 26474,15917 26485,16062 18572,16639" semanticType="underline" shapeName="Other">
            <msink:sourceLink direction="with" ref="{5347D6D8-685A-4436-B454-606EED1850C0}"/>
          </msink:context>
        </emma:interpretation>
      </emma:emma>
    </inkml:annotationXML>
    <inkml:trace contextRef="#ctx0" brushRef="#br0">0 633 301 0,'0'0'5'0,"0"0"1"15,0 0 3-15,14 0 3 0,9-4 2 16,9-3 2-16,12 0 4 16,27 0-1-16,13-4-3 15,24 0-2-15,21-4-2 16,21 2-3-16,13-3-2 0,21 2-3 16,15-4 0-16,19 3-3 15,11-12 1-15,18 5-1 16,8-11 0-16,18-4 0 0,16 4 0 15,-3-8 0-15,9 6 0 16,-11 5 0-16,8 5 1 16,-15 10-1-16,-16 4 1 15,-14 8-1-15,-13 3 1 16,-21 0-1-16,-6 3 1 0,-15 4-1 16,-11-3 0-16,-8-4 0 15,-4 0 0-15,-9-9 0 16,-5-2 0-16,-8-3 0 15,-3-4 1-15,-7 3 0 0,0 1 0 16,-9-1 0-16,-3 1-1 16,-7-1 1-16,-3 8-1 15,-8-6 0-15,-14 3-1 16,-9 6 2-16,-14-3-2 0,-19-1 0 16,-14 8 0-16,-6-3 0 15,-13 3 0-15,-18 0 0 16,6 0 0-16,-6 0 0 15,0 0 0-15,0 0 0 16,0 0 0-16,0 0 0 0,0 0 0 16,0 0 0-16,0 0-13 15,0 0-75-15,23-15-3 16</inkml:trace>
  </inkml:traceGroup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49:17.4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65AC6C-A5FF-45F8-85FD-324AD16124DD}" emma:medium="tactile" emma:mode="ink">
          <msink:context xmlns:msink="http://schemas.microsoft.com/ink/2010/main" type="inkDrawing" rotatedBoundingBox="18996,18608 29495,17881 29525,18314 19025,19040" semanticType="underline" shapeName="Other">
            <msink:sourceLink direction="with" ref="{8931ABED-102D-46C1-847F-B5419E87BE52}"/>
            <msink:sourceLink direction="with" ref="{3DBEFE49-575A-474D-AA83-A73E56F398F8}"/>
            <msink:sourceLink direction="with" ref="{C6699BC0-C5C3-496E-B6B1-6EEA91BBFFA1}"/>
            <msink:sourceLink direction="with" ref="{77386889-ABDE-406B-AAAC-B8B05BE11710}"/>
            <msink:sourceLink direction="with" ref="{B3F843F2-C99F-4813-A129-0637471D3658}"/>
            <msink:sourceLink direction="with" ref="{BF288BD2-D172-4FAA-8A5E-95D0E9D222CE}"/>
          </msink:context>
        </emma:interpretation>
      </emma:emma>
    </inkml:annotationXML>
    <inkml:trace contextRef="#ctx0" brushRef="#br0">100 511 292 0,'0'0'4'15,"-19"7"1"-15,1 0 0 16,0 4 0-16,18-11-1 16,-23 18 0-16,23-18 4 0,-19 24 0 15,19-24 0-15,-3 25 0 16,3-9 0-16,8-3 1 15,16-1 2-15,2-2 1 16,19 5-4-16,10-4-1 16,19-3-2-16,12-2-1 0,17 1-2 15,18 5 1-15,15-8-2 16,16 3 1-16,17 1-1 16,17-5 0-16,16 6 0 15,9-7 0-15,13 3-1 0,17-5 1 16,9 0 0-16,8 0 0 15,151-19 0-15,108-7 1 16,-19-4 0-16,-26-14 1 16,-33-10-2-16,-37-9 0 15,-36-3 1-15,-38 7-1 0,-40 7-1 16,4 8 0-16,-16 4 0 16,-3-1 1-16,-4 5 1 15,-4 6 1-15,-5-4 1 0,-2 5 1 16,-8 4 0-16,-2 3 1 15,-13 4 0-15,-9 0-1 16,-16 7-1-16,-11 6 0 16,-14 5-1-16,-15 0-1 0,-20 0 0 15,-21 7-1-15,-18-3-1 16,-25 1-2-16,-17-3-9 16,-35 21-62-16,-11-30-14 15</inkml:trace>
  </inkml:traceGroup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8:26.0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AB3CEAE-C271-4554-82A2-E74D32C9D1D0}" emma:medium="tactile" emma:mode="ink">
          <msink:context xmlns:msink="http://schemas.microsoft.com/ink/2010/main" type="writingRegion" rotatedBoundingBox="5353,5439 29713,4093 30398,16498 6038,17843"/>
        </emma:interpretation>
      </emma:emma>
    </inkml:annotationXML>
    <inkml:traceGroup>
      <inkml:annotationXML>
        <emma:emma xmlns:emma="http://www.w3.org/2003/04/emma" version="1.0">
          <emma:interpretation id="{85675285-56DA-46D4-9A94-23D87142A07C}" emma:medium="tactile" emma:mode="ink">
            <msink:context xmlns:msink="http://schemas.microsoft.com/ink/2010/main" type="paragraph" rotatedBoundingBox="5356,5404 24041,4544 24134,6561 5448,74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012A9C-2577-420E-A4ED-011E5FE4E32D}" emma:medium="tactile" emma:mode="ink">
              <msink:context xmlns:msink="http://schemas.microsoft.com/ink/2010/main" type="line" rotatedBoundingBox="5356,5404 24041,4544 24134,6561 5448,7421"/>
            </emma:interpretation>
          </emma:emma>
        </inkml:annotationXML>
        <inkml:traceGroup>
          <inkml:annotationXML>
            <emma:emma xmlns:emma="http://www.w3.org/2003/04/emma" version="1.0">
              <emma:interpretation id="{11EFDE27-326E-45A7-9665-C6FE5638017F}" emma:medium="tactile" emma:mode="ink">
                <msink:context xmlns:msink="http://schemas.microsoft.com/ink/2010/main" type="inkWord" rotatedBoundingBox="5356,5404 9823,5198 9885,6540 5417,6746"/>
              </emma:interpretation>
              <emma:one-of disjunction-type="recognition" id="oneOf0">
                <emma:interpretation id="interp0" emma:lang="en-US" emma:confidence="1">
                  <emma:literal>module</emma:literal>
                </emma:interpretation>
                <emma:interpretation id="interp1" emma:lang="en-US" emma:confidence="0">
                  <emma:literal>Mohole</emma:literal>
                </emma:interpretation>
                <emma:interpretation id="interp2" emma:lang="en-US" emma:confidence="0">
                  <emma:literal>mobile</emma:literal>
                </emma:interpretation>
                <emma:interpretation id="interp3" emma:lang="en-US" emma:confidence="0">
                  <emma:literal>Module</emma:literal>
                </emma:interpretation>
                <emma:interpretation id="interp4" emma:lang="en-US" emma:confidence="0">
                  <emma:literal>motile</emma:literal>
                </emma:interpretation>
              </emma:one-of>
            </emma:emma>
          </inkml:annotationXML>
          <inkml:trace contextRef="#ctx0" brushRef="#br0">0 0 417 0,'0'0'6'16,"0"0"2"-16,0 0 0 16,0 0 2-16,0 0 0 0,0 0 1 15,18 18 0-15,-4 0 1 16,9 15-6-16,3 9-2 15,3 5-1-15,-3 14 0 16,0 11-1-16,4 1-2 0,-12 4 0 16,0-11 0-16,-7-7 0 15,-3-14 0-15,0-6 0 16,-5-25 0-16,-3-14 0 0,0-10 0 16,0-23 0-16,-11-11 0 15,6-15 0-15,-5-3 0 16,-1-9 0-16,3 6 0 15,-3-1 0-15,1 10 0 0,5 12 0 16,2 15 0-16,3 15 0 16,0 14 0-16,18 7 0 15,8 18 0-15,7 16 0 16,11 5 0-16,8 8 0 0,4 4 0 16,-1-4 0-16,0-9 0 15,-7-5 0-15,-7-11 0 16,-9-11 0-16,-13-18 0 15,-19 0 0-15,12-14 0 16,-12-11 0-16,-8-5 0 0,-2-6 0 16,2-2 0-16,0-2 0 15,8 7 0-15,0 0 0 16,8 11 0-16,13 4 0 0,9 9 0 16,3 9 0-16,4 20 0 15,8 3 0-15,-5 13 0 16,1 8 0-16,4 12-6 15,-27 20-70-15,14-22-11 0</inkml:trace>
          <inkml:trace contextRef="#ctx0" brushRef="#br0" timeOffset="296.9338">1254 254 481 0,'0'0'3'0,"-19"12"1"0,1 1 0 16,-8 12 1-16,4 9-1 16,-7 6 1-16,6 9 0 15,5 5-5-15,7 2 0 16,11-9 0-16,15-6 0 16,14-12 0-16,8-10 0 0,8-17 0 15,2-4 0-15,-7-21 0 16,2-6 0-16,-10-11 0 15,-9-2 0-15,-16-1 0 16,-7-1 0-16,-7 6-4 0,-16 2-6 16,-2 18-18-16,13 3-56 15,-13 8-3-15</inkml:trace>
          <inkml:trace contextRef="#ctx0" brushRef="#br0" timeOffset="1703.1517">1907-327 461 0,'0'0'4'0,"-18"4"2"16,-1 3 0-16,4 7 2 16,-3 8-1-16,2 4 0 0,10 4 1 15,2 10-4-15,4 4-4 16,15 4 0-16,14 3 0 15,8 1 0-15,-3-1 0 16,3-2 0-16,-1-9 0 16,-6 3 0-16,-4-14 0 15,-16 5 0-15,-2-16 0 0,-23 5 0 16,-11-1 0-16,-7 0 0 16,-16 0 0-16,-6 3 0 15,-6 9 0-15,1-1 0 0,5 7 0 16,7-4 0-16,11 9 0 15,11-4 0-15,18-2 0 16,8-9 0-16,22 1 0 16,12-11 0-16,10-8 0 0,11-12 0 15,-2-3 0-15,2-15 0 16,-8-13 0-16,-2 2 0 16,-13-8 0-16,-9-7 0 0,-4-1 0 15,-19-2 0-15,0 7 0 16,-8 4 0-16,-6 5 0 15,6 9 0-15,8 22 0 16,0 0 0-16,0 0 0 0,0 22 0 16,22 12 0-16,7 10 0 15,16-1 0-15,7 4 0 16,11 2 0-16,-5-5 0 16,5-12 0-16,7-5 0 15,-7-11 0-15,-7-12 0 0,-6-13 0 16,-8-17 0-16,-13-6 0 15,-8-12 0-15,-13-8 0 16,-3-4 0-16,-5 5 0 16,-13-3 0-16,3 9 0 0,-4 8 0 15,2 9 0-15,5 12 0 16,7 16 0-16,3 7 0 16,13 16 0-16,8 13 0 0,10 4 0 15,11 9 0-15,7-2 0 16,3 0 0-16,0-9 0 15,1-9 0-15,-6-11 0 16,2-10 0-16,-10-11 0 0,-18-15 0 16,2-12 0-16,-15-12 0 15,-3 3 0-15,-8-9 0 16,-3 0 0-16,-13 0 0 16,6 15 0-16,2 5 0 0,-3 12 0 15,11 16 0-15,0 0 0 16,0 23 0-16,19 6 0 15,7 11 0-15,3 0 0 16,8 1 0-16,7-1 0 16,4-7 0-16,-1-8 0 0,6-14 0 15,2-6 0-15,-3-5 0 16,3-18 0-16,-3-9 0 16,7-13 0-16,-12-7 0 0,5-12 0 15,-12-10 0-15,2-7 0 16,-13-7 0-16,-3-7 0 15,-8-5 0-15,-10 1 0 16,-8-10 0-16,-8 10 0 0,-2 4 0 16,-16 17 0-16,0 14 0 15,-8 12 0-15,5 14 0 16,-1 15 0-16,4 7 0 16,0 11 0-16,5 11 0 0,5 7 0 15,-2 11 0-15,7 0 0 16,4 14 0-16,-4 6 0 15,8 10 0-15,3-1 0 16,0 9 0-16,0 2 0 16,6 5 0-16,9 0 0 0,4 4 0 15,-4-2 0-15,7 2 0 16,4-8 0-16,3 4 0 16,0-13 0-16,-3 3 0 0,11-14 0 15,-3-6 0-15,2-10 0 16,9-14 0-16,3-3 0 15,-1-14 0-15,5-3 0 16,4-14 0-16,-1-12 0 0,0-8 0 16,-7-10 0-16,-4-6 0 15,-7-11 0-15,-14-1 0 16,-12-1 0-16,-4 1 0 16,-7 6 0-16,-12 2 0 0,1 14 0 15,-7 6 0-15,-4 8 0 16,-1 12 0-16,5 10 0 15,4 4 0-15,-1 15 0 16,0 14 0-16,4 12 0 0,0 10 0 16,3 16 0-16,5 2 0 15,3 12 0-15,3-3 0 16,27-8-38-16,0 3-51 16,10-10-3-16</inkml:trace>
        </inkml:traceGroup>
        <inkml:traceGroup>
          <inkml:annotationXML>
            <emma:emma xmlns:emma="http://www.w3.org/2003/04/emma" version="1.0">
              <emma:interpretation id="{122DA7A4-DBE4-4124-8648-8AF6A968EBB5}" emma:medium="tactile" emma:mode="ink">
                <msink:context xmlns:msink="http://schemas.microsoft.com/ink/2010/main" type="inkWord" rotatedBoundingBox="11646,5477 13572,5388 13618,6374 11691,6463"/>
              </emma:interpretation>
              <emma:one-of disjunction-type="recognition" id="oneOf1">
                <emma:interpretation id="interp5" emma:lang="en-US" emma:confidence="1">
                  <emma:literal>HAB</emma:literal>
                </emma:interpretation>
                <emma:interpretation id="interp6" emma:lang="en-US" emma:confidence="0">
                  <emma:literal>MAB</emma:literal>
                </emma:interpretation>
                <emma:interpretation id="interp7" emma:lang="en-US" emma:confidence="0">
                  <emma:literal>RAB</emma:literal>
                </emma:interpretation>
                <emma:interpretation id="interp8" emma:lang="en-US" emma:confidence="0">
                  <emma:literal>NAB</emma:literal>
                </emma:interpretation>
                <emma:interpretation id="interp9" emma:lang="en-US" emma:confidence="0">
                  <emma:literal>NEAB</emma:literal>
                </emma:interpretation>
              </emma:one-of>
            </emma:emma>
          </inkml:annotationXML>
          <inkml:trace contextRef="#ctx0" brushRef="#br0" timeOffset="3609.4466">6286-323 289 0,'0'0'8'0,"0"0"1"0,0 0 0 16,0 0 2-16,-4 7 1 15,4-7 2-15,0 0 2 16,-7 22 2-16,7-22-8 0,0 11 1 16,0-11 0-16,0 21 1 15,0-21-2-15,11 29-2 16,-1-5-1-16,3 1 0 16,0 9-1-16,3 1-1 0,-6 13-1 15,1 5-1-15,0 7 0 16,-3 5 0-16,-1 4 0 15,1-3 0-15,-5 4-1 16,5-8-1-16,-1-6 1 0,1-12-1 16,-5-8 1-16,5-11-1 15,-5-9 2-15,-3-16-1 16,0 0 0-16,0-23 1 16,-11-2-3-16,-3-12 0 0,-1 1 0 15,-8-9 0-15,5-2 0 16,4 0 0-16,3 6 0 15,3-3 0-15,8 6 0 16,8 6 0-16,10 3 0 0,7 2 0 16,9 5 0-16,7 4 0 15,2 0 0-15,2-1 0 16,4-2 0-16,-12-6 0 0,-1-2 0 16,-6 2 0-16,-9-9 0 15,-13 3 0-15,-5-5 0 16,-3 6 0-16,0 3 0 15,-11 3 0-15,3 8 0 16,-2 4 0-16,10 14 0 0,-19-8 0 16,19 8 0-16,-7 26 0 15,7 3 0-15,0 4 0 16,7 12 0-16,9 5 0 16,-3 10 0-16,3 3 0 0,5 2 0 15,-5-2 0-15,10 10 0 16,-16 1-79-16,13-15-10 15</inkml:trace>
          <inkml:trace contextRef="#ctx0" brushRef="#br0" timeOffset="4234.4426">6872 125 440 0,'0'0'6'0,"0"0"2"0,0 0 0 16,7-7 1-16,20 3 0 16,2 1 0-16,23-8-1 15,6 11-10-15,10-9-79 16,16 0-4-16</inkml:trace>
          <inkml:trace contextRef="#ctx0" brushRef="#br0" timeOffset="4048.9391">7034 438 366 0,'0'0'5'0,"0"0"2"16,-13 14 3-16,13-14 3 15,0 0 1-15,-8 15 2 0,8-15 0 16,0-8 1-16,8-10-4 15,5-14-3-15,6-10-3 16,-1-9-3-16,5-11-1 16,-1-12-3-16,1-6 1 0,-5-9-2 15,1-1 0-15,-6 1 0 16,3 3 0-16,-5 9-1 16,-4 14 1-16,-4 12 0 0,5 26 0 15,-8 25 2-15,0 0 1 16,18 25 0-16,-7 26 1 15,0 9-1-15,4 9 1 16,4 12 0-16,-9 6-3 0,6 3-4 16,-6 4-17-16,9-9-63 15,-11-3-3-15</inkml:trace>
          <inkml:trace contextRef="#ctx0" brushRef="#br0" timeOffset="5265.7675">7702-394 372 0,'0'0'7'0,"0"0"3"15,0 0 1-15,-3 11 2 0,3 0 1 16,0 9 1-16,8 9 0 16,-1 7 0-16,4 8-6 15,3 8-2-15,1 3-3 0,4 8-1 16,-9-1-3-16,9 0-6 15,-12-10-4-15,4-1-19 16,5-11-55-16,-13-11 0 16</inkml:trace>
          <inkml:trace contextRef="#ctx0" brushRef="#br0" timeOffset="5734.466">7677-459 383 0,'0'0'6'16,"0"0"2"-16,0 0 1 16,0 0 2-16,-7-16 0 15,7 16 1-15,21-7 0 0,8 3 0 16,13 4-5-16,2 4-2 16,12 8-2-16,-6 1-1 15,2 10-1-15,-4 3 0 16,-14 3 0-16,-8 9-1 0,-18-2-1 15,-8 4 0-15,-5 1 0 16,-14-1-1-16,-7 1 1 16,0-9-1-16,5 0 1 15,-1-2-1-15,7-4 2 16,7-7 0-16,8 3 1 0,8-4-1 16,10-3 1-16,4 0 1 15,4 1-1-15,0 2 1 16,3-4 0-16,2 1 1 0,-2 3-1 15,-3 1 1-15,-4-1-1 16,-4-1 0-16,0 5 0 16,-7 5 0-16,-3-4-1 15,-8 6 0-15,0-1 1 0,-11 2-1 16,-4-5 0-16,-11 1 1 16,-6-3-2-16,-13-8-3 15,-3-1-5-15,-14-14-30 16,-1 0-47-16,0 0-1 0</inkml:trace>
        </inkml:traceGroup>
        <inkml:traceGroup>
          <inkml:annotationXML>
            <emma:emma xmlns:emma="http://www.w3.org/2003/04/emma" version="1.0">
              <emma:interpretation id="{BC64A809-D5E3-4D26-85AA-468E8F20521F}" emma:medium="tactile" emma:mode="ink">
                <msink:context xmlns:msink="http://schemas.microsoft.com/ink/2010/main" type="inkWord" rotatedBoundingBox="14660,5167 16967,5061 17038,6594 14730,6700"/>
              </emma:interpretation>
              <emma:one-of disjunction-type="recognition" id="oneOf2">
                <emma:interpretation id="interp10" emma:lang="en-US" emma:confidence="0">
                  <emma:literal>(9,</emma:literal>
                </emma:interpretation>
                <emma:interpretation id="interp11" emma:lang="en-US" emma:confidence="0">
                  <emma:literal>(4,</emma:literal>
                </emma:interpretation>
                <emma:interpretation id="interp12" emma:lang="en-US" emma:confidence="0">
                  <emma:literal>(a,</emma:literal>
                </emma:interpretation>
                <emma:interpretation id="interp13" emma:lang="en-US" emma:confidence="0">
                  <emma:literal>[a,</emma:literal>
                </emma:interpretation>
                <emma:interpretation id="interp14" emma:lang="en-US" emma:confidence="0">
                  <emma:literal>{a,</emma:literal>
                </emma:interpretation>
              </emma:one-of>
            </emma:emma>
          </inkml:annotationXML>
          <inkml:trace contextRef="#ctx0" brushRef="#br0" timeOffset="6343.857">9972-761 434 0,'0'0'6'0,"-16"-4"1"15,-10 4 2-15,-3 7 2 0,-15 8 0 16,-7 7 1-16,-9 11 1 16,-14 15-5-16,1 18-8 15,2 20 0-15,5 8 0 0,11 17 0 16,10 14 0-16,16 8 0 16,19 6 0-16,13-12 0 15,33 3 0-15,20-20-73 16,33-17-19-16</inkml:trace>
          <inkml:trace contextRef="#ctx0" brushRef="#br0" timeOffset="7890.7516">10713-419 350 0,'0'0'7'16,"-11"0"4"-16,-4 0 1 15,-4 0 3-15,-2 0 0 16,-5 3 1-16,0 7 1 0,-8 6 1 15,5 11-6-15,0 2-3 16,3 11-2-16,4 3-2 16,7 2 0-16,7 3-2 15,8-1 0-15,8-3-1 0,10-6 0 16,16-13-2-16,13-10 2 16,9-11-2-16,4-4-3 15,-2-19 2-15,5-11 0 16,-8-6 0-16,-7-12 0 0,-15-2 0 15,-7-6 1-15,-15-7 0 16,-8 9 1-16,-3-2 1 16,-7 8-1-16,0 7 0 15,-5 9 0-15,9 12 1 16,3 20-2-16,0 0 0 0,11 20 0 16,7 16 0-16,5 15 0 15,6 12 0-15,1 11 0 16,-1 11 0-16,-3 9 0 0,0 7 0 15,-15-11-12-15,4 14-75 16,-4-9-3-16</inkml:trace>
          <inkml:trace contextRef="#ctx0" brushRef="#br0" timeOffset="8125.1419">11635 161 470 0,'0'0'2'0,"0"23"0"15,-3-6 0-15,3 12 0 16,-4 9 0-16,4 3 1 0,-4 10 0 16,4 9-2-16,-10-6-4 15,-3 0-2-15,0-5-6 16,-13-1-11-16,-8-11-20 15,-14-12-41-15,4-10-5 0</inkml:trace>
        </inkml:traceGroup>
        <inkml:traceGroup>
          <inkml:annotationXML>
            <emma:emma xmlns:emma="http://www.w3.org/2003/04/emma" version="1.0">
              <emma:interpretation id="{51691EE1-C208-4921-A505-49EF7950BD6C}" emma:medium="tactile" emma:mode="ink">
                <msink:context xmlns:msink="http://schemas.microsoft.com/ink/2010/main" type="inkWord" rotatedBoundingBox="17468,4969 18407,4926 18485,6622 17546,6665"/>
              </emma:interpretation>
              <emma:one-of disjunction-type="recognition" id="oneOf3">
                <emma:interpretation id="interp15" emma:lang="en-US" emma:confidence="1">
                  <emma:literal>b,</emma:literal>
                </emma:interpretation>
                <emma:interpretation id="interp16" emma:lang="en-US" emma:confidence="0">
                  <emma:literal>by</emma:literal>
                </emma:interpretation>
                <emma:interpretation id="interp17" emma:lang="en-US" emma:confidence="0">
                  <emma:literal>by,</emma:literal>
                </emma:interpretation>
                <emma:interpretation id="interp18" emma:lang="en-US" emma:confidence="0">
                  <emma:literal>be</emma:literal>
                </emma:interpretation>
                <emma:interpretation id="interp19" emma:lang="en-US" emma:confidence="0">
                  <emma:literal>be,</emma:literal>
                </emma:interpretation>
              </emma:one-of>
            </emma:emma>
          </inkml:annotationXML>
          <inkml:trace contextRef="#ctx0" brushRef="#br0" timeOffset="8640.7775">12111-934 440 0,'0'0'3'15,"0"0"1"-15,-11 7 1 16,8 11 2-16,3 12 2 16,0 15 0-16,0 13 0 0,11 15 1 15,0 12-2-15,4 15-1 16,3 5-7-16,1 3 0 15,-5-9 0-15,-7-1 0 16,1-13 0-16,-5-16 0 0,-3-10 0 16,0-21 0-16,-3-15 0 15,3-23 0-15,0 0 0 16,-8-37 0-16,8-5 0 16,3-12 0-16,13-8 0 15,-1-6-8-15,7 4 2 0,4-8-1 16,3 18 1-16,0 3 1 15,2 10 3-15,1 14 0 16,2 14 3-16,-5 8 1 0,8 13 1 16,-1 14 0-16,1 9 1 15,0 9-2-15,-3 3 0 16,-5 4 0-16,-6 9-1 16,-9-1-1-16,-10 4 0 0,-4 0 0 15,-4 0 0-15,-15 0 1 16,-2-7 0-16,-13-8-1 15,-6 0-2-15,-1-14-6 0,9-19-48 16,-13 6-28-16,11-13-1 16</inkml:trace>
          <inkml:trace contextRef="#ctx0" brushRef="#br0" timeOffset="8875.1942">13081 169 479 0,'0'0'2'0,"0"15"1"15,0-1 1-15,-3 7 1 16,-5 14 0-16,0-3 0 16,2 17 0-16,-6 5-2 15,1 6-3-15,-3 1 0 0,-9-1-5 16,-3 2-17-16,-3-12-63 15,-18-3-4-15</inkml:trace>
        </inkml:traceGroup>
        <inkml:traceGroup>
          <inkml:annotationXML>
            <emma:emma xmlns:emma="http://www.w3.org/2003/04/emma" version="1.0">
              <emma:interpretation id="{C5F39D32-7830-4912-988F-645A16ACBF5E}" emma:medium="tactile" emma:mode="ink">
                <msink:context xmlns:msink="http://schemas.microsoft.com/ink/2010/main" type="inkWord" rotatedBoundingBox="19076,4809 24042,4580 24134,6561 19167,6790"/>
              </emma:interpretation>
              <emma:one-of disjunction-type="recognition" id="oneOf4">
                <emma:interpretation id="interp20" emma:lang="en-US" emma:confidence="0">
                  <emma:literal>oi,02);</emma:literal>
                </emma:interpretation>
                <emma:interpretation id="interp21" emma:lang="en-US" emma:confidence="0">
                  <emma:literal>0102;</emma:literal>
                </emma:interpretation>
                <emma:interpretation id="interp22" emma:lang="en-US" emma:confidence="0">
                  <emma:literal>01102;</emma:literal>
                </emma:interpretation>
                <emma:interpretation id="interp23" emma:lang="en-US" emma:confidence="0">
                  <emma:literal>01202;</emma:literal>
                </emma:interpretation>
                <emma:interpretation id="interp24" emma:lang="en-US" emma:confidence="0">
                  <emma:literal>01902;</emma:literal>
                </emma:interpretation>
              </emma:one-of>
            </emma:emma>
          </inkml:annotationXML>
          <inkml:trace contextRef="#ctx0" brushRef="#br0" timeOffset="9672.0442">14045-772 410 0,'0'0'7'16,"0"0"0"-16,-27 0 2 0,12 0 1 15,-9 7 0-15,-7 7 1 16,-9 16 2-16,-5 12-1 15,6 1-5-15,2 15-1 16,11 9 0-16,3 10-3 16,16-6-3-16,11-10 0 0,22-2 0 15,21-14 0-15,12-15 0 16,8-20 0-16,10-10 0 16,4-15 0-16,-3-10 0 15,-9-13 0-15,-16-9 0 0,-13-4 0 16,-17-9-5-16,-20-3-1 15,-6 9 1-15,-27-9-1 16,-6 16 0-16,-9-2-1 16,4 16-7-16,-7 3-21 0,-4 20-48 15,23 10-1-15</inkml:trace>
          <inkml:trace contextRef="#ctx0" brushRef="#br0" timeOffset="9890.8352">14672-735 464 0,'0'0'4'0,"0"0"2"16,-4 10 0-16,4 12 1 15,0 4 2-15,0 11 0 16,0 14-3-16,0 13-6 0,-8 9 0 15,8 16 0-15,-3 27-60 16,3-30-28-16</inkml:trace>
          <inkml:trace contextRef="#ctx0" brushRef="#br0" timeOffset="10172.0363">15464-122 443 0,'0'0'4'16,"-11"14"1"-16,8 2 0 15,-1 9 1-15,-2 13 0 16,-2 6 1-16,-3 7 0 0,-1 8 0 15,6 3-3-15,-7-3-2 16,0-3-3-16,-13-5-4 16,2-8-9-16,-15-16-33 15,2-16-37-15,-3-11-2 16</inkml:trace>
          <inkml:trace contextRef="#ctx0" brushRef="#br0" timeOffset="10500.1992">15989-804 485 0,'0'0'1'0,"-23"14"2"16,4 0 0-16,-10 11 0 0,-4 16 2 15,-4 4 0-15,-3 10 1 16,3 6-6-16,11 11 0 15,15-1 0-15,8-6 0 0,14-11 0 16,21-14 0-16,17-15 0 16,9-16 0-16,5-9 0 15,0-30 0-15,-4-10 0 16,-10-11 0-16,-9-12 0 0,-19 1 0 16,-16-10-6-16,-13 7 0 15,-18 7-3-15,-14 17-6 16,-15 3-24-16,-13 20-47 15,21 18 0-15</inkml:trace>
          <inkml:trace contextRef="#ctx0" brushRef="#br0" timeOffset="10890.8072">16376-549 446 0,'0'0'3'0,"0"0"1"16,0 0 1-16,0 0 0 0,0 0 1 15,18 16 0-15,5-8 0 16,6 6-1-16,5 2-2 15,-2 4-1-15,2-2 0 16,-5 5-1-16,-3 3-2 0,-12 3 3 16,-14 9 0-16,-6-2 0 15,-17 0 1-15,-3 4 0 16,1 9 0-16,7-5 0 16,-5-5-3-16,12 4 0 0,11-7 0 15,8-7 0-15,13 0 0 16,13-7 0-16,6-8 0 15,4-8 0-15,12-6-53 16,-4-13-33-16,-5-5-4 0</inkml:trace>
          <inkml:trace contextRef="#ctx0" brushRef="#br0" timeOffset="11187.6975">17421-1265 455 0,'0'0'4'0,"0"0"1"16,21 0 2-16,-5 16 0 15,2 9 3-15,11 12-1 0,0 8 1 16,13 12-6-16,-2 24-4 15,-7 14 0-15,0 12 0 16,-15 23 0-16,-7 9 0 16,-17 6 0-16,-28 19 0 0,-29 8 0 15,-26 9 0-15,-35 32-48 16,-21-16-43-16,-25 0 0 16</inkml:trace>
          <inkml:trace contextRef="#ctx0" brushRef="#br0" timeOffset="11672.1136">18269-1055 467 0,'0'0'2'0,"0"0"1"16,0 0-1-16,-7 3 0 16,7-3-1-16,-8 22-6 0,-3 20-71 15,11-17-6-15</inkml:trace>
          <inkml:trace contextRef="#ctx0" brushRef="#br0" timeOffset="11828.3391">18722-59 511 0,'0'0'0'16,"0"0"0"-16,0 23 0 15,0 2 0-15,0 12 0 16,-14 19 0-16,-4 16 0 0,-16 13 0 16,-3 14-73-16,-36 44-15 15</inkml:trace>
        </inkml:traceGroup>
      </inkml:traceGroup>
    </inkml:traceGroup>
    <inkml:traceGroup>
      <inkml:annotationXML>
        <emma:emma xmlns:emma="http://www.w3.org/2003/04/emma" version="1.0">
          <emma:interpretation id="{C98294A1-B4D6-4717-B8C9-17ADD00905E8}" emma:medium="tactile" emma:mode="ink">
            <msink:context xmlns:msink="http://schemas.microsoft.com/ink/2010/main" type="paragraph" rotatedBoundingBox="6572,7333 14870,7135 14910,8809 6612,9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C04A69-5043-4D95-A7DA-321F9F6032D9}" emma:medium="tactile" emma:mode="ink">
              <msink:context xmlns:msink="http://schemas.microsoft.com/ink/2010/main" type="line" rotatedBoundingBox="6572,7333 14870,7135 14910,8809 6612,9007"/>
            </emma:interpretation>
          </emma:emma>
        </inkml:annotationXML>
        <inkml:traceGroup>
          <inkml:annotationXML>
            <emma:emma xmlns:emma="http://www.w3.org/2003/04/emma" version="1.0">
              <emma:interpretation id="{AB4F7636-FFE5-4A6C-A073-1A35F4294FA3}" emma:medium="tactile" emma:mode="ink">
                <msink:context xmlns:msink="http://schemas.microsoft.com/ink/2010/main" type="inkWord" rotatedBoundingBox="6572,7333 9396,7266 9436,8940 6612,9007"/>
              </emma:interpretation>
              <emma:one-of disjunction-type="recognition" id="oneOf5">
                <emma:interpretation id="interp25" emma:lang="en-US" emma:confidence="1">
                  <emma:literal>input</emma:literal>
                </emma:interpretation>
                <emma:interpretation id="interp26" emma:lang="en-US" emma:confidence="0">
                  <emma:literal>'input</emma:literal>
                </emma:interpretation>
                <emma:interpretation id="interp27" emma:lang="en-US" emma:confidence="0">
                  <emma:literal>"input</emma:literal>
                </emma:interpretation>
                <emma:interpretation id="interp28" emma:lang="en-US" emma:confidence="0">
                  <emma:literal>'Input</emma:literal>
                </emma:interpretation>
                <emma:interpretation id="interp29" emma:lang="en-US" emma:confidence="0">
                  <emma:literal>Input</emma:literal>
                </emma:interpretation>
              </emma:one-of>
            </emma:emma>
          </inkml:annotationXML>
          <inkml:trace contextRef="#ctx0" brushRef="#br0" timeOffset="12843.9539">1206 1452 395 0,'0'0'4'0,"0"0"1"16,0 0 1-16,0 0-1 16,-11 18 0-16,11 2-2 0,3-2-10 15,16 22-65-15,7 3-5 16</inkml:trace>
          <inkml:trace contextRef="#ctx0" brushRef="#br0" timeOffset="12672.1294">1338 1886 433 0,'0'0'5'0,"0"0"1"0,-6 7 1 16,-2 7 0-16,0 12 1 15,5 12 1-15,3 12-1 16,0 17 1-16,11 7-4 0,8 9-3 15,10 13 1-15,-3-7-2 16,3-8-6-16,0 0-6 16,-6-23-25-16,3-11-50 15,-4-12 0-15</inkml:trace>
          <inkml:trace contextRef="#ctx0" brushRef="#br0" timeOffset="13218.9807">1703 2126 396 0,'0'0'6'0,"0"0"0"16,-11 25 3-16,11-4 0 15,0 9 1-15,8 10 0 16,0 12 0-16,13-1 1 0,8 3-6 16,5 7-2-16,-5-15-1 15,5-5-2-15,-8-8 0 16,-7-14-1-16,-19-19-1 0,0 0 0 16,3-10 1-16,-11-28-2 15,-6-2 1-15,-1-11-1 16,4-1 1-16,0-11 0 15,11 5 0-15,0-2 1 16,11 5 0-16,4 9 0 16,7 8 3-16,-1 11 0 0,2 20 1 15,7 7 1-15,-4 30 0 16,3 12 1-16,-3 16-1 16,0 9-2-16,3 17-5 0,-10-4-11 15,2 4-68-15,2-3-2 16</inkml:trace>
          <inkml:trace contextRef="#ctx0" brushRef="#br0" timeOffset="13468.9642">2302 1551 395 0,'0'0'5'15,"-19"18"2"-15,12 11 2 16,-4 11 2-16,3 24 1 16,5 16 1-16,3 20 1 0,0 21 0 15,11 20-4-15,10 9-3 16,5 4-3-16,-4 12-6 16,1-5-10-16,-2-17-66 0,-5 14-9 15</inkml:trace>
          <inkml:trace contextRef="#ctx0" brushRef="#br0" timeOffset="13797.0941">2365 2126 401 0,'0'0'3'0,"0"0"1"16,7-16 1-16,12 5 1 16,5 2 0-16,13 3 1 15,15-1 0-15,4 2 0 0,10 5-3 16,4 0-1-16,-4 12-1 16,2 6-1-16,-18 13 1 15,-5 5-1-15,-16 11 1 16,-11 6 0-16,-18 1 1 0,-6 11 1 15,-20 0 1-15,-8-7 0 16,-6-4-1-16,-9-12 0 16,2-6-3-16,-5-11-6 0,19-10-26 15,10-15-53-15,10-18-2 16</inkml:trace>
          <inkml:trace contextRef="#ctx0" brushRef="#br0" timeOffset="14156.474">3025 2121 455 0,'0'0'4'0,"-4"14"2"15,0 9 0-15,1 6 0 0,-5 11 1 16,8 5-1-16,0 6 1 16,0 7 0-16,11 3-4 15,7-14-2-15,11-3-3 16,5-12-1-16,8-12-3 15,5-16 0-15,-2-13-1 0,5-13 1 16,-5-14 0-16,-8-12 1 16,-4-7 1-16,-6-4 1 15,-21-3 4-15,-2-1 2 0,-4 8 1 16,-4 3 0-16,-10 14 0 16,-2 9 1-16,6 15 0 15,10 14 1-15,0 0-1 16,0 30-1-16,7 8 0 0,20 5-2 15,2 12-1-15,7 1-3 16,9 2-10-16,-8-11-31 16,10 2-45-16,1-9-1 15</inkml:trace>
          <inkml:trace contextRef="#ctx0" brushRef="#br0" timeOffset="14547.1197">3637 1871 455 0,'0'0'3'0,"7"0"1"16,20 7 0-16,12 1 0 0,14 6-3 16,20 4-9-16,16-3-69 15,17-1-4-15</inkml:trace>
          <inkml:trace contextRef="#ctx0" brushRef="#br0" timeOffset="14375.2274">3958 1365 450 0,'0'0'4'0,"-14"0"1"15,-2 18 1-15,1 10 1 16,1 13 1-16,7 15 1 16,-1 20-1-16,8 16 0 0,8 20-2 15,13 7-6-15,13 10-10 16,-16-7-37-16,16 0-39 15,-2-17-3-15</inkml:trace>
        </inkml:traceGroup>
        <inkml:traceGroup>
          <inkml:annotationXML>
            <emma:emma xmlns:emma="http://www.w3.org/2003/04/emma" version="1.0">
              <emma:interpretation id="{03E5F208-2CF7-4177-93FA-50B75B3BA9D8}" emma:medium="tactile" emma:mode="ink">
                <msink:context xmlns:msink="http://schemas.microsoft.com/ink/2010/main" type="inkWord" rotatedBoundingBox="11289,7629 12754,7594 12783,8840 11319,8875"/>
              </emma:interpretation>
              <emma:one-of disjunction-type="recognition" id="oneOf6">
                <emma:interpretation id="interp30" emma:lang="en-US" emma:confidence="1">
                  <emma:literal>a,</emma:literal>
                </emma:interpretation>
                <emma:interpretation id="interp31" emma:lang="en-US" emma:confidence="0">
                  <emma:literal>a</emma:literal>
                </emma:interpretation>
                <emma:interpretation id="interp32" emma:lang="en-US" emma:confidence="0">
                  <emma:literal>an,</emma:literal>
                </emma:interpretation>
                <emma:interpretation id="interp33" emma:lang="en-US" emma:confidence="0">
                  <emma:literal>al,</emma:literal>
                </emma:interpretation>
                <emma:interpretation id="interp34" emma:lang="en-US" emma:confidence="0">
                  <emma:literal>9,</emma:literal>
                </emma:interpretation>
              </emma:one-of>
            </emma:emma>
          </inkml:annotationXML>
          <inkml:trace contextRef="#ctx0" brushRef="#br0" timeOffset="15297.1179">6178 1793 396 0,'0'0'6'16,"0"0"3"-16,0 0 1 16,-6-5 1-16,-9 5 0 0,-11 2 1 15,-1 16 0-15,-5 5 1 16,-5 13-6-16,1 8-3 16,2 5 0-16,8 5-2 15,12 2 0-15,9 0 0 0,16-13-1 16,20-10-1-16,9-11-1 15,20-15 0-15,1-7 0 16,9-26 0-16,4-10-1 16,-8-16 1-16,-6-4-1 0,-8-2 2 15,-20 0 0-15,-6-1 1 16,-22 11 1-16,-4 0 0 16,-4 15 1-16,-3 7-1 0,-7 8 1 15,14 18 0-15,0 0-1 16,-5 22-2-16,13 6 0 15,18 20 0-15,11 8 0 16,7 13 0-16,4 16 0 16,4 0 0-16,-1 18-11 0,4-3-75 15,-10-4-4-15</inkml:trace>
          <inkml:trace contextRef="#ctx0" brushRef="#br0" timeOffset="15531.4961">7352 2151 447 0,'0'0'4'0,"0"0"1"16,-3 21 1-16,3 2 1 16,3 9-1-16,5 13 1 15,-1 3 0-15,4 17 0 0,0 5-4 16,-8 4-2-16,2 0-4 15,-5-1-3-15,-11 1-3 16,-12-12-4-16,-3 2-18 16,1-24-56-16,-13-15-1 0</inkml:trace>
        </inkml:traceGroup>
        <inkml:traceGroup>
          <inkml:annotationXML>
            <emma:emma xmlns:emma="http://www.w3.org/2003/04/emma" version="1.0">
              <emma:interpretation id="{0C3E71A7-4F19-47CD-A2D2-03EBB0765E71}" emma:medium="tactile" emma:mode="ink">
                <msink:context xmlns:msink="http://schemas.microsoft.com/ink/2010/main" type="inkWord" rotatedBoundingBox="13239,7248 14872,7209 14910,8781 13276,8820"/>
              </emma:interpretation>
              <emma:one-of disjunction-type="recognition" id="oneOf7">
                <emma:interpretation id="interp35" emma:lang="en-US" emma:confidence="1">
                  <emma:literal>b;</emma:literal>
                </emma:interpretation>
                <emma:interpretation id="interp36" emma:lang="en-US" emma:confidence="0">
                  <emma:literal>bit</emma:literal>
                </emma:interpretation>
                <emma:interpretation id="interp37" emma:lang="en-US" emma:confidence="0">
                  <emma:literal>b;'</emma:literal>
                </emma:interpretation>
                <emma:interpretation id="interp38" emma:lang="en-US" emma:confidence="0">
                  <emma:literal>by;</emma:literal>
                </emma:interpretation>
                <emma:interpretation id="interp39" emma:lang="en-US" emma:confidence="0">
                  <emma:literal>be;</emma:literal>
                </emma:interpretation>
              </emma:one-of>
            </emma:emma>
          </inkml:annotationXML>
          <inkml:trace contextRef="#ctx0" brushRef="#br0" timeOffset="16047.1292">7862 1356 487 0,'0'0'2'15,"0"0"0"-15,0 0 1 0,0 11 1 16,0 15 1-16,0 7 0 16,7 14-2-16,7 9-3 15,9 17 0-15,-1 8 0 16,4 11 0-16,-5 4 0 15,2-4 0-15,-1-8 0 0,-12-5 0 16,-2-14 0-16,0-18 0 16,-8-13 0-16,0-34 0 15,0 0 0-15,0-19 0 0,0-18 0 16,0-14 0-16,0-12 0 16,0 1 0-16,0 0 0 15,0-1 0-15,7 8 0 16,1 12 0-16,3 5 0 0,0 16 0 15,4 8 0-15,6 14 0 16,9 0 0-16,-4 14 0 16,10 11 0-16,1 4 0 15,5 9 0-15,-5 2 0 0,2 7 0 16,-2 2 0-16,-8 2 0 16,-6 3 0-16,-4 7 0 15,-11-7 0-15,-8 1 0 16,-13-3 0-16,-8 3 0 15,-5-7 0-15,-11 0 0 0,-3-7 0 16,-4-9 0-16,-1-3 0 16,-3-16 0-16,4-2 0 15,-4-20-8-15,-7-9-79 0,24-20-3 16</inkml:trace>
          <inkml:trace contextRef="#ctx0" brushRef="#br0" timeOffset="16406.5227">9079 1316 462 0,'0'0'2'16,"0"0"1"-16,0 0-1 15,0 0 1-15,-8 11 0 0,8 4-1 16,0-1-3-16,4 20-11 16,0 12-61-16,14-9-11 15</inkml:trace>
          <inkml:trace contextRef="#ctx0" brushRef="#br0" timeOffset="16578.3957">9510 1992 505 0,'0'0'2'16,"0"22"-1"-16,-6 0 2 0,-7 12-3 16,0 13 0-16,-10 12 0 15,-7 21 0-15,-14 24 0 16,-7 7-9-16,-12 17-34 16,-18 17-44-16,-26 0-2 0</inkml:trace>
        </inkml:traceGroup>
      </inkml:traceGroup>
    </inkml:traceGroup>
    <inkml:traceGroup>
      <inkml:annotationXML>
        <emma:emma xmlns:emma="http://www.w3.org/2003/04/emma" version="1.0">
          <emma:interpretation id="{E748EE59-196A-4F1E-B072-BB02B5E9B370}" emma:medium="tactile" emma:mode="ink">
            <msink:context xmlns:msink="http://schemas.microsoft.com/ink/2010/main" type="paragraph" rotatedBoundingBox="6545,9275 17024,8326 17193,10200 6715,11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97AF20-BD0F-4534-B364-E0AFA1A5F1E4}" emma:medium="tactile" emma:mode="ink">
              <msink:context xmlns:msink="http://schemas.microsoft.com/ink/2010/main" type="line" rotatedBoundingBox="6545,9275 17024,8326 17193,10200 6715,11149"/>
            </emma:interpretation>
          </emma:emma>
        </inkml:annotationXML>
        <inkml:traceGroup>
          <inkml:annotationXML>
            <emma:emma xmlns:emma="http://www.w3.org/2003/04/emma" version="1.0">
              <emma:interpretation id="{AAF30D9F-34C4-42E9-8D1F-385A3A13CBD8}" emma:medium="tactile" emma:mode="ink">
                <msink:context xmlns:msink="http://schemas.microsoft.com/ink/2010/main" type="inkWord" rotatedBoundingBox="6545,9275 10698,8899 10857,10649 6704,11025"/>
              </emma:interpretation>
              <emma:one-of disjunction-type="recognition" id="oneOf8">
                <emma:interpretation id="interp40" emma:lang="en-US" emma:confidence="1">
                  <emma:literal>output</emma:literal>
                </emma:interpretation>
                <emma:interpretation id="interp41" emma:lang="en-US" emma:confidence="0">
                  <emma:literal>outpost</emma:literal>
                </emma:interpretation>
                <emma:interpretation id="interp42" emma:lang="en-US" emma:confidence="0">
                  <emma:literal>output!</emma:literal>
                </emma:interpretation>
                <emma:interpretation id="interp43" emma:lang="en-US" emma:confidence="0">
                  <emma:literal>Output</emma:literal>
                </emma:interpretation>
                <emma:interpretation id="interp44" emma:lang="en-US" emma:confidence="0">
                  <emma:literal>output'</emma:literal>
                </emma:interpretation>
              </emma:one-of>
            </emma:emma>
          </inkml:annotationXML>
          <inkml:trace contextRef="#ctx0" brushRef="#br0" timeOffset="17172.1473">1582 4190 425 0,'0'0'6'0,"0"0"1"16,-11-10 2-16,11 10 0 16,-26 0 2-16,5 0 0 0,-5 18 0 15,-8 7 1-15,-3 20-5 16,0 10-4-16,0 11-3 15,4 12 0-15,11 3 0 16,11 0 0-16,11-8 0 16,14-10 0-16,31-23 0 0,18-15 0 15,15-25 0-15,14-14 0 16,8-26 0-16,-5-20 0 16,1-6 0-16,-19-7 0 15,-11-1 0-15,-24-2 0 0,-21 9 0 16,-21 2 0-16,-18 9 0 15,-11 15 0-15,-16 8 0 16,-3 15 0-16,4 0-4 16,4 18-11-16,-1 11-45 0,22 8-27 15,19 9-1-15</inkml:trace>
          <inkml:trace contextRef="#ctx0" brushRef="#br0" timeOffset="17562.7793">2294 4069 450 0,'0'0'4'0,"-11"18"2"16,4 6 1-16,-1 8 0 15,5 9 1-15,-2 5 0 0,5 15 0 16,5-4-1-16,9-2-4 15,19-9-5-15,7-7-2 16,9-13-3-16,-1-15-1 16,10-11 0-16,-5-18 1 15,-9-11 1-15,1-11 2 0,-19-5 2 16,-5-7 3-16,-13-3 3 16,-8-1 1-16,-5 6 0 15,-9 6 1-15,-4 4 0 16,7 13-2-16,-1 9 1 0,12 18 0 15,-3 7-1-15,6 26-1 16,20 12 0-16,6 6-3 16,13 12-6-16,-3-4-14 0,-12 6-64 15,28-5-4-15</inkml:trace>
          <inkml:trace contextRef="#ctx0" brushRef="#br0" timeOffset="17937.7971">2891 3778 392 0,'0'0'6'16,"8"0"1"-16,18 0 2 16,8 0 0-16,13 4 1 15,19 3-1-15,15-7-1 16,19 13-8-16,-11 17-61 0,17-30-19 16</inkml:trace>
          <inkml:trace contextRef="#ctx0" brushRef="#br0" timeOffset="17750.2815">3253 3357 405 0,'0'0'5'16,"0"0"1"-16,-18 22 2 0,7 3 0 16,6 15 3-16,5 15 1 15,0 15 0-15,13 20 1 16,8 4-5-16,13 21-7 15,3-8-11-15,3 9-69 0,4-9-6 16</inkml:trace>
          <inkml:trace contextRef="#ctx0" brushRef="#br0" timeOffset="18500.2943">3818 3132 419 0,'0'0'4'16,"-5"10"3"-16,2 13 1 0,0 8 0 15,3 12 3-15,0 8 0 16,6 19 3-16,10 14-1 15,-1 15-2-15,11 17-6 16,-1 3-5-16,8 10 0 16,-3 8 0-16,6 3 0 0,-2-11 0 15,-5-8 0-15,5-5 0 16,-2-19 0-16,2-21 0 16,-8-9 0-16,-4-23 0 0,1-21 0 15,-13-21 0-15,1-9 0 16,-11-26 0-16,0-21 0 15,-8-20 0-15,-5-18-3 16,-3-15-3-16,-2-11-1 0,3-3 0 16,4 4 0-16,8 7 0 15,-5 10 1-15,8 17 2 16,8 11 2-16,2 18 1 16,9 14 2-16,7 13 1 0,0 9 1 15,3 10 1-15,8 8 0 16,8 8 1-16,-9 10-1 15,12 9 0-15,-14 9 0 0,3 4-1 16,-8 12 0-16,-3 3-1 16,-15-1 1-16,-7 9-1 15,-4-7 1-15,-8 2 0 16,-10-9-3-16,-8-2 0 16,-8-14 0-16,2 0 0 0,-5-11 0 15,0-6 0-15,4-12 0 16,-4-8 0-16,21-28-77 15,3 7-12-15</inkml:trace>
          <inkml:trace contextRef="#ctx0" brushRef="#br0" timeOffset="18875.3003">4622 3778 462 0,'0'0'4'0,"0"0"2"15,0 27 0-15,-3-5 1 16,3 8 0-16,0 6 1 0,0 15 0 16,3 2-5-16,0 1-3 15,12 0 0-15,1 0 0 16,5-19 0-16,5-6 0 16,11-18-2-16,-8-11-2 0,8-6-1 15,-3-20 0-15,-5-11 0 16,-3-10 0-16,-7-13 0 15,-4 2 2-15,-12-10 0 16,0-1 0-16,-3 2 2 0,0 6 1 16,-3 10 2-16,3 6 2 15,0 16 2-15,0 13 0 16,0 16 1-16,22 27 0 16,-7 18-1-16,3 9-3 15,1 13-3-15,-1 9 0 0,4 9-3 16,-10 0-56-16,6-7-28 15,-4-9-1-15</inkml:trace>
          <inkml:trace contextRef="#ctx0" brushRef="#br0" timeOffset="19250.323">4954 3499 396 0,'0'0'3'0,"0"0"0"16,15 6 1-16,11 0-1 15,14 8-7-15,4 16-61 0,22-19-8 16</inkml:trace>
          <inkml:trace contextRef="#ctx0" brushRef="#br0" timeOffset="19094.0531">5161 3062 414 0,'0'0'4'16,"0"0"3"-16,-11 22-1 16,11 11 2-16,11 8-1 0,4 15 1 15,10 15 0-15,8 19 1 16,12 8-8-16,-11 6-23 16,9 10-58-16,-7-9-2 15</inkml:trace>
        </inkml:traceGroup>
        <inkml:traceGroup>
          <inkml:annotationXML>
            <emma:emma xmlns:emma="http://www.w3.org/2003/04/emma" version="1.0">
              <emma:interpretation id="{B63F9894-E104-4C31-B85B-182D69399FC8}" emma:medium="tactile" emma:mode="ink">
                <msink:context xmlns:msink="http://schemas.microsoft.com/ink/2010/main" type="inkWord" rotatedBoundingBox="12443,9034 17050,8617 17193,10200 12587,10618"/>
              </emma:interpretation>
              <emma:one-of disjunction-type="recognition" id="oneOf9">
                <emma:interpretation id="interp45" emma:lang="en-US" emma:confidence="0">
                  <emma:literal>01102;</emma:literal>
                </emma:interpretation>
                <emma:interpretation id="interp46" emma:lang="en-US" emma:confidence="0">
                  <emma:literal>oi,02 ;</emma:literal>
                </emma:interpretation>
                <emma:interpretation id="interp47" emma:lang="en-US" emma:confidence="0">
                  <emma:literal>01, 02;</emma:literal>
                </emma:interpretation>
                <emma:interpretation id="interp48" emma:lang="en-US" emma:confidence="0">
                  <emma:literal>0102 ;</emma:literal>
                </emma:interpretation>
                <emma:interpretation id="interp49" emma:lang="en-US" emma:confidence="0">
                  <emma:literal>on 02;</emma:literal>
                </emma:interpretation>
              </emma:one-of>
            </emma:emma>
          </inkml:annotationXML>
          <inkml:trace contextRef="#ctx0" brushRef="#br0" timeOffset="20140.9571">7647 3493 396 0,'0'0'3'16,"0"0"2"-16,-11-20 2 16,-7 16 1-16,-8 4 2 15,-4 0 0-15,-14 16 4 0,-8 6-1 16,-4 19 0-16,-10 10-4 16,11 12 0-16,0 6-2 15,10 2 0-15,9-5-7 16,25-2 0-16,11-10 0 15,29-18 0-15,23-18 0 0,14-18 0 16,16-14 0-16,7-19 0 16,3-16 0-16,-8-9 0 15,-10-8-4-15,-11-1 2 0,-24 5-1 16,-12-5 1-16,-20 9 1 16,-7 10-1-16,-10 10 1 15,-9 6 0-15,-7 13 0 16,5 16 0-16,2 6 1 0,7 19 0 15,9 7-4-15,10 21-8 16,4 19-65-16,15-9-8 16</inkml:trace>
          <inkml:trace contextRef="#ctx0" brushRef="#br0" timeOffset="20375.3256">8256 3423 423 0,'0'0'4'15,"0"0"2"-15,-8 10 0 16,1 15 1-16,1 2 3 0,1 18 0 16,-3 2 1-16,5 18-1 15,0 17-8-15,-2-4-13 16,-10 9-69-16,15 6-3 15</inkml:trace>
          <inkml:trace contextRef="#ctx0" brushRef="#br0" timeOffset="20625.3271">8890 4058 436 0,'0'0'4'0,"0"26"0"16,4-5 2-16,4 10 1 16,6 10 0-16,-6 2 0 0,7 16-1 15,-4 7-2-15,-8-11-10 16,-3 4-29-16,7-4-47 15,-14-12-3-15</inkml:trace>
          <inkml:trace contextRef="#ctx0" brushRef="#br0" timeOffset="20969.0825">9570 3268 455 0,'0'0'3'0,"-16"7"1"0,-5 12 0 16,-5 13 2-16,-8 10 0 16,-3 9 2-16,0 8 0 15,0 14 0-15,8 4-2 0,8-3-3 16,16-9-3-16,10-9 0 15,27-19 0-15,9-15 0 16,18-22 0-16,4-7 0 16,10-25-2-16,-2-17-2 0,-2-7-2 15,-14-5-2-15,-10-11-1 16,-22 8-2-16,-17 1 0 16,-12 8-6-16,-20 14-13 0,-11 16-39 15,-11 7-15-15</inkml:trace>
          <inkml:trace contextRef="#ctx0" brushRef="#br0" timeOffset="21328.4885">10053 3132 366 0,'0'0'8'0,"11"-4"1"16,4 4 2-16,7 0 1 15,4 0 1-15,6 4 1 0,9-1 0 16,-1 8 1-16,5 3-7 16,-8 10-2-16,-1-3-1 15,-9 13-2-15,-9-5-1 16,-10 15 1-16,-8-3-1 0,-8 10 2 15,-10-7 1-15,-4 13 0 16,-9-7 1-16,7-2-6 16,1-1 0-16,4-9 0 15,12-6 0-15,7-10 0 0,12-4 0 16,12-11 0-16,21-3 0 16,-4 0-80-16,18-19-9 15</inkml:trace>
          <inkml:trace contextRef="#ctx0" brushRef="#br0" timeOffset="21656.6471">11325 2746 455 0,'0'0'4'15,"0"0"1"-15,0 0 1 16,19 0 0-16,-9 0 0 0,9 7 0 15,7 2-1-15,0 4-4 16,11 6-14-16,-8 25-63 16,8-19-11-16</inkml:trace>
          <inkml:trace contextRef="#ctx0" brushRef="#br0" timeOffset="21812.8567">11732 3382 493 0,'0'0'2'0,"-5"29"1"0,2 0 1 16,-4 16 0-16,-9 13 1 16,-2 11-5-16,-14 25 0 15,-5 20 0-15,-19-8-3 16,-3 26-81-16,-26 12-4 16</inkml:trace>
        </inkml:traceGroup>
      </inkml:traceGroup>
    </inkml:traceGroup>
    <inkml:traceGroup>
      <inkml:annotationXML>
        <emma:emma xmlns:emma="http://www.w3.org/2003/04/emma" version="1.0">
          <emma:interpretation id="{7A670A79-A5EF-43C2-9CB6-E993B0F70936}" emma:medium="tactile" emma:mode="ink">
            <msink:context xmlns:msink="http://schemas.microsoft.com/ink/2010/main" type="paragraph" rotatedBoundingBox="6782,11349 30043,10064 30175,12451 6914,13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1E75EB-6BCC-4DD9-ACCB-F249AB5AD70F}" emma:medium="tactile" emma:mode="ink">
              <msink:context xmlns:msink="http://schemas.microsoft.com/ink/2010/main" type="line" rotatedBoundingBox="6782,11349 30043,10064 30175,12451 6914,13736"/>
            </emma:interpretation>
          </emma:emma>
        </inkml:annotationXML>
        <inkml:traceGroup>
          <inkml:annotationXML>
            <emma:emma xmlns:emma="http://www.w3.org/2003/04/emma" version="1.0">
              <emma:interpretation id="{98D779F0-035D-46D3-AE9B-5A1CA406AE2A}" emma:medium="tactile" emma:mode="ink">
                <msink:context xmlns:msink="http://schemas.microsoft.com/ink/2010/main" type="inkWord" rotatedBoundingBox="6822,12077 10940,11849 11018,13259 6900,13487"/>
              </emma:interpretation>
              <emma:one-of disjunction-type="recognition" id="oneOf10">
                <emma:interpretation id="interp50" emma:lang="en-US" emma:confidence="1">
                  <emma:literal>assign</emma:literal>
                </emma:interpretation>
                <emma:interpretation id="interp51" emma:lang="en-US" emma:confidence="0">
                  <emma:literal>assigns</emma:literal>
                </emma:interpretation>
                <emma:interpretation id="interp52" emma:lang="en-US" emma:confidence="0">
                  <emma:literal>Assign</emma:literal>
                </emma:interpretation>
                <emma:interpretation id="interp53" emma:lang="en-US" emma:confidence="0">
                  <emma:literal>assign'</emma:literal>
                </emma:interpretation>
                <emma:interpretation id="interp54" emma:lang="en-US" emma:confidence="0">
                  <emma:literal>assigh</emma:literal>
                </emma:interpretation>
              </emma:one-of>
            </emma:emma>
          </inkml:annotationXML>
          <inkml:trace contextRef="#ctx0" brushRef="#br0" timeOffset="31226.2173">1932 6184 351 0,'0'0'5'15,"0"0"2"-15,0 0 1 16,0 0 1-16,-19-11 1 0,19 11 0 16,-29 0 0-16,8 11 2 15,-13 3-3-15,-3 12-1 16,-3 3-1-16,-12 12 0 0,5 6 0 16,-6 4-1-16,13 10-1 15,-1-3-1-15,15 0-2 16,8-6 0-16,14-5-1 15,12-9 0-15,14-9 0 16,14-18 0-16,17-11 0 0,-1-9 0 16,9-20 1-16,2-7-1 15,-8-8 1-15,-2-4-1 16,-9-7 1-16,-15 1 0 16,-7-2 0-16,-15 1 0 0,-2 7 1 15,-5 1-1-15,-5 6 1 16,-2 12 1-16,1-1-4 15,-2 11 0-15,8 19 0 16,0 0 0-16,0 9 0 0,8 20 0 16,2 11 0-16,9 19 0 15,-4 7 0-15,3 11 0 16,-7 8 0-16,8 11 0 16,-6-13 0-16,6 9-3 0,-7 0-84 15,7-25-4-15</inkml:trace>
          <inkml:trace contextRef="#ctx0" brushRef="#br0" timeOffset="31694.9746">2843 6133 398 0,'0'0'5'0,"0"0"1"16,0 0 2-16,0 0 1 16,0 0 1-16,-10 2 0 0,-9 9 1 15,-7 8 0-15,-14 11-4 16,-4 2-1-16,-4 10-2 16,-7 5-2-16,3 0-1 15,0 5-1-15,12 4-3 0,11-5-2 16,10-1 0-16,15-1 0 15,11-16 0-15,19 0 0 16,22-12 1-16,7-10 2 16,11-4 1-16,5-7 3 0,-1 0-1 15,-4-2 1-15,-3 2-1 16,-11 0 1-16,-12 0-1 16,-6 11 0-16,-9 7-1 0,-10 2 1 15,-7 1-1-15,-8 8 0 16,0 4-1-16,-11 0 1 15,-8 5-1-15,-7-2 0 16,-7 4 0-16,-4-2 1 16,-15 1 0-16,1-5-1 0,-1-6-1 15,0-10-4-15,12-2-25 16,14-12-49-16,4-13-2 16</inkml:trace>
          <inkml:trace contextRef="#ctx0" brushRef="#br0" timeOffset="32116.8749">3408 6155 424 0,'0'0'4'0,"0"0"2"16,0 0 1-16,-18 0 1 16,2 3 0-16,-5 8 1 15,-1 0 1-15,-8 4-1 0,-7 3-3 16,0 7-2-16,0 6-1 15,5 1-1-15,1-3-1 16,10 4-1-16,10 3-1 16,6 2-2-16,5-8-2 0,24-1 0 15,5-3 0-15,15-8-1 16,1 4 1-16,5-6 1 16,2-2 0-16,-7-7 2 15,3 4 1-15,-15 4 1 16,-4-3-1-16,-10 5 1 0,-1 5 0 15,-10-1-1-15,-5 6 1 16,2 2-1-16,-5 0 1 16,0 1 0-16,0 7-1 15,-8-5 1-15,-3 6 0 0,-4-1 1 16,-4 6 0-16,-7-7 0 16,-7 2 1-16,-4-1 0 15,-3-5-1-15,0-5-5 16,-9-16-16-16,-6-4-60 0,25-7-1 15</inkml:trace>
          <inkml:trace contextRef="#ctx0" brushRef="#br0" timeOffset="32319.9842">3776 6249 433 0,'0'0'3'0,"0"0"2"0,-10 20 1 15,7-2 2-15,-2 11 0 16,2 11 1-16,3 8-1 16,0 12 1-16,11 1-4 0,4 13-4 15,-4-8-9-15,15-7-53 16,-8 11-25-16,-2-4-2 16</inkml:trace>
          <inkml:trace contextRef="#ctx0" brushRef="#br0" timeOffset="32507.488">3839 6102 457 0,'0'0'0'15,"0"0"0"-15,0 0-1 16,0 0-2-16,0 0-9 15,5 8-31-15,-5-8-38 0,21 23-2 16</inkml:trace>
          <inkml:trace contextRef="#ctx0" brushRef="#br0" timeOffset="33085.6234">4748 6272 373 0,'0'0'2'16,"-15"-3"0"-16,-4 3 2 15,-7 0 4-15,-3 0 2 16,-16 11 2-16,-5-1 3 16,-10 5 1-16,5 10-1 0,-8 5-1 15,7 7-1-15,1 3-3 16,11 1-3-16,15 3-2 15,2 6-3-15,17 3-1 0,10-10-1 16,14 1-1-16,16-14-1 16,10-10 0-16,12-13-1 15,7-7 0-15,4-23 1 16,-1-11 0-16,4-10 0 0,-13 1 1 16,-1-10 0-16,-20 3 2 15,-6-1 0-15,-18 6-1 16,-8 7 1-16,-8 10-1 15,-10 6 0-15,-8 12 1 0,-4 10 1 16,1 10-1-16,3 8 0 16,8 14 1-16,7 6 0 15,11 7 1-15,3 6 0 16,16 5-2-16,7 3 1 16,3 5-2-16,5 4 0 0,-5 1 0 15,-3 5 0-15,-8-1 0 16,1-3 0-16,-19-4 0 15,0-4 0-15,-11-2 0 0,-15-9 0 16,-8-8-2-16,2-9 2 16,-10-8 2-16,-8-7-2 15,-2-16 0-15,-1-3-4 16,3-15-7-16,-2-18-30 0,15-12-45 16,8-13-2-16</inkml:trace>
          <inkml:trace contextRef="#ctx0" brushRef="#br0" timeOffset="33476.2682">5072 6062 465 0,'0'0'2'0,"0"0"1"0,-8 19 1 15,-3 6 0-15,1 9 2 16,2 6-1-16,0 14 1 15,5 13 0-15,3 11-3 16,0-2 0-16,15 2-2 0,-4-4-1 16,8-13-2-16,-6-5 0 15,0-16 0-15,-3-13 0 16,-10-27-1-16,16 0 1 16,-16-22 1-16,3-15 0 0,0-15 1 15,5-3 0-15,-1-8 0 16,9-7 0-16,-3-3 1 15,10 7 0-15,-1 0 2 16,4 13-1-16,0 6 1 0,0 15 1 16,-1 10 0-16,5 17-4 15,0 12 0-15,-1 27 0 16,0 13 0-16,2 11 0 16,1 17 0-16,-6-5-30 0,8 18-56 15,3 1-3-15</inkml:trace>
        </inkml:traceGroup>
        <inkml:traceGroup>
          <inkml:annotationXML>
            <emma:emma xmlns:emma="http://www.w3.org/2003/04/emma" version="1.0">
              <emma:interpretation id="{E1A74BA3-C0DE-431F-83FD-EC2C302048EC}" emma:medium="tactile" emma:mode="ink">
                <msink:context xmlns:msink="http://schemas.microsoft.com/ink/2010/main" type="inkWord" rotatedBoundingBox="12778,11429 14018,11361 14078,12431 12837,12500"/>
              </emma:interpretation>
              <emma:one-of disjunction-type="recognition" id="oneOf11">
                <emma:interpretation id="interp55" emma:lang="en-US" emma:confidence="0">
                  <emma:literal>of</emma:literal>
                </emma:interpretation>
                <emma:interpretation id="interp56" emma:lang="en-US" emma:confidence="0">
                  <emma:literal>01</emma:literal>
                </emma:interpretation>
                <emma:interpretation id="interp57" emma:lang="en-US" emma:confidence="0">
                  <emma:literal>o</emma:literal>
                </emma:interpretation>
                <emma:interpretation id="interp58" emma:lang="en-US" emma:confidence="0">
                  <emma:literal>on</emma:literal>
                </emma:interpretation>
                <emma:interpretation id="interp59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34585.66">7872 5786 401 0,'0'0'4'0,"0"0"0"0,-18-5 0 15,3 5 2-15,-12 5 1 16,-2 10 2-16,-7 3 0 15,-12 16 1-15,3 9-3 16,-7 8 0-16,5 13-1 0,2 6 0 16,8 0-2-16,11-1-1 15,23-6 0-15,3-11-2 16,26-20-1-16,19-7 0 16,18-20-2-16,13-17-1 0,13-17 1 15,4-15-1-15,-1-12 0 16,-8-5 1-16,-13-8 0 15,-8-6 1-15,-24 5 2 16,-13 0 0-16,-18 12 1 0,-11 9-1 16,-17 6 0-16,-1 13 0 15,-13 11 0-15,2 17-1 16,3 9-2-16,-2 7-6 16,20 23-29-16,3 3-46 0,8 9-1 15</inkml:trace>
          <inkml:trace contextRef="#ctx0" brushRef="#br0" timeOffset="34866.8993">8640 5459 433 0,'0'0'3'16,"-11"0"1"-16,11 0 1 0,-23 11 2 16,9 11 1-16,-1 5 1 15,4 16 2-15,0 13 0 16,11 18-3-16,0 13-1 16,3 12-2-16,5 12-5 15,7 6 0-15,-4-7-2 0,7 9-38 16,-10-12-45-16,-5-16-6 15</inkml:trace>
        </inkml:traceGroup>
        <inkml:traceGroup>
          <inkml:annotationXML>
            <emma:emma xmlns:emma="http://www.w3.org/2003/04/emma" version="1.0">
              <emma:interpretation id="{1A13F330-A12F-424B-840F-C79E95F6CEB8}" emma:medium="tactile" emma:mode="ink">
                <msink:context xmlns:msink="http://schemas.microsoft.com/ink/2010/main" type="inkWord" rotatedBoundingBox="14893,11218 22040,10823 22134,12538 14988,12933"/>
              </emma:interpretation>
              <emma:one-of disjunction-type="recognition" id="oneOf12">
                <emma:interpretation id="interp60" emma:lang="en-US" emma:confidence="0">
                  <emma:literal>=a.fub)</emma:literal>
                </emma:interpretation>
                <emma:interpretation id="interp61" emma:lang="en-US" emma:confidence="0">
                  <emma:literal>that bub</emma:literal>
                </emma:interpretation>
                <emma:interpretation id="interp62" emma:lang="en-US" emma:confidence="0">
                  <emma:literal>=a.fnb)</emma:literal>
                </emma:interpretation>
                <emma:interpretation id="interp63" emma:lang="en-US" emma:confidence="0">
                  <emma:literal>=a.fab)</emma:literal>
                </emma:interpretation>
                <emma:interpretation id="interp64" emma:lang="en-US" emma:confidence="0">
                  <emma:literal>that bub)</emma:literal>
                </emma:interpretation>
              </emma:one-of>
            </emma:emma>
          </inkml:annotationXML>
          <inkml:trace contextRef="#ctx0" brushRef="#br0" timeOffset="40226.3603">11638 5745 337 0,'0'0'5'15,"0"0"1"-15,-21 0 1 0,5 0 3 16,-2 8 1-16,-11 2 3 15,-8 6 1-15,3-2 0 16,-9 12-3-16,2 4-2 0,1 7-1 16,3 10-1-16,3 1-2 15,8 4-2-15,8 3-1 16,15 1-1-16,6-2 1 16,15-7-2-16,16-5 1 15,11-13-1-15,10-10 1 0,8-9-1 16,0-10 0-16,-2-7 0 15,-6-12-1-15,-3-6 1 16,-10-4-1-16,-13-5 1 16,-3-2 0-16,-15-4 0 0,-8 2 0 15,-3 2 0-15,0 2 0 16,-11-2 0-16,0 6 1 16,-4 0-1-16,4 5 1 15,-4-1 0-15,9 8 0 0,-6 3 1 16,5 1-1-16,7 14 1 15,-12-18-3-15,12 18 0 16,-6-16 0-16,6 16 0 0,0 0 0 16,-8-15 0-16,8 15 0 15,0 0 0-15,-4-11 0 16,4 11 0-16,0 0 0 16,-8-14 0-16,8 14 0 0,0 0 0 15,0 0 0-15,0 0 0 16,0 0 0-16,0 0 0 15,0 0 0-15,0 0 0 16,0 0 0-16,0 0 0 16,0 0 0-16,0 0 0 0,0 0 0 15,0 0 0-15,0 0 0 16,0 0 0-16,0 0 0 16,-6-16 0-16,6 16 0 15,0 0 0-15,0 0 0 0,0 0 0 16,0 0 0-16,0 0 0 15,0 0 0-15,0 0 0 16,0 0 0-16,0 0 0 16,0 0 0-16,0 0 0 0,0 0 0 15,0 0 0-15,0 0 0 16,0 0 0-16,0 0 0 16,0 0 0-16,0 0 0 0,0 0 0 15,0 0 0-15,0 0 0 16,0 0 0-16,0 0 0 15,0 0 0-15,0 0 0 16,0 0 0-16,0 0 0 0,0 0 0 16,0 0 0-16,0 0 0 15,0 0 0-15,0 0 0 16,0 0 0-16,0 0 0 16,0 0 0-16,0 0 0 15,0 0 0-15,0 0 0 0,0 0 0 16,0 0 0-16,0 0 0 15,0 0 0-15,0 0 0 16,6 5 0-16,-6-5 0 0,0 0 0 16,0 0 0-16,0 0 0 15,15 11 0-15,-15-11 0 16,0 0 0-16,0 0 0 16,0 0 0-16,0 0 0 0,0 0 0 15,0 0 0-15,0 0 0 16,0 0 0-16,0 0 0 15,0 0 0-15,0 0 0 16,0 0 0-16,0 0 0 0,0 0 0 16,0 0 0-16,0 0 0 15,0 0 0-15,0 0 0 16,0 0 0-16,0 0 0 16,0 0 0-16,0 0 0 0,0 0 0 15,0 0 0-15,0 0 0 16,0 0 0-16,0 0 0 15,0 0 0-15,0 0 0 16,0 0 0-16,0 0 0 0,0 0 0 16,0 0 0-16,0 0 0 15,0 0 0-15,0 0 0 16,0 0 0-16,0 0 0 16,0 0 0-16,0 0 0 0,0 0 0 15,0 0 0-15,0 0 0 16,0 0 0-16,0 0 0 15,0 0 0-15,0 0 0 16,0 0 0-16,0 0 0 0,0 0 0 16,0 0 0-16,0 0 0 15,0 0 0-15,0 0 0 16,0 0 0-16,0 0 0 16,0 0 0-16,0 0 0 15,0 0 0-15,0 0 0 0,0 0 0 16,0 0 0-16,0 0 0 15,0 0 0-15,0 0 0 16,0 18 0-16,0-18 0 0,0 0 0 16,5 11 0-16,-5-11 0 15,6 16 0-15,-6-16 0 16,5 11 0-16,-5-11 0 16,11 14 0-16,-11-14 0 0,3 18 0 15,-3-18 0-15,7 22 0 16,-7-22 0-16,8 22 0 15,-8-22 0-15,3 25 0 16,2-14 0-16,-5-11 0 0,7 31 0 16,-4-20 0-16,0 3 0 15,5-3 0-15,-3 8 0 16,1-5 0-16,2 1 0 0,-1 4 0 16,4-10 0-16,-3 7 0 15,-1-2 0-15,4 1 0 16,-3-4 0-16,-1 5 0 15,0 2 0-15,0-3 0 16,5-1 0-16,-5-3 0 0,5 3 0 16,-1 1 0-16,2-4 0 15,-5 3 0-15,7-1 0 16,-1-2 0-16,2 1 0 16,-1-6 0-16,-1 1 0 0,1 0 0 15,-4 1 0-15,4-5 0 16,-1 1 0-16,-2 0 0 15,2 0 0-15,-14-4 0 16,29 0 0-16,-29 0 0 0,23 3 0 16,-23-3 0-16,22 4 0 15,-22-4 0-15,18 3 0 16,-18-3 0-16,0 0 0 0,16 4 0 16,-16-4 0-16,0 0 0 15,0 0 0-15,0 0 0 16,0 0 0-16,0 0 0 15,0 0 0-15,0 0 0 0,0 0 0 16,0 0 0-16,0 0 0 16,0 0 0-16,0 0 0 15,0 0 0-15,0 0 0 16,0 0 0-16,0 0 0 16,0 0 0-16,0 0 0 0,0 0 0 15,0 0 0-15,0 0 0 16,0 0 0-16,0 0 0 15,0 0 0-15,0 0 0 16,0 0 0-16,0 0 0 0,0 0 0 16,0 0 0-16,0 0 0 15,0 0 0-15,0 0 0 16,0 0 0-16,0 0 0 16,0 0 0-16,0 0 0 0,-23 12-82 15,23-12-10-15</inkml:trace>
          <inkml:trace contextRef="#ctx0" brushRef="#br0" timeOffset="41304.5208">12639 5965 337 0,'0'0'8'16,"0"0"3"-16,0 0 4 16,0 0 2-16,0 0 0 0,0 0 1 15,0 0 1-15,3 13 1 16,-3 1-9-16,-3 2-2 15,0-3-4-15,3 10-1 16,0-9-2-16,3 5-1 0,-3-19-1 16,21 13-1-16,-2-13 0 15,-1-2 0-15,1-9 0 16,-1-4 0-16,0-3 0 0,-5-5 1 16,-7 5 0-16,-6 4 1 15,0-1 0-15,0 15 0 16,-22-23 0-16,4 19-1 15,0 4 1-15,-1 0 0 0,1 9-1 16,2 0-1-16,3 4-3 16,8 5-14-16,17-3-65 15,-12 0-2-15</inkml:trace>
          <inkml:trace contextRef="#ctx0" brushRef="#br0" timeOffset="43601.4148">13354 5945 329 0,'0'0'5'16,"0"0"0"-16,0 0 2 0,0 18 1 15,0-18 3-15,0 26-1 16,-11-7 3-16,-7-1-2 16,-4 7-2-16,-11 1-1 15,-7-4-1-15,-9-1 0 0,-2-1-2 16,-4-5 1-16,-5-1-1 16,5-3 0-16,7-7 0 15,0-4-1-15,7 0-1 16,9-4 1-16,1-7-1 0,13-3-1 15,-1 3 0-15,1-5 0 16,10 1 0-16,-3 1-1 16,4 3 1-16,4-5-1 0,0 6 0 15,-2-5 0 1,5-3 0-16,0 0 0 0,0-4 0 16,0-9-1-16,8-1 1 15,-1-8 0-15,7-8 0 16,9-4 0-16,-1-6-1 0,1-1 1 15,3-11-1-15,3 8 1 16,3-5-1-16,-6 5 0 16,-3 8 0-16,-1 0 1 15,-12 11-2-15,1 6 2 0,-6 12-1 16,-5 2 0-16,0 8 0 16,0 15 1-16,-26-14-1 15,10 10 1-15,-2 4 0 16,-3 0-1-16,2 4 1 0,-2 10 0 15,2 1 0-15,4 8-1 16,4 10 1-16,-1 4 0 16,6 7-1-16,1 6 1 15,5 2 0-15,0 7-1 0,8 0 1 16,7 0-1-16,-4 0 1 16,7-4 0-16,4 4-1 15,1-9 1-15,-2 6-1 16,5-5 1-16,-4 2-1 0,4-10 2 15,-3 5-2-15,-2-4 0 16,2 1 0-16,-9-1 0 16,2-1 0-16,-6-1 0 15,-7-3 0-15,-3-2 0 0,0 4 0 16,0-3 0-16,0-2 0 16,-3-3 0-16,-4-1 0 15,4 1 0-15,-2-3 0 16,2-4 0-16,0-1 0 0,-2 1 0 15,5-5 0-15,-3-1 0 16,-1-2 0-16,1-7 0 16,3-11 0-16,-8 18 0 15,8-18 0-15,0 0 0 0,0 0 0 16,0 0 0-16,0 0 0 16,-14 0 0-16,-9-7-81 15,20-8-9-15</inkml:trace>
          <inkml:trace contextRef="#ctx0" brushRef="#br0" timeOffset="46148.3283">10997 5235 297 0,'0'0'5'0,"-19"0"5"15,9 0 3-15,-13 7 4 16,-2 4 1-16,-6 4 3 0,-5 7 1 16,-1 4 1-16,0 12-5 15,5-2-2-15,1 11-2 16,9 15-4-16,1 13 0 16,6 7-2-16,7 18-2 0,0 15-3 15,8 15-3-15,5 9 0 16,6 8 0-16,10 3 0 15,5-9 0-15,22 7-21 16,30-23-66-16,-12-17-4 0</inkml:trace>
          <inkml:trace contextRef="#ctx0" brushRef="#br0" timeOffset="35335.6747">9573 6374 485 0,'0'0'3'16,"0"0"1"-16,0 0 2 16,15 5 0-16,7-5 1 15,14 0-7-15,17 0 0 16,20-12 0-16,30 8 0 0,-3-6-38 16,33-5-49-16,18-4-4 15</inkml:trace>
          <inkml:trace contextRef="#ctx0" brushRef="#br0" timeOffset="35148.2076">9599 5779 467 0,'0'0'2'0,"0"0"2"0,0 0 1 16,3-16-1-16,12 9 1 15,11 1 0-15,14-6 0 0,15-2-1 16,19 2-5-16,26 10-12 15,0 2-46-15,15 0-26 16,-2 0-4-16</inkml:trace>
          <inkml:trace contextRef="#ctx0" brushRef="#br0" timeOffset="44335.7994">13948 5643 338 0,'0'0'6'0,"0"0"2"15,0 0 2-15,0 0 2 0,0 0 1 16,-19 11 1-16,19-11 1 16,-13 22 1-16,-3-6-5 15,9 4-2-15,-4 6-1 16,3-1 0-16,1 9-2 0,3-7-1 15,4 9 0-15,0-3-2 16,4 0 0-16,3-8-1 16,12 5 0-16,-1-10-1 15,5-7 0-15,6-1 0 16,8-12 0-16,-3 0 0 0,6-7 0 16,-3-4 0-16,-1-5 0 15,1-5 0-15,-8-3-1 16,-3 3 1-16,-3-5 0 0,-9 4-1 15,2 1 1-15,-1-1-1 16,-4 4 0-16,3 2 0 16,1 5 0-16,0 0 0 15,4 4 0-15,2 3 0 0,2-1 0 16,6 3 0-16,-3 2 0 16,4 0 0-16,2 0 0 15,5 0-1-15,-7 7 1 16,3 4 0-16,0 0 0 0,-4 0 0 15,1 7 0-15,-4 1 0 16,-8 3 0-16,5 0 0 16,-9 3 0-16,4 4 0 15,-5-2 0-15,0-1-1 0,-2-4-5 16,-3-7-11-16,-8 3-67 16,8-4-3-16</inkml:trace>
          <inkml:trace contextRef="#ctx0" brushRef="#br0" timeOffset="45085.8489">15277 5210 356 0,'0'0'6'16,"0"0"2"-16,0 0 1 16,0 0 3-16,0 0 0 15,3 10 2-15,2 10 1 16,1 5 1-16,1 10-6 0,1 14-1 16,0 10-1-16,2 14-3 15,-2 8-2-15,-5 6 0 16,2 2-1-16,-2 4-1 15,1-2-1-15,-4-5 1 0,0-6 0 16,0-10-1-16,0-8 1 16,0-13 0-16,4-13 0 15,-4-11 1-15,0-25 0 16,0 0-1-16,0 0-1 0,10-18 0 16,-2-11-1-16,0-12 0 15,2-3-1-15,1-8 1 16,7 1-1-16,-7 7 1 0,8-6 0 15,4 7 0-15,-2 7 1 16,-2 7-1-16,4 3 2 16,-5 12-1-16,3 7 0 15,3 7 0-15,0 0 1 16,-1 14 0-16,3 8 0 0,-1 3 1 16,1 4-1-16,-3 9 0 15,3-1 0-15,-2 6 0 16,-5 2 0-16,-7 0 0 15,2 2-1-15,-6 0 1 0,-5-2-1 16,-3 0 1-16,0-6-1 16,-11 4 1-16,-7-9-1 15,-9-5 0-15,-15-3 0 16,-3-3-2-16,-10-12-3 0,-5-2-10 16,-3 3-64-16,0-15-7 15</inkml:trace>
          <inkml:trace contextRef="#ctx0" brushRef="#br0" timeOffset="45570.196">16280 4989 383 0,'0'0'5'0,"14"0"1"16,2 2 2-16,5 9 2 16,2 5 2-16,3 2 2 0,11 11 0 15,0 8 0-15,3 7-3 16,-3 12-2-16,4 7-3 15,-4 7-2-15,-5 10-1 16,-1 9-2-16,-10 2 0 0,-10 8-1 16,-6 4-1-16,-13-4-3 15,-15 8-2-15,-20-4-7 16,-6-4-17-16,-6-3-55 16,-27-9-2-16</inkml:trace>
        </inkml:traceGroup>
        <inkml:traceGroup>
          <inkml:annotationXML>
            <emma:emma xmlns:emma="http://www.w3.org/2003/04/emma" version="1.0">
              <emma:interpretation id="{97F88320-2EF6-4413-BC5C-B0D2B677972E}" emma:medium="tactile" emma:mode="ink">
                <msink:context xmlns:msink="http://schemas.microsoft.com/ink/2010/main" type="inkWord" rotatedBoundingBox="22894,10710 23108,10698 23209,12523 22995,12535"/>
              </emma:interpretation>
              <emma:one-of disjunction-type="recognition" id="oneOf13">
                <emma:interpretation id="interp65" emma:lang="en-US" emma:confidence="0">
                  <emma:literal>|</emma:literal>
                </emma:interpretation>
                <emma:interpretation id="interp66" emma:lang="en-US" emma:confidence="0">
                  <emma:literal>I</emma:literal>
                </emma:interpretation>
                <emma:interpretation id="interp67" emma:lang="en-US" emma:confidence="0">
                  <emma:literal>1</emma:literal>
                </emma:interpretation>
                <emma:interpretation id="interp68" emma:lang="en-US" emma:confidence="0">
                  <emma:literal>l</emma:literal>
                </emma:interpretation>
                <emma:interpretation id="interp6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48257.7447">17563 4805 395 0,'0'0'3'0,"0"0"0"0,0 0 1 16,-6 11 3-16,6-11 1 15,-7 21 2-15,2-6 1 16,-1 8 1-16,1 3-1 0,2 6 0 16,-1 9-1-16,4 3-1 15,4 8-1-15,4 10-2 16,3 1-3-16,-1 10-3 15,6 4 0-15,2 4 0 0,-4 4 0 16,1-1 0-16,-1 2 0 16,1-6 0-16,4 1 0 15,-4-1 0-15,-1-6 0 16,4 0 0-16,1-4 0 0,-7-12 0 16,-1 0 0-16,-3-2 0 15,-2-12 0-15,-2-1 0 16,4 0 0-16,-8-12 0 15,3-5 0-15,0 0 0 16,-3 0 0-16,5-8 0 0,-2 2 0 16,4-6 0-16,-7-14 0 15,8 18 0-15,-8-18 0 16,0 0 0-16,0 0 0 0,0 0 0 16,0 0 0-16,0 0 0 15,14 0 0-15,-14 0 0 16,0 0 0-16,0-7 0 15,0-15 0-15,0 22-79 0,-22-20-15 16</inkml:trace>
        </inkml:traceGroup>
        <inkml:traceGroup>
          <inkml:annotationXML>
            <emma:emma xmlns:emma="http://www.w3.org/2003/04/emma" version="1.0">
              <emma:interpretation id="{8174392F-843A-48A3-9D0E-BDFC482EF078}" emma:medium="tactile" emma:mode="ink">
                <msink:context xmlns:msink="http://schemas.microsoft.com/ink/2010/main" type="inkWord" rotatedBoundingBox="24163,10389 30043,10064 30175,12451 24294,12776"/>
              </emma:interpretation>
              <emma:one-of disjunction-type="recognition" id="oneOf14">
                <emma:interpretation id="interp70" emma:lang="en-US" emma:confidence="0">
                  <emma:literal>(ma bb)</emma:literal>
                </emma:interpretation>
                <emma:interpretation id="interp71" emma:lang="en-US" emma:confidence="0">
                  <emma:literal>ma bb)</emma:literal>
                </emma:interpretation>
                <emma:interpretation id="interp72" emma:lang="en-US" emma:confidence="0">
                  <emma:literal>(ma bb</emma:literal>
                </emma:interpretation>
                <emma:interpretation id="interp73" emma:lang="en-US" emma:confidence="0">
                  <emma:literal>(Ma bb)</emma:literal>
                </emma:interpretation>
                <emma:interpretation id="interp74" emma:lang="en-US" emma:confidence="0">
                  <emma:literal>(nalb)</emma:literal>
                </emma:interpretation>
              </emma:one-of>
            </emma:emma>
          </inkml:annotationXML>
          <inkml:trace contextRef="#ctx0" brushRef="#br0" timeOffset="50039.0276">19290 4938 331 0,'0'0'5'0,"0"0"0"16,0 0 3-16,-14-16 1 16,14 16 4-16,-23-2 1 15,5 2 2-15,-4 6 1 0,-7 16-3 16,-2 11 0-16,-9 18-1 16,-4 16-2-16,-1 15 0 15,1 16-3-15,4 17-2 16,3 10-1-16,16 5-1 0,2 7-1 15,19-8-1-15,19-4 0 16,13-10-8-16,20-25-8 16,14-12-70-16,18-22-4 15</inkml:trace>
          <inkml:trace contextRef="#ctx0" brushRef="#br0" timeOffset="51304.6605">19508 5566 311 0,'0'0'8'16,"0"0"3"-16,0 0 2 15,0-15 1-15,0 15 3 16,0 0-1-16,0 0 1 0,0 0 1 15,0 0-7-15,4 26-2 16,-1-4-3-16,8 10-1 16,-3 2-1-16,10 0-1 15,5 2 0-15,6-3-1 0,4 0 0 16,4-10-1-16,4-9 0 16,3-3 0-16,4-7 0 15,-3-4 0-15,-1-11-1 16,1-7 1-16,2-5-1 0,-7-6 1 15,-3-5-1-15,4 2 0 16,-4 0 0-16,0-4-1 16,-5 7 0-16,-1 0 0 15,1 7 1-15,-1 1-2 0,-2 6 1 16,-3 4 0-16,3 11 0 16,-3-3 0-16,-1 3 1 15,1 3-1-15,8 5 1 16,-5 2 1-16,0 5-1 0,2 3 1 15,-2 0-1-15,-3 1 1 16,0 6-1-16,-8-2-3 16,1 4-8-16,-13 1-42 0,6-10-28 15,-9-3-5-15</inkml:trace>
          <inkml:trace contextRef="#ctx0" brushRef="#br0" timeOffset="51867.1689">21420 5272 373 0,'0'0'5'0,"-15"0"4"0,4 3 0 16,-12-3 2-16,1 8 2 16,-7 2 0-16,-8 6 1 15,-7 2 0-15,-1 11-3 16,4 0-4-16,1 12-1 0,6 3-3 16,10 5 0-16,-2 6-1 15,10-2-1-15,13-4 0 16,3-1-1-16,11 0 0 0,10-12-1 15,10-9-2-15,6-13 0 16,6-6 0-16,1-8 0 16,1-11-1-16,-1-11 1 15,-4-5 0-15,-6-14 2 0,-8-3 0 16,-4-3 1-16,-7-5 2 16,-7 1 0-16,-5-3 1 15,-3-2 0-15,-3 8 1 16,-8 3 1-16,-1 4 0 15,1 13 0-15,-3 3 1 0,6 10 0 16,4 0-6-16,4 15 0 16,0 0 0-16,0 0 0 15,18 18 0-15,-2 15 0 16,2 3 0-16,0 9 0 0,1 11 0 16,-1 5 0-16,-2 10 0 15,-3-6 0-15,10 9 0 16,-23 11-62-16,11-26-29 15</inkml:trace>
          <inkml:trace contextRef="#ctx0" brushRef="#br0" timeOffset="52914.1146">22824 5499 330 0,'0'0'6'0,"0"0"1"16,0 16 2-16,-3-2 1 0,-5 1 3 16,-2 7 0-16,-9 0 0 15,-7 3 1-15,-14 0-6 16,-12 2-1-16,-11-9 1 15,-11 1-3-15,-2-9 1 0,-6-5 0 16,1-5-2-16,7-7 1 16,8-20 0-16,17-7-2 15,23-16 0-15,15-9-2 16,16-18 0-16,20-12-1 0,16-10 0 16,11-8-1-16,7-5-1 15,-4-3 0-15,0 4 0 16,-7 8 1-16,-12 16 1 0,-9 13 0 15,-9 15-1-15,-13 15 1 16,-5 19 1-16,0 25 0 16,-27-11 0-16,9 18-1 15,0 15 0-15,-1 10 1 16,-4 9 1-16,12 14 0 16,4 11 0-16,7 7 1 0,0 12 1 15,7 11-1-15,1 7 1 16,7 0-1-16,-8 7 0 15,0-1-1-15,-2 6 0 0,-5-8 0 16,0-4-1-16,-5-4 0 16,5-10 0-16,-3-2 0 15,3-8 0-15,3-6-1 16,5-14 2-16,3-4-2 0,-4-8 0 16,4-6 0-16,-6-8 0 15,1-11 0-15,2-4 0 16,-4-7 0-16,-4-11 0 0,0 0 0 15,0 0 0-15,0 0 0 16,0 0-14-16,-8 0-69 16,8-11-5-16</inkml:trace>
          <inkml:trace contextRef="#ctx0" brushRef="#br0" timeOffset="53507.8326">23530 4716 427 0,'0'0'2'0,"0"0"1"0,-15 7 0 16,4 13 1-16,0 2 2 15,-1 10 0-15,-2 19 2 16,3 14 0-16,4 11 0 0,2 16-1 16,2 8 0-16,3 9-1 15,0-2-1-15,8 4-1 16,5-13-1-16,0-10-1 0,-3-7 0 16,1-21-2-16,0-9 0 15,0-15 0-15,-4-18 0 16,-7-18 0-16,16 5-2 15,-13-17 1-15,1-21-1 16,-4-3 0-16,3-11-1 0,1-2 1 16,-4-7 0-16,4 0 1 15,4 6 0-15,-1 2 0 16,4 9 0-16,0 4 1 16,0 14 0-16,7 2 0 0,1 12 1 15,7 7 0-15,0 4 0 16,3 14 0-16,0 4 1 15,5 5 0-15,0 2 0 16,-2 11-1-16,5-4 0 0,-8 13-1 16,-3-9 1-16,-8 3-2 15,-5 5 0-15,-10-3 0 16,-3-1-1-16,-11-4 0 0,-15 1-1 16,-11-8 0-16,-4 8-1 15,-7-13-1-15,-7-3-2 16,-1-13-12-16,4-12-62 15,9 0-4-15</inkml:trace>
          <inkml:trace contextRef="#ctx0" brushRef="#br0" timeOffset="53835.951">24379 4177 436 0,'0'0'2'0,"0"10"-1"0,6 12 2 15,1 8 2-15,4 10 1 16,5 16 1-16,5 5 1 16,5 21 2-16,8 6-1 0,10 14 0 15,-4 6-1-15,5 9-1 16,-8 4-7-16,-4 0 0 15,-11 4 0-15,-11 0 0 16,-11 1 0-16,-19-6 0 0,-13-1 0 16,-17-2 0-16,-6-3 0 15,-14 0 0-15,-13-7 0 16,-10 3 0-16,-23-14 0 16,-17 0-84-16,-15-4-6 0</inkml:trace>
        </inkml:traceGroup>
      </inkml:traceGroup>
    </inkml:traceGroup>
    <inkml:traceGroup>
      <inkml:annotationXML>
        <emma:emma xmlns:emma="http://www.w3.org/2003/04/emma" version="1.0">
          <emma:interpretation id="{5F694325-B235-4CD3-A15F-83B3370CB753}" emma:medium="tactile" emma:mode="ink">
            <msink:context xmlns:msink="http://schemas.microsoft.com/ink/2010/main" type="paragraph" rotatedBoundingBox="6521,14715 21447,13274 21648,15349 6721,16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13F641-B5C7-473F-8297-CC60FE94696D}" emma:medium="tactile" emma:mode="ink">
              <msink:context xmlns:msink="http://schemas.microsoft.com/ink/2010/main" type="line" rotatedBoundingBox="6521,14715 21447,13274 21648,15349 6721,16791"/>
            </emma:interpretation>
          </emma:emma>
        </inkml:annotationXML>
        <inkml:traceGroup>
          <inkml:annotationXML>
            <emma:emma xmlns:emma="http://www.w3.org/2003/04/emma" version="1.0">
              <emma:interpretation id="{B2816E32-50E2-4F02-9DD6-F417DDF9E952}" emma:medium="tactile" emma:mode="ink">
                <msink:context xmlns:msink="http://schemas.microsoft.com/ink/2010/main" type="inkWord" rotatedBoundingBox="6550,15023 10905,14602 11054,16144 6699,16565"/>
              </emma:interpretation>
              <emma:one-of disjunction-type="recognition" id="oneOf15">
                <emma:interpretation id="interp75" emma:lang="en-US" emma:confidence="1">
                  <emma:literal>assign</emma:literal>
                </emma:interpretation>
                <emma:interpretation id="interp76" emma:lang="en-US" emma:confidence="0">
                  <emma:literal>assigns</emma:literal>
                </emma:interpretation>
                <emma:interpretation id="interp77" emma:lang="en-US" emma:confidence="0">
                  <emma:literal>assign'</emma:literal>
                </emma:interpretation>
                <emma:interpretation id="interp78" emma:lang="en-US" emma:confidence="0">
                  <emma:literal>assigr</emma:literal>
                </emma:interpretation>
                <emma:interpretation id="interp79" emma:lang="en-US" emma:confidence="0">
                  <emma:literal>assigor</emma:literal>
                </emma:interpretation>
              </emma:one-of>
            </emma:emma>
          </inkml:annotationXML>
          <inkml:trace contextRef="#ctx0" brushRef="#br0" timeOffset="58554.7755">1600 9448 433 0,'0'0'5'0,"0"0"-1"15,-29 0 1-15,11 4 0 0,-8 7 1 16,-8 3 2-16,-6 4 0 16,-4 13 1-16,-1 5-4 15,1 8 0-15,11 11 0 16,7-4-1-16,11 1-1 0,12 1-1 16,3-13-1-16,26-15 0 15,6-11-2-15,20-14 0 16,4-18-1-16,3-11 1 0,0-19-1 15,4-4 0-15,-11-10 1 16,-5-1 0-16,-10-6 1 16,-11 2 1-16,-12 5 1 15,-6 3 0-15,-8 11 2 0,-3 8 0 16,-5 14-4-16,0 8 0 16,8 18 0-16,-15 11 0 15,15 19 0-15,5 13 0 16,5 10 0-16,12 9 0 15,4 10 0-15,5 7 0 0,9 4 0 16,4-9 0-16,-7 1 0 16,15-10-2-16,-12-7-87 15,8-24-2-15</inkml:trace>
          <inkml:trace contextRef="#ctx0" brushRef="#br0" timeOffset="58961.0317">2649 9040 458 0,'0'0'2'0,"-19"0"1"16,-4 0 0-16,-6 3 0 0,-3 10 1 16,-17 5 1-16,-7 11 1 15,1 0 0-15,-8 14-2 16,5 2-1-16,13 6 1 15,1 0-1-15,18 5 0 16,12-8-2-16,14 3 0 0,11 1 1 16,18-12-2-16,15 1 0 15,12-13 0-15,-1 2 0 16,8-6 0-16,3-6 0 16,-3-4-2-16,-8-7 2 0,-3 4 0 15,-4-4 0-15,-11 0 0 16,-4 5 0-16,-14 1 2 15,-9 7-2-15,-10 5 0 0,0 2 0 16,-21 2 0-16,-10 4 0 16,-9-1 0-16,-4-3 0 15,-4 2-4-15,-4-8-4 16,8-2-13-16,4-2-62 16,14-19-5-16</inkml:trace>
          <inkml:trace contextRef="#ctx0" brushRef="#br0" timeOffset="59336.0905">3250 9106 459 0,'0'0'3'16,"0"0"1"-16,-26 0 0 16,3 8 0-16,-9 6 1 15,-10 1 0-15,-5 10 1 0,-8 4-1 16,2 5-2-16,3 11-1 15,8-2 0-15,13 3-1 16,11-3 0-16,15 1-1 16,13-1 0-16,20-5-1 0,6-2 1 15,17-7-1-15,-3-3 1 16,10-3-1-16,-5-9 1 16,-3 1 0-16,-12-4 0 15,-3 1 0-15,-8-1 0 16,-6 3 0-16,-9 1 0 0,-2 2 1 15,-9 2-1-15,-3 7 0 16,-7 4 0-16,-4-1 1 16,-4 4-1-16,-10-1 1 0,-1 6 0 15,-5-9-1-15,2 0-2 16,0-3-5-16,-5-15-18 16,-6-4-59-16,22-7-4 15</inkml:trace>
          <inkml:trace contextRef="#ctx0" brushRef="#br0" timeOffset="59554.7907">3626 9135 483 0,'0'0'3'16,"0"0"0"-16,-15 8 1 16,4 3 1-16,-4 10 0 15,1 14 1-15,3 8-4 16,-1 13-2-16,9 13 0 0,3 5 0 15,0 11 0-15,15 2 0 16,-1-1 0-16,12-3 0 16,-11-16-31-16,-4-5-57 15,7-13-3-15</inkml:trace>
          <inkml:trace contextRef="#ctx0" brushRef="#br0" timeOffset="59726.7228">3692 8877 490 0,'0'0'1'15,"0"0"-1"-15,0 0 0 16,0 0-1-16,0 0-3 0,0 0-6 16,8 9-15-16,-1 0-58 15,15 11-2-15</inkml:trace>
          <inkml:trace contextRef="#ctx0" brushRef="#br0" timeOffset="60226.677">4349 9197 465 0,'0'0'3'16,"0"0"1"-16,-15 5 0 0,-10 3 1 15,-1 2 0-15,-8 12 1 16,-10 4 0-16,-4 10 1 15,4 9-3-15,-4 3-2 0,19-1-2 16,3 1 0-16,15-3 0 16,11-9 0-16,11-14 0 15,22-19 0-15,7-3 0 16,8-18 0-16,0-11 0 16,4-12-3-16,-8-6 0 15,-4-13 1-15,-6 9-1 0,-16-4 0 16,-10 11 2-16,-8 1 0 15,-3 12 1-15,-9 6 2 16,-2 14 0-16,-2 11 2 0,-2 0 0 16,7 25 0-16,11 2-4 15,0 9 0-15,8 9 0 16,13 8 0-16,1 8 0 16,4 1 0-16,5 15 0 0,-7 0 0 15,-1 9 0-15,-9-3 0 16,-2 2 0-16,-9-1 0 15,-6-2 0-15,-12-6 0 16,-3-9 0-16,-8-5 0 16,-4-10 0-16,-3-16 0 0,3-2 0 15,-9-16 0-15,12-11-23 16,4-14-67-16,2-30-3 16</inkml:trace>
          <inkml:trace contextRef="#ctx0" brushRef="#br0" timeOffset="60586.0702">4906 8831 483 0,'0'0'3'0,"-8"0"1"16,-6 0 0-16,-1 7 1 16,-3 11 0-16,-1 3 2 15,1 21-7-15,3 9 0 0,11 11 0 16,4 16 0-16,19 7 0 15,10 6 0-15,5 6 0 16,13-14 0-16,-2-5 0 16,2-16 0-16,-5-12 0 15,-5-19 0-15,-11-13 0 0,-8-18 0 16,-12-13 0-16,-6-18 0 16,-18-10-4-16,-4-12 1 15,-4-12 0-15,-7-3 1 16,3-1 0-16,1-6 3 0,11 2 2 15,7 2 1-15,11 13 0 16,14 2-2-16,12 16-2 16,15 11 0-16,7 17 0 0,15 17 0 15,3 24 0-15,5 18 0 16,2 20 0-16,12 24-24 16,-12 2-64-16,1 2-4 15</inkml:trace>
        </inkml:traceGroup>
        <inkml:traceGroup>
          <inkml:annotationXML>
            <emma:emma xmlns:emma="http://www.w3.org/2003/04/emma" version="1.0">
              <emma:interpretation id="{5871C2FF-6836-4939-B9D3-41ED1E09F5B7}" emma:medium="tactile" emma:mode="ink">
                <msink:context xmlns:msink="http://schemas.microsoft.com/ink/2010/main" type="inkWord" rotatedBoundingBox="12712,14322 15677,14036 15773,15033 12808,15320"/>
              </emma:interpretation>
              <emma:one-of disjunction-type="recognition" id="oneOf16">
                <emma:interpretation id="interp80" emma:lang="en-US" emma:confidence="0">
                  <emma:literal>02=</emma:literal>
                </emma:interpretation>
                <emma:interpretation id="interp81" emma:lang="en-US" emma:confidence="1">
                  <emma:literal>02 =</emma:literal>
                </emma:interpretation>
                <emma:interpretation id="interp82" emma:lang="en-US" emma:confidence="0">
                  <emma:literal>OZ</emma:literal>
                </emma:interpretation>
                <emma:interpretation id="interp83" emma:lang="en-US" emma:confidence="0">
                  <emma:literal>O2=</emma:literal>
                </emma:interpretation>
                <emma:interpretation id="interp84" emma:lang="en-US" emma:confidence="0">
                  <emma:literal>02</emma:literal>
                </emma:interpretation>
              </emma:one-of>
            </emma:emma>
          </inkml:annotationXML>
          <inkml:trace contextRef="#ctx0" brushRef="#br0" timeOffset="57195.3785">7872 8434 378 0,'0'0'6'0,"0"0"2"15,-15 0 2-15,1 0 2 16,-4 0 1-16,-16 9 1 0,0 7 1 16,-9 6 0-16,-6 4-4 15,-1 15-3-15,-3 6-2 16,6 16-1-16,2 6-2 15,12 5-1-15,6 7-1 0,17 0-1 16,7-4 0-16,6-7 1 16,23-8-1-16,11-17 0 15,15-16-1-15,6-22 1 16,13-7 0-16,2-29 0 16,1-9-1-16,4-16 1 0,-9-8-1 15,-9-8 1-15,-12-11-1 16,-11 0 1-16,-16-5 0 15,-13 6 0-15,-8 3-1 16,-11 7 1-16,-15 12-1 0,-3 9 0 16,-13 16-3-16,2 19-5 15,-12 7-19-15,-6 17-57 16,16 16-2-16</inkml:trace>
          <inkml:trace contextRef="#ctx0" brushRef="#br0" timeOffset="57836.0154">8448 8852 401 0,'0'0'3'0,"0"0"0"15,-8-11 1-15,8 11 2 0,0-25 0 16,0 6 1-16,11 1 1 15,4 0 2-15,11-5-3 16,3 8 0-16,16 1-1 16,3 3-1-16,7 0 0 0,0 4-2 15,0 7 0-15,-3 3-2 16,-4 12 1-16,-11 7 0 16,-14 7-1-16,-20 12 1 15,-6 7 0-15,-23 7 1 0,-16 1-1 16,-1 6 1-16,-6 1 0 15,-1-9 0-15,5 1 0 16,11-10-3-16,24-13 0 16,13-13 0-16,34-8 0 15,30-11 0-15,28-11 0 0,23-10 0 16,11-20 0-16,26-15-80 16,-14 16-9-16</inkml:trace>
          <inkml:trace contextRef="#ctx0" brushRef="#br0" timeOffset="61039.9691">9798 8834 470 0,'0'0'2'15,"0"0"0"-15,22-15 1 16,1 8 0-16,9-8 1 0,13-3-2 15,14 4-2-15,4-10-4 16,25 14-16-16,1-1-62 16,6 0-3-16</inkml:trace>
          <inkml:trace contextRef="#ctx0" brushRef="#br0" timeOffset="61211.7877">9961 8951 487 0,'0'0'2'0,"-15"5"1"0,15-5 1 16,0 0-1-16,0 0 1 15,10 11 0-15,27-11 0 16,23 0-8-16,17-11-42 16,33-3-39-16,24-9-3 0</inkml:trace>
        </inkml:traceGroup>
        <inkml:traceGroup>
          <inkml:annotationXML>
            <emma:emma xmlns:emma="http://www.w3.org/2003/04/emma" version="1.0">
              <emma:interpretation id="{4E108FBF-2DBD-45FC-B535-F1BCE73A294B}" emma:medium="tactile" emma:mode="ink">
                <msink:context xmlns:msink="http://schemas.microsoft.com/ink/2010/main" type="inkWord" rotatedBoundingBox="16966,14201 18058,14095 18128,14813 17035,14919"/>
              </emma:interpretation>
              <emma:one-of disjunction-type="recognition" id="oneOf17">
                <emma:interpretation id="interp85" emma:lang="en-US" emma:confidence="1">
                  <emma:literal>a</emma:literal>
                </emma:interpretation>
                <emma:interpretation id="interp86" emma:lang="en-US" emma:confidence="0">
                  <emma:literal>d</emma:literal>
                </emma:interpretation>
                <emma:interpretation id="interp87" emma:lang="en-US" emma:confidence="0">
                  <emma:literal>I</emma:literal>
                </emma:interpretation>
                <emma:interpretation id="interp88" emma:lang="en-US" emma:confidence="0">
                  <emma:literal>A</emma:literal>
                </emma:interpretation>
                <emma:interpretation id="interp8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62118.0652">12263 8441 351 0,'0'0'6'0,"0"0"3"0,-8-12 2 15,8 12 2-15,-26-18 1 16,0 10 2-16,-6 8 2 16,-13 0 0-16,-10 11-5 15,-5 16-2-15,-3 11-1 16,-3 8-2-16,-4 13-3 0,11 4 0 15,7 6-2-15,15-2-3 16,19-2 0-16,18-9 0 16,18-16 0-16,31-17 0 15,21-16 0-15,11-14-2 0,16-22 0 16,-2-16 0-16,8-14 0 16,-14-7 0-16,-11 0 1 15,-20-7 0-15,-13 5 3 0,-24 6 0 16,-13 4 1-16,-11 6 0 15,-20 8-1-15,-6 3-2 16,-5 12 0-16,5 2 0 16,3 13 0-16,4 10 0 0,22 4 0 15,-3 16 0-15,17 13 0 16,23 20 0-16,7 12 0 16,11 13 0-16,8 10 0 15,0 9 0-15,0-2 0 16,0 5-72-16,-5-8-20 0</inkml:trace>
        </inkml:traceGroup>
        <inkml:traceGroup>
          <inkml:annotationXML>
            <emma:emma xmlns:emma="http://www.w3.org/2003/04/emma" version="1.0">
              <emma:interpretation id="{807C8274-3E3F-424B-9615-14A26F3AA9C7}" emma:medium="tactile" emma:mode="ink">
                <msink:context xmlns:msink="http://schemas.microsoft.com/ink/2010/main" type="inkWord" rotatedBoundingBox="19041,13506 21447,13274 21648,15349 19241,15581"/>
              </emma:interpretation>
              <emma:one-of disjunction-type="recognition" id="oneOf18">
                <emma:interpretation id="interp90" emma:lang="en-US" emma:confidence="0">
                  <emma:literal>I b</emma:literal>
                </emma:interpretation>
                <emma:interpretation id="interp91" emma:lang="en-US" emma:confidence="0">
                  <emma:literal>b</emma:literal>
                </emma:interpretation>
                <emma:interpretation id="interp92" emma:lang="en-US" emma:confidence="0">
                  <emma:literal>In</emma:literal>
                </emma:interpretation>
                <emma:interpretation id="interp93" emma:lang="en-US" emma:confidence="0">
                  <emma:literal>en</emma:literal>
                </emma:interpretation>
                <emma:interpretation id="interp94" emma:lang="en-US" emma:confidence="0">
                  <emma:literal>fb</emma:literal>
                </emma:interpretation>
              </emma:one-of>
            </emma:emma>
          </inkml:annotationXML>
          <inkml:trace contextRef="#ctx0" brushRef="#br0" timeOffset="62727.4366">14546 8584 460 0,'0'0'0'0,"0"0"1"0,-4 20-1 16,-7-11 0-16,-7 11 1 15,-8 5 1-15,-4 8 1 16,-17-4 1-16,-13 3 1 15,-14-1 0-15,-2-6 1 0,-9-2 0 16,-1-13-1-16,2-10 0 16,6-22-2-16,22-18 0 15,19-12-3-15,27-17 2 16,20-21-4-16,35-8 0 0,15-12 0 16,17-9 0-16,4-6-1 15,3 4 0-15,-10 8 0 16,-7 13 1-16,-22 13 2 15,-20 16-1-15,-21 24 2 0,-15 22 1 16,-25 16 0-16,-17 18 0 16,-10 19 1-16,-7 16 0 15,-4 16 0-15,5 9 1 0,6 12-4 16,14 7 0-16,17 8 0 16,17 7 0-16,15 4 0 15,23-1 0-15,16 1 0 16,17-5 0-16,10-2 0 15,4 4 0-15,1-3 0 0,-2 0 0 16,-9-10 0-16,-5 1 0 16,-7 0 0-16,-19-7 0 15,-3-9 0-15,-11-2 0 16,-12-20 0-16,2-5 0 0,-10-1-79 16,2-34-13-16</inkml:trace>
          <inkml:trace contextRef="#ctx0" brushRef="#br0" timeOffset="63149.3186">15545 7473 479 0,'0'0'2'15,"0"0"0"-15,-10 0 0 16,2 12 1-16,-3 13 0 15,-4 13 2-15,1 17 1 16,-1 19 0-16,1 20-3 0,2 21-3 16,6 10 0-16,6 7 0 15,0 4 0-15,6-1 0 16,1-13 0-16,9-18 0 16,-3-17 0-16,3-20 0 0,2-23 0 15,-2-26 0-15,2-18 0 16,-4-22 0-16,4-22 0 15,1-12 0-15,4-17-6 16,-2-2 0-16,5-4 1 0,0-3 2 16,8 10 3-16,-2 3 1 15,10 15 3-15,-2 14 1 16,4 22 0-16,1 11 0 0,-1 12-5 16,-1 20 0-16,2 14 0 15,-4 22 0-15,-9 4 0 16,-6 16 0-16,-10 10 0 15,-16 10 0-15,-19 4 0 16,-22 20-9-16,-33-11-80 0,-39 5-2 16</inkml:trace>
        </inkml:traceGroup>
      </inkml:traceGroup>
    </inkml:traceGroup>
    <inkml:traceGroup>
      <inkml:annotationXML>
        <emma:emma xmlns:emma="http://www.w3.org/2003/04/emma" version="1.0">
          <emma:interpretation id="{AC8AC0CC-A639-40A7-93F9-D77607205773}" emma:medium="tactile" emma:mode="ink">
            <msink:context xmlns:msink="http://schemas.microsoft.com/ink/2010/main" type="paragraph" rotatedBoundingBox="6524,16568 13902,16054 13990,17314 6612,178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EBD4DE-60CD-433F-96C5-E82F3155867B}" emma:medium="tactile" emma:mode="ink">
              <msink:context xmlns:msink="http://schemas.microsoft.com/ink/2010/main" type="line" rotatedBoundingBox="6524,16568 13902,16054 13990,17314 6612,17828"/>
            </emma:interpretation>
          </emma:emma>
        </inkml:annotationXML>
        <inkml:traceGroup>
          <inkml:annotationXML>
            <emma:emma xmlns:emma="http://www.w3.org/2003/04/emma" version="1.0">
              <emma:interpretation id="{5AE430AB-35C0-407E-AC20-4896F2EA8D8B}" emma:medium="tactile" emma:mode="ink">
                <msink:context xmlns:msink="http://schemas.microsoft.com/ink/2010/main" type="inkWord" rotatedBoundingBox="9522,16360 13902,16054 13981,17183 9601,17488"/>
              </emma:interpretation>
              <emma:one-of disjunction-type="recognition" id="oneOf19">
                <emma:interpretation id="interp95" emma:lang="en-US" emma:confidence="0">
                  <emma:literal>and mature</emma:literal>
                </emma:interpretation>
                <emma:interpretation id="interp96" emma:lang="en-US" emma:confidence="0">
                  <emma:literal>are mature</emma:literal>
                </emma:interpretation>
                <emma:interpretation id="interp97" emma:lang="en-US" emma:confidence="0">
                  <emma:literal>and my dude</emma:literal>
                </emma:interpretation>
                <emma:interpretation id="interp98" emma:lang="en-US" emma:confidence="0">
                  <emma:literal>animalcule</emma:literal>
                </emma:interpretation>
                <emma:interpretation id="interp99" emma:lang="en-US" emma:confidence="0">
                  <emma:literal>and measure</emma:literal>
                </emma:interpretation>
              </emma:one-of>
            </emma:emma>
          </inkml:annotationXML>
          <inkml:trace contextRef="#ctx0" brushRef="#br0" timeOffset="65336.864">4238 10959 508 0,'0'0'1'0,"0"0"1"0,-18 11-2 16,7 4 0-16,4 7 0 16,-1 3 0-16,5 16 0 15,3 11 0-15,3-1 0 0,15 12 0 16,8-5 0-16,8 0 0 15,-2-9 0-15,5-9 0 16,-6-18 0-16,-2-8-3 16,-11-14-1-16,-4-18 0 0,-6-10 0 15,-8-13 3-15,0 1 1 16,-3-1 0-16,-5 4 1 16,-3 1-1-16,7-2 1 0,1 6 0 15,3 2 1-15,0 9-1 16,3 3 1-16,12-2-1 15,4 13 0-15,2 7 0 16,10 7 0-16,-2 15 0 0,8 8 0 16,-8 7-1-16,8-1 0 15,-8 2-2-15,-3-9-1 16,-3-7 0-16,-9-8-2 16,1-14 0-16,-15 0 0 15,16-22 1-15,-6 4 0 0,-2-16 3 16,6 1 0-16,-3 1 1 15,12-1 3-15,-5-1 0 16,8 5 0-16,-1 7 1 16,-2 3-1-16,6 8 0 0,-3 7 0 15,0 8-1-15,-5 10-4 16,9 21-8-16,-15 13-45 16,11-13-31-16,3 10-2 15</inkml:trace>
          <inkml:trace contextRef="#ctx0" brushRef="#br0" timeOffset="65586.8577">5452 10992 471 0,'0'0'2'0,"-18"0"-1"16,-5 3 1-16,1 9 1 15,-7 2 0-15,0 9 0 16,3 3-1-16,0 11 1 0,7-5-1 15,19 7-1-15,11-1-1 16,12 0-2-16,9-13-1 16,13-7 0-16,2-3 0 15,-2-12 0-15,0-3 0 0,-9-7-3 16,-7-7-6-16,-18-8-17 16,-14 0-53-16,0-9-1 15</inkml:trace>
          <inkml:trace contextRef="#ctx0" brushRef="#br0" timeOffset="66493.1449">6035 10334 487 0,'0'0'2'16,"-18"5"-1"-16,3 5 1 15,-4 12 1-15,-2 4 1 16,-2 14 0-16,1 8 0 0,7 10 0 16,7 9-4-16,8 3 0 15,23-1 0-15,17 1 0 16,5-11 0-16,15-3 0 16,1-8 0-16,9-16 0 0,-7-11-4 15,-7-1-1-15,-12-11 1 16,-15 0 0-16,-29-9 2 15,0 0 2-15,-26 22 1 0,-21-10 1 16,-9 1 0-16,-7 10 1 16,-10 5-1-16,2 6 0 15,8 0 0-15,13 2-1 16,16-3 0-16,12-4-2 16,22 2 0-16,11-13 0 0,26-7-1 15,11-11-2-15,14-8 1 16,4-13-2-16,8-10 0 15,-11 2 1-15,0-7 1 16,-15-4 0-16,-7 2 2 0,-20 2 1 16,-5 6 2-16,-16 4 1 15,-3 1 1-15,-13 5 1 16,1 7-1-16,1 1 1 0,-1 12 0 16,15 0 0-16,-11 7-2 15,11 16-3-15,19 4 0 16,2 2 0-16,13 3 0 15,13 5 0-15,-2-5 0 16,7 3 0-16,-4-17 0 0,-1-7 0 16,-2-8-4-16,-4-6-3 15,-4-12 0-15,-12-10 0 16,1-9 1-16,-8-6 2 16,0-1 1-16,-2-3 1 0,-5 4 3 15,-8-1 0-15,-3 8 2 16,0 8 0-16,0 25 2 15,0-15 1-15,0 15-1 16,0 26 1-16,4 3 0 0,12 12-2 16,2-3-4-16,14 12 0 15,2-14 0-15,6 3-8 16,4-14-1-16,4-5-5 16,-4-15-2-16,1-5 0 0,-11-20 2 15,-5-5 3-15,-8-5 4 16,-5 2 4-16,-6-1 5 15,-10-5 5-15,0 7 5 16,0 2 1-16,0 11 0 0,0 14-1 16,-3-19-2-16,3 19-2 15,0 0-2-15,19 19-2 16,2 2-3-16,5 2-3 16,11-1-4-16,11 5-5 0,4-17-8 15,14-2-20-15,-3-8-36 16,3-18-12-16</inkml:trace>
          <inkml:trace contextRef="#ctx0" brushRef="#br0" timeOffset="66868.1627">8020 10775 205 0,'0'-13'10'16,"0"-14"8"-16,0-10 8 16,-3-11 4-16,-2-10 2 0,-3-12 2 15,2-4 3-15,-6 0-1 16,-7 9-8-16,1 12-7 16,-6 13-7-16,-3 22-3 15,-9 18-2-15,-1 15-9 0,0 25 0 16,3 19 0-16,5 18 0 15,14 16 0-15,12 12 0 16,6 6 0-16,26 3 0 16,20-3 0-16,17-13 0 0,15-5 0 15,11-20 0-15,8-17 0 16,3-24 0-16,-6-13 0 16,-10-19 0-16,-13-22 0 15,-19-11 0-15,-21-17 0 0,-19-7 0 16,-20-2 0-16,-16-4 0 15,-16 1-2-15,-7 3 2 16,-1 7 0-16,5 8 2 16,-1 13-2-16,12 6 0 0,7 14 0 15,7 11 0-15,12 9 0 16,3 18 0-16,3 9 0 16,15 7 0-16,1 12 0 15,2 8 0-15,13-1-11 16,0-3-24-16,-5-3-53 0,18-5-1 15</inkml:trace>
          <inkml:trace contextRef="#ctx0" brushRef="#br0" timeOffset="63914.9556">1700 10871 458 0,'0'0'2'0,"-18"3"1"16,-4 4 0-16,-8 4 0 0,-10 7 0 15,-8 6 1-15,-7 8-1 16,-13 5 0-16,5 6-2 16,5 11-1-16,6-4 1 15,12-6-2-15,22 5 1 0,18-13 0 16,10-11 0-16,35-10 0 15,10-15 0-15,19-7 1 16,7-11-1-16,0-8 1 16,-4-3 0-16,-6 4 0 0,-19 0 0 15,-12 14 1-15,-22 9 0 16,-18 2 0-16,-11 18 1 16,-18 15 0-16,-15 4 1 15,-11 7 0-15,2 7-1 16,1 8-3-16,12 1 0 0,11-4 0 15,18 2 0-15,11-8 0 16,33 3-21-16,11-12-65 16,30-21-4-16</inkml:trace>
          <inkml:trace contextRef="#ctx0" brushRef="#br0" timeOffset="64274.3361">2168 11143 462 0,'0'0'3'16,"-11"7"1"-16,-4 14 1 16,-3 9 1-16,4 12 1 15,-5 5 0-15,12 11 1 0,4 12 1 16,3 3-9-16,21 2 0 16,8-2 0-16,16-3 0 15,-1-15 0-15,9-12 0 16,-10-19 0-16,-2-10-7 0,-7-14 0 15,-10-14 1-15,-8-21 1 16,-13-12 0-16,1-7 3 16,-4-2 2-16,0 1 1 15,-4-1 1-15,4 6 2 16,0-6 0-16,4 5 0 0,10 10 1 16,5 8 0-16,4 11-1 15,6 11-1-15,8 11-3 16,4 4 0-16,-1 22 0 15,12 3 0-15,-1 16-5 0,-7-4-39 16,8-2-44-16,-4-7-2 16</inkml:trace>
          <inkml:trace contextRef="#ctx0" brushRef="#br0" timeOffset="64805.5946">3319 10647 492 0,'0'0'2'0,"-11"-11"1"16,11 11 1-16,-21-4-1 16,21 4 0-16,-26 4 1 15,10 7-4-15,6 7 0 16,10 11 0-16,0 7 0 16,7 14 0-16,7-3 0 0,9 4 0 15,3 1 0-15,-4 0 0 16,4-13-2-16,-11 2 0 15,-1-8 0-15,-9-3-1 16,-5-9 1-16,-16-3 2 0,-2-4 1 16,-11 2 1-16,-5 4 1 15,-3 5-1-15,-3 4 1 16,-1 7-3-16,4 4 0 16,5 5 0-16,6 7 0 0,7-8 0 15,12-1 0-15,14-5 0 16,15-16 0-16,15-15 0 15,7-7 0-15,11-11 0 0,8-14 0 16,0-11 0 0,-5-9-2-16,-5-11 1 0,-9 2 1 15,-15-2 0-15,-10 8 1 16,-16 0 1-16,-3 1-2 16,-19 14 0-16,1 4 0 0,-4 6 0 15,4 12 0-15,3 11 0 16,15 0 0-16,-3 29 0 15,10 5 0-15,15 8 0 16,7 19 0-16,8 1 0 0,7 5 0 16,16 2-35-16,-2-8-54 15,5-7-3-15</inkml:trace>
        </inkml:traceGroup>
      </inkml:traceGroup>
    </inkml:traceGroup>
  </inkml:traceGroup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0:43.1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998909-9DB5-4E53-9B7F-71B7E7F9FFCA}" emma:medium="tactile" emma:mode="ink">
          <msink:context xmlns:msink="http://schemas.microsoft.com/ink/2010/main" type="inkDrawing" rotatedBoundingBox="1024,4329 6004,4197 6005,4249 1026,4381" semanticType="underline" shapeName="Other"/>
        </emma:interpretation>
      </emma:emma>
    </inkml:annotationXML>
    <inkml:trace contextRef="#ctx0" brushRef="#br0">0 108 229 0,'0'0'4'15,"0"0"5"-15,0 0 1 16,0 0 3-16,0 0 3 16,11 0 1-16,-11 0 0 0,11-4 3 15,-11 4-5-15,23 0-2 16,-5 0-1-16,3 4-3 16,6 1-2-16,6-3-3 15,12 3 0-15,10 2-1 0,11-3-1 16,8-4 0-16,10 0 0 15,5 0-1-15,11 0 0 16,3-4 0-16,4-3 1 16,-4 2-1-16,4 3-1 0,-4-7 1 15,2 9-1-15,0-2 1 16,0 2-1-16,-2-5 0 16,7 5 0-16,-2 0 0 15,-3 0 1-15,3 0-1 0,-5 0 0 16,1 0 1-16,-9-4 0 15,5 1-1-15,-8-1 1 16,0 4-1-16,-6-3 1 16,-2-3 0-16,-2 6-1 0,-9-2 1 15,-2-1 0-15,-2 3 0 16,-1-4-1-16,-7 0 2 16,-1-1-1-16,3 3 0 15,-5-3 1-15,2 1 0 0,3 1-1 16,-5-1 1-16,2 0 0 15,1 4-2-15,2-3 1 16,-3-1 0-16,3 1 0 16,-2-1 0-16,2 0-1 0,-3 1 1 15,3-1 0-15,-8 0 0 16,1 4-1-16,-1-3 0 16,-8-1 1-16,6 4-1 0,-9 0 1 15,-4 0-1-15,1 0 0 16,-1 0 1-16,-3 0-1 15,0 0 1-15,-3 0-1 16,-5 0 0-16,0 0 1 16,-3 0-1-16,3 4 1 0,-3-4-1 15,-7 0 1-15,2 0-1 16,2 3 1-16,-4-3-1 16,-4 0 1-16,-1 0 0 15,-14 0 0-15,23 0 0 0,-23 0 1 16,0 0 0-16,14 0-1 15,-14 0 1-15,0 0 0 16,0 0 0-16,15 0-1 16,-15 0 1-16,0 0-1 0,0 0 0 15,14-3 0-15,-14 3-5 16,0 0-19-16,0 0-58 16,-19 0-1-16</inkml:trace>
  </inkml:traceGroup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0:44.8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3DDB52-F389-47ED-9387-5124F5B1F6B0}" emma:medium="tactile" emma:mode="ink">
          <msink:context xmlns:msink="http://schemas.microsoft.com/ink/2010/main" type="inkDrawing" rotatedBoundingBox="662,7747 6018,7520 6020,7564 664,7791" semanticType="underline" shapeName="Other">
            <msink:sourceLink direction="with" ref="{648E1CEC-E343-4201-9421-B168B60961A2}"/>
            <msink:destinationLink direction="with" ref="{1E95451C-E139-4774-9E37-C58326DA3A83}"/>
          </msink:context>
        </emma:interpretation>
      </emma:emma>
    </inkml:annotationXML>
    <inkml:trace contextRef="#ctx0" brushRef="#br0">0 209 225 0,'0'0'6'0,"0"0"4"0,0 0 2 15,0 0 3-15,23-3 2 16,-5 3 2-16,4 0 1 0,15 0-1 16,15 0-4-16,-5 0-2 15,16 0-4-15,8 0-2 16,10 0-2-16,4-4-3 16,4 4 1-16,10-4-2 0,0 4 0 15,8-3 0-15,4-1 0 16,4 0-1-16,3-3 1 15,0 4 0-15,-4-5-1 16,1-1 1-16,-2-1 0 0,-2 2-1 16,-4 3 1-16,-4-4 0 15,-3 2-1-15,-4 3 1 16,-4-3 0-16,1 3-1 16,-4-3 1-16,-2 2-1 15,-6 3 0-15,8-3 1 0,-4 2-1 16,4-5 1-16,-5 8-1 15,-3 0 0-15,4-3 1 16,-4 3-1-16,5 0 0 0,-9 0 0 16,-3 0 0-16,4 0 1 15,-1 0 0-15,4 0 0 16,0-4 1-16,1-3-1 16,2 0 1-16,0-5-1 0,2 1 0 15,6 4 1-15,-4 0-2 16,1 0 1-16,0-1 0 15,3 8 0-15,-3-3 0 16,-2 3 1-16,-5 0 0 0,-9 0 1 16,-5 0-1-16,-13 0 1 15,-7 0 0-15,-14 0-1 16,-10 3 0-16,-9-3-1 16,-15 0 0-16,19 0 0 15,-19 0-1-15,0 0 1 0,18 0-1 16,-18 0 1-16,29 0 0 15,-10 0 0-15,-1 0 0 16,1 0 2-16,4 0-1 0,-10 0 1 16,3 0 0-16,-16 0 1 15,18 0-1-15,-18 0-1 16,0 0-3-16,0 0-9 16,-18 8-33-16,18-8-39 0,-19 0-2 15</inkml:trace>
  </inkml:traceGroup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1:02.1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E95451C-E139-4774-9E37-C58326DA3A83}" emma:medium="tactile" emma:mode="ink">
          <msink:context xmlns:msink="http://schemas.microsoft.com/ink/2010/main" type="inkDrawing" rotatedBoundingBox="2350,7147 6138,12023 3664,13944 -123,9069" semanticType="callout" shapeName="Other">
            <msink:sourceLink direction="with" ref="{953DDB52-F389-47ED-9387-5124F5B1F6B0}"/>
            <msink:sourceLink direction="with" ref="{50E50578-5EAE-4F4F-96BA-BEC11C292FC9}"/>
            <msink:sourceLink direction="with" ref="{5628BA99-A88F-41B6-9DB7-0C568A1B7DC0}"/>
          </msink:context>
        </emma:interpretation>
      </emma:emma>
    </inkml:annotationXML>
    <inkml:trace contextRef="#ctx0" brushRef="#br0">3 0 285 0,'0'0'7'0,"0"0"4"16,0 0 1-16,-4 11 3 16,4-11 1-16,-3 13 0 0,3-13 2 15,-8 25 1-15,8-9-7 16,0 9-4-16,0 3-2 16,0 8-1-16,3 12-2 15,2 8 0-15,2 6-1 0,4 10-2 16,0-1 1-16,0 11 0 15,4 2-1-15,-7 5 1 16,2-1 0-16,6 3-1 16,-10 6 1-16,9-3 0 0,-4 6 0 15,7 8-1-15,-2 1 1 16,2 1-1-16,4 5 0 16,1-4 1-16,-2 1 0 0,5 3 1 15,-7-1 0 1,2-3-1-16,2-10 1 0,-4 10 1 15,-1-7-3-15,-3-2 1 16,-4-2-1-16,3 0 0 16,-2-2 0-16,-6 2 0 0,7-6 0 15,-7 6 0-15,9-8 0 16,-4-5 1-16,4 7-1 16,-1-14 0-16,4 2 1 15,5-11 0-15,-4 1 0 0,2-8 0 16,-2 1 1-16,-4-4-1 15,3-3 1-15,-10-2-1 16,3 3 1-16,-8-4-1 16,5-3 0-16,-4 3 1 0,-1-5-1 15,5-1 1-15,-5 2-1 16,5-6 1-16,2 0 0 16,1 2 0-16,-3-4 0 0,3-1 0 15,-4-1 0-15,1-2-1 16,-3 4 1-16,-2 0-1 15,-3-7 0-15,0 0-1 16,0-3 1-16,0 1-1 16,0-5 0-16,0-7 0 0,0 0 0 15,-3-7 0-15,3-15 0 16,0 17 1-16,0-17-1 16,0 0 1-16,10 9 0 15,-10-9 0-15,22-5-1 0,-4-2 1 16,5-4 0-16,-1 0 0 15,7 4-1-15,5-8 0 16,6 4 1-16,4 0-1 0,11 1 0 16,-3-1 0-16,11-4 0 15,3 1 0-15,8 1 0 16,4-1 0-16,10-1 0 16,1 1 0-16,0-1 0 0,6 0 0 15,-3 1 0-15,5 0 0 16,-5-2 0-16,-3-3 1 15,-9 5-1-15,1-4 0 16,-3 2 0-16,-1-5-1 16,1 6 0-16,-12 0 1 0,5 1-1 15,-5 3 0-15,-3 0 1 16,0 4-1-16,-5-6 1 16,-3 13 0-16,-3-5 0 15,-4 1 0-15,4-1 0 0,-7 1 0 16,2 1 0-16,1-1 0 15,4-3 0-15,-5 3 0 16,6-3 0-16,2 0 0 16,-3 3 0-16,-4-3 0 0,-1 3 1 15,-2 0-1-15,-1-3-1 16,1 4 2-16,-5-1-1 16,4-3-1-16,4 3 1 0,4-3 0 15,-5 3 1-15,1-3-1 16,4 0 0-16,-7-2 0 15,2 7 0-15,-10-7 1 16,-11 7 0-16,0-3 0 16,-12 3 0-16,-14 2 0 0,15-6 0 15,-15 6-1-15,0 0-3 16,-18 0-5-16,18 0-17 16,0 0-59-16,-15 6-3 15</inkml:trace>
  </inkml:traceGroup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1:12.6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94BF71C-AFA0-4156-A434-BD67C31DC3AE}" emma:medium="tactile" emma:mode="ink">
          <msink:context xmlns:msink="http://schemas.microsoft.com/ink/2010/main" type="inkDrawing" rotatedBoundingBox="7086,11557 13790,11054 13793,11093 7089,11596" semanticType="underline" shapeName="Other">
            <msink:sourceLink direction="with" ref="{F4DCCD55-74BB-4939-8CAE-6460AECA4D41}"/>
          </msink:context>
        </emma:interpretation>
      </emma:emma>
    </inkml:annotationXML>
    <inkml:trace contextRef="#ctx0" brushRef="#br0">0 490 312 0,'0'0'2'0,"0"0"1"15,0 0 1-15,0 0 1 16,14-3-1-16,4 3 2 16,5-6 0-16,9 6 1 0,10-2-2 15,16 2-1-15,16 0 0 16,12 0 0-16,24-5-1 15,16 3 0-15,14-7-1 16,25-2-1-16,16-3 0 0,11 0 0 16,11-1 0-16,15-7-1 15,13 0 1-15,6 1 0 16,10-3-1-16,0 2 1 0,5-3 1 16,-2 3-2-16,5 0 1 15,-11 1 0-15,-5 3 0 16,-10 2-1-16,-4-4 0 15,-12 9 1-15,2-3-1 16,-15 3 0-16,-8 1 1 0,-5-1-1 16,-6-1 0-16,-11 5 2 15,-9-4 0-15,-12 0 1 16,-20 0 0-16,-11 1 1 16,-18 2 0-16,-15 1 0 0,-20-2 0 15,-12 7-1-15,-16-1-1 16,-8 3-1-16,-8-6 0 15,-6 6-1-15,-15 0 0 16,19 0 0-16,-19 0 0 0,15 0-1 16,-15 0-1-16,14 6-7 15,-14-6-28-15,0 0-37 16,0 0-4-16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7:22.6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0E71EE-F263-436C-A9C8-0C3F0D166F4A}" emma:medium="tactile" emma:mode="ink">
          <msink:context xmlns:msink="http://schemas.microsoft.com/ink/2010/main" type="inkDrawing" rotatedBoundingBox="1690,6492 14789,6268 14792,6410 1693,6633" semanticType="underline" shapeName="Other">
            <msink:sourceLink direction="with" ref="{E116D192-7875-46A2-A62C-FFA8CE0AC2DF}"/>
          </msink:context>
        </emma:interpretation>
      </emma:emma>
    </inkml:annotationXML>
    <inkml:trace contextRef="#ctx0" brushRef="#br0">0 286 418 0,'0'0'0'0,"0"0"0"16,26 0 0-16,-8 0 0 0,12 0 0 16,9 0 0-16,12 0 0 15,13-2 1-15,11 2-1 16,12 0 1-16,10 0-1 15,13-4 1-15,12 0 1 0,13 4 0 16,7-6 1-16,19 3 1 16,6 0 0-16,13-3 0 15,5-1 1-15,8-3-1 16,7-2-1-16,2-1 0 0,5 4 0 16,2-8-1-16,4 1-1 15,0-3 0-15,3 3 0 16,-1 0 1-16,4-1-1 15,-3 8 1-15,4 0 0 0,-5 0 0 16,-2 5-1-16,-1 2 1 16,1-2 0-16,-6 0 0 15,2 4 0-15,-3 0 0 16,-3-2 0-16,3 4 0 0,0-2-1 16,-2 0 1-16,-1 0 0 15,-1 0-1-15,2 0 0 16,-2 0 0-16,5 4 0 15,-1 0-1-15,0-2 0 0,7 2 1 16,3-4-1-16,-4 6-1 16,11-3 2-16,-1 3-1 15,-2-3 1-15,-2 0-1 16,-2 3 1-16,0-2 0 0,-10-4 1 16,1 3-1-16,-10-3 1 15,-11-3 0-15,0 3 0 16,-11-7 0-16,-8 1-2 0,-6 3 0 15,-5-3 0-15,-12-1 0 16,-2 5 0-16,-13-2 0 16,-7-6 0-16,-9 8 0 15,-6 2 0-15,-13-8 0 16,-11 2 0-16,-3-1 0 0,-6 4 0 16,-10-4 0-16,-2 5 0 15,-14-4 0-15,0 2 0 16,-15 4 0-16,-1-4 0 15,-9 4 0-15,-3 0 0 0,-8 0 0 16,4 0 0-16,-3 4 0 16,3-4 0-16,10 4 0 15,-10-4-6-15,9-14-65 16,-2 10-15-16</inkml:trace>
  </inkml:traceGroup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2:54.1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D95165-3E40-49CA-9F5C-41057F2FF48F}" emma:medium="tactile" emma:mode="ink">
          <msink:context xmlns:msink="http://schemas.microsoft.com/ink/2010/main" type="inkDrawing" rotatedBoundingBox="15400,18997 16463,-47 16675,-35 15612,19009" semanticType="verticalRange" shapeName="Line">
            <msink:sourceLink direction="with" ref="{D3C3F514-73A1-41AE-83C4-A04CFC7CA247}"/>
            <msink:sourceLink direction="with" ref="{FD378A1A-7E4C-43D7-B575-E15A1F5C71D5}"/>
            <msink:sourceLink direction="with" ref="{713E8421-9487-499E-A58A-CC44A936891F}"/>
            <msink:sourceLink direction="with" ref="{2790A502-2CC7-4AF3-8861-4B5512715317}"/>
            <msink:sourceLink direction="with" ref="{DC6319AD-E1CE-45CE-9817-BCD0F9470A76}"/>
          </msink:context>
        </emma:interpretation>
      </emma:emma>
    </inkml:annotationXML>
    <inkml:trace contextRef="#ctx0" brushRef="#br0">1099-1 323 0,'0'0'3'15,"0"0"3"-15,-18 0 1 16,18 0 2-16,-19 15 1 0,12-1 2 16,-4 2 1-16,3 4 0 15,8 6-1-15,0 10-2 16,0 7-2-16,8-4 0 16,0 12-2-16,2 5 0 15,1 6-1-15,-3 12-1 0,4 3-1 16,-6 7-1-16,2 4 0 15,-1 5-1-15,-3 6 1 16,3 8 1-16,-7-1-1 16,5 10 2-16,-2 0-1 0,-3 1 0 15,3 6 1-15,2-4-1 16,-5 6-1-16,-5-3 0 16,2 0 0-16,-5-1-1 0,1 0 2 15,-7 0-2-15,-2 8 0 16,-2-3 1-16,3 2 0 15,-4 5-2-15,8-2 2 16,-7 5-2-16,7 7 0 0,-4-6 1 16,12 0 1-16,-5 2-1 15,1 1-1-15,0-1 2 16,3 2-2-16,1-7 0 16,3 10 0-16,0-4 0 0,-5 3 0 15,5-3 0-15,0 0 0 16,0 3 0-16,0 4 0 15,0 5 0-15,-6-6 0 16,-2 8 0-16,-2 5 0 0,-3 2 0 16,3 12 0-16,-9-8 0 15,1-2 0-15,-1 5 0 16,1 2 0-16,3-2 0 16,-4 2 0-16,1 0 0 0,7-6 0 15,0 6 0-15,1 2 0 16,2-3 0-16,0 1 0 15,5 1 0-15,-2 2 0 0,-2-1 0 16,-4 7 0-16,0-6 0 16,4-5 0-16,-7 2 0 15,-2-2 0-15,-2-2 0 16,0-5 0-16,2 5 0 16,-2-4 0-16,7-1 0 15,-3 5 0-15,2 0 0 0,4-3 0 16,2-2 0-16,2 3 0 15,1-1 0-15,-2 3 0 16,2-5 0-16,0 0 0 0,-2-2 0 16,2 2 0-16,-5-4 0 15,5 9 0-15,-4-7 0 16,-4 2 0-16,-4-3 0 16,-1 11 0-16,3-4 0 0,-11 1 0 15,3-1 0-15,6-3 0 16,1-1 0-16,6-7 0 15,-3 5 0-15,11-9 0 16,-4-2 0-16,4-8 0 0,8-4 0 16,-5 0 0-16,4-6 0 15,-7 2 0-15,0-3 0 16,0 1 0-16,-7-4 0 16,0 3 0-16,-5-3 0 15,6-1 0-15,-6-13 0 0,6 3 0 16,-2-8 0-16,3-9 0 15,2 2 0-15,3-7 0 16,0-6 0-16,0 5 0 0,-3-5 0 16,-1 6 0-16,1 7 0 15,-5-6 0-15,0 10 0 16,-3 0 0-16,-4 1 0 16,4-5 0-16,-2-9 0 0,-3 2 0 15,5-12 0-15,-1-12 0 16,6-6 0-16,-2-11 0 15,1-6 0-15,4-5 0 16,-2-3 0-16,2-2 0 16,-2 4 0-16,5-7 0 0,-3 1 0 15,3 2 0-15,-3-2 0 16,3 1 0-16,-4 3 0 16,-4-4 0-16,8-16 0 15,-3 4 0-15,0-4 0 0,-2 0 0 16,-2 7 0-16,3-1 0 15,1 1 0-15,-1 1 0 16,-4-1 0-16,5 4 0 0,-5-4 0 16,5 2 0-16,-1 0 0 15,-2-2 0-15,1-4 0 16,-3 5 0-16,8-4 0 16,-10-4-35-16,2 0-55 15,-6-2-4-15</inkml:trace>
  </inkml:traceGroup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3:06.7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E3787F0-6A5F-45EF-97D9-5BD922FA3B56}" emma:medium="tactile" emma:mode="ink">
          <msink:context xmlns:msink="http://schemas.microsoft.com/ink/2010/main" type="writingRegion" rotatedBoundingBox="831,13530 13146,13589 13128,17424 813,17365"/>
        </emma:interpretation>
      </emma:emma>
    </inkml:annotationXML>
    <inkml:traceGroup>
      <inkml:annotationXML>
        <emma:emma xmlns:emma="http://www.w3.org/2003/04/emma" version="1.0">
          <emma:interpretation id="{31CDD581-A5F6-40F0-B5EC-5EA3AB54B7C8}" emma:medium="tactile" emma:mode="ink">
            <msink:context xmlns:msink="http://schemas.microsoft.com/ink/2010/main" type="paragraph" rotatedBoundingBox="831,13530 13146,13589 13128,17424 813,173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1EFBC-A7D1-4872-9792-90F24C85BFE1}" emma:medium="tactile" emma:mode="ink">
              <msink:context xmlns:msink="http://schemas.microsoft.com/ink/2010/main" type="line" rotatedBoundingBox="831,13530 13146,13589 13128,17424 813,17365"/>
            </emma:interpretation>
          </emma:emma>
        </inkml:annotationXML>
        <inkml:traceGroup>
          <inkml:annotationXML>
            <emma:emma xmlns:emma="http://www.w3.org/2003/04/emma" version="1.0">
              <emma:interpretation id="{DA2BF02D-D68D-40FC-99AF-74DBB949D79A}" emma:medium="tactile" emma:mode="ink">
                <msink:context xmlns:msink="http://schemas.microsoft.com/ink/2010/main" type="inkWord" rotatedBoundingBox="1929,12644 5527,14552 4028,17381 429,15473">
                  <msink:destinationLink direction="with" ref="{20C46024-815E-4278-97BC-5E30EB2DD06C}"/>
                </msink:context>
              </emma:interpretation>
              <emma:one-of disjunction-type="recognition" id="oneOf0">
                <emma:interpretation id="interp0" emma:lang="en-US" emma:confidence="0">
                  <emma:literal>at</emma:literal>
                </emma:interpretation>
                <emma:interpretation id="interp1" emma:lang="en-US" emma:confidence="0">
                  <emma:literal>art</emma:literal>
                </emma:interpretation>
                <emma:interpretation id="interp2" emma:lang="en-US" emma:confidence="0">
                  <emma:literal>out</emma:literal>
                </emma:interpretation>
                <emma:interpretation id="interp3" emma:lang="en-US" emma:confidence="0">
                  <emma:literal>aft</emma:literal>
                </emma:interpretation>
                <emma:interpretation id="interp4" emma:lang="en-US" emma:confidence="0">
                  <emma:literal>#</emma:literal>
                </emma:interpretation>
              </emma:one-of>
            </emma:emma>
          </inkml:annotationXML>
          <inkml:trace contextRef="#ctx0" brushRef="#br0">-5078-997 398 0,'0'0'4'0,"0"0"2"0,-26 0 0 16,0 3 1-16,-14 0 0 15,-15 1 0-15,-18 7 1 16,-24 0 1-16,-14 5-3 0,-14 5-2 16,-12-3-1-16,-3 8-1 15,4 0 1-15,-1-3-1 16,16-1-1-16,10-4 0 15,18-7 0-15,19 3 0 16,19-10-1-16,10-1-1 0,13-3-3 16,21 0-6-16,11 0-9 15,0 0-25-15,0 0-40 16,0 0-2-16</inkml:trace>
          <inkml:trace contextRef="#ctx0" brushRef="#br0" timeOffset="1546.8897">-7650 78 383 0,'0'0'3'0,"0"0"2"0,0 0 2 15,-18-13 1-15,18 13 1 16,-14-5 0-16,14 5 2 15,0 0 0-15,-7 27 0 16,7-2-4-16,7 12 0 0,7 15-1 16,1 13-1-16,4 9-1 15,2 11 0-15,2 7-3 16,-4 0 0-16,2-5-2 16,-2 6-1-16,4-7-4 0,-13-18-6 15,4 1-21-15,2-13-53 16,-9-19 1-16</inkml:trace>
          <inkml:trace contextRef="#ctx0" brushRef="#br0" timeOffset="469.7751">-4768 487 209 0,'0'0'10'0,"0"0"7"15,0 0 5-15,0 0 4 16,0 0 1-16,0 0 3 15,-10 14 1-15,-6-5 2 16,-5-2-9-16,-10 4-7 16,-13 0-3-16,-7-4-3 0,-20 4-4 15,-13-2-1-15,-8 0-2 16,-15 0 0-16,-4 2-2 16,-15-4 0-16,0-4-1 15,2 4 1-15,1-3-1 0,10 0-1 16,13 0 1-16,3-1 0 15,24 1-1-15,10 0-1 16,15-4-3-16,22 2-5 16,5-2-15-16,2 0-61 0,19 0-2 15</inkml:trace>
          <inkml:trace contextRef="#ctx0" brushRef="#br0" timeOffset="1156.2612">-7734-1376 381 0,'0'0'5'0,"-11"0"0"0,11 0 1 16,-26-11 0-16,11 7 0 15,-4 1 0-15,-7 3 1 0,-3 3 0 16,3 12-2-16,-11 11-1 16,5 12-1-16,-2 12 1 15,1 12-1-15,3 1 0 16,9-1 0-16,6 1-1 0,15-5-2 15,10-14 1-15,21-14-1 16,9-12-1-16,7-18 0 16,13-11 0-16,-1-19 1 15,1-16-1-15,-5-8 1 16,-11-7 0-16,-4-5 0 0,-11-4 1 16,-10 1 1-16,-15 1 1 15,-4 11 0-15,-7 5 1 16,-12 7-1-16,-4 9 2 15,5 10-1-15,-1 8 0 0,1 7-1 16,18 11 0-16,-18 0-1 16,18 15 1-16,0 14-1 15,7 11 0-15,9 16 0 0,2 13 0 16,3 17 0-16,3 15-2 16,5 13-7-16,-11 4-23 15,-10 14-55-15,21 5-1 16</inkml:trace>
        </inkml:traceGroup>
        <inkml:traceGroup>
          <inkml:annotationXML>
            <emma:emma xmlns:emma="http://www.w3.org/2003/04/emma" version="1.0">
              <emma:interpretation id="{1DE556AC-38C6-4C63-8352-192360FB5A81}" emma:medium="tactile" emma:mode="ink">
                <msink:context xmlns:msink="http://schemas.microsoft.com/ink/2010/main" type="inkWord" rotatedBoundingBox="4636,13544 13154,13611 13130,16682 4612,16615">
                  <msink:destinationLink direction="with" ref="{20C46024-815E-4278-97BC-5E30EB2DD06C}"/>
                </msink:context>
              </emma:interpretation>
              <emma:one-of disjunction-type="recognition" id="oneOf1">
                <emma:interpretation id="interp5" emma:lang="en-US" emma:confidence="0">
                  <emma:literal>7000=8'.</emma:literal>
                </emma:interpretation>
                <emma:interpretation id="interp6" emma:lang="en-US" emma:confidence="0">
                  <emma:literal>7000=8',</emma:literal>
                </emma:interpretation>
                <emma:interpretation id="interp7" emma:lang="en-US" emma:confidence="0">
                  <emma:literal>7000=8:</emma:literal>
                </emma:interpretation>
                <emma:interpretation id="interp8" emma:lang="en-US" emma:confidence="0">
                  <emma:literal>7000=81,</emma:literal>
                </emma:interpretation>
                <emma:interpretation id="interp9" emma:lang="en-US" emma:confidence="0">
                  <emma:literal>70000=8',</emma:literal>
                </emma:interpretation>
              </emma:one-of>
            </emma:emma>
          </inkml:annotationXML>
          <inkml:trace contextRef="#ctx0" brushRef="#br0" timeOffset="-3281.281">31 103 259 0,'0'0'9'15,"0"0"4"-15,0 0 4 0,-14 9 2 16,14-9 1-16,-10 20 1 15,10-20 4-15,-8 17-1 16,8-17-6-16,14 15-4 16,9-15-3-16,9 0-2 0,17 0 0 15,14-11-2-15,11 0-1 16,10-3-1-16,16-2-2 16,7 1 0-16,7 1 0 15,4-2-1-15,0 2-1 0,-7 3 1 16,-12 4-1-16,-6-1-1 15,-12 2-3-15,-11 6-9 16,-22-12-19-16,-14 9-54 16,-5-5-3-16</inkml:trace>
          <inkml:trace contextRef="#ctx0" brushRef="#br0" timeOffset="-3734.4069">298-1457 339 0,'0'0'5'0,"0"0"3"0,22 0 3 15,-4 0 2-15,11 0 1 16,5 0 0-16,11-7 2 16,13 2 0-16,12-6-5 0,12 4-2 15,10-1-2-15,15-2-1 16,15 2-1-16,6-3-2 15,9 4 1-15,-5 4-2 16,9-5 1-16,-12 5-1 0,0-5 0 16,-22 5-1-16,-7-1 1 15,-15 4-3-15,-19 0-2 16,-11 0-5-16,-24 0-12 16,-10 0-46-16,-21 7-20 15</inkml:trace>
          <inkml:trace contextRef="#ctx0" brushRef="#br0" timeOffset="-1374.997">2847-336 220 0,'0'0'8'0,"0"0"5"16,11-18 5-16,-11 18 5 0,0-22 3 15,0 22 1-15,-11-20 0 16,-4 13 4-16,-11 7-8 16,-3 0-4-16,-5 18-6 15,-3 6-4-15,-3 12-2 0,-1 8-2 16,1 7-1-16,3 9-2 15,3 5 0-15,5 9 0 16,11-1-1-16,7 1 1 16,11 0-1-16,11-13 0 0,18-5-1 15,12-16 1-15,14-5 0 16,11-21-2-16,13-10 1 16,5-8 0-16,1-25 0 15,-1-9 1-15,-6-13-2 16,-7-8 1-16,-16-7-1 0,-15-9 1 15,-14 3 0-15,-18-1 0 16,-13 3-2-16,-19 8 1 16,-10 12-2-16,-14 11-4 0,-4 16-9 15,-11 13-21-15,-11 13-47 16,19 15-1-16</inkml:trace>
          <inkml:trace contextRef="#ctx0" brushRef="#br0" timeOffset="-2530.2725">2961-2093 339 0,'0'0'4'16,"0"0"1"-16,-11 0 1 16,11 0 1-16,-29 15 2 15,3-1 0-15,-8 9 3 0,-3 6-1 16,-3 11-3-16,-1 9-1 16,1 5-1-16,14 4 0 15,7 2-2-15,12-2 1 16,11-6-4-16,18-7 1 15,15-9 0-15,15-10 1 0,11-16-1 16,6-6 0-16,5-11 0 16,1-15 0-16,-9-11 1 15,-3-12 0-15,-16-3-1 16,-7-10 0-16,-21-5 0 0,-12 1-1 16,-10-3 0-16,-15-3 0 15,-16 13-2-15,-6 8 1 16,-1 6-2-16,-7 8-1 0,4 19-3 15,-4 6-7-15,14 8-33 16,-3 18-36-16,8 8-2 16</inkml:trace>
          <inkml:trace contextRef="#ctx0" brushRef="#br0" timeOffset="-687.5032">3544 167 365 0,'0'0'5'0,"0"0"2"0,0 0 3 16,0 0 0-16,0 0 1 15,0 0 1-15,15-3 1 16,-15 3 0-16,19 0-4 0,2 0-2 16,5-4-3-16,14 4 0 15,5 0-2-15,4 4-1 16,1-1 0-16,6 8 1 0,-9 3-1 15,-8 6 0-15,-15 9 1 16,-16 1-1-16,-8 6 2 16,-26 4-1-16,-14 9 1 15,-15-2-1-15,-8 1 1 16,0 3 0-16,8-9-1 0,2 1-1 16,21-10 1-16,24-8 0 15,19-14 0-15,37-2-1 16,33-9-2-16,27-11-1 15,10-16-12-15,18-3-70 0,-7-5-4 16</inkml:trace>
          <inkml:trace contextRef="#ctx0" brushRef="#br0" timeOffset="-2125.017">3673-1976 369 0,'0'0'6'0,"0"0"3"0,0 0 3 15,0 8 0-15,0-8 2 16,0 29 0-16,-3-2 1 15,-5 9-1-15,-7 7-5 16,9 8-3-16,-7 10-3 0,7 8-2 16,2 1-2-16,1 14-9 15,-2-10-34-15,2-5-39 16,-5-1-1-16</inkml:trace>
          <inkml:trace contextRef="#ctx0" brushRef="#br0" timeOffset="4546.9301">-4255-681 374 0,'0'0'3'15,"-15"-13"1"-15,4-1 1 16,3-8 0-16,8-11-1 15,5-6 0-15,13-7 0 0,15-4 0 16,22-6-1-16,20 0-1 16,20 6-1-16,13-1 1 15,16 2 0-15,9 13 1 16,4 10 0-16,-4 8-1 0,-11 14 1 16,-4 11 0-16,-26 30 0 15,-11 17 1-15,-30 39-1 16,-17 21 0-16,-27 26 0 0,-11 21-1 15,-18 20 0-15,-7 9 0 16,-5-4-2-16,5-11 0 16,3-23 0-16,18-31 0 15,16-37-1-15,26-36 1 0,32-46-1 16,26-23 0-16,34-48 0 16,10-24 0-16,30-21 0 15,7-17 1-15,4-9-1 16,-4 1 1-16,-18 9 0 15,-18 20 0-15,-33 23 1 0,-24 23 1 16,-38 34-2-16,-42 30 1 16,-4 33 0-16,-48 41-1 15,-26 32 1-15,-14 30-1 16,-14 23 0-16,-9 13-1 0,4 8 1 16,15-10-2-16,22-16 0 15,23-26 0-15,33-35 1 16,21-43 0-16,42-46 1 0,31-33 0 15,21-44 2-15,17-37 1 16,4-30 0-16,5-22 0 16,-13-22 0-16,-15-13 0 15,-27-7 0-15,-31-1-2 16,-37 10 0-16,-37 7-2 0,-42 20 0 16,-39 27-1-16,-32 36-1 15,-39 37 1-15,-13 36-1 16,-16 32 1-16,-3 39 1 15,3 33 0-15,11 26 1 0,19 9-1 16,33 7 1-16,33 1-1 16,37-10 0-16,38-13 0 15,39-25 0-15,37-22 1 0,45-27 0 16,33-22 1-16,33-28 0 16,30-29 1-16,22-12-1 15,18-19 1-15,4-7-1 16,0 1-1-16,-22-3 0 0,-15 12 1 15,-41 13-2-15,-39 22 0 16,-57 27 1-16,-51 27 0 16,-67 29-1-16,-51 34 1 15,-48 37 0-15,-40 28-1 16,-31 27 0-16,-14 21 1 0,4 15 0 16,14 10-1-16,31 1-1 15,36-2 0-15,44-20 0 16,52-22 0-16,55-33 1 15,41-36 1-15,66-42 0 0,37-39 0 16,44-41 2-16,34-38 1 16,30-35 1-16,13-22 0 15,16-26-1-15,-13-16 0 16,-16 2 0-16,-19 0-1 0,-46 11 0 16,-38 17 0-16,-60 30-2 15,-57 25 1-15,-49 42-2 16,-57 43 1-16,-44 29 0 15,-45 45-1-15,-17 36-1 0,-16 26 1 16,12 18 1-16,18 8-1 16,31-1 0-16,43-13 0 15,50-20 0-15,54-25 0 16,54-44 1-16,65-40 0 0,50-42 1 16,36-50 0-16,49-41 1 15,18-29 1-15,12-34-1 16,-2-18 1-16,-21-14-1 0,-32-5-1 15,-49 5-1-15,-48 14 0 16,-73 22-2-16,-58 30 1 16,-74 39-1-16,-62 46 0 15,-57 51 0-15,-45 40 1 0,-23 53 1 16,-16 33 0-16,5 41 0 16,16 20 0-16,36 10 0 15,41 4 0-15,60 3-1 16,62-24 1-16,59-28-1 15,48-31 1-15,73-39 0 0,50-46 0 16,43-40 1-16,28-44 0 16,29-38-1-16,0-28 1 15,-2-23 0-15,-21-10 0 16,-41-12-2-16,-49 5-1 0,-51 11-1 16,-60 6-1-16,-57 26 0 15,-68 38 0-15,-58 33 0 16,-45 40 1-16,-37 36 1 15,-18 43 2-15,-19 39 2 0,15 24 0 16,16 20 1-16,28 10 0 16,52-10-1-16,44-4 0 15,64-29-2-15,50-28 1 16,67-34-1-16,59-46 1 0,45-28-1 16,44-49 0-16,29-35 1 15,18-32 0-15,1-17 1 16,-22-15-1-16,-31-6 0 15,-40 2 0-15,-51 8 0 0,-59 21-1 16,-59 31 1-16,-64 29-1 16,-50 36 0-16,-56 41 0 15,-49 29 1-15,-24 49 0 16,-16 28 2-16,-13 28-1 0,13 14 1 16,22 15 0-16,35 7-1 15,43-4-5-15,73 7-39 16,59-5-40-16,60-17-2 15</inkml:trace>
          <inkml:trace contextRef="#ctx0" brushRef="#br0" timeOffset="13437.6464">-3038-2041 308 0,'0'0'8'16,"0"0"4"-16,0 0 3 15,0 0 2-15,0 0 2 16,-3 4 1-16,3-4 0 0,0 28 1 16,0-3-8-16,0 20-4 15,0 7-3-15,0 14-2 16,0 15-1-16,0 9-1 16,0 11-1-16,0-1-1 0,8-1-2 15,-5-14-3-15,7-6-9 16,-5-15-28-16,-10-21-40 15,10-14-2-15</inkml:trace>
          <inkml:trace contextRef="#ctx0" brushRef="#br0" timeOffset="13797.0049">-3204-2030 313 0,'0'0'6'0,"0"-16"3"16,0 2 1-16,8-4 2 16,3-6 1-16,12-1 3 0,6-4 1 15,8 0 0-15,10 4-5 16,9 5-2-16,3 9-2 16,7 7-2-16,0 4-1 15,-3 24-1-15,-8 8-1 0,-7 16 0 16,-3 11 0-16,-19 11-1 15,-8 6 0-15,-10 9-1 16,-8 2 1-16,-8-1 0 16,-10-2-1-16,-11-6 1 0,-8-8 1 15,0-8 1-15,-12-10 0 16,-2-12 0-16,-9-10 0 16,2-5 0-16,-5-14-1 15,0-11-3-15,0-7-4 0,19-8-17 16,7-13-63-16,8-14-3 15</inkml:trace>
          <inkml:trace contextRef="#ctx0" brushRef="#br0" timeOffset="13953.0667">-2728-1685 473 0,'0'0'1'15,"0"0"-2"-15,0 0-7 0,0 0-44 16,0 0-30-16,0 21-3 16</inkml:trace>
        </inkml:traceGroup>
      </inkml:traceGroup>
    </inkml:traceGroup>
  </inkml:traceGroup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3:32.4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789818F-F47C-4599-90FC-9E4E8343A5D9}" emma:medium="tactile" emma:mode="ink">
          <msink:context xmlns:msink="http://schemas.microsoft.com/ink/2010/main" type="writingRegion" rotatedBoundingBox="17264,3470 34485,3782 34205,19256 16984,18945"/>
        </emma:interpretation>
      </emma:emma>
    </inkml:annotationXML>
    <inkml:traceGroup>
      <inkml:annotationXML>
        <emma:emma xmlns:emma="http://www.w3.org/2003/04/emma" version="1.0">
          <emma:interpretation id="{C604A107-D107-4250-93F1-72945520F73C}" emma:medium="tactile" emma:mode="ink">
            <msink:context xmlns:msink="http://schemas.microsoft.com/ink/2010/main" type="paragraph" rotatedBoundingBox="17262,3478 33428,3729 33400,5541 17234,52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D03F5F-CDB3-4667-9964-771FE3A9C81E}" emma:medium="tactile" emma:mode="ink">
              <msink:context xmlns:msink="http://schemas.microsoft.com/ink/2010/main" type="line" rotatedBoundingBox="17262,3478 33428,3729 33400,5541 17234,5290"/>
            </emma:interpretation>
          </emma:emma>
        </inkml:annotationXML>
        <inkml:traceGroup>
          <inkml:annotationXML>
            <emma:emma xmlns:emma="http://www.w3.org/2003/04/emma" version="1.0">
              <emma:interpretation id="{EBD957D8-A1A3-4B7E-9ED8-8E36A4C0B051}" emma:medium="tactile" emma:mode="ink">
                <msink:context xmlns:msink="http://schemas.microsoft.com/ink/2010/main" type="inkWord" rotatedBoundingBox="17262,3478 21009,3536 20988,4838 17242,4780"/>
              </emma:interpretation>
              <emma:one-of disjunction-type="recognition" id="oneOf0">
                <emma:interpretation id="interp0" emma:lang="en-US" emma:confidence="0">
                  <emma:literal>mobile</emma:literal>
                </emma:interpretation>
                <emma:interpretation id="interp1" emma:lang="en-US" emma:confidence="0">
                  <emma:literal>module</emma:literal>
                </emma:interpretation>
                <emma:interpretation id="interp2" emma:lang="en-US" emma:confidence="0">
                  <emma:literal>Mobile</emma:literal>
                </emma:interpretation>
                <emma:interpretation id="interp3" emma:lang="en-US" emma:confidence="0">
                  <emma:literal>Module</emma:literal>
                </emma:interpretation>
                <emma:interpretation id="interp4" emma:lang="en-US" emma:confidence="0">
                  <emma:literal>modulo</emma:literal>
                </emma:interpretation>
              </emma:one-of>
            </emma:emma>
          </inkml:annotationXML>
          <inkml:trace contextRef="#ctx0" brushRef="#br0">-2 35 334 0,'0'0'6'0,"0"0"4"0,0 0 1 16,-4-14 3-16,4 14 2 15,0 0 0-15,0-14 0 16,0 14 1-16,15-7-6 16,-15 7-3-16,15 10-1 15,-4 8-2-15,0 4-1 0,0 6 0 16,-1 13-1-16,9 8-1 15,-7 2 0-15,-1 3-1 16,-1 7 0-16,6-3 0 16,-5 2-1-16,-1-10 0 0,-2-2 1 15,3-3-1-15,-7-9 1 16,2-6-1-16,2-13 1 16,-8-1 1-16,0-16-1 0,0 0 1 15,0-12 0-15,0-9-1 16,0-9 1-16,0-10-1 15,0-5 0-15,0-9 0 16,0-2-1-16,0-2 1 0,5-2-1 16,-2 10 1-16,0 1-1 15,1 5 1-15,0 12-2 16,3 5 1-16,1 5-1 16,3 11 1-16,-1 6-1 0,13 5 1 15,-1 9-1-15,7 5 0 16,2 10 1-16,-2 1 0 15,3 8-1-15,2 7 1 16,-8 1 0-16,-5 4-1 16,-2-2 0-16,-4-8 1 0,-4 1-1 15,-3-7 1-15,-5-11 1 16,-3-18-1-16,0 14 0 16,0-14 1-16,0-14 0 0,0-4 0 15,0-11 0-15,0-2 0 16,0 1-2-16,12-5 2 15,-1 1 0-15,3 1-2 16,4-1 1-16,5 5 0 0,-2 11-1 16,6 3 2-16,-6 5-2 15,5 6 0-15,0 4 1 16,0 11-1-16,-4 11 1 16,4 10 0-16,0 6 0 0,-8-2-1 15,4 12 0-15,-7 0 1 16,1 3-4-16,-9-3-5 15,4 3-23-15,10-6-52 16,-13-12-3-16</inkml:trace>
          <inkml:trace contextRef="#ctx0" brushRef="#br0" timeOffset="359.3809">1260 164 405 0,'0'0'5'16,"0"0"1"-16,0 0 1 0,-23 8 1 15,9 3 1-15,-5 7 1 16,-4 7-1-16,-6 9 1 16,3 4-4-16,-3 8-2 15,8 6-1-15,-3 0 0 0,6 2-2 16,10-6-1-16,8-3 1 15,5-13-1-15,9-6-1 16,12-15 0-16,0-7 0 16,11-4-1-16,0-15 1 0,-1-11-1 15,-6-3 1-15,-4-5-1 16,-8-2 2-16,-10 0-1 16,-8-4 1-16,-8 11 0 0,-10-7-2 15,-4 11-2-15,-4 0-3 16,5 15-10-16,-5 6-38 15,10-3-29-15,16 7-2 16</inkml:trace>
          <inkml:trace contextRef="#ctx0" brushRef="#br0" timeOffset="2625.0092">1677-399 353 0,'0'0'5'16,"0"0"2"-16,0 0 1 0,0 0 2 15,3 16 2-15,0 2-1 16,2 3 1-16,2 14 1 16,-7 5-5-16,7 7-1 15,0 5-1-15,4 7-3 0,-6-4-1 16,2 3-1-16,-1-2-1 15,-1-5-2-15,-2-6 0 16,-3-9 0-16,0-11 0 16,0-7-1-16,0-3 1 0,0-15 1 15,-14 12 0-15,-1-8 1 16,-7-4 1-16,-1 4 0 16,-3 1 1-16,-3 8 0 0,-8 1 1 15,-2 9 0-15,2 6 0 16,3 4 0-16,0 7 0 15,13 1 0-15,2 3-2 16,4-4 1-16,15 1 0 16,0-5-2-16,18-2 2 0,5-8-1 15,3-8-1-15,7-16 1 16,8-2 0-16,-4 0-1 16,0-11 1-16,0-10 0 15,-8-11-2-15,-3-2 1 0,-8-4 1 16,-4-1-1-16,-6-5 0 15,-4-1 1-15,-4 0-1 16,-4 2 1-16,1 4-1 0,-2 9 2 16,-1 4-1-16,-6 10 1 15,12 16 0-15,-7-14 0 16,7 14 1-16,0 0-1 16,7 25 0-16,0-1 1 0,1 6-2 15,3 5 0-15,-1 6 0 16,9 2 0-16,-4 6-1 15,-4-5 1-15,4-1 0 16,7 2-2-16,1-8 3 16,-2-12-2-16,5-2 0 0,-4-12 0 15,12-11 0-15,-5-5 0 16,5-17 0-16,-5-6 1 16,0-13-2-16,-3-6 1 15,-3-5 0-15,-5-3 0 0,-7 3 0 16,-8 1 1-16,-3 8 0 15,0 5-1-15,0 4 0 16,-3 20 0-16,3 14 0 0,-18-4 2 16,18 4-2-16,-11 29-2 15,6 2 4-15,5-1-2 16,0 13 0-16,11-8 0 16,-3 12 0-16,10-4 0 0,1-3 0 15,11-4 0-15,-5-7 0 16,9-2 0-16,-1-5 0 15,4-7 0-15,0-8 0 16,-5-7 0-16,2-7 0 0,-5-12 0 16,0-10 0-16,-3-7 0 15,-7-13 0-15,-1-1 0 16,-5-10 0-16,-3 1 0 16,-2 1 0-16,-5 9 0 15,-3 9 0-15,0 7 0 0,-8 12 0 16,8 21 0-16,0 0 0 15,-10-4 0-15,2 22 0 16,8 4 0-16,0 14 0 16,0 4 0-16,5 5 0 0,1 7 0 15,9-6 0-15,-4-1 0 16,7 4 0-16,1-6 0 16,7-10 0-16,3-3 0 0,0-3 0 15,5-14 0-15,7 2 0 16,-1-15 0-16,0 0 0 15,1-10 0-15,-1-13 0 16,2-10 0-16,-10-12 0 0,5-9 0 16,-6-11 0-16,-5-6 0 15,-2-10 0-15,-1-7 0 16,-4-5 0-16,-1-1 0 16,-4 5 0-16,-6 1 0 15,-8 13 0-15,0 6 0 0,0 11 0 16,0 14 0-16,-8 8 0 15,-3 13 0-15,-3 10 0 16,-1 11 0-16,0 4 0 16,-4 18 0-16,5 6 0 0,-4 7 0 15,3 11 0-15,-4 14 0 16,12 4 0-16,-7 4 0 16,6 9 0-16,3 2 0 0,2 4 0 15,0 1 0-15,3 1 0 16,0-5 0-16,6-2 0 15,2-2 0-15,11-4 0 16,-1-8 0-16,5-3 0 0,6-4 0 16,0-14 0-16,13-7 0 15,-2-9 0-15,15-10 0 16,-11-8 0-16,12-7 0 16,-4-11 0-16,3-19 0 0,-4-1 0 15,1-12 0-15,-11-8 0 16,-12 0 0-16,-2-4 0 15,-14-4 0-15,-5 9 0 16,-8 0 0-16,-11 6 0 16,-4 13 0-16,-4 4 0 0,1 11 0 15,0 5 0-15,-1 8 0 16,1 3 0-16,7 3 0 16,-4 13 0-16,7 6 0 0,-3 7 0 15,1 4 0-15,-6 10 0 16,10 4 0-16,-2-1 0 15,8 9 0-15,-4-8 0 16,11-23-69-16,4 23-20 0</inkml:trace>
        </inkml:traceGroup>
        <inkml:traceGroup>
          <inkml:annotationXML>
            <emma:emma xmlns:emma="http://www.w3.org/2003/04/emma" version="1.0">
              <emma:interpretation id="{02C679C5-426E-416F-B92A-BE3DE98DCC54}" emma:medium="tactile" emma:mode="ink">
                <msink:context xmlns:msink="http://schemas.microsoft.com/ink/2010/main" type="inkWord" rotatedBoundingBox="21843,4021 23929,4054 23911,5233 21824,5200">
                  <msink:destinationLink direction="with" ref="{DE46735F-0988-41D3-8B78-755616C404A6}"/>
                </msink:context>
              </emma:interpretation>
              <emma:one-of disjunction-type="recognition" id="oneOf1">
                <emma:interpretation id="interp5" emma:lang="en-US" emma:confidence="0">
                  <emma:literal>HAS</emma:literal>
                </emma:interpretation>
                <emma:interpretation id="interp6" emma:lang="en-US" emma:confidence="0">
                  <emma:literal>RAS</emma:literal>
                </emma:interpretation>
                <emma:interpretation id="interp7" emma:lang="en-US" emma:confidence="0">
                  <emma:literal>HAJ</emma:literal>
                </emma:interpretation>
                <emma:interpretation id="interp8" emma:lang="en-US" emma:confidence="0">
                  <emma:literal>HSAS</emma:literal>
                </emma:interpretation>
                <emma:interpretation id="interp9" emma:lang="en-US" emma:confidence="0">
                  <emma:literal>HAAS</emma:literal>
                </emma:interpretation>
              </emma:one-of>
            </emma:emma>
          </inkml:annotationXML>
          <inkml:trace contextRef="#ctx0" brushRef="#br0" timeOffset="8375.0613">4587 154 307 0,'0'0'6'15,"0"0"0"-15,-6-15 2 0,6 15 1 16,0 0 2-16,0 0 1 16,0 11 3-16,6 3 2 15,6 16-5-15,2 6 0 16,-3 7 0-16,1 2-1 15,2 15-3-15,1-2 0 0,-7 8-1 16,-2 0-2-16,1 1 1 16,4-2-2-16,-3-2 0 15,3-7 1-15,-4-5-1 16,-2 1-1-16,1-12 2 0,-6-7-2 16,5-3-1-16,-5-15 1 15,0-1-1-15,-5 2 0 16,5-16 0-16,-25 0-2 0,25 0 0 15,-23-5 0-15,10-10 0 16,-3-3 0-16,-2-9 0 16,10-5 0-16,-3 6 0 15,4-6 0-15,-1 3 0 0,5-6 0 16,3 3 0-16,11 6 0 16,0 1 0-16,7 7 0 15,0-7 0-15,13 5 0 16,1-7 0-16,2-1 0 15,0 3 0-15,-5-9 0 0,3 0 0 16,-6-6 0-16,0 3 0 16,-7-2 0-16,-4 1 0 15,-7 2 0-15,-5-4 0 0,-3 11 0 16,-3-1-2-16,-5 3 2 16,-3 1-1-16,-1 8 1 15,4 0 0-15,-2 7-1 16,10 11 1-16,0 0 0 0,0 0 0 15,0 0 0-15,-3 11 0 16,6 4 1-16,1 14 0 16,7 3 1-16,-8 11-2 15,5 3 0-15,-1 2 0 0,-3 12 0 16,3 1 0-16,-7 8 0 16,5-5 0-16,-5-3 0 15,0-5 0-15,6-4 0 16,-1-5 0-16,2-2 0 15,4 0 0-15,3-24 0 0,4 8-51 16,1-6-36-16,-7-8-2 16</inkml:trace>
          <inkml:trace contextRef="#ctx0" brushRef="#br0" timeOffset="9265.7147">5267 609 390 0,'0'0'7'0,"0"0"1"0,0 0 3 15,0 0 0-15,13-11 1 16,6 4 0-16,11-2 1 15,7-2-1-15,14 2-5 0,16 0-8 16,-5-5-18-16,-10 3-63 16,26 4-1-16</inkml:trace>
          <inkml:trace contextRef="#ctx0" brushRef="#br0" timeOffset="9078.2122">5317 984 328 0,'0'0'7'0,"0"0"6"15,0 0 2-15,0 0 3 16,0 0 2-16,0 0 1 0,0-11 0 16,0-4 0-16,0-7-6 15,0-7-6-15,0-8-3 16,0-3-2-16,5-11-2 15,6-12-1-15,-1-3-1 0,9-13 0 16,-4 7 0-16,7-10 0 16,-4 6 0-16,-3 3 0 15,4 2 1-15,-5 13-1 0,-7 9 0 16,1 9 0-16,-4 11 0 16,0 15-1-16,-4 14 2 15,15 0-1-15,-4 14-1 16,2 15 1-16,3 11 1 15,5 16-1-15,-2 10 1 0,-7 8 1 16,2 7-2-16,-4 4 2 16,-5-2 0-16,-2 0 0 15,-3-5-2-15,0-6 0 16,-3-10 0-16,3-6-2 0,-5-17-9 16,13 1-23-16,8-10-52 15,-13-9 0-15</inkml:trace>
          <inkml:trace contextRef="#ctx0" brushRef="#br0" timeOffset="10015.7006">6668 119 318 0,'0'0'9'0,"0"0"1"0,0 0 2 15,-11-18 2-15,11 18 3 16,-15-25 0-16,15 25 0 15,-25-23 1-15,10 13-8 16,-7 2-2-16,-4 5-2 0,0 3-2 16,-3 0-1-16,-8 18-1 15,-4 1 0-15,-4 2 1 16,1 8-3-16,4 9 1 16,3 2 0-16,3 11-1 15,5-1 0-15,10 4 1 0,9-3-1 16,10-2 0-16,0-9 1 15,14 0 0-15,4-4 0 16,5-13 0-16,3-1 0 16,3-8-1-16,-3-3 2 0,3 1-1 15,-2-1-2-15,2 3 1 16,0-2 1-16,-3 1-1 16,0-1 1-16,-4 1 0 0,1 3-1 15,-5-5 1-15,-4 0 0 16,4 5 1-16,-10-2-1 15,-4 4 0-15,-4-3 0 16,0 3-1-16,0 4 1 0,-4 3 0 16,-18 6 0-16,-1-1 2 15,-6-2-1-15,-3 6 0 16,-5-5 2-16,0 5 0 16,-19-2-1-16,5-2-3 0,-1-10 0 15,4 0 0-15,1-10 0 16,5-4 0-16,10-6 0 15,1-6 0-15,17-12 0 16,7 4 0-16,2-4 0 16,10-1-28-16,5 1-61 0,1-5-2 15</inkml:trace>
        </inkml:traceGroup>
        <inkml:traceGroup>
          <inkml:annotationXML>
            <emma:emma xmlns:emma="http://www.w3.org/2003/04/emma" version="1.0">
              <emma:interpretation id="{B63B7CBA-A67C-47FF-BE88-784B6DA9AFDF}" emma:medium="tactile" emma:mode="ink">
                <msink:context xmlns:msink="http://schemas.microsoft.com/ink/2010/main" type="inkWord" rotatedBoundingBox="25106,3744 31837,3849 31812,5514 25080,5409"/>
              </emma:interpretation>
              <emma:one-of disjunction-type="recognition" id="oneOf2">
                <emma:interpretation id="interp10" emma:lang="en-US" emma:confidence="0">
                  <emma:literal>(9,b,o,,02</emma:literal>
                </emma:interpretation>
                <emma:interpretation id="interp11" emma:lang="en-US" emma:confidence="0">
                  <emma:literal>(9,b,oi,02</emma:literal>
                </emma:interpretation>
                <emma:interpretation id="interp12" emma:lang="en-US" emma:confidence="0">
                  <emma:literal>[9,b,oi,02</emma:literal>
                </emma:interpretation>
                <emma:interpretation id="interp13" emma:lang="en-US" emma:confidence="0">
                  <emma:literal>(absorb</emma:literal>
                </emma:interpretation>
                <emma:interpretation id="interp14" emma:lang="en-US" emma:confidence="0">
                  <emma:literal>(absorb,</emma:literal>
                </emma:interpretation>
              </emma:one-of>
            </emma:emma>
          </inkml:annotationXML>
          <inkml:trace contextRef="#ctx0" brushRef="#br0" timeOffset="32916.5831">12088-108 429 0,'0'0'3'0,"0"0"1"16,-19-7 2-16,9 7 0 16,-6 7 0-16,-2 8 2 15,-8 4 0-15,0 10 0 16,0 12-3-16,7 9-1 0,-2 13-1 15,-1 3-1-15,7 3 0 16,4-4-1-16,11-5 0 16,3-4 0-16,13-15-1 15,2-8 1-15,11-15 0 16,8-18 0-16,3-7-2 0,1-15 2 16,-4-11-1-16,-3-8 0 15,-9-11 1-15,-7-6-1 16,-6-2-2-16,-12 2 3 0,-12 4-1 15,-10 0-1-15,-4 11 0 16,-6 4 1-16,6 20-3 16,-8 4-3-16,13 15-21 15,21 15-58-15,-19-3 0 0</inkml:trace>
          <inkml:trace contextRef="#ctx0" brushRef="#br0" timeOffset="33166.6045">12485 392 449 0,'0'0'4'16,"0"0"1"-16,-3 25 1 15,-4-8 1-15,4 4 0 16,-5 8 0-16,0 11 0 15,8 7 0-15,-11 2-2 16,4 13-2-16,4-7-1 0,-8 5-4 16,-4-13-4-16,4 13-23 15,3-12-55-15,-26-5-1 16</inkml:trace>
          <inkml:trace contextRef="#ctx0" brushRef="#br0" timeOffset="33447.8372">12992 618 412 0,'0'0'4'15,"0"0"0"-15,7 25 1 16,4-7 1-16,-3 8 1 15,6-1 1-15,1 4 1 16,-7 12 0-16,-2-1-3 0,-6-7 0 16,-11 3-1-16,-7 6-3 15,-15-10 2-15,-8-2-5 16,-7-4-5-16,4-13-12 16,-4-7-64-16,4-6-2 15</inkml:trace>
          <inkml:trace contextRef="#ctx0" brushRef="#br0" timeOffset="33822.8417">13589-195 419 0,'0'0'4'0,"0"11"2"16,-3-1 1-16,-8 12 0 15,3 7 1-15,-2 11-1 16,-9 7 2-16,1 17-1 16,-2 6-3-16,1-4-3 0,6 0 0 15,2 2 0-15,6-11-1 16,2-9 0-16,3-10 0 16,14-20 0-16,9-18 0 15,6-7 0-15,8-11 0 0,0-20-1 16,4-6 1-16,-9-10-3 15,2-11 1-15,-8 0 0 16,-15-2-1-16,-11 9 0 16,-11-5 0-16,-15 18-1 0,-11 9 1 15,1 18 0-15,-12 14-6 16,-4 4-35-16,10 15-40 16,21 7-2-16</inkml:trace>
          <inkml:trace contextRef="#ctx0" brushRef="#br0" timeOffset="34213.4696">13914 244 425 0,'0'0'4'0,"0"0"1"0,8 0 0 15,10 0 2-15,11-3 0 16,0 3 1-16,11 0 1 16,5 0-1-16,-4 3-2 15,4 6-3-15,-5 2 1 16,-19 11-1-16,2 3-2 0,-20 8 1 16,-3 3 0-16,-21 12 0 15,-8 1 1-15,-8 6 0 16,-12-5-1-16,6 3 0 15,-9-10-2-15,7 2 0 0,5-5 0 16,14-2 0-16,11-13 0 16,19-7 0-16,18-11 0 15,22 1 0-15,15-5 0 0,8-3 0 16,13-11 0-16,6-3 0 16,-2-8 0-16,5 11 0 15,-23 4-73-15,-3-8-18 16</inkml:trace>
          <inkml:trace contextRef="#ctx0" brushRef="#br0" timeOffset="14078.2393">8284-49 337 0,'0'0'6'0,"0"0"2"15,0 0 3-15,4-18 4 16,-4 18 1-16,-7-23 0 16,-1 12 2-16,-8 1 0 15,-2 2-6-15,-6 1-1 0,-7 7-2 16,2 0-3-16,-5 11-1 16,-6 3 0-16,0 8-2 15,6-4 1-15,-2 7-1 0,2 13 0 16,5 3-1-16,7 6 1 15,-1-3-3-15,9 12 0 16,7 2 0-16,2 10 0 16,5 1 0-16,0 1 0 0,8 7 0 15,2-3 0-15,6-2 0 16,5 2 0-16,-2 4 0 16,7-8 0-16,0-5 0 15,8 2 0-15,2-4 0 16,9-17 0-16,10 8 0 0,4-18 0 15,3-7 0-15,9-7 0 16,3-4 0-16,-5-11 0 16,-2-7 0-16,-8 0 0 15,-12-7 0-15,-5 3 0 0,-10-7 0 16,-6 0 0-16,-26 11 0 16,18-14 0-16,-18 3 0 15,0 11-59-15,0 0-33 0</inkml:trace>
          <inkml:trace contextRef="#ctx0" brushRef="#br0" timeOffset="29213.4248">9066 248 361 0,'0'0'4'16,"0"0"3"-16,0 0 0 15,-18 0 2-15,18 0 1 0,-26 0 1 16,7 0 0-16,-2 0 2 15,2 5-3-15,-7 6-2 16,-4-2 0-16,5 11-2 16,-6 10-1-16,-5-5 0 0,3 12-1 15,0 1-2-15,6 5 2 16,1 4-3-16,8 4 0 16,12-6 1-16,9-4 0 15,18-2 0-15,10-12 0 0,9-11-1 16,12-7 0-16,11-9 0 15,0-9 1-15,-5-11-1 16,-2-10 0-16,-9-2-1 16,-5-5 1-16,-10-8 0 0,-14 1 0 15,-13-3 1-15,-5-2-1 16,-5 8 2-16,-1 2-3 16,-12 0 0-16,2 3 0 15,1 11 0-15,4 7 0 0,11 18 0 16,-15-18 0-16,15 18 0 15,8 0 0-15,10 7 0 16,0 11 0-16,1 5 0 16,-1 6 0-16,8 5 0 0,0 12 0 15,-10 8 0-15,-2 3 0 16,-7 5 0-16,4 5 0 16,-6 6 0-16,-2-3 0 15,1 15 0-15,18-15-87 0,-7 0-3 16</inkml:trace>
          <inkml:trace contextRef="#ctx0" brushRef="#br0" timeOffset="29479.0503">9837 832 414 0,'0'0'4'0,"0"0"1"0,0 0 2 16,7 12 1-16,4 3-1 16,7 3 1-16,-2 5 1 15,5-1 1-15,2 14-5 0,-1 1 0 16,-7 8 1-16,-7-6-3 16,-5 10 0-16,-6-6-1 15,-16 13-3-15,-11-5-5 16,-13-4-8-16,-14 9-66 0,2-26-6 15</inkml:trace>
          <inkml:trace contextRef="#ctx0" brushRef="#br0" timeOffset="32229.0763">10018-174 316 0,'0'0'8'16,"0"0"4"-16,0 0-1 0,0 0 2 16,0 0 3-16,0 0 1 15,0 0 0-15,0 26 3 16,10 7-8-16,3 8-5 16,5 10 1-16,1 15-2 15,-1 10-1-15,7 6-2 0,-7 3 0 16,-3 2-2-16,4-5 0 15,-1 5 0-15,-7-11 1 16,-7-7 0-16,0-15 0 16,-1-9 1-16,1-12-2 0,-1-12 4 15,2-6-2-15,-5-15 0 16,0 0 1-16,0-11-2 16,0-18-1-16,0-4 1 15,8-8-1-15,-2 0-3 0,1-13 2 16,4 3-2-16,8-5-1 15,-1 9 3-15,5-2-1 16,-5 13-1-16,1-4 1 0,2 14-1 16,2 8 1-16,6 4 1 15,8 14-1-15,0-5-1 16,8 10 1-16,2 9 1 16,5 11-1-16,-1-4 0 15,-7 13 2-15,-2-1-1 0,-16 1-1 16,-4 6 2-16,-7 3-1 15,-15 2 1-15,-5 7 1 16,-9-8 0-16,-12-1-2 16,-4-1 4-16,-3-2-2 0,-8-8 0 15,-7-10 2-15,-2 0-2 16,5-13 1-16,-4-6-3 16,2 1 0-16,7-8 0 15,6-3-8-15,5-7-32 0,13 1-46 16,16-1-1-16</inkml:trace>
          <inkml:trace contextRef="#ctx0" brushRef="#br0" timeOffset="32510.3825">11287 862 396 0,'0'0'5'0,"0"15"2"0,7-1 0 15,-3 6 2-15,3 5 0 16,1 4 1-16,3 4 1 16,-7 12-1-16,-4 2-3 15,-4-6-2-15,-7-1-2 16,-12 2 0-16,-6-17-2 0,-3 4-4 15,-18-14-9-15,18-15-57 16,-9 0-15-16</inkml:trace>
        </inkml:traceGroup>
        <inkml:traceGroup>
          <inkml:annotationXML>
            <emma:emma xmlns:emma="http://www.w3.org/2003/04/emma" version="1.0">
              <emma:interpretation id="{273660CE-86D8-4ADF-9D50-AC96CCA67968}" emma:medium="tactile" emma:mode="ink">
                <msink:context xmlns:msink="http://schemas.microsoft.com/ink/2010/main" type="inkWord" rotatedBoundingBox="32236,3802 33426,3821 33400,5541 32209,5522"/>
              </emma:interpretation>
              <emma:one-of disjunction-type="recognition" id="oneOf3">
                <emma:interpretation id="interp15" emma:lang="en-US" emma:confidence="0">
                  <emma:literal>);</emma:literal>
                </emma:interpretation>
                <emma:interpretation id="interp16" emma:lang="en-US" emma:confidence="0">
                  <emma:literal>J;</emma:literal>
                </emma:interpretation>
                <emma:interpretation id="interp17" emma:lang="en-US" emma:confidence="0">
                  <emma:literal>;</emma:literal>
                </emma:interpretation>
                <emma:interpretation id="interp18" emma:lang="en-US" emma:confidence="0">
                  <emma:literal>3;</emma:literal>
                </emma:interpretation>
                <emma:interpretation id="interp19" emma:lang="en-US" emma:confidence="0">
                  <emma:literal>3:</emma:literal>
                </emma:interpretation>
              </emma:one-of>
            </emma:emma>
          </inkml:annotationXML>
          <inkml:trace contextRef="#ctx0" brushRef="#br0" timeOffset="15156.3759">15238-222 322 0,'0'0'6'15,"0"0"1"-15,0 0 3 16,0 0 1-16,8 0 4 15,6 0 1-15,4 3 0 0,16 8 0 16,3 4-4-16,15 1-2 16,6 9-2-16,1 1-2 15,8 3-1-15,-4 12-2 16,0-1 0-16,-12 11 0 0,-4-8-2 16,-5 13 2-16,-16 4-1 15,-5-1 0-15,-5 6 1 16,-13 4-1-16,-3-1 0 0,0 1 0 15,-14 2 1-15,2 2 0 16,-7-4 1-16,-2 5 0 16,-8-5 0-16,-5 3 1 15,-3-8-3-15,0 4-2 0,-10 1 0 16,-6-9 0-16,-5-6 0 16,1-3 0-16,-4-6 0 15,-2-9 0-15,8 5 0 0,-8-23 0 16,8 1 0-16,6-10 0 15,12 0 0-15,0-9 0 16,8 0 0-16,7 0 0 16,-1-11 0-16,23 11 0 15,-37 0-58-15,19 0-34 0</inkml:trace>
          <inkml:trace contextRef="#ctx0" brushRef="#br0" timeOffset="51713.6332">16069 233 411 0,'0'0'5'15,"10"-10"2"-15,-10 10 2 0,27-15 1 16,-14 8 1-16,0-4 1 16,0 4-1-16,-13 7 1 15,16-8-4-15,-16 8-3 16,-5 15-3-16,-6-1-1 0,-2 8-6 16,-6 5-12-16,1 6-67 15,2 8-5-15</inkml:trace>
          <inkml:trace contextRef="#ctx0" brushRef="#br0" timeOffset="51916.7604">16082 995 405 0,'0'0'5'0,"0"0"2"0,0 0 1 16,8 19 2-16,-8-1 0 15,0 9 1-15,-8 4-1 0,-2 10 1 16,-9 10-4-16,-10 5-6 16,-8 17-12-16,-18 15-63 15,-15-14-10-15</inkml:trace>
        </inkml:traceGroup>
      </inkml:traceGroup>
    </inkml:traceGroup>
    <inkml:traceGroup>
      <inkml:annotationXML>
        <emma:emma xmlns:emma="http://www.w3.org/2003/04/emma" version="1.0">
          <emma:interpretation id="{A6865E40-98C2-40BB-AAAC-EC23953FDD89}" emma:medium="tactile" emma:mode="ink">
            <msink:context xmlns:msink="http://schemas.microsoft.com/ink/2010/main" type="paragraph" rotatedBoundingBox="18415,5538 25058,6068 24910,7923 18267,73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EC2E60-1E61-4D0C-A07C-2A49FCE0D0B1}" emma:medium="tactile" emma:mode="ink">
              <msink:context xmlns:msink="http://schemas.microsoft.com/ink/2010/main" type="line" rotatedBoundingBox="18415,5538 25058,6068 24910,7923 18267,7393"/>
            </emma:interpretation>
          </emma:emma>
        </inkml:annotationXML>
        <inkml:traceGroup>
          <inkml:annotationXML>
            <emma:emma xmlns:emma="http://www.w3.org/2003/04/emma" version="1.0">
              <emma:interpretation id="{3E0D8EF4-15B2-40BC-A3D6-DF56EF6C262D}" emma:medium="tactile" emma:mode="ink">
                <msink:context xmlns:msink="http://schemas.microsoft.com/ink/2010/main" type="inkWord" rotatedBoundingBox="18415,5538 21101,5752 20953,7607 18267,7393"/>
              </emma:interpretation>
              <emma:one-of disjunction-type="recognition" id="oneOf4">
                <emma:interpretation id="interp20" emma:lang="en-US" emma:confidence="1">
                  <emma:literal>input</emma:literal>
                </emma:interpretation>
                <emma:interpretation id="interp21" emma:lang="en-US" emma:confidence="0">
                  <emma:literal>'input</emma:literal>
                </emma:interpretation>
                <emma:interpretation id="interp22" emma:lang="en-US" emma:confidence="0">
                  <emma:literal>'Input</emma:literal>
                </emma:interpretation>
                <emma:interpretation id="interp23" emma:lang="en-US" emma:confidence="0">
                  <emma:literal>"input</emma:literal>
                </emma:interpretation>
                <emma:interpretation id="interp24" emma:lang="en-US" emma:confidence="0">
                  <emma:literal>Input</emma:literal>
                </emma:interpretation>
              </emma:one-of>
            </emma:emma>
          </inkml:annotationXML>
          <inkml:trace contextRef="#ctx0" brushRef="#br0" timeOffset="46088.5816">1142 1683 428 0,'0'0'2'16,"0"0"2"-16,0 0 0 0,0 0-1 15,0 0 0-15,0 7 0 16,0-7 1-16,0 23-5 16,10 2-17-16,-10 0-61 15,16 7 0-15</inkml:trace>
          <inkml:trace contextRef="#ctx0" brushRef="#br0" timeOffset="45885.4528">1160 2079 368 0,'0'0'6'0,"0"0"4"0,0 0 1 15,11-11 1-15,-11 11 0 16,0 0 1-16,15 0 1 15,-15 0 0-15,11 16-5 16,-8 2-3-16,-3 14-1 16,4 6-1-16,-4 6-1 0,3 7 1 15,-3 8-1-15,5-1-1 16,-5 2-1-16,0-1 0 16,3-8-1-16,-3 1 1 15,0-12 0-15,3-4-1 0,-3-14-1 16,0-7-3-16,5 4-7 15,-5-19-19-15,-16 2-54 16,16-2-2-16</inkml:trace>
          <inkml:trace contextRef="#ctx0" brushRef="#br0" timeOffset="46557.3359">1504 2241 394 0,'0'0'4'16,"0"0"0"-16,-5 18 2 15,5-18 2-15,-8 26 0 0,8 1 1 16,0 2 0-16,5 7 1 16,3 9-4-16,5 2-1 15,3 4-2-15,5 1-1 16,-2 0 0-16,-4-5-2 0,-4-10 0 16,0-5 1-16,-1-5 0 15,-5-8 1-15,-5-19 1 16,0 0-1-16,0 0 1 0,-5-30-1 15,2 5 1-15,3-9-1 16,0-2 0-16,0-1-1 16,3-8 0-16,13 4-1 15,-6-2 0-15,6 3 0 16,-1 2-1-16,3 9 0 0,-4 0 0 16,5 11 1-16,-1 3 0 15,1 8 0-15,4 7 1 16,-5 0 0-16,3 11 0 15,-2 14 0-15,-4 4 0 0,-1 4-1 16,-6 12 0-16,2 6-1 16,-10-3-3-16,0 12-4 15,-3-6-7-15,3 2-22 0,3-5-47 16,-3-7-2-16</inkml:trace>
          <inkml:trace contextRef="#ctx0" brushRef="#br0" timeOffset="46901.0875">2079 1583 313 0,'0'0'10'0,"0"0"2"16,-4 8 3-16,0 10 1 15,4 4 5-15,0 12-1 16,8 2 1-16,6 15 2 0,1 8-8 16,7 7-3-16,4 15-3 15,-8 4 0-15,-7 6-2 16,-3 4-1-16,-8 9-4 16,-3 0-2-16,-13 2 0 0,-10 1 0 15,5-4 0-15,-2 0 0 16,4-4 0-16,1-8 0 15,7-3 0-15,8-3 0 16,3-15-3-16,0-12-12 0,11-9-33 16,4-16-38-16,-1-11-3 15</inkml:trace>
          <inkml:trace contextRef="#ctx0" brushRef="#br0" timeOffset="47244.8409">2130 2429 342 0,'0'0'6'0,"0"0"3"15,-8-12 0-15,8 12 3 16,0-18 0-16,5 7 0 16,13-4 0-16,11 5 1 0,8-1-6 15,11 3-2-15,7 5-1 16,5-1-1-16,3 4 0 15,-5 11 0-15,-6 4-1 16,-12 6 1-16,-14 6-1 16,-10 6 0-16,-13 8 0 0,-3 5-1 15,-19-1 0-15,-7 7 1 16,-11-5-2-16,0-3 1 16,1-3-1-16,-9-5 1 0,8-10 1 15,0-8 0-15,1-11-2 16,6-3-3-16,4-8-13 15,8-14-63-15,18 1-3 16</inkml:trace>
          <inkml:trace contextRef="#ctx0" brushRef="#br0" timeOffset="47697.9705">2739 2406 442 0,'0'0'4'16,"0"0"0"-16,0 16 1 16,-3-1 1-16,-5 6 1 0,4 1 0 15,1 16 1-15,-5-2-1 16,5 4-2-16,3 5-2 16,0-2 0-16,0 1-2 15,14 1 1-15,-2-4-1 0,9-13 0 16,9 2 0-16,-1-15 0 15,5 1 2-15,2-16-3 16,1-6 0-16,-3-8 0 16,3-9 0-16,-11-9 0 0,-2-5 0 15,-5-6 0-15,-4-6 0 16,-4 2 0-16,-6-4 0 16,-5 8 0-16,0 11 0 15,0 0 0-15,-5 9 0 0,5 23 0 16,-14-11 0-16,14 11 0 15,-12 22 0-15,12 4 0 16,0 4 0-16,8 2 0 16,-4 12 0-16,7 5 0 0,4-2 0 15,-4 1 0-15,7 0 0 16,-4-12-9-16,5 9-18 16,-4-4-58-16,6-19-3 15</inkml:trace>
          <inkml:trace contextRef="#ctx0" brushRef="#br0" timeOffset="48119.8488">3285 2190 413 0,'0'0'5'0,"0"0"2"16,0 0 1-16,14 19 2 15,12-6-1-15,16 6 1 16,19-1 0-16,17 6-4 0,7-10-19 15,-4 4-66-15,40 0-4 16</inkml:trace>
          <inkml:trace contextRef="#ctx0" brushRef="#br0" timeOffset="47916.7222">3562 1920 407 0,'0'0'5'16,"-11"-2"2"-16,11 2 1 15,-23 2 1-15,12 10 2 16,0 12 0-16,4 8 1 0,-1 12 1 15,8 14-6-15,8 17-1 16,2 1 0-16,3 13-3 16,0 5-4-16,3 0-5 15,-8 0-15-15,-8 9-60 0,0-22-6 16</inkml:trace>
        </inkml:traceGroup>
        <inkml:traceGroup>
          <inkml:annotationXML>
            <emma:emma xmlns:emma="http://www.w3.org/2003/04/emma" version="1.0">
              <emma:interpretation id="{36277720-D4EB-43A5-84F9-46A9DFE52DA9}" emma:medium="tactile" emma:mode="ink">
                <msink:context xmlns:msink="http://schemas.microsoft.com/ink/2010/main" type="inkWord" rotatedBoundingBox="22333,5961 25050,6178 24927,7718 22210,7501"/>
              </emma:interpretation>
              <emma:one-of disjunction-type="recognition" id="oneOf5">
                <emma:interpretation id="interp25" emma:lang="en-US" emma:confidence="0">
                  <emma:literal>a b;</emma:literal>
                </emma:interpretation>
                <emma:interpretation id="interp26" emma:lang="en-US" emma:confidence="1">
                  <emma:literal>a, b;</emma:literal>
                </emma:interpretation>
                <emma:interpretation id="interp27" emma:lang="en-US" emma:confidence="0">
                  <emma:literal>as b;</emma:literal>
                </emma:interpretation>
                <emma:interpretation id="interp28" emma:lang="en-US" emma:confidence="0">
                  <emma:literal>an b;</emma:literal>
                </emma:interpretation>
                <emma:interpretation id="interp29" emma:lang="en-US" emma:confidence="0">
                  <emma:literal>a.b;</emma:literal>
                </emma:interpretation>
              </emma:one-of>
            </emma:emma>
          </inkml:annotationXML>
          <inkml:trace contextRef="#ctx0" brushRef="#br0" timeOffset="50713.6229">5432 2402 267 0,'0'0'11'0,"14"-10"6"16,1-1 2-16,-7-3 5 15,7-1 0-15,-8-4 4 0,5 1-2 16,-6 0-1-16,-6 18-8 15,-6-14-6-15,-13 10-5 16,-7 4-2-16,-10 6-2 16,-6 10-1-16,-2 9 0 15,-12 8 1-15,6 3-1 0,-2-2 0 16,-1 15-1-16,9-3 1 16,15 6-1-16,3-4 1 15,15-8-1-15,15-3 1 16,18-7 0-16,18-5 0 0,12-14 0 15,11-11 1-15,8-7-1 16,2-7 0-16,-14-17 1 16,0 6-1-16,-8-12 0 0,-17-4 0 15,-5-3 1-15,-18 4-1 16,-7-8 0-16,-4 5 0 16,-4 1 0-16,-7 2 0 15,0 4 1-15,-4 5-2 0,4 10 0 16,0 6 0-16,11 15 0 15,0 0 0-15,0 0 0 16,0 0 0-16,11 22 0 16,4 5 0-16,-4 13 0 15,0 3 0-15,0 17 0 0,-7 2 0 16,-1 4 0-16,-3 8 0 16,0-9 0-16,5 20-7 15,-2-16-81-15,0-1-3 0</inkml:trace>
          <inkml:trace contextRef="#ctx0" brushRef="#br0" timeOffset="50979.2506">6239 2885 394 0,'0'0'4'0,"0"0"1"16,-10 16 1-16,10-16 0 16,-11 29 3-16,3-11-1 15,5 7 1-15,-4 4 0 0,7 4-4 16,-5 8-1-16,-1-4-3 16,-6 3-2-16,-7-3-6 15,-5-8-9-15,-7-9-45 16,-6 5-21-16</inkml:trace>
          <inkml:trace contextRef="#ctx0" brushRef="#br0" timeOffset="53713.6506">6599 2054 319 0,'0'0'9'0,"0"0"0"15,0 0 2-15,0 0 0 16,0 0 5-16,0 0-1 0,0 14 0 16,3 15 3-16,4 16-9 15,1 10-1-15,-2 15 1 16,-1 15-4-16,2 14-2 15,-7 4 1-15,0 0-2 0,-4 0-2 16,-4-7 1-16,2-8 0 16,-6-8-2-16,6-17 2 15,1-19 2-15,5-8-1 16,0-25 1-16,0-11 0 0,0 0 1 16,11-22-1-16,-7-6 0 15,4-13-1-15,-2-6 0 16,2-5-1-16,3 1-1 15,1-1 0-15,-6 4 1 0,6 7-1 16,2 1-1-16,1 15 1 16,4 2-1-16,-1 12 0 15,8 4 0-15,3 7 0 0,5 0-1 16,3 11 1-16,-5 10 1 16,10 3-1-16,-5 8 1 15,-1-3 0-15,-3 9 0 16,-10-2 0-16,-5 9 0 15,-10-9 0-15,-2 1 0 0,-9 4 0 16,-13-1 0-16,-13 1 1 16,-8-2 0-16,-7-5 0 15,-1 0 0-15,-5-5 0 16,-2-12 0-16,1 6 0 0,2-16-1 16,4-7-4-16,21 0-12 15,-7-4-45-15,20-22-23 16</inkml:trace>
          <inkml:trace contextRef="#ctx0" brushRef="#br0" timeOffset="54010.529">7608 2241 443 0,'0'0'5'0,"0"0"0"15,0 0 2-15,0 0-1 16,0 0 0-16,0 0 2 15,0 0-3-15,0 0-3 16,0 0-15-16,16-3-64 0,-6 12-8 16</inkml:trace>
          <inkml:trace contextRef="#ctx0" brushRef="#br0" timeOffset="54260.5319">7676 2701 368 0,'0'0'6'16,"0"0"3"-16,0 18 1 0,0 1 0 15,3 3 2-15,0 7 1 16,5 8 0-16,-1 7 1 16,-4 16-5-16,5-10-2 0,-3 12-2 15,-5 5 0-15,-5 2-2 16,-16 13 0-16,-10-5-2 15,-17 0-5-15,-7 10-35 16,-26-1-44-16,-11-6-1 16</inkml:trace>
        </inkml:traceGroup>
      </inkml:traceGroup>
    </inkml:traceGroup>
    <inkml:traceGroup>
      <inkml:annotationXML>
        <emma:emma xmlns:emma="http://www.w3.org/2003/04/emma" version="1.0">
          <emma:interpretation id="{26420184-BA61-479F-A21A-5ED2E883550F}" emma:medium="tactile" emma:mode="ink">
            <msink:context xmlns:msink="http://schemas.microsoft.com/ink/2010/main" type="paragraph" rotatedBoundingBox="18094,7271 25334,7717 25243,9191 18003,8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D80AD0-FDC6-4BE0-AFB1-5A40CF711408}" emma:medium="tactile" emma:mode="ink">
              <msink:context xmlns:msink="http://schemas.microsoft.com/ink/2010/main" type="line" rotatedBoundingBox="18094,7271 25334,7717 25243,9191 18003,8744"/>
            </emma:interpretation>
          </emma:emma>
        </inkml:annotationXML>
        <inkml:traceGroup>
          <inkml:annotationXML>
            <emma:emma xmlns:emma="http://www.w3.org/2003/04/emma" version="1.0">
              <emma:interpretation id="{CAFC9BB5-D483-4CE6-AC3A-3499E6C3A0FD}" emma:medium="tactile" emma:mode="ink">
                <msink:context xmlns:msink="http://schemas.microsoft.com/ink/2010/main" type="inkWord" rotatedBoundingBox="18094,7271 20835,7440 20747,8865 18006,8696"/>
              </emma:interpretation>
              <emma:one-of disjunction-type="recognition" id="oneOf6">
                <emma:interpretation id="interp30" emma:lang="en-US" emma:confidence="1">
                  <emma:literal>output</emma:literal>
                </emma:interpretation>
                <emma:interpretation id="interp31" emma:lang="en-US" emma:confidence="0">
                  <emma:literal>out put</emma:literal>
                </emma:interpretation>
                <emma:interpretation id="interp32" emma:lang="en-US" emma:confidence="0">
                  <emma:literal>out but</emma:literal>
                </emma:interpretation>
                <emma:interpretation id="interp33" emma:lang="en-US" emma:confidence="0">
                  <emma:literal>Output</emma:literal>
                </emma:interpretation>
                <emma:interpretation id="interp34" emma:lang="en-US" emma:confidence="0">
                  <emma:literal>out bout</emma:literal>
                </emma:interpretation>
              </emma:one-of>
            </emma:emma>
          </inkml:annotationXML>
          <inkml:trace contextRef="#ctx0" brushRef="#br0" timeOffset="58854.334">1234 3888 342 0,'0'0'6'0,"-19"0"2"16,19 0 2-16,-15 15 2 15,4-1 1-15,3 8-1 16,5 3 1-16,3 11 0 16,3 0-6-16,16 4 0 0,4 3-4 15,6-1 0-15,8-6-2 16,-3-3-1-16,2-15 0 16,4-4 0-16,-3-10-1 0,0-8 0 15,-6-14 1-15,-2-3-1 16,-3-12 1-16,-5-3 0 15,-10-6 0-15,0-5 1 16,-3 3 0-16,-8-4 0 0,0 7 1 16,0 4 0-16,-4 8 0 15,-3 8-1-15,4 6 1 16,3 15 0-16,-5 11-1 16,5 14 0-16,0 12 0 0,0 6-2 15,8 18-3-15,-1-3-10 16,4-7-55-16,0 19-14 15</inkml:trace>
          <inkml:trace contextRef="#ctx0" brushRef="#br0" timeOffset="59307.4536">1783 3845 324 0,'0'0'3'15,"0"0"3"-15,18 0 1 16,1 3 1-16,11 4 0 16,3 4 1-16,14 0-5 15,9 7-17-15,11 4-51 0,-4-7-9 16</inkml:trace>
          <inkml:trace contextRef="#ctx0" brushRef="#br0" timeOffset="59088.7135">1912 3455 352 0,'0'0'3'0,"0"0"2"16,-11 10 3-16,11 8 1 0,-3 9 2 15,3 6-1-15,3 18 1 16,5 4 0-16,3 12-4 16,-1 9-5-16,9 14-16 15,-12 8-57-15,4-13-8 0</inkml:trace>
          <inkml:trace contextRef="#ctx0" brushRef="#br0" timeOffset="59823.0837">2618 3400 313 0,'0'0'8'16,"0"0"1"-16,0 0 2 0,-12 14 2 16,5 1 2-16,-5 11 2 15,-6 6 0-15,-1 13 0 16,1 10-5-16,-1 14-3 15,-2 13-2-15,3 1-1 0,-1 13-1 16,-7 1-2-16,5 5 0 16,-2 1 0-16,-4-4-1 15,1-10-1-15,5-4 0 0,-1-6-4 16,4-14-7-16,10-8-19 16,8-16-54-16,0-14 0 15</inkml:trace>
          <inkml:trace contextRef="#ctx0" brushRef="#br0" timeOffset="60151.2114">2377 3991 312 0,'0'0'9'0,"0"0"0"0,0 0 2 16,0-18 1-16,15 15 1 15,4-5 0-15,7 1 1 16,6-2-1-16,5 9-8 0,1 0-1 16,10 0-3-16,-11 16 0 15,-1-2-1-15,-6 12 1 16,-12 4-1-16,-7 9 0 16,-11 2 1-16,-3 8 0 0,-20-6 0 15,1 6 1-15,-12-2 0 16,-6-10 1-16,1 4 2 15,-3-16-2-15,2-7 1 0,3-7-1 16,7-7-3-16,1-12-10 16,15-22-55-16,9 10-15 15</inkml:trace>
          <inkml:trace contextRef="#ctx0" brushRef="#br0" timeOffset="58448.0702">1068 3745 344 0,'0'0'5'0,"0"0"2"16,0 0 2-16,0 0 2 15,0 0 0-15,-16 0 1 16,3 0 0-16,-6 15 1 16,-4 3-5-16,-6 7-2 0,-5 13-1 15,2 9-1-15,-2 0-1 16,1 7-1-16,3 3 1 15,17-5-1-15,0-4 0 16,13-8 0-16,0-3 1 0,19-16 0 16,11-6-1-16,10-15 0 15,5 0 1-15,2-18-2 16,6-8 1-16,-14-10 0 16,-2 3-1-16,-14-12 0 0,-9 5-1 15,-9-3 1-15,-5-2-1 16,-16 4 1-16,-2 4-1 15,-3 5 0-15,-3 3 0 0,11 5-1 16,-6 10 1-16,19 14-1 16,-23-4 0-16,16 15 1 15,0 12-1-15,7 14-3 16,-4 3-8-16,4 12-29 16,8 11-42-16,-5-5-2 0</inkml:trace>
          <inkml:trace contextRef="#ctx0" brushRef="#br0" timeOffset="60557.4647">2768 4000 381 0,'0'0'5'0,"0"0"1"15,0 0 1-15,-3 25 1 16,3-7-1-16,0 8 2 16,0 3-1-16,3 3 1 15,5 10-4-15,3-10-2 0,7 1 0 16,0-8-1-16,5-5-1 15,2-5 0-15,-2-8 1 16,3-7-1-16,-4-7-1 0,1-11 0 16,-2-6-1-16,-2-8 0 15,-4-8 0-15,-1-4-1 16,1-1 1-16,-1-3 0 16,-6 4 1-16,2 4 1 0,-2 3 0 15,-8 7 2-15,5 17 0 16,-5 13 0-16,0-16 0 15,0 16 1-15,3 19-2 16,4 3 0-16,4 10 0 0,0 9-2 16,1 7-2-16,2-5-6 15,9 13-19-15,-2 7-55 16,-5-19-1-16</inkml:trace>
          <inkml:trace contextRef="#ctx0" brushRef="#br0" timeOffset="60979.3442">3325 3752 409 0,'0'0'2'16,"0"0"2"-16,0 0 0 16,11 8 0-16,1-1 1 15,17 7-1-15,8-6-7 0,15-8-64 16,10 7-8-16</inkml:trace>
          <inkml:trace contextRef="#ctx0" brushRef="#br0" timeOffset="60776.2173">3506 3407 358 0,'0'0'4'0,"-15"0"2"15,15 0 0-15,-18 25 3 0,11 1-1 16,3 8 1-16,4 10 1 15,0 14-1-15,8 4-3 16,10 13-2-16,0 4-8 16,-2 3-15-16,-13 2-57 0,7 1-4 15</inkml:trace>
        </inkml:traceGroup>
        <inkml:traceGroup>
          <inkml:annotationXML>
            <emma:emma xmlns:emma="http://www.w3.org/2003/04/emma" version="1.0">
              <emma:interpretation id="{54F9E476-974D-4521-9921-F74A201E1637}" emma:medium="tactile" emma:mode="ink">
                <msink:context xmlns:msink="http://schemas.microsoft.com/ink/2010/main" type="inkWord" rotatedBoundingBox="22370,7670 25326,7852 25243,9191 22288,9009"/>
              </emma:interpretation>
              <emma:one-of disjunction-type="recognition" id="oneOf7">
                <emma:interpretation id="interp35" emma:lang="en-US" emma:confidence="0">
                  <emma:literal>Ol,02;</emma:literal>
                </emma:interpretation>
                <emma:interpretation id="interp36" emma:lang="en-US" emma:confidence="0">
                  <emma:literal>ol,02;</emma:literal>
                </emma:interpretation>
                <emma:interpretation id="interp37" emma:lang="en-US" emma:confidence="0">
                  <emma:literal>0102;</emma:literal>
                </emma:interpretation>
                <emma:interpretation id="interp38" emma:lang="en-US" emma:confidence="0">
                  <emma:literal>0l,02;</emma:literal>
                </emma:interpretation>
                <emma:interpretation id="interp39" emma:lang="en-US" emma:confidence="0">
                  <emma:literal>01002;</emma:literal>
                </emma:interpretation>
              </emma:one-of>
            </emma:emma>
          </inkml:annotationXML>
          <inkml:trace contextRef="#ctx0" brushRef="#br0" timeOffset="64201.8188">5336 3875 311 0,'0'0'6'0,"0"0"3"16,0 0 2-16,0 0 1 15,-14 7 1-15,-2-4 2 0,3 7 0 16,-10 2 0-16,-7 2-6 16,-3 11-2-16,4 2-2 15,-1 7-1-15,4 5-2 0,3 2 0 16,5-1 0-16,15 5 0 16,3-8 0-16,7-5 0 15,20-11 0-15,9-1 0 16,4-13 0-16,16-7 0 15,-7-16 0-15,1-2 0 0,-5-7-1 16,-5-11 1-16,-10-1-1 16,-4-8 0-16,-15 2 0 15,-3-1-1-15,-8-5 1 16,-5 8-1-16,-5 1-2 0,-6 8-3 16,-2 3-4-16,-4 16-14 15,-4 13-49-15,0 5-9 16</inkml:trace>
          <inkml:trace contextRef="#ctx0" brushRef="#br0" timeOffset="64467.4197">5695 3888 386 0,'0'0'6'0,"0"0"2"16,0 0 1-16,-19 7 1 15,12 5 1-15,-1 6 2 16,-3 12-1-16,7 4 0 0,1 13-5 16,-2 4-5-16,5 12-8 15,-11-12-25-15,8 14-51 16,-2 3-3-16</inkml:trace>
          <inkml:trace contextRef="#ctx0" brushRef="#br0" timeOffset="64889.3216">6152 4502 374 0,'0'0'5'0,"0"0"3"15,0 0 0-15,0 15 2 0,-5 0 1 16,-2-1 0-16,-4 8 0 15,-3 5 1-15,-4 5-6 16,-16-3-5-16,0 8-9 16,-13-7-33-16,2-1-39 0,1-6-4 15</inkml:trace>
          <inkml:trace contextRef="#ctx0" brushRef="#br0" timeOffset="65373.6782">6701 3991 341 0,'0'0'5'0,"0"0"3"0,-15 0 1 15,1 4 4-15,-4 3 0 16,-5 9 0-16,-6 2 0 16,-5 11 0-16,8 0-3 15,-3 11-4-15,-1 5-2 0,9 2 0 16,3-2-2-16,10 0 0 15,8-6 1-15,8-6-1 16,13-7 0-16,8-12-1 16,8-3 0-16,4-11-1 0,7-11 0 15,-3-7 0-15,-6-7-2 16,-2-12 0-16,-3 0 1 16,-12-3 0-16,-10-8-1 15,-9 0 0-15,-3 3-2 0,-15 5-1 16,-4 0-2-16,-5 15-7 15,-15 0-19-15,2 9-47 16,5 12-2-16</inkml:trace>
          <inkml:trace contextRef="#ctx0" brushRef="#br0" timeOffset="65873.6835">7025 4237 359 0,'0'0'6'0,"0"0"1"16,0 0 2-16,0 0 3 15,16 0-1-15,-16 0 1 0,29 0 0 16,-11 0 0-16,13 0-3 16,-2 0-4-16,8 0-2 15,0 4-1-15,-8-1-1 0,5 8 0 16,-8-4-1-16,-13 10 0 15,-8 1-1-15,-5 3 1 16,-12 9 1-16,-7 2-1 16,-7 2 2-16,-11 4-1 0,8-2 0 15,0-3 1-15,3-1 1 16,12-3 1-16,2-2 0 16,12-9 0-16,12-2 0 15,13-10 0-15,5 1 0 16,3-7-2-16,8 0-3 0,-1 0-8 15,-6-7-29-15,-2-4-47 16,-1 0 0-16</inkml:trace>
          <inkml:trace contextRef="#ctx0" brushRef="#br0" timeOffset="66467.4919">8033 4366 456 0,'0'0'3'0,"-4"22"2"15,1 0 1-15,-5 7 1 16,5 5-1-16,-9 14 1 0,1 6-1 16,-10 20 1-16,-6 2-5 15,-6 18-9-15,-18 16-53 16,-9-5-27-16,-21 7 0 15</inkml:trace>
          <inkml:trace contextRef="#ctx0" brushRef="#br0" timeOffset="66279.9368">7845 3810 410 0,'0'0'3'15,"0"0"1"-15,0 0 1 0,0 0 0 16,0 0 0-16,0 0 1 16,0 9-2-16,0-9-4 15,10 18-29-15,3 0-49 0,5 2-3 16</inkml:trace>
        </inkml:traceGroup>
      </inkml:traceGroup>
    </inkml:traceGroup>
    <inkml:traceGroup>
      <inkml:annotationXML>
        <emma:emma xmlns:emma="http://www.w3.org/2003/04/emma" version="1.0">
          <emma:interpretation id="{173DFB99-4CCC-4199-905E-CC1F33CD2DCC}" emma:medium="tactile" emma:mode="ink">
            <msink:context xmlns:msink="http://schemas.microsoft.com/ink/2010/main" type="paragraph" rotatedBoundingBox="18104,8691 34412,9385 34327,11379 18019,10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1FCE04-B71F-47A2-96F6-F7085EB30256}" emma:medium="tactile" emma:mode="ink">
              <msink:context xmlns:msink="http://schemas.microsoft.com/ink/2010/main" type="line" rotatedBoundingBox="18104,8691 34412,9385 34327,11379 18019,10685">
                <msink:destinationLink direction="with" ref="{513FF3A0-29D1-43E4-A331-01F10ECB3D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D2FA1E8-CC32-4ABF-8C66-8D3B308EAB0E}" emma:medium="tactile" emma:mode="ink">
                <msink:context xmlns:msink="http://schemas.microsoft.com/ink/2010/main" type="inkWord" rotatedBoundingBox="18081,9214 20728,9326 20686,10297 18040,10184"/>
              </emma:interpretation>
              <emma:one-of disjunction-type="recognition" id="oneOf8">
                <emma:interpretation id="interp40" emma:lang="en-US" emma:confidence="1">
                  <emma:literal>wire</emma:literal>
                </emma:interpretation>
                <emma:interpretation id="interp41" emma:lang="en-US" emma:confidence="0">
                  <emma:literal>wine</emma:literal>
                </emma:interpretation>
                <emma:interpretation id="interp42" emma:lang="en-US" emma:confidence="0">
                  <emma:literal>wipe</emma:literal>
                </emma:interpretation>
                <emma:interpretation id="interp43" emma:lang="en-US" emma:confidence="0">
                  <emma:literal>wide</emma:literal>
                </emma:interpretation>
                <emma:interpretation id="interp44" emma:lang="en-US" emma:confidence="0">
                  <emma:literal>wife</emma:literal>
                </emma:interpretation>
              </emma:one-of>
            </emma:emma>
          </inkml:annotationXML>
          <inkml:trace contextRef="#ctx0" brushRef="#br0" timeOffset="147565.563">816 5325 372 0,'0'0'8'0,"0"0"3"0,0 0 0 15,0 0 1-15,0 0 0 16,0 0 0-16,0 0 1 16,0 0 0-16,8 22-7 15,7 10-2-15,-1 4 0 0,9 7-1 16,-5 12 1-16,4 1-1 15,9-2 0-15,-2 2 0 16,-3-9-1-16,6-10 0 16,2-5-1-16,0-9 1 15,2-16 0-15,1-7 0 0,-12-19-1 16,9-6 1-16,-13-7-1 16,-6-5-1-16,-4-5 2 15,-6-1-2-15,-5 7 0 0,-5 3-2 16,2 11 1-16,-8 2 0 15,11 20-1-15,-12 0 1 16,9 17 0-16,3 12 1 16,0 7-1-16,8 11 1 0,7 5 0 15,3 0 1-15,7-8 1 16,9-1-1-16,3-12 0 16,-4-13 0-16,7-15 0 15,2-6 1-15,-5-19-2 0,-1-19 0 16,-7-11 0-16,-2-1 0 15,-6-15 0-15,-6 2 0 16,-4-1 0-16,-3 5 0 16,-5 12-2-16,-3 5 0 15,0 11 0-15,0 12-1 0,0 22-3 16,0 0-7-16,-3 11-23 16,24 16-50-16,-10 5 0 15</inkml:trace>
          <inkml:trace contextRef="#ctx0" brushRef="#br0" timeOffset="148112.444">1912 5513 392 0,'0'0'3'0,"0"0"2"16,0 0 1-16,-11 20 2 15,11-2 0-15,0 11 1 0,0 0 0 16,0 14 1-16,5 6-3 16,1 2-1-16,6 3-3 15,2 3-3-15,1-6-6 16,-4-7-15-16,0-7-58 0,7-4-2 15</inkml:trace>
          <inkml:trace contextRef="#ctx0" brushRef="#br0" timeOffset="148268.6949">1967 5234 326 0,'0'0'0'0,"0"0"-1"16,0 0-2-16,0 0-11 16,8 11-30-16,-1 4-25 15</inkml:trace>
          <inkml:trace contextRef="#ctx0" brushRef="#br0" timeOffset="148924.9511">2259 5524 345 0,'0'0'3'16,"0"0"2"-16,0 0 0 15,18 0 2-15,-18 0 2 16,26 16 0-16,-7 6 1 15,-1 7-1-15,8 11-1 0,-7 10-2 16,7 14-1-16,-8 6 0 16,4 3-2-16,-4-3 0 15,-3 5-2-15,1-14 1 16,-10-9 1-16,6-8 2 0,-6-19 1 16,-1-10 0-16,-5-15 1 15,0-18 0-15,0-18 0 16,-5-9 0-16,-1-10-2 15,6-15-2-15,0-4-1 0,0 2-1 16,11-2-1-16,4 5-2 16,7 4-2-16,-1 14-3 15,2 12-7-15,-4 4-14 0,-1 17-56 16,3 15-1-16</inkml:trace>
          <inkml:trace contextRef="#ctx0" brushRef="#br0" timeOffset="149487.4593">3044 5763 350 0,'0'0'3'0,"0"0"2"0,0 0 2 16,0 0 0-16,23 14 0 15,-9-14 3-15,6 0-1 16,5 0-1-16,5-2-2 0,3-13-1 16,8-8-2-16,2-2 0 15,-1-8-1-15,-3-5-1 16,-2 2 1-16,-3-4-1 15,-13-3 1-15,-8-2 0 0,-10 8 0 16,-6 7 1-16,-13 5-2 16,-13 10 2-16,-4 8 0 15,-12 11 2-15,-3 14-1 16,-4 12 2-16,2 6-2 16,2 19 1-16,4 4 0 0,2 10-1 15,13 5-1-15,14 4-3 16,12-1-5-16,13-1-15 15,19-5-36-15,24-13-27 0,13-2-2 16</inkml:trace>
        </inkml:traceGroup>
        <inkml:traceGroup>
          <inkml:annotationXML>
            <emma:emma xmlns:emma="http://www.w3.org/2003/04/emma" version="1.0">
              <emma:interpretation id="{F29C5962-1008-4B1A-AD9C-7F0EC20B70A5}" emma:medium="tactile" emma:mode="ink">
                <msink:context xmlns:msink="http://schemas.microsoft.com/ink/2010/main" type="inkWord" rotatedBoundingBox="29313,9244 34408,9460 34327,11379 29231,11162"/>
              </emma:interpretation>
              <emma:one-of disjunction-type="recognition" id="oneOf9">
                <emma:interpretation id="interp45" emma:lang="en-US" emma:confidence="0">
                  <emma:literal>an,bn,4,Vana(02y9,b)</emma:literal>
                </emma:interpretation>
                <emma:interpretation id="interp46" emma:lang="en-US" emma:confidence="0">
                  <emma:literal>an,bn,u,vana(02y9,b)</emma:literal>
                </emma:interpretation>
                <emma:interpretation id="interp47" emma:lang="en-US" emma:confidence="0">
                  <emma:literal>an,bn,u,vana(02g9,b)</emma:literal>
                </emma:interpretation>
                <emma:interpretation id="interp48" emma:lang="en-US" emma:confidence="0">
                  <emma:literal>an,bn,u,Vana(02y9,b)</emma:literal>
                </emma:interpretation>
                <emma:interpretation id="interp49" emma:lang="en-US" emma:confidence="0">
                  <emma:literal>an,bn,u,uana(02y9,b)</emma:literal>
                </emma:interpretation>
              </emma:one-of>
            </emma:emma>
          </inkml:annotationXML>
          <inkml:trace contextRef="#ctx0" brushRef="#br0" timeOffset="250756.5703">12290 6079 301 0,'0'0'7'16,"0"0"1"-16,-18 15 4 15,7-5 1-15,-15 10 2 16,3 2 2-16,-9 8 2 15,-2 3-2-15,-3-2-5 0,5 10-3 16,6-3-1-16,0 3-2 16,15-6-2-16,-1-6-1 15,12-2-1-15,15-5 1 0,11-8-1 16,4-9 0-16,3-5-1 16,7-5 1-16,2-4-1 15,-6-18 0-15,1 0 1 16,-11-2 0-16,-1-6-1 15,-2-6 1-15,-9-4-1 0,-2 1 0 16,-6-3 1-16,-6 4 0 16,0 0 1-16,0 7 0 15,0 8 0-15,0 1 1 16,-3 13-1-16,3 14 1 0,0 0-1 16,0 0-1-16,-3 14 0 15,3 15-1-15,0 12 0 16,0 10-2-16,6 9-1 0,6-2-6 15,7 9-15-15,-5 2-61 16,4-15-3-16</inkml:trace>
          <inkml:trace contextRef="#ctx0" brushRef="#br0" timeOffset="251147.1628">12671 6068 391 0,'0'0'4'0,"0"0"2"16,-18 11 2-16,10 4 1 15,3 4 1-15,2 8 0 16,3 4 0-16,0 13-1 16,3-3-3-16,13 6-2 0,2 2-2 15,1-6-2-15,2-7-1 16,-6 0 0-16,1-16 0 15,-6-4 1-15,-10-16-1 0,0 0 1 16,4-16 0-16,-4-4 0 16,-4-12 1-16,0-4 0 15,1-3 0-15,3-9 0 16,0 3 0-16,0-3-1 0,15 5 1 16,-4 7 0-16,10 9-1 15,-2 8 0-15,-1 11 1 16,1 8 0-16,4 27-1 15,-2 9 1-15,-2 9-1 0,-1 6-2 16,-3 7-6-16,-1 1-14 16,1-15-48-16,1 8-14 15</inkml:trace>
          <inkml:trace contextRef="#ctx0" brushRef="#br0" timeOffset="251694.0626">13308 5719 425 0,'0'0'4'16,"0"0"1"-16,0 0 0 15,0 0 1-15,0 0 0 16,0 0 0-16,0 18 1 16,0 1-1-16,0 2-2 0,0 13-2 15,8 4-1-15,7-2-1 16,0 0-3-16,7 8-1 15,-4-14-2-15,1 3 1 16,-4-7-1-16,-4-4 1 0,-8-4 0 16,-3-8 3-16,0-10 2 15,-32 23 3-15,8-17 2 16,-8 7 1-16,-1 1 0 16,-4 2 0-16,-5 2 0 0,10 10-1 15,-5 2-1-15,3-1-2 16,5 13 0-16,3 1-1 15,11-6-1-15,9 2 1 16,6-1-2-16,3-8 2 0,15-9-1 16,8-5 0-16,6-14 0 15,-1-2 0-15,6-10 0 16,-5-8 0-16,-1-7 0 16,-7-9 1-16,0-4-1 0,-14-1 1 15,1-5 0-15,-11 0 1 16,0-5-1-16,0 2 2 15,-8 4 0-15,2 5-1 16,2 1 1-16,4 15 0 0,0 7 0 16,0 15-3-16,0 8 0 15,10 17 0-15,3 11 0 16,-3 18 0-16,1 7 0 16,4 12-23-16,7 5-63 0,-7-4-3 15</inkml:trace>
          <inkml:trace contextRef="#ctx0" brushRef="#br0" timeOffset="253428.4481">14537 5663 321 0,'0'0'7'15,"0"0"3"-15,0 0 3 16,0 0 1-16,0 0 5 0,-18 0-1 16,-1 5 1-16,1 6 1 15,-19 4-7-15,0 3-2 16,0 7-2-16,-7 8-2 15,4 12-2-15,-9 11 0 0,4 5-1 16,5 24-1-16,7 2-1 16,8 18-1-16,7 9 0 15,13-2-2-15,10 2-6 16,32 5-30-16,10-18-48 0,16-15-1 16</inkml:trace>
          <inkml:trace contextRef="#ctx0" brushRef="#br0" timeOffset="254053.4609">14769 5892 318 0,'0'0'7'0,"0"0"3"16,0 0 1-16,-22 4 3 15,7 7 1-15,-3 3 2 16,-4 15 0-16,-4 6 1 0,-3 8-5 16,7 8-4-16,2 12-2 15,10 7-3-15,2-5 0 16,8-1-1-16,15-6-2 16,11-15 0-16,8-5-1 0,9-12-2 15,2-22 3-15,7-4-1 16,-5-23-1-16,1-9 1 15,-3-10-1-15,-12-1 1 16,-7-12-1-16,-15-1 1 0,-8-2-2 16,-3 10-2-16,-14-3-2 15,-9 17-9-15,-9 1-16 16,-12 19-49-16,14 7-4 0</inkml:trace>
          <inkml:trace contextRef="#ctx0" brushRef="#br0" timeOffset="254412.8389">15079 6240 358 0,'0'0'4'0,"0"0"0"16,0 0 4-16,8 0-1 15,7 0 3-15,3 8-2 0,11-8 1 16,5 8 0-16,3-1-3 16,0 4-3-16,0 3-1 15,-8 6-2-15,-6 5 1 16,-20 4-1-16,-3 8 1 16,-3-1 1-16,-17 9 1 0,-5-1 1 15,-5-1 1-15,1 2 0 16,2-7-1-16,9 2 1 15,12-8-1-15,6-3-1 16,3-2 0-16,18-5-1 0,6-10-3 16,17 1-8-16,-7-1-38 15,4-12-34-15,-1 0-4 16</inkml:trace>
          <inkml:trace contextRef="#ctx0" brushRef="#br0" timeOffset="254678.4686">15667 6528 395 0,'0'0'6'0,"0"21"1"15,0-3 2-15,0 9 1 16,0 11 1-16,0 1 0 15,0 12 1-15,3 14 0 16,0-12-5-16,-3 10-3 0,0 0-2 16,-11-1-4-16,-10-6-5 15,-9 9-11-15,-11-13-29 16,-11-7-37-16,-3-9-4 16</inkml:trace>
          <inkml:trace contextRef="#ctx0" brushRef="#br0" timeOffset="255365.9983">15961 5833 394 0,'0'0'4'15,"0"0"2"-15,-10 0 2 16,-6 3 1-16,-2 5 1 16,-8 4 0-16,-11 10 1 15,0 3 1-15,-3 8-3 16,-1 10-3-16,8 2-1 0,3 10-1 15,8 6-1-15,12-4-2 16,10 2 1-16,0-7-1 16,18-8-1-16,8-8 1 0,11-18-1 15,0 0 0-15,7-18 0 16,-7-7 2-16,3-15-1 16,-3-7-1-16,-8-7 1 15,-6-9 0-15,-12 0-1 0,-4-8 0 16,-7-1 1-16,-4 4-1 15,-7 0 0-15,-3 5 0 16,-4 7 0-16,-1 6 0 16,4 10 0-16,0 7 1 0,15 15 0 15,-19 0-1-15,12 15 1 16,7 10 1-16,4 19-1 16,7 5 2-16,0 16-3 15,-4 9 0-15,4 3 0 16,-3 8 0-16,-1-5-6 0,1 17-18 15,-5-17-61-15,-3-2-4 16</inkml:trace>
          <inkml:trace contextRef="#ctx0" brushRef="#br0" timeOffset="255647.2457">16153 6392 357 0,'0'0'6'0,"0"0"3"15,15 18 3-15,-1-4-1 0,5 2 2 16,7 2 1-16,0 11 0 16,3 1 1-16,0 2-6 15,-10 5-2-15,-1 5-2 16,-10-2-1-16,-4 3-2 0,-4 2-1 15,-18-1-2-15,-5-4-3 16,-9-4-4-16,-2-6-12 16,-14 1-46-16,11-20-17 15</inkml:trace>
          <inkml:trace contextRef="#ctx0" brushRef="#br0" timeOffset="256240.9932">16503 5724 407 0,'0'0'6'0,"0"0"1"0,-11 21 2 16,8-6 0-16,-5 11 2 16,1 10 0-16,-1 5 0 15,2 14 1-15,6 6-5 16,0 11-2-16,-5-3-1 0,5 5-2 16,0-1-1-16,0-3 0 15,0-12 0-15,0-6-1 16,0-7 1-16,0-13-1 0,0-14 1 15,0-18 0-15,0 0-1 16,0 0 0-16,-3-28 0 16,3-6 1-16,8-6-1 15,3-1-1-15,-1-6 0 16,6 3 0-16,-2-1 0 0,4 9 1 16,-3 3-1-16,-1 8-1 15,-2 9 1-15,-12 16 1 16,22-13-1-16,-7 13 1 15,-15 0 0-15,26 25 1 0,-12-7-1 16,5 8 1-16,-1 5-1 16,5-1 0-16,-9 8 1 15,-3 2-1-15,-4 4 0 16,-2-1 0-16,-5 9 0 0,-8-8 0 16,-3 1 0-16,-12 3 1 15,2-11-1-15,-8-1-1 16,-2-2-2-16,-1-14-4 0,1 4-15 15,2-17-62-15,3-7-3 16</inkml:trace>
          <inkml:trace contextRef="#ctx0" brushRef="#br0" timeOffset="256506.622">16802 5417 429 0,'0'0'4'0,"-3"8"1"0,3 7 2 16,3 6 0-16,7 16 1 15,9 12 1-15,4 9 1 16,6 16 0-16,5 7-3 16,6 10-1-16,-7 1 0 0,7 16-3 15,-6-1-3-15,-9 2 0 16,-10 1 0-16,-15 0 0 15,-18 0 0-15,-27 1 0 16,-13 11-25-16,-5-13-60 0,-58 7-4 16</inkml:trace>
          <inkml:trace contextRef="#ctx0" brushRef="#br0" timeOffset="150784.3436">5089 5479 273 0,'0'0'8'16,"0"0"3"-16,0 0 3 16,0 0 2-16,0 0 2 0,-19-11 1 15,1 11 2-15,-1 0 1 16,-7 5-7-16,-3 8-3 15,0 7-3-15,-5 1-3 0,2 10-1 16,1 5-1-16,10 1-1 16,5 8 0-16,6-2 0 15,10 1 0-15,4-3-1 16,21-5 1-16,5-2 0 0,7-12 0 16,8-11-1-16,5-8 0 15,-2-3 0-15,-3-7 0 16,4-15 0-16,-17-8-1 15,-3-6 0-15,-6-4 0 16,-9-4 0-16,-6-1 0 0,-8-7-1 16,0 9 1-16,-4-1 0 15,-6 3-1-15,-3 3 1 16,7 10 0-16,-6 10 0 16,6 0-1-16,6 18 1 0,0 0-1 15,0 0 1-15,-5 13 1 16,5 13 0-16,8 10-1 15,3 12 1-15,-1 8 0 0,6 6 0 16,-5 12-2-16,-1-5-5 16,3 10-11-16,-7-7-45 15,6-5-25-15,-1-12-2 16</inkml:trace>
          <inkml:trace contextRef="#ctx0" brushRef="#br0" timeOffset="151409.3507">5543 5719 332 0,'0'0'7'16,"0"0"2"-16,0 0 2 0,0 0 2 15,-16 5 2-15,16-5 0 16,-10 13 1-16,7 2 1 15,-2 3-7-15,5 12 0 16,8 6-3-16,2 6-1 0,3 1-1 16,1 12-1-16,1 2-2 15,-1-7 0-15,-2 0 0 16,2-7-1-16,-4-4 0 16,3-14 1-16,-2-6 1 0,-11-19-1 15,18 11 0-15,-18-11 0 16,15-22 0-16,-12-4 0 15,0-6-1-15,5-5 0 0,-3-8-1 16,1 1 0-16,2-3-1 16,-1 2 0-16,4 2 0 15,0 2 0-15,4 9 0 16,0 1-1-16,-1 10 1 16,5 5 0-16,7 9 0 0,-3 7 1 15,1 0-1-15,2 19 2 16,-3 6-1-16,2 13 1 15,-7-1 0-15,1 6 0 16,-12 9 0-16,1-1-1 0,-5 0-4 16,-3 10-14-16,0 3-42 15,-3-19-24-15,3-4-4 16</inkml:trace>
          <inkml:trace contextRef="#ctx0" brushRef="#br0" timeOffset="152174.9821">6586 6248 348 0,'0'0'4'0,"0"0"3"16,0 0 4-16,8 19 2 15,-3-1-1-15,-5 9 1 16,0 5 1-16,0 9 0 0,-19 9-3 16,-12 2-6-16,-1 3-5 15,-9 0-11-15,-14-2-21 16,-11-10-47-16,10-10-2 16</inkml:trace>
          <inkml:trace contextRef="#ctx0" brushRef="#br0" timeOffset="152815.6123">6970 5300 328 0,'0'0'5'0,"0"0"3"16,0 14 3-16,-3 4 3 0,3 4 3 15,-3 12-1-15,3 11 2 16,-8 1 0-16,4 22-3 16,4 1-4-16,-4 5-2 15,4 3-4-15,0 7 0 0,0-3-1 16,0-3-2-16,4-5 0 15,3-3-1-15,1-11-1 16,3-15 1-16,-1-6 0 16,6-13-1-16,-6-11 2 0,-10-14 0 15,19 0-1-15,-8-10 2 16,-4-19-1-16,-2-2 0 16,-5-10-1-16,0-5 0 0,0-3-2 15,-5-2 0-15,5-1-1 16,0-2 0-16,0 9 0 15,5 1-1-15,1 12 2 16,12 5-1-16,1 0 0 16,4 18 1-16,-2 0 0 0,10 9 0 15,-2 4 1-15,0 8-1 16,1 10 1-16,-1-1 0 16,-3 6 1-16,4 6-1 15,-8 0 1-15,-1 8-1 0,-5-1 1 16,-5 4 0-16,-4-1 0 15,-7 2 0-15,0-4 1 16,-7 3-2-16,-7-12 1 16,-5 3-1-16,-7-6 1 0,-3-8-1 15,-9 1 0-15,-5-11-2 16,-2 0-8-16,-7-11-24 16,8-7-49-16,-1-8-1 0</inkml:trace>
          <inkml:trace contextRef="#ctx0" brushRef="#br0" timeOffset="153581.245">7700 5979 356 0,'0'0'6'15,"0"0"3"-15,0 0 0 16,0 0 3-16,0 0 1 0,13 13 0 15,-13-2 2-15,6 7 1 16,-2 4-6-16,0 7-2 16,0 3-1-16,-1 10-1 15,-3 2-3-15,3 4-1 0,5-1 0 16,0 5-2-16,-1-4 1 16,1-2-1-16,3-4-1 15,-1-5 1-15,1-8 1 0,0-12 1 16,-3-1-1-16,-8-16 1 15,0 0 0-15,15-5 0 16,-15-13 0-16,0-3 0 16,-5-9-1-16,5-6 1 0,-3-2-2 15,3-1 1-15,0-9-1 16,11 8 0-16,1-1-1 16,7 4 1-16,2 1 0 15,5 6-2-15,3 4 1 0,1 7 0 16,3 5 1-16,1 3-1 15,-2 7 1-15,-2 4 0 16,0 11 1-16,-8 7-1 16,-7 7 1-16,-1 11-2 15,-3 0 1-15,1 7 0 0,-4 3-1 16,-5 1-2-16,-3 0-5 16,3 5-23-16,15-5-53 15,-18-3-2-15</inkml:trace>
          <inkml:trace contextRef="#ctx0" brushRef="#br0" timeOffset="153846.8851">8914 6462 372 0,'0'0'5'16,"0"0"5"-16,-13 18 1 15,8-2 1-15,2 5 2 0,-2 1 0 16,5 6 0-16,0 6 0 16,8 7-4-16,0-4-4 15,2 6-4-15,-10 2-5 16,0 10-16-16,-10-3-63 0,-24-2-1 15</inkml:trace>
          <inkml:trace contextRef="#ctx0" brushRef="#br0" timeOffset="154846.8817">9098 5433 336 0,'0'0'8'16,"0"0"2"-16,0 0 1 15,0 0 3-15,0 0 0 16,0 0 1-16,-3 15 1 0,3 10 0 16,11 11-6-16,8 9-3 15,-1 6 0-15,5 7-2 16,3 3 0-16,6-4-2 15,5 2 0-15,8-11 0 0,-4-11-1 16,2-8 0-16,9-13-1 16,-4-16 1-16,1-9 0 15,-6-16-1-15,-6-11 0 16,4-8 0-16,-12-12-1 0,-6-2 0 16,-4-3 0-16,-9-4 0 15,-2 7 0-15,-8 2-1 16,0 5 0-16,0 10 0 0,-8 4 1 15,4 11 0-15,-2 11 0 16,6 15 0-16,0 0 1 16,0 0 1-16,0 20 0 15,6 9 2-15,6 15-2 0,2 4 2 16,1 15 0-16,-1 6-4 16,-2 12 0-16,2-4 0 15,-6 11 0-15,0-10 0 16,-1 14-14-16,-4 7-60 15,0-29-14-15</inkml:trace>
          <inkml:trace contextRef="#ctx0" brushRef="#br0" timeOffset="155112.509">10246 6061 398 0,'0'0'6'16,"0"15"0"-16,-3-1 1 15,3 9 2-15,0 4 0 16,0 4 0-16,3 13 0 0,2 0-1 16,-2 5-5-16,0-2-4 15,-3-3-6-15,-3-3-13 16,0-3-39-16,-15-6-23 15,-5-6-4-15</inkml:trace>
          <inkml:trace contextRef="#ctx0" brushRef="#br0" timeOffset="155612.5134">10516 5278 408 0,'0'0'4'0,"0"0"2"16,0 15 1-16,7-5 1 16,5 12 1-16,6 5 2 0,1 6 0 15,2 11 0-15,5 4-3 16,3 8-1-16,1-2-3 15,0 4 1-15,-5 3-1 16,6-4-2-16,-10-2 0 0,5-6-1 16,-7-9 2-16,2-11-3 15,-3-4 0-15,1-14 0 16,-4-7 0-16,4-10 0 16,-1-14 0-16,0-9 0 0,5-11 0 15,2-10 0-15,-2-11 0 16,3-3 0-16,3-15 0 15,-3 3 0-15,-1-2 0 0,-5 4 0 16,-2 7 0-16,-4 13 0 16,-6 7 0-16,-5 9 0 15,-3 13 0-15,0 6 0 16,0 19-2-16,-3-22 2 16,3 22 0-16,-8-10 0 0,8 10-1 15,0 0-3-15,-11-15-6 16,11 15-21-16,11 4-54 15,-22 3-3-15</inkml:trace>
        </inkml:traceGroup>
      </inkml:traceGroup>
    </inkml:traceGroup>
    <inkml:traceGroup>
      <inkml:annotationXML>
        <emma:emma xmlns:emma="http://www.w3.org/2003/04/emma" version="1.0">
          <emma:interpretation id="{7ADC94E9-8B1C-4D1B-8FF9-47F9A551A59A}" emma:medium="tactile" emma:mode="ink">
            <msink:context xmlns:msink="http://schemas.microsoft.com/ink/2010/main" type="paragraph" rotatedBoundingBox="18263,11295 26683,11229 26695,12810 18276,12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41F262-7930-4E86-BF13-DF85C73AA4F1}" emma:medium="tactile" emma:mode="ink">
              <msink:context xmlns:msink="http://schemas.microsoft.com/ink/2010/main" type="line" rotatedBoundingBox="18263,11295 26683,11229 26695,12810 18276,12876">
                <msink:destinationLink direction="with" ref="{513FF3A0-29D1-43E4-A331-01F10ECB3D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BC08A16-673A-4316-B559-C880F7467184}" emma:medium="tactile" emma:mode="ink">
                <msink:context xmlns:msink="http://schemas.microsoft.com/ink/2010/main" type="inkWord" rotatedBoundingBox="18263,11295 26683,11229 26695,12810 18276,12876"/>
              </emma:interpretation>
              <emma:one-of disjunction-type="recognition" id="oneOf10">
                <emma:interpretation id="interp50" emma:lang="en-US" emma:confidence="0">
                  <emma:literal>not want a);</emma:literal>
                </emma:interpretation>
                <emma:interpretation id="interp51" emma:lang="en-US" emma:confidence="0">
                  <emma:literal>not want a)),</emma:literal>
                </emma:interpretation>
                <emma:interpretation id="interp52" emma:lang="en-US" emma:confidence="0">
                  <emma:literal>notlan,a);</emma:literal>
                </emma:interpretation>
                <emma:interpretation id="interp53" emma:lang="en-US" emma:confidence="0">
                  <emma:literal>notlan,a):</emma:literal>
                </emma:interpretation>
                <emma:interpretation id="interp54" emma:lang="en-US" emma:confidence="0">
                  <emma:literal>not(an,a):</emma:literal>
                </emma:interpretation>
              </emma:one-of>
            </emma:emma>
          </inkml:annotationXML>
          <inkml:trace contextRef="#ctx0" brushRef="#br0" timeOffset="169940.793">1008 7825 385 0,'0'0'5'0,"0"0"2"15,0 0 0-15,0 0 2 0,0 0 0 16,0 0 2-16,0 0 0 16,0 0 1-16,8 12-3 15,-8 6-2-15,7 4-1 16,1 12 0-16,0 6-1 15,2 9 0-15,1 1-1 0,5 8-1 16,-3 6 0-16,3-6-2 16,-1 1 1-16,-1-3-1 15,1-5 0-15,-4-11 1 16,0-6-2-16,-4-9 0 0,-4-9 0 16,-3-16 0-16,0 0 0 15,0 0 0-15,0-23 0 16,-6-2 0-16,-6-13 0 0,1-2 0 15,4-4 0-15,0 0 0 16,3-12 0-16,4 12 0 16,0 1 0-16,4-3 0 15,3 10 0-15,5 3 0 0,2 8 0 16,1 2 0-16,3 5 0 16,4 7 0-16,4 4 0 15,3 3 0-15,5 4 0 16,0 0 0-16,6 6 0 15,-4 10 0-15,1 2 0 0,-3 9 0 16,-2 5 0-16,-6 8 0 16,-7 4 0-16,-1 6 0 15,-7-4 0-15,-3 2 0 0,-1 3 0 16,-7-14-13-16,16-4-49 16,-9-4-27-16,4-5-2 15</inkml:trace>
          <inkml:trace contextRef="#ctx0" brushRef="#br0" timeOffset="170315.78">2019 7976 396 0,'0'0'5'0,"0"0"2"0,0 0 1 15,0 0 1-15,-7-7 2 16,7 7 1-16,-26 7 1 15,7 8 0-15,-5 8-4 0,-7 2-2 16,2 12-1-16,-4 3-1 16,3 5-2-16,8 3 0 15,4-2-2-15,13-1-1 0,5-4 0 16,16-12-2-16,13-3 0 16,8-15-1-16,7-4 0 15,4-7 0-15,-4-11 1 16,1-7 0-16,-16-8 0 15,-3 1 2-15,-15-12 0 0,-11-5 0 16,-6 2 0-16,-17 4 0 16,-7 0 0-16,-6 1 0 15,6 6-4-15,-3 0-8 16,14 11-35-16,4 6-37 0,15 12-2 16</inkml:trace>
          <inkml:trace contextRef="#ctx0" brushRef="#br0" timeOffset="170784.5302">2358 7807 405 0,'0'0'3'0,"0"0"2"15,19 0 1-15,-1 0 0 16,13 0 1-16,9 0 0 0,4 7 0 16,15 0-3-16,-4-7-16 15,-3 11-66-15,14 2-1 16</inkml:trace>
          <inkml:trace contextRef="#ctx0" brushRef="#br0" timeOffset="170581.4067">2569 7369 377 0,'0'0'4'0,"0"0"3"15,-11 9 0-15,3 2 3 0,5 7 1 16,-4 11 2-16,7 8 1 16,0 13 1-16,0 3-4 15,15 20-1-15,3 1-3 16,1 10-1-16,-5 4-5 16,4 4-5-16,-6-7-11 0,2-14-57 15,-6 5-14-15</inkml:trace>
          <inkml:trace contextRef="#ctx0" brushRef="#br0" timeOffset="171222.7265">3838 7355 393 0,'0'0'6'15,"0"0"2"-15,-19 0 1 16,6 0 3-16,-10 11 0 16,1 5 2-16,-7 5 1 0,-5 16 1 15,0 6-4-15,-2 17-2 16,-1 13-6-16,11 16-4 16,-4 13 0-16,12 5 0 0,7 8 0 15,8 4 0-15,9 6 0 16,7 1-78-16,27-12-13 15</inkml:trace>
          <inkml:trace contextRef="#ctx0" brushRef="#br0" timeOffset="175800.8949">4594 7749 358 0,'0'0'5'0,"0"0"3"16,0 0 0-16,0 0 4 15,0 0 0-15,0 0 0 16,-3-11 2-16,3 11-1 0,-15-4-3 16,15 4-2-16,-29 4-2 15,13 7-1-15,-10 3-1 16,5 8-1-16,-5 3 0 15,-3 10-1-15,3 2 0 16,-8 6 0-16,9 5-1 0,-1 4 1 16,3 6 0-16,9-7-1 15,7 5 0-15,4-12 1 16,6 0 0-16,18-11 0 16,5-10-1-16,11-12 1 0,8-4-1 15,7-7 1-15,3-11 0 16,0-12-1-16,0-11 1 15,-7-2-2-15,-3-3 0 0,-16-6 0 16,-3 0 0-16,-15-2 0 16,-7 0 0-16,-4-2 0 15,-8 9 0-15,-7-3 0 16,1 9 0-16,-4 0 0 0,-1 12 0 16,7 0 0-16,-2 8 0 15,14 14 0-15,-10-15 0 16,10 15 0-16,0 0 0 15,10 11 0-15,9 7 0 16,2 11 0-16,5 6 0 0,0 5 0 16,4 11 0-16,-7 4 0 15,1 8 0-15,-1 6 0 16,-12-8-15-16,4 0-73 16,-1-3-3-16</inkml:trace>
          <inkml:trace contextRef="#ctx0" brushRef="#br0" timeOffset="176410.2878">5285 8112 359 0,'0'0'9'16,"0"0"2"-16,0 0 4 16,0 0 0-16,0 0 1 15,0 0 0-15,-8 7 1 0,8-7 1 16,0 24-7-16,0-10-3 15,8 8-2-15,0 11-2 16,2 3-1-16,1 13 0 16,4 6-3-16,-1 0 0 0,2 8 0 15,-3-9 0-15,0 2 0 16,1-5 0-16,-7-7 0 16,4-12 0-16,-3-5 0 0,-5-9 0 15,-3-18 0-15,0 0 0 16,0 0 0-16,4-22 0 15,-4-11 0-15,0 1 0 16,0-6 0-16,0-14 0 0,0 5 0 16,0 0 0-16,8-6 0 15,3 10 0-15,3-1 0 16,1 6 0-16,3 6 0 16,5 9 0-16,2 5 0 15,1 11 0-15,-3 7 0 0,6 7 0 16,-7 4 0-16,1 14 0 15,-5 9 0-15,-4 4 0 16,1 2 0-16,-4 3 0 16,-3 6 0-16,-8-6 0 0,7 8-29 15,4-6-59-15,-11-11-2 16</inkml:trace>
          <inkml:trace contextRef="#ctx0" brushRef="#br0" timeOffset="176722.7794">6767 8356 464 0,'0'0'3'16,"0"0"1"-16,0 17 0 0,0 1 0 15,-7 5 1-15,1 6-1 16,-7 9 1-16,-5 5-1 16,-4 4-4-16,-4 9-5 15,-11-11-8-15,4 6-28 0,8-4-45 16,-13-13-1-16</inkml:trace>
          <inkml:trace contextRef="#ctx0" brushRef="#br0" timeOffset="177238.415">7335 7664 421 0,'0'0'4'0,"0"0"1"0,0 0 1 16,-18 7 2-16,4 4 0 16,-1 5 1-16,-11 9 0 15,-1 8 1-15,-5 11-4 0,-2 8-1 16,5-1-2-16,3 3-1 15,11 3 0-15,4-2-1 16,11-16 0-16,11-4 0 16,12-14 0-16,6-10-1 15,8-11 0-15,0-7 0 0,4-18 0 16,-4-6-1-16,-5-12 1 16,-9-6 0-16,-1-7 0 15,-12 6 0-15,-10-9 2 16,0 0-1-16,-3 12 1 0,-7-2 0 15,-1 16 1-15,-1 3-3 16,5 12 0-16,7 18 0 16,0 0 0-16,0 0 0 15,0 23 0-15,7 6 0 0,5 9 0 16,6 9 0-16,-4 11 0 16,5 3 0-16,-1 8 0 15,0 1 0-15,-2 3 0 0,2-6 0 16,1 2 0-16,-12-10-48 15,7-7-42-15,4-16-2 16</inkml:trace>
          <inkml:trace contextRef="#ctx0" brushRef="#br0" timeOffset="177519.6596">7944 7212 459 0,'0'0'2'16,"19"3"1"-16,7 12 1 15,3 8 1-15,13 9 1 16,-3 9 1-16,9 18 1 0,4 14 0 16,-4 12-1-16,-11 9-5 15,-8 18-2-15,-14 2 0 16,-12 7 0-16,-9 7 0 15,-25-6 0-15,-9 3 0 0,-19-11 0 16,-7 4-10-16,-19-16-78 16,-25-14-3-16</inkml:trace>
          <inkml:trace contextRef="#ctx0" brushRef="#br0" timeOffset="233906.6631">9019 7480 464 0,'0'0'1'15,"0"0"-1"-15,0 0 0 16,10-7-3-16,-10 7-7 16,14 0-21-16,9 3-50 15,-23-3-2-15</inkml:trace>
          <inkml:trace contextRef="#ctx0" brushRef="#br0" timeOffset="234062.9178">9431 8190 444 0,'0'0'1'15,"0"25"-2"-15,-4 1-5 0,1 11-12 16,-13 14-23-16,-5 1-38 16,-5 13-2-16</inkml:trace>
        </inkml:traceGroup>
      </inkml:traceGroup>
    </inkml:traceGroup>
    <inkml:traceGroup>
      <inkml:annotationXML>
        <emma:emma xmlns:emma="http://www.w3.org/2003/04/emma" version="1.0">
          <emma:interpretation id="{2EF02468-D3FF-460E-B0CF-D20C77750B6C}" emma:medium="tactile" emma:mode="ink">
            <msink:context xmlns:msink="http://schemas.microsoft.com/ink/2010/main" type="paragraph" rotatedBoundingBox="18335,12845 26239,13079 26176,15222 18272,149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5D7FEC-B325-4124-9478-0FE52B41169D}" emma:medium="tactile" emma:mode="ink">
              <msink:context xmlns:msink="http://schemas.microsoft.com/ink/2010/main" type="line" rotatedBoundingBox="18335,12845 26239,13079 26176,15222 18272,14988">
                <msink:destinationLink direction="with" ref="{513FF3A0-29D1-43E4-A331-01F10ECB3D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A574B99-6E73-4C23-A487-6834B00BC3A5}" emma:medium="tactile" emma:mode="ink">
                <msink:context xmlns:msink="http://schemas.microsoft.com/ink/2010/main" type="inkWord" rotatedBoundingBox="18320,13355 19804,13399 19767,14642 18283,14598"/>
              </emma:interpretation>
              <emma:one-of disjunction-type="recognition" id="oneOf11">
                <emma:interpretation id="interp55" emma:lang="en-US" emma:confidence="0">
                  <emma:literal>not</emma:literal>
                </emma:interpretation>
                <emma:interpretation id="interp56" emma:lang="en-US" emma:confidence="0">
                  <emma:literal>hot</emma:literal>
                </emma:interpretation>
                <emma:interpretation id="interp57" emma:lang="en-US" emma:confidence="0">
                  <emma:literal>Not</emma:literal>
                </emma:interpretation>
                <emma:interpretation id="interp58" emma:lang="en-US" emma:confidence="0">
                  <emma:literal>rot</emma:literal>
                </emma:interpretation>
                <emma:interpretation id="interp59" emma:lang="en-US" emma:confidence="0">
                  <emma:literal>nor</emma:literal>
                </emma:interpretation>
              </emma:one-of>
            </emma:emma>
          </inkml:annotationXML>
          <inkml:trace contextRef="#ctx0" brushRef="#br0" timeOffset="201238.6479">1049 9726 421 0,'0'0'3'0,"0"0"1"0,0 0 1 16,0-14 0-16,0 14 1 16,0 0 1-16,0 0 1 15,14 19 1-15,-6 10-4 0,0 15 0 16,2 6-1-16,-2 14-1 15,7 8-1-15,-1 14-1 16,5-2 0-16,-4 4-1 16,0-10 1-16,-1-5-1 15,1-12 0-15,-4-7 1 16,0-18 1-16,-3-10-1 0,-8-26 1 16,0 0-1-16,0-4 1 15,0-26-1-15,-8-5 0 16,-3-12 0-16,3 0-1 0,1-7 0 15,4-2 0-15,0-2 1 16,3 0 0-16,6 4-1 16,9 11 1-16,4 7-1 15,2 3 1-15,2 15 0 0,6 5-1 16,0 13-1-16,5 16 1 16,0 6-1-16,-5 12 0 15,5 6 1-15,-5 3-2 16,-8 10-4-16,-2 12-13 0,-8 13-57 15,-4-27-10-15</inkml:trace>
          <inkml:trace contextRef="#ctx0" brushRef="#br0" timeOffset="201566.7611">1930 9976 439 0,'0'0'4'0,"0"0"0"0,-18 0 0 16,4 12 1-16,-9 3 0 16,2 10 0-16,-13 16 1 15,2 3 1-15,-5 6-4 16,3 10 0-16,8 2-1 0,4-3 1 16,15-4-2-16,7-12 1 15,3-7-1-15,23-18-1 16,8-16 0-16,6-2-1 15,9-20 1-15,-6-11-1 0,6-10-1 16,-12-3-1-16,-5-3-3 16,-14-5-2-16,-13 5-2 15,-5 2-3-15,-19 1-1 16,-4 11-10-16,-9-3-26 16,-9 10-30-16,15 8-5 0</inkml:trace>
          <inkml:trace contextRef="#ctx0" brushRef="#br0" timeOffset="201801.1897">2156 9359 422 0,'0'0'3'0,"0"0"1"0,-15 0 2 15,15 0 0-15,-14 29 2 16,3-2 1-16,6 9 1 15,2 15 0-15,3 12-2 16,8 10-1-16,6 8-2 0,9 15-2 16,6 3-2-16,-8 1-6 15,6 1-12-15,-12 11-44 16,-1-24-26-16,-2-11-3 16</inkml:trace>
          <inkml:trace contextRef="#ctx0" brushRef="#br0" timeOffset="201988.6925">2130 9878 448 0,'0'0'3'16,"0"0"0"-16,7-18 1 16,12 7-1-16,10-2 0 15,8 2 1-15,7 1-2 0,16 1-4 16,3-1-13-16,11-5-59 15,-5 15-8-15</inkml:trace>
        </inkml:traceGroup>
        <inkml:traceGroup>
          <inkml:annotationXML>
            <emma:emma xmlns:emma="http://www.w3.org/2003/04/emma" version="1.0">
              <emma:interpretation id="{ED1D8C69-76C0-43FF-A1B9-6A33A32C38FC}" emma:medium="tactile" emma:mode="ink">
                <msink:context xmlns:msink="http://schemas.microsoft.com/ink/2010/main" type="inkWord" rotatedBoundingBox="20636,12913 26239,13079 26176,15222 20572,15056"/>
              </emma:interpretation>
              <emma:one-of disjunction-type="recognition" id="oneOf12">
                <emma:interpretation id="interp60" emma:lang="en-US" emma:confidence="0">
                  <emma:literal>($snib):</emma:literal>
                </emma:interpretation>
                <emma:interpretation id="interp61" emma:lang="en-US" emma:confidence="0">
                  <emma:literal>($snib}:</emma:literal>
                </emma:interpretation>
                <emma:interpretation id="interp62" emma:lang="en-US" emma:confidence="0">
                  <emma:literal>('brits):</emma:literal>
                </emma:interpretation>
                <emma:interpretation id="interp63" emma:lang="en-US" emma:confidence="0">
                  <emma:literal>($snib);</emma:literal>
                </emma:interpretation>
                <emma:interpretation id="interp64" emma:lang="en-US" emma:confidence="0">
                  <emma:literal>($srib):</emma:literal>
                </emma:interpretation>
              </emma:one-of>
            </emma:emma>
          </inkml:annotationXML>
          <inkml:trace contextRef="#ctx0" brushRef="#br0" timeOffset="202332.3916">3617 9580 421 0,'0'0'6'0,"0"0"1"16,-19 3 3-16,1 5 0 15,0 2 2-15,-4 16 0 0,-9 3 1 16,-1 20 0-16,1 9-6 16,-1 15-7-16,3 12 0 15,3 11 0-15,11 9 0 0,7 11 0 16,8-1 0-16,23-10 0 16,28 4-3-16,12-1-82 15,29-34-4-15</inkml:trace>
          <inkml:trace contextRef="#ctx0" brushRef="#br0" timeOffset="203269.9001">4542 10064 422 0,'0'0'5'15,"0"0"1"-15,0 0 0 16,0 0 0-16,0 0 1 16,0 0 1-16,-6 19 0 0,6 6 1 15,0 16-5-15,0 15-1 16,3 13 0-16,0 5 0 15,2 9-1-15,-5-4 0 16,3 1-1-16,-3-13 0 0,0-12 0 16,4-18 0-16,0-17-1 15,-4-20 1-15,7-9-1 16,9-21 0-16,-3-21 0 16,6-7 0-16,7-2 0 0,3-14-1 15,0 11 0-15,5 5 0 16,-5 7 0-16,-3 13 0 15,0 13 0-15,-4 11 1 16,-4 14 0-16,1 3 0 0,-1 19 0 16,0 7 0-16,2 5 0 15,2 2 1-15,-1 5 0 16,5 3 0-16,-7 0-1 16,-1 4 1-16,-2-1-1 0,-9-1 1 15,-7-3-1-15,-4-3 0 16,-18 1 0-16,-1-4-1 15,-14-5 0-15,1-6-1 16,-4-1-3-16,-5-16-9 0,5-6-37 16,3-3-34-16,7-7-1 15</inkml:trace>
          <inkml:trace contextRef="#ctx0" brushRef="#br0" timeOffset="203785.5314">5285 10664 380 0,'0'0'9'15,"0"0"2"-15,-15 4 1 0,15-4 2 16,-16 3 2-16,16-3-1 15,-21 11 1-15,21-11 0 16,-16 23-7-16,13-9-3 16,3 7-2-16,3 1-1 0,10 5-3 15,1 7 0-15,1 5 0 16,-1-2 0-16,6 3 0 16,-10-2 0-16,1-2 0 15,-3-3 0-15,-5-8 0 16,-3-9 0-16,0-16 0 0,0 0-3 15,0 0 2-15,-8-23 0 16,8-10 0-16,0-7-1 16,0-3 1-16,8-13 0 15,3 1 1-15,4-4-1 0,3 0 1 16,4 8 1-16,4 4-1 16,8 5 1-16,-5 9 0 15,0 11 0-15,5 15 0 16,0 7 1-16,-2 18-1 0,-3 12 0 15,-3 2 1-15,0 10-2 16,-7 9-5-16,-9-4-7 16,9-9-46-16,-12 12-29 0,4-6-2 15</inkml:trace>
          <inkml:trace contextRef="#ctx0" brushRef="#br0" timeOffset="179613.4293">4631 8965 193 0,'0'0'8'15,"0"0"4"-15,0 0 6 16,0 0 4-16,-3-11 2 0,3 11 3 16,0 0 1-16,0 0 2 15,0 0-3-15,-15-3-7 16,15 3-3-16,0 0-4 15,-11 7-2-15,11-7-2 0,-26 23-3 16,4-5-2-16,-8 7-1 16,1 5-1-16,-8-1 0 15,-3 5 0-15,-2-5-1 16,-2 3 1-16,7-3-1 0,5 2 0 16,3-9 0-16,6 0-1 15,1-4 0-15,15-3 0 16,-1-1-3-16,8-2-5 15,0-12-11-15,11 0-44 0,4 0-22 16</inkml:trace>
          <inkml:trace contextRef="#ctx0" brushRef="#br0" timeOffset="180191.575">4495 8918 302 0,'0'0'7'0,"0"0"2"15,0 0 4-15,0 0 0 16,0 0 2-16,0 0 3 0,7 11 1 16,-7-11 0-16,8 22-5 15,0-10-3-15,-2 6-2 16,1 0-1-16,-2 10-2 16,1-1 0-16,-6 9-1 0,5 5-1 15,-2 3 0-15,-3 5-1 16,0-2 1-16,0 4-1 15,0-3 0-15,0 4-1 16,4-5 0-16,4 0 0 0,-2-1 0 16,-1-3 0-16,3-3 0 15,2-4 0-15,-2 0 0 16,-2-11-2-16,2 0 0 16,-4-7 0-16,-1-7 0 0,-3-11 0 15,4 19 0-15,-4-19 0 16,0 0 0-16,0 0 0 15,0 0 0-15,0 0 0 0,0 0 0 16,0 0 0-16,0 0 0 16,0 0 0-16,0 0 0 15,0 0 0-15,0 0 0 16,0 0 0-16,0 0-5 16,-11-11-83-16,11 11-2 0</inkml:trace>
          <inkml:trace contextRef="#ctx0" brushRef="#br0" timeOffset="180675.9988">4573 8929 360 0,'0'0'5'0,"0"0"2"16,0 0 2-16,0 0 2 15,-11 15 0-15,11-15 2 0,-8 19 0 16,8-6 1-16,0 6-2 15,8 6-3-15,6 0-1 16,4 2 0-16,12 9-2 16,0-5 0-16,7 5 0 0,3 0 0 15,1 2-1-15,-1-5-3 16,0-4-2-16,2 1 0 16,-2-5 0-16,-7-3 0 15,1-6 0-15,-5-3 0 0,0-8 0 16,-7 2 0-16,4-7 0 15,-14 0 0-15,2 0 0 16,-14 0 0-16,15 0 0 16,-15 0 0-16,0 0 0 0,0 0 0 15,0 0 0-15,3-12-14 16,-3 12-75-16,0 0-4 16</inkml:trace>
          <inkml:trace contextRef="#ctx0" brushRef="#br0" timeOffset="204035.5536">6612 10565 469 0,'0'0'1'0,"0"0"-1"0,-3 14 1 16,3 4 0-16,0 0 1 15,0 13 1-15,3 2 1 16,5 10 0-16,0-3-1 15,2 14 0-15,6-8-2 0,-10-2-6 16,-1 0-4-16,-5-6-8 16,-11-6-19-16,-8 1-47 15,-14-17-4-15</inkml:trace>
          <inkml:trace contextRef="#ctx0" brushRef="#br0" timeOffset="204551.1622">7151 9645 485 0,'0'0'1'16,"0"0"1"-16,0 0-1 16,-8 7 1-16,5 11 1 0,-7 11 0 15,-1 7 1-15,-1 10 0 16,1 22-1-16,0 8 0 15,-4 5-3-15,7 15 0 16,5-4 0-16,0-1 0 0,-2-3 0 16,5-10 0-16,0-19 0 15,0-4 0-15,0-19 0 16,0-16 0-16,0-20 0 0,0 0 0 16,8-27 0-16,-8-6 0 15,3-11 0-15,-3-4 0 16,8 1 0-16,-4-5-2 15,-1 8 0-15,5-1 1 16,-5 12 0-16,8 4 1 0,1 8-1 16,2 10 1-16,1 0 0 15,7 11 1-15,1 2-1 16,3 10 0-16,-2 6 1 16,3 4 0-16,2 4-1 0,-6 3 1 15,-2 3 0-15,-2 6-1 16,-7-1 2-16,-6 0-2 15,-1 0 0-15,-10 0 0 16,-6-1-2-16,-7 1 1 0,-8-8-2 16,0 1-4-16,-11-8-5 15,5-4-15-15,-5 0-58 16,-5-18-2-16</inkml:trace>
          <inkml:trace contextRef="#ctx0" brushRef="#br0" timeOffset="204769.9141">7981 9333 464 0,'0'0'3'16,"11"14"0"-16,0 9 1 15,-4 11 2-15,1 9 0 0,0 19 0 16,-1 20 1-16,1 21-1 15,-8 7-2-15,-4 15-2 16,-7 8-2-16,-8 13-2 16,-17-13-18-16,-46 11-66 0,19-3-2 15</inkml:trace>
          <inkml:trace contextRef="#ctx0" brushRef="#br0" timeOffset="234359.7959">8914 9384 477 0,'0'0'1'0,"0"0"-1"0,0 0-1 15,-13-3 0-15,13 3-2 16,0 0-4-16,-13 7-8 15,13-7-22-15,-21 27-46 0,21-6-2 16</inkml:trace>
          <inkml:trace contextRef="#ctx0" brushRef="#br0" timeOffset="234547.299">8951 9999 472 0,'0'0'0'0,"0"9"-1"0,0 7 1 16,-3 6-1-16,0 8-2 16,-5 9-4-16,-7 15-11 15,-3 7-29-15,2 12-34 16,-21 5-4-16</inkml:trace>
        </inkml:traceGroup>
      </inkml:traceGroup>
    </inkml:traceGroup>
    <inkml:traceGroup>
      <inkml:annotationXML>
        <emma:emma xmlns:emma="http://www.w3.org/2003/04/emma" version="1.0">
          <emma:interpretation id="{6769E09C-6614-45EC-9085-723BA03C03CC}" emma:medium="tactile" emma:mode="ink">
            <msink:context xmlns:msink="http://schemas.microsoft.com/ink/2010/main" type="paragraph" rotatedBoundingBox="17851,15002 27959,14813 27990,16470 17882,16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9D9771-17A3-4FA9-A983-128E95A485D5}" emma:medium="tactile" emma:mode="ink">
              <msink:context xmlns:msink="http://schemas.microsoft.com/ink/2010/main" type="line" rotatedBoundingBox="17851,15002 27959,14813 27990,16470 17882,16659">
                <msink:destinationLink direction="with" ref="{513FF3A0-29D1-43E4-A331-01F10ECB3D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41116C4-8BFD-42DE-902F-10B952139175}" emma:medium="tactile" emma:mode="ink">
                <msink:context xmlns:msink="http://schemas.microsoft.com/ink/2010/main" type="inkWord" rotatedBoundingBox="17855,15204 19800,15168 19820,16201 17874,16237"/>
              </emma:interpretation>
              <emma:one-of disjunction-type="recognition" id="oneOf13">
                <emma:interpretation id="interp65" emma:lang="en-US" emma:confidence="0">
                  <emma:literal>and</emma:literal>
                </emma:interpretation>
                <emma:interpretation id="interp66" emma:lang="en-US" emma:confidence="0">
                  <emma:literal>ands</emma:literal>
                </emma:interpretation>
                <emma:interpretation id="interp67" emma:lang="en-US" emma:confidence="0">
                  <emma:literal>any</emma:literal>
                </emma:interpretation>
                <emma:interpretation id="interp68" emma:lang="en-US" emma:confidence="0">
                  <emma:literal>ana</emma:literal>
                </emma:interpretation>
                <emma:interpretation id="interp69" emma:lang="en-US" emma:confidence="0">
                  <emma:literal>anh</emma:literal>
                </emma:interpretation>
              </emma:one-of>
            </emma:emma>
          </inkml:annotationXML>
          <inkml:trace contextRef="#ctx0" brushRef="#br0" timeOffset="207379.3133">990 11752 370 0,'0'0'9'16,"0"0"4"-16,0 0 2 15,0 0 1-15,-11 0 0 0,11 0 1 16,-22 0 1-16,-1 4-1 15,2 10-8-15,-13 9-3 16,2 2-1-16,-13 16-5 0,9 4 0 16,-9 5 0-16,8 5 0 15,3-3 0-15,13-1 0 16,6-9 0-16,15-10 0 16,7-16 0-16,19-10 0 0,11-12 0 15,8-19 0-15,5-11 0 16,3-7 0-16,-1-5 0 15,-8-8 0-15,-7 12 0 16,-12-2 0-16,-7 5 0 0,-10 3 0 16,-8 9 0-16,0 3 0 15,-3 8 0-15,3 18 0 16,-19-18 0-16,19 18 0 16,0 0 0-16,-4 22 0 15,4 7 0-15,12 7 0 0,2 6 0 16,9 9 0-16,-5-1 0 15,11 18 0-15,-18-2-71 16,15-10-19-16</inkml:trace>
          <inkml:trace contextRef="#ctx0" brushRef="#br0" timeOffset="207765.7763">1352 11630 445 0,'0'0'2'16,"0"0"0"-16,0 0 0 16,0 16 2-16,3 5-1 0,4 5 2 15,1 15-1-15,0 6 1 16,3 9-1-16,-1 2-1 16,9 1-1-16,-9-4-1 15,6-6-1-15,-1-9 0 0,-4-11-1 16,-3-11 0-16,-8-18 0 15,0 0 1-15,10-11-1 16,-7-15 2-16,-3-3 0 16,8-14 0-16,0-2 0 15,2 1 1-15,1-8-1 0,8 2 0 16,-4 4 1 0,6 3-1-16,-2 14 1 15,4 7 0-15,-5 10-1 0,4 12 0 16,1 16 0-16,-5 16 1 15,1 8-2-15,2 16-3 16,-10 0-5-16,12 5-17 0,-9-2-59 16,1-7-2-16</inkml:trace>
          <inkml:trace contextRef="#ctx0" brushRef="#br0" timeOffset="208312.6561">2234 11145 470 0,'0'0'1'0,"0"0"1"15,-18 12-1-15,10 2 1 16,-7 8-1-16,4 8 1 16,0 11 0-16,-1-1 1 15,9 11-2-15,3 1 0 0,8 2-1 16,7-5-1-16,6 2-1 15,1-10 1-15,4-8-2 16,-3-4 1-16,-2-11 1 16,-2-4 0-16,-19-14 0 0,11 15 2 15,-11-15 2-15,-8 3-1 16,-14 6 1-16,-7-1 1 16,-4 2-1-16,-4 12 0 15,-8 0 1-15,5 11-2 0,-1 4 0 16,4 8 0-16,12-1-1 15,2-4 0-15,16 8-1 16,7-11 0-16,15-8 0 16,7-8-1-16,11-10 1 0,12-11-1 15,-1-3 1-15,4-16 0 16,0-10 0-16,-7-3 0 16,-9-6 0-16,-3-7 0 15,-13-1 1-15,-6-3 1 0,-5-2-1 16,-5 3 1-16,0-2 0 15,-5 5-2-15,2 8 0 16,3 8 0-16,0 11 0 16,0 18 0-16,19 4 0 0,-4 21 0 15,7 15 0-15,-4 11 0 16,8 12 0-16,-4 2-6 16,4 10-49-16,3-2-34 15,-3 1-1-15</inkml:trace>
        </inkml:traceGroup>
        <inkml:traceGroup>
          <inkml:annotationXML>
            <emma:emma xmlns:emma="http://www.w3.org/2003/04/emma" version="1.0">
              <emma:interpretation id="{81839112-4C9F-4EE5-826F-7AC47E22C260}" emma:medium="tactile" emma:mode="ink">
                <msink:context xmlns:msink="http://schemas.microsoft.com/ink/2010/main" type="inkWord" rotatedBoundingBox="20447,15245 22216,15212 22240,16487 20470,16520"/>
              </emma:interpretation>
              <emma:one-of disjunction-type="recognition" id="oneOf14">
                <emma:interpretation id="interp70" emma:lang="en-US" emma:confidence="0">
                  <emma:literal>(4,</emma:literal>
                </emma:interpretation>
                <emma:interpretation id="interp71" emma:lang="en-US" emma:confidence="0">
                  <emma:literal>(4</emma:literal>
                </emma:interpretation>
                <emma:interpretation id="interp72" emma:lang="en-US" emma:confidence="0">
                  <emma:literal>a,</emma:literal>
                </emma:interpretation>
                <emma:interpretation id="interp73" emma:lang="en-US" emma:confidence="0">
                  <emma:literal>(y,</emma:literal>
                </emma:interpretation>
                <emma:interpretation id="interp74" emma:lang="en-US" emma:confidence="0">
                  <emma:literal>(n,</emma:literal>
                </emma:interpretation>
              </emma:one-of>
            </emma:emma>
          </inkml:annotationXML>
          <inkml:trace contextRef="#ctx0" brushRef="#br0" timeOffset="208593.9097">3517 11248 435 0,'0'0'4'16,"0"0"1"-16,-8-18 1 15,8 18 2-15,-18-15 1 0,4 12 2 16,-4 3 0-16,-5 0 1 16,-3 18-2-16,-7 16-10 15,-3 10 0-15,2 17 0 16,0 17 0-16,2 14 0 0,9 7 0 16,4 4 0-16,19 6 0 15,8 3 0-15,18-13 0 16,29-19-45-16,16-6-45 0,16-18-3 15</inkml:trace>
          <inkml:trace contextRef="#ctx0" brushRef="#br0" timeOffset="213344.0057">3735 11425 396 0,'0'0'6'0,"0"0"0"16,0 0 3-16,0 0 0 16,0 0 1-16,-11-7 0 15,11 7 1-15,0 0 1 0,0 14-4 16,3 8-2-16,8 8-2 16,-3 9 0-16,2 4 0 15,6 4-2-15,-1-5 0 16,4 3-1-16,2-7 1 0,5-13-1 15,3-10-1-15,8-12 1 16,5-6-1-16,1-19 1 16,1-7-1-16,1-13 1 15,-4-5-1-15,-9 0 0 0,-6-5 1 16,-3 0-1-16,-12 6 1 16,-8 5-1-16,5 7 1 15,-8 8-1-15,0 8 0 16,0 18 0-16,0 0 0 15,0 0 0-15,0 0 2 0,3 25-2 16,9 1 0-16,-1 8 0 16,3 10 0-16,1 3 0 15,0 5 0-15,-1 7 0 0,2-1 0 16,-6 9 0-16,-2-2 0 16,0-5 0-16,-2-1-7 15,-6-13-24-15,-11-1-55 16,19-11-2-16</inkml:trace>
          <inkml:trace contextRef="#ctx0" brushRef="#br0" timeOffset="213593.9564">4846 11723 423 0,'0'0'3'0,"0"0"2"15,0 15 2-15,0-15 0 16,3 29 1-16,0-7 2 0,9 3 0 16,2 11 1-16,2 2-3 15,5 10-2-15,-2 3-1 16,-1 5-1-16,-3 6 0 16,-7 5-6-16,-8-1 0 0,-11-1-4 15,-23-5-9-15,-7-16-51 16,-17 10-22-16</inkml:trace>
        </inkml:traceGroup>
        <inkml:traceGroup>
          <inkml:annotationXML>
            <emma:emma xmlns:emma="http://www.w3.org/2003/04/emma" version="1.0">
              <emma:interpretation id="{D20926F5-89B2-4245-AE4A-26AEF1F588D6}" emma:medium="tactile" emma:mode="ink">
                <msink:context xmlns:msink="http://schemas.microsoft.com/ink/2010/main" type="inkWord" rotatedBoundingBox="22919,15575 24499,15545 24517,16518 22937,16548"/>
              </emma:interpretation>
              <emma:one-of disjunction-type="recognition" id="oneOf15">
                <emma:interpretation id="interp75" emma:lang="en-US" emma:confidence="0">
                  <emma:literal>a,</emma:literal>
                </emma:interpretation>
                <emma:interpretation id="interp76" emma:lang="en-US" emma:confidence="0">
                  <emma:literal>a</emma:literal>
                </emma:interpretation>
                <emma:interpretation id="interp77" emma:lang="en-US" emma:confidence="0">
                  <emma:literal>as</emma:literal>
                </emma:interpretation>
                <emma:interpretation id="interp78" emma:lang="en-US" emma:confidence="0">
                  <emma:literal>"a</emma:literal>
                </emma:interpretation>
                <emma:interpretation id="interp79" emma:lang="en-US" emma:confidence="0">
                  <emma:literal>ax</emma:literal>
                </emma:interpretation>
              </emma:one-of>
            </emma:emma>
          </inkml:annotationXML>
          <inkml:trace contextRef="#ctx0" brushRef="#br0" timeOffset="227672.2115">6011 11561 243 0,'0'0'8'16,"0"0"3"-16,-8-4 2 0,8 4 4 16,-21 0 3-16,2 0 2 15,-7 0 1-15,0 0 1 16,2 9-5-16,-7-2-5 15,2 6-2-15,-5 3-2 0,9 2-3 16,-1 0-2-16,0 8-2 16,8 3 0-16,-1 1-1 15,9-1-1-15,5 0 0 16,5 0 0-16,5-2-1 0,8-5 1 16,6-4 0-16,7-2-1 15,3-9 1-15,2-3 0 16,1-4-1-16,5-4 0 15,0-8 0-15,-11 1 0 0,3 0 0 16,-3-5 0-16,0 3 0 16,-11-3 0-16,-1 2 1 15,-1 0 0-15,-7-5 0 16,-2 1 0-16,-1-4 0 0,-3-1-1 16,0-3 1-16,0 1 0 15,0 0 0-15,-3-1 0 16,-1 3 1-16,1 5 0 15,0 7-1-15,3 11 1 0,-5-18 0 16,5 18 0-16,0 0 1 16,0 0-1-16,0 0 0 15,0 0 0-15,0 0 0 16,0 0 0-16,0 0-1 0,0 0 0 16,0 0 0-16,0 0 0 15,0 0 0-15,0 0-1 16,0 0 1-16,0 0-1 15,0 0 1-15,0 0-1 0,0 0 1 16,0 0 0-16,0 0-1 16,0 0 1-16,0 0 0 15,0 0 0-15,0 0 0 16,0 0-1-16,0 0 2 16,0 0-2-16,0 0 0 0,0 0 0 15,0 0 0-15,5 15 0 16,-5-1 0-16,6 4 0 15,-2 5 0-15,4 6 0 0,6 4 0 16,-4 5 0-16,6 5 0 16,2 1 0-16,4 5 0 15,1-1-6-15,6 9-16 16,0-7-63-16,2-3-3 0</inkml:trace>
          <inkml:trace contextRef="#ctx0" brushRef="#br0" timeOffset="217593.9928">7229 11848 405 0,'0'0'2'16,"0"0"3"-16,0 0 1 0,0 0 2 16,6 21 0-16,-1-6 2 15,-2 12 0-15,-3 9 0 16,5 8-1-16,-5 12-4 0,-5 5 0 16,-13 14-3-16,-8-6-4 15,-7 6-10-15,-19-14-31 16,-11-3-42-16,-6-9-2 15</inkml:trace>
        </inkml:traceGroup>
        <inkml:traceGroup>
          <inkml:annotationXML>
            <emma:emma xmlns:emma="http://www.w3.org/2003/04/emma" version="1.0">
              <emma:interpretation id="{753C659C-584A-4878-80A7-AB03884E3894}" emma:medium="tactile" emma:mode="ink">
                <msink:context xmlns:msink="http://schemas.microsoft.com/ink/2010/main" type="inkWord" rotatedBoundingBox="25207,14864 27959,14813 27990,16470 25238,16521"/>
              </emma:interpretation>
              <emma:one-of disjunction-type="recognition" id="oneOf16">
                <emma:interpretation id="interp80" emma:lang="en-US" emma:confidence="0">
                  <emma:literal>bn):</emma:literal>
                </emma:interpretation>
                <emma:interpretation id="interp81" emma:lang="en-US" emma:confidence="0">
                  <emma:literal>bur):</emma:literal>
                </emma:interpretation>
                <emma:interpretation id="interp82" emma:lang="en-US" emma:confidence="0">
                  <emma:literal>bar):</emma:literal>
                </emma:interpretation>
                <emma:interpretation id="interp83" emma:lang="en-US" emma:confidence="0">
                  <emma:literal>bra):</emma:literal>
                </emma:interpretation>
                <emma:interpretation id="interp84" emma:lang="en-US" emma:confidence="0">
                  <emma:literal>box):</emma:literal>
                </emma:interpretation>
              </emma:one-of>
            </emma:emma>
          </inkml:annotationXML>
          <inkml:trace contextRef="#ctx0" brushRef="#br0" timeOffset="218312.7497">8018 11105 380 0,'0'0'3'0,"0"0"0"15,0 0 0-15,0 0 2 0,0 18 0 16,-3 4 1-16,-2 8 1 15,-2 14 1-15,1 12-2 16,-7 9-1-16,7 13 0 16,2 2-1-16,1-5-1 0,-2-2-1 15,5-10 0-15,0-16-1 16,0-10-1-16,0-16 0 16,0-21 0-16,0 0-1 15,8-18 0-15,-4-11 0 0,7-7-1 16,3-13 0-16,-2 2 1 15,2-2 0-15,1 5 0 16,4 0 1-16,2 7 0 16,2 8 0-16,-1 4 0 0,1 11 1 15,1 5 0-15,2 5 0 16,5 4 1-16,-2 7 0 16,0 9 1-16,5 6 1 15,-9 7 0-15,1 1 0 0,0 9-1 16,-3 4 1-16,-12 0-1 15,-4 1-1-15,-7 3 0 16,0-2-1-16,-12-5 1 16,-10-4-1-16,-4 2-1 0,-7-9 0 15,-4-6-1-15,-6-5-3 16,-2-8-5-16,4-2-16 16,15-8-58-16,-11-11-1 15</inkml:trace>
          <inkml:trace contextRef="#ctx0" brushRef="#br0" timeOffset="218797.129">8811 11620 440 0,'0'0'1'15,"0"0"0"-15,-15 0 1 16,4 7 0-16,-2 4 1 16,-3 4 2-16,1 7 0 15,1 8 0-15,2 10 2 0,9 4-2 16,3 4 0-16,0-1-1 16,10 8-1-16,1-3-2 15,2-5 0-15,-3-6-1 16,-2-12 0-16,0-7-1 0,-2-7 0 15,-6-15 0-15,0 0 0 16,7-29 1-16,-7 0-1 16,5-11 0-16,-2-5 0 0,0-10 1 15,9 1-1-15,2-7 1 16,9 7 0-16,-4-1 0 16,5 10 1-16,2 9 0 15,5 3 1-15,-2 15 0 0,-3 6-1 16,-1 12 1-16,1 7 0 15,-3 12 0-15,-2 11 0 16,1 6-1-16,1 13 0 16,3 1-2-16,-5 5-1 15,2 4-4-15,-9-7-9 0,9-1-32 16,-12-6-39-16,-3-12-1 16</inkml:trace>
          <inkml:trace contextRef="#ctx0" brushRef="#br0" timeOffset="219078.382">9605 10805 444 0,'0'0'3'0,"0"0"1"16,3 18 2-16,8 3 1 0,7 11 0 15,5 13 2-15,-1 11 1 16,8 13 0-16,-8 12-2 16,7 11-5-16,-11 11-3 15,1 11 0-15,-15 7 0 16,-4 4 0-16,-15 7 0 0,-19 4 0 16,-16-7 0-16,-13 0-45 15,-29 3-44-15,-34-6-1 16</inkml:trace>
          <inkml:trace contextRef="#ctx0" brushRef="#br0" timeOffset="235016.0688">10575 11226 480 0,'0'0'0'0,"0"0"1"15,0 0-2-15,0 0-1 16,0 0-4-16,0 0-17 16,18 7-58-16,-18-7-3 15</inkml:trace>
          <inkml:trace contextRef="#ctx0" brushRef="#br0" timeOffset="235203.5732">10719 11837 442 0,'0'0'-2'0,"0"0"1"16,0 0-2-16,0 0-1 0,-15 26-4 16,12-5-7-16,-8 6-19 15,-12 9-44-15,20 4-3 16</inkml:trace>
        </inkml:traceGroup>
      </inkml:traceGroup>
    </inkml:traceGroup>
    <inkml:traceGroup>
      <inkml:annotationXML>
        <emma:emma xmlns:emma="http://www.w3.org/2003/04/emma" version="1.0">
          <emma:interpretation id="{248EDBCD-7616-4415-90B5-E4A3717AD7D3}" emma:medium="tactile" emma:mode="ink">
            <msink:context xmlns:msink="http://schemas.microsoft.com/ink/2010/main" type="paragraph" rotatedBoundingBox="17701,16491 27177,16620 27157,18034 17682,179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C0DFE6-9185-4E74-8763-C85CA77129FC}" emma:medium="tactile" emma:mode="ink">
              <msink:context xmlns:msink="http://schemas.microsoft.com/ink/2010/main" type="line" rotatedBoundingBox="17701,16491 27177,16620 27157,18034 17682,17905">
                <msink:destinationLink direction="with" ref="{513FF3A0-29D1-43E4-A331-01F10ECB3D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1690CD9-8DA7-4B30-B564-D861ED012BB4}" emma:medium="tactile" emma:mode="ink">
                <msink:context xmlns:msink="http://schemas.microsoft.com/ink/2010/main" type="inkWord" rotatedBoundingBox="17700,16552 19883,16582 19871,17460 17688,17430"/>
              </emma:interpretation>
              <emma:one-of disjunction-type="recognition" id="oneOf17">
                <emma:interpretation id="interp85" emma:lang="en-US" emma:confidence="0">
                  <emma:literal>an a</emma:literal>
                </emma:interpretation>
                <emma:interpretation id="interp86" emma:lang="en-US" emma:confidence="0">
                  <emma:literal>and</emma:literal>
                </emma:interpretation>
                <emma:interpretation id="interp87" emma:lang="en-US" emma:confidence="0">
                  <emma:literal>ana</emma:literal>
                </emma:interpretation>
                <emma:interpretation id="interp88" emma:lang="en-US" emma:confidence="0">
                  <emma:literal>ara</emma:literal>
                </emma:interpretation>
                <emma:interpretation id="interp89" emma:lang="en-US" emma:confidence="0">
                  <emma:literal>ands</emma:literal>
                </emma:interpretation>
              </emma:one-of>
            </emma:emma>
          </inkml:annotationXML>
          <inkml:trace contextRef="#ctx0" brushRef="#br0" timeOffset="220984.649">776 12913 327 0,'0'0'6'0,"0"0"3"16,0 0 2-16,0 0 1 15,0 0 2-15,-26 0 0 16,8 12 1-16,-8 7 0 15,-7 13-5-15,-3 9-3 0,-6 10-2 16,2 9-1-16,-1-2-1 16,4 1-1-16,11-3-1 15,8-10-1-15,14-12 0 16,8-16 0-16,19-15-1 0,9-6-1 16,20-26 1-16,-4-12 0 15,11-5 0-15,-3-15 1 16,-1 3 1-16,-15 0 0 15,1 2 2-15,-15 5 2 0,-12 10 0 16,-6 8 0-16,-1 8 1 16,-7 6-1-16,0 19 0 15,0-19-1-15,0 19-1 16,0 0 0-16,0 15-1 0,3 8 0 16,10 8-1-16,1 14 0 15,9 3-1-15,1 16-5 16,-5-6-14-16,11-7-64 15,2 12-5-15</inkml:trace>
          <inkml:trace contextRef="#ctx0" brushRef="#br0" timeOffset="221359.6531">1312 12954 432 0,'0'0'2'0,"0"0"2"16,0 0-2-16,0 9 2 0,6 4 2 16,2 5 1-16,7 12 0 15,-1 9 1-15,4 6-2 16,5 4-1-16,-4 5 0 16,-1-5-3-16,-3-1 0 0,-1-12-2 15,-3-10-1-15,-6-12-1 16,-5-14 0-16,0 0 0 15,0-23 1-15,0-5-1 16,-5-9 2-16,5-6 0 0,0-3 0 16,0-1 0-16,5 0 1 15,5-5 1-15,1 8-1 16,7 8 1-16,1 2 0 16,-1 12 0-16,8 10-1 15,-4 12 1-15,4 7-1 0,5 20-1 16,-2 14-2-16,3 9-5 15,-6 2-12-15,11-7-56 16,-3 9-11-16</inkml:trace>
          <inkml:trace contextRef="#ctx0" brushRef="#br0" timeOffset="221906.5328">2179 12547 466 0,'0'0'2'0,"0"0"-1"16,0 0 0-16,0 0 1 0,0 10-1 15,0-10 1-15,21 29 0 16,-5-11 0-16,2 14-2 16,7-1 0-16,1 3 0 15,3 1-2-15,-3-1 0 16,0 0 0-16,-7-12 0 0,-4-4 0 15,-15-18 1-15,14 15 1 16,-14-15 0-16,-11 0 2 16,-11-3 2-16,-8-2 0 0,-7 5 0 15,-3 0 1-15,-8 15 0 16,-7 7-1-16,0 10 0 16,3 11 0-16,4 4-2 15,11 4 0-15,7 5-1 0,11-9 1 16,19 0-2-16,8-11 0 15,26-12-2-15,10-12 0 16,7-12 0-16,12-16 0 16,0-13 1-16,0-9-1 15,-11-5 1-15,-5-1 1 0,-13-1 1 16,-15 1 0-16,-13 8 2 16,-6-1 0-16,-3 6 1 15,-13 11-4-15,6 4 0 16,10 16 0-16,-19-15 0 0,19 15 0 15,0 15 0-15,0 14 0 16,19 12 0-16,4 11 0 16,1 5 0-16,18 18 0 0,-6-9-10 15,17-17-70-15,-3 20-9 16</inkml:trace>
        </inkml:traceGroup>
        <inkml:traceGroup>
          <inkml:annotationXML>
            <emma:emma xmlns:emma="http://www.w3.org/2003/04/emma" version="1.0">
              <emma:interpretation id="{2AF52920-5E79-443F-A23D-AC4570CAB335}" emma:medium="tactile" emma:mode="ink">
                <msink:context xmlns:msink="http://schemas.microsoft.com/ink/2010/main" type="inkWord" rotatedBoundingBox="20609,16588 22379,16612 22360,17968 20591,17944"/>
              </emma:interpretation>
              <emma:one-of disjunction-type="recognition" id="oneOf18">
                <emma:interpretation id="interp90" emma:lang="en-US" emma:confidence="0">
                  <emma:literal>IV,</emma:literal>
                </emma:interpretation>
                <emma:interpretation id="interp91" emma:lang="en-US" emma:confidence="0">
                  <emma:literal>w,</emma:literal>
                </emma:interpretation>
                <emma:interpretation id="interp92" emma:lang="en-US" emma:confidence="0">
                  <emma:literal>(V,</emma:literal>
                </emma:interpretation>
                <emma:interpretation id="interp93" emma:lang="en-US" emma:confidence="0">
                  <emma:literal>NV,</emma:literal>
                </emma:interpretation>
                <emma:interpretation id="interp94" emma:lang="en-US" emma:confidence="0">
                  <emma:literal>WV,</emma:literal>
                </emma:interpretation>
              </emma:one-of>
            </emma:emma>
          </inkml:annotationXML>
          <inkml:trace contextRef="#ctx0" brushRef="#br0" timeOffset="222156.5358">3454 12627 399 0,'0'0'4'0,"0"0"1"15,-11 9 3-15,1 9 2 16,-1 3 2-16,-4 15 2 15,-4 8 0-15,4 20 0 0,-4 5-2 16,9 19-4-16,10 4-5 16,4 4-6-16,21 7-14 15,12 0-47-15,19-11-23 16</inkml:trace>
          <inkml:trace contextRef="#ctx0" brushRef="#br0" timeOffset="223000.3107">3882 12895 445 0,'0'0'4'0,"0"0"1"15,0 0 1-15,0 0 2 16,0 0 0-16,0 0 0 0,-7 0 1 16,7 0 0-16,0 0-2 15,0 11-5-15,0-11-2 16,4 30 0-16,7-8 0 16,0 8 0-16,4 2 0 0,7 11 0 15,-4 7 0-15,11-3 0 16,5 8 0-16,-5-3 0 15,12 3 0-15,-1-7 0 16,2-10 0-16,-5-6 0 16,7-10 0-16,-12-15 0 0,2-7 0 15,-8 0 0-15,-4-18 0 16,-4-16 0-16,-7 1 0 16,-3-11 0-16,-8 0 0 15,4-7 0-15,-4-1 0 0,0 1 0 16,0-12 0-16,0 1 0 15,0-1 0-15,0 0 0 16,6 2 0-16,-1 1 0 0,6 8 0 16,-4 9 0-16,1 6 0 15,-2 10 0-15,2 9 0 16,-8 18 0-16,7-11 0 16,-7 11 0-16,0 0 0 15,0 0 0-15,0 0 0 0,0 0 0 16,0 0 0-16,16-7 0 15,-16 7 0-15,0 0 0 16,0 0-73-16,14 7-20 16</inkml:trace>
          <inkml:trace contextRef="#ctx0" brushRef="#br0" timeOffset="223484.7261">5089 13260 438 0,'0'0'2'16,"0"0"4"-16,0 0 0 15,0 0 2-15,0 0 2 0,-4 23 0 16,4 2 0-16,0 7 1 16,4 12-1-16,3 19-10 15,-4 10 0-15,2 12 0 16,-5 0 0-16,-8 10-12 0,-18-11-75 15,-14-14-3-15</inkml:trace>
        </inkml:traceGroup>
        <inkml:traceGroup>
          <inkml:annotationXML>
            <emma:emma xmlns:emma="http://www.w3.org/2003/04/emma" version="1.0">
              <emma:interpretation id="{6583F0B6-BF13-4678-93B9-2FC97B3AC72F}" emma:medium="tactile" emma:mode="ink">
                <msink:context xmlns:msink="http://schemas.microsoft.com/ink/2010/main" type="inkWord" rotatedBoundingBox="22766,16560 27177,16620 27160,17866 22749,17805"/>
              </emma:interpretation>
              <emma:one-of disjunction-type="recognition" id="oneOf19">
                <emma:interpretation id="interp95" emma:lang="en-US" emma:confidence="0">
                  <emma:literal>an b);</emma:literal>
                </emma:interpretation>
                <emma:interpretation id="interp96" emma:lang="en-US" emma:confidence="0">
                  <emma:literal>An b);</emma:literal>
                </emma:interpretation>
                <emma:interpretation id="interp97" emma:lang="en-US" emma:confidence="0">
                  <emma:literal>any b);</emma:literal>
                </emma:interpretation>
                <emma:interpretation id="interp98" emma:lang="en-US" emma:confidence="0">
                  <emma:literal>Ana b);</emma:literal>
                </emma:interpretation>
                <emma:interpretation id="interp99" emma:lang="en-US" emma:confidence="0">
                  <emma:literal>and b);</emma:literal>
                </emma:interpretation>
              </emma:one-of>
            </emma:emma>
          </inkml:annotationXML>
          <inkml:trace contextRef="#ctx0" brushRef="#br0" timeOffset="229562.855">7619 13392 481 0,'0'0'0'15,"0"0"0"-15,-11 10 0 16,11 5 0-16,-7 8 0 15,7-1 1-15,0 11 1 16,0 3 0-16,0 2 0 0,0 5-2 16,7-3 0-16,-7-2-3 15,0-2-6-15,-7-7-7 16,-12-3-9-16,-18-8-24 0,5-13-38 16,3-5-1-16</inkml:trace>
          <inkml:trace contextRef="#ctx0" brushRef="#br0" timeOffset="230079.4837">8236 12690 479 0,'0'0'2'0,"0"0"0"0,-15 18 1 16,9 4 0-16,-10 3 1 15,5 17 0-15,-1 5 0 16,6 4 1-16,6 17-2 16,0-4-1-16,6 2-2 0,6-2 0 15,7-10 0-15,-5-5 0 16,-2-8 0-16,-1-16 0 16,-11-25 0-16,0 0 0 15,10 0 0-15,-10-23-3 0,0-9 1 16,-3-12 0-16,3-1 0 15,0-2 1-15,0-5 0 16,0 7 0-16,3 1 1 0,13 4 0 16,2 6 1-16,1 9 0 15,5 11 1-15,2 2 0 16,3 12 0-16,-3 0 0 16,1 15 0-16,-4 7-2 15,-5 8 0-15,4 8 0 0,-7-2 0 16,-1 11 0-16,-7 4 0 15,4 1 0-15,-11 3 0 16,5 1 0-16,-5-5 0 16,-5-8 0-16,-3 0-8 0,-13-18-11 15,10-3-40-15,-12-11-29 16,5-11-2-16</inkml:trace>
          <inkml:trace contextRef="#ctx0" brushRef="#br0" timeOffset="230297.2354">8966 12579 473 0,'0'0'3'0,"0"0"1"16,0 0 0-16,4 21 1 15,0-1 1-15,4 7 0 16,6 5 2-16,-4 7-6 0,9 9-2 15,-4 12 0-15,0 5 0 16,-1 7 0-16,-6 3 0 16,-8 7 0-16,-3 2 0 15,-23 2 0-15,-19 1 0 0,-33 5-69 16,-28-10-23-16</inkml:trace>
          <inkml:trace contextRef="#ctx0" brushRef="#br0" timeOffset="235687.9566">9741 13263 481 0,'0'0'1'0,"0"0"1"16,-10 15 1-16,5 3-1 16,-6 4 1-16,8 12-1 0,-9 6 1 15,-2 15-1-15,-9 18-6 16,-9 5-13-16,-23 21-68 16,-13 10-2-16</inkml:trace>
          <inkml:trace contextRef="#ctx0" brushRef="#br0" timeOffset="235484.8138">9915 12665 462 0,'0'0'1'16,"0"0"0"-16,0 0 0 0,0 0-1 15,0 0 0-15,0 18-3 16,0 4-12-16,0 25-57 15,-5-15-10-15</inkml:trace>
          <inkml:trace contextRef="#ctx0" brushRef="#br0" timeOffset="226500.3524">5824 12554 262 0,'0'0'7'0,"0"0"4"0,0 0 2 16,0 0 4-16,0 0 2 15,0 0 0-15,0 0 4 16,0 0 1-16,0 0-5 16,-5 14-4-16,5-14-3 15,0 18-1-15,0-6-2 0,0 1-2 16,0 12-2-16,0-7-1 15,0 7-1-15,0 1-1 16,5 5 0-16,-2 7 0 16,0 3 0-16,-3 3-1 0,4 3 0 15,-4 10 1-15,3-10-2 16,-3 4 1-16,0-11-1 16,0 1 0-16,5-12 0 15,-5-3 0-15,3-8 0 0,-3-18 1 16,5 18 0-16,-5-18 1 15,0 0-1-15,0 0 1 16,0 0-1-16,0 0 0 16,0 0 1-16,0 0-1 15,0-6-1-15,0 6 1 0,0 0-1 16,0-20 0-16,0 20 1 16,0 0-1-16,0 0 0 15,0 0 0-15,0 0 0 0,0 0-1 16,0 0 1-16,0 0 0 15,0 0 0-15,0 0 0 16,0 0 1-16,0 0-1 16,0-10 0-16,0 10 1 0,0 0-1 15,0 0 0-15,0 0 1 16,0 0-1-16,0 0 0 16,0 0 0-16,0 0 0 0,0 0 0 15,0 0 0-15,0 0 0 16,0 0 0-16,0 0 0 15,0 0 0-15,0 0 0 16,0 0 2-16,0 0-2 16,0 0 0-16,0 0 0 15,0 0 0-15,0 0 0 0,0 0 0 16,0 0 0-16,0 0 0 16,0 0 0-16,6-15 0 15,-6 15 0-15,0 0 0 0,0 0 0 16,0 0 0-16,0 0 0 15,0 0 0-15,0 0 0 16,0 0 0-16,0 0 0 16,0 0 0-16,0 0 0 0,0 0 0 15,0 0 0-15,0 0 0 16,0 0 0-16,0 0 0 16,0 0 0-16,0 0 0 15,0 0 0-15,0 0 0 0,0 0 0 16,0 0 0-16,0 0 0 15,0 0 0-15,0 0 0 16,0 0 0-16,0 0 0 16,0 0 0-16,0 0 0 15,0 0 0-15,0 0 0 0,0 0 0 16,0 0 0-16,0 0 0 16,0 0 0-16,0 0 0 15,0 0 0-15,0 0-2 16,0 0 0-16,0 0-1 0,0 0-4 15,0 0-8-15,0 0-28 16,18-4-44-16,-18 4 0 16</inkml:trace>
          <inkml:trace contextRef="#ctx0" brushRef="#br0" timeOffset="228828.4901">5782 12636 269 0,'0'0'5'0,"0"0"3"0,0 0 0 15,0 0 1-15,-8-6 0 16,8 6 1-16,0 0 2 16,0 0-2-16,0 0-4 0,0 0-2 15,-10 0-1-15,10 0 1 16,0 0 0-16,0 0 0 16,0 0 2-16,0 0 0 0,0 0 2 15,0 0-1-15,0 0 1 16,0 0 0-16,0 0-1 15,0 0 0-15,0 0 0 16,0 0-2-16,0 0 0 0,0 0-1 16,0 0-1-16,0 0 0 15,0 0 0-15,4 17-1 16,-4-17 1-16,0 0-1 16,0 0 1-16,-7 14 0 15,7-14 0-15,-23 22 0 0,4-8-1 16,-2 4 1-16,-1 8 0 15,-4 3-1-15,-5 5 0 16,7 6 0-16,1 4-1 16,1 6 0-16,-1 11 1 0,10-8-1 15,2 12-1-15,6-11 0 16,5 2 0-16,5-12 1 16,9-4-1-16,9-15 1 15,9-7-1-15,5-18 0 0,7-2-1 16,1-17 0-16,2-13 0 15,1-6 0-15,-4-10-1 16,-7 1 0-16,-6-8 1 0,-7-8 0 16,-8 1 1-16,-13-1-1 15,-3 4 1-15,0 1 0 16,-14 5 1-16,-1 9 1 16,-4 8-1-16,1 8 0 15,4 8 2-15,-4 4-1 0,-2 14 0 16,9 2 0-16,11 0 0 15,-18 7-1-15,15 13 1 16,3-2 0-16,3 11 0 16,7 6 1-16,6 6 1 0,7 19-4 15,1-6 0-15,2 17 0 16,3 2 0-16,2 3 0 16,-6 6 0-16,-2-1 0 15,-5-8-12-15,4-21-63 0,-7 11-14 16</inkml:trace>
          <inkml:trace contextRef="#ctx0" brushRef="#br0" timeOffset="229297.2264">6244 13024 452 0,'0'0'3'16,"0"0"0"-16,0 0 1 16,-5 14 1-16,5 0 1 15,0 9 0-15,5 8 0 0,3 5 0 16,3 11-1-16,2 6-2 16,10 6-1-16,-1-1 0 15,1-2-1-15,1-2-1 16,-4-10-1-16,-1-6 1 0,-9-9-1 15,-2-15 0-15,-8-14 0 16,0 0-1-16,3-11 1 16,0-10 0-16,-3-14-1 15,0-1 1-15,0-4 0 16,0-9 0-16,0 1 1 0,5-3-1 16,6 1 1-16,4 4 1 15,10 3-1-15,1 7 1 16,3 7 1-16,-3 13-1 0,8 8 1 15,-5 12 0-15,0 18 0 16,2 15 0-16,-7 7 0 16,-5 7-2-16,1 12-1 15,-2 11-9-15,-18-16-31 0,3 12-44 16,-3-6-5-16</inkml:trace>
        </inkml:traceGroup>
      </inkml:traceGroup>
    </inkml:traceGroup>
    <inkml:traceGroup>
      <inkml:annotationXML>
        <emma:emma xmlns:emma="http://www.w3.org/2003/04/emma" version="1.0">
          <emma:interpretation id="{0C8440B2-8896-492F-8812-0FF9DF68F7DE}" emma:medium="tactile" emma:mode="ink">
            <msink:context xmlns:msink="http://schemas.microsoft.com/ink/2010/main" type="paragraph" rotatedBoundingBox="17720,17667 25998,17817 25975,19107 17696,189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41B8F8-6D5C-47E0-8957-FFC9EEC05426}" emma:medium="tactile" emma:mode="ink">
              <msink:context xmlns:msink="http://schemas.microsoft.com/ink/2010/main" type="line" rotatedBoundingBox="17720,17667 25998,17817 25975,19107 17696,18957"/>
            </emma:interpretation>
          </emma:emma>
        </inkml:annotationXML>
        <inkml:traceGroup>
          <inkml:annotationXML>
            <emma:emma xmlns:emma="http://www.w3.org/2003/04/emma" version="1.0">
              <emma:interpretation id="{E391A28B-208E-4551-BF4E-B7A22F610F5C}" emma:medium="tactile" emma:mode="ink">
                <msink:context xmlns:msink="http://schemas.microsoft.com/ink/2010/main" type="inkWord" rotatedBoundingBox="17718,17757 19180,17783 19164,18655 17702,18629"/>
              </emma:interpretation>
              <emma:one-of disjunction-type="recognition" id="oneOf20">
                <emma:interpretation id="interp100" emma:lang="en-US" emma:confidence="1">
                  <emma:literal>or</emma:literal>
                </emma:interpretation>
                <emma:interpretation id="interp101" emma:lang="en-US" emma:confidence="0">
                  <emma:literal>on</emma:literal>
                </emma:interpretation>
                <emma:interpretation id="interp102" emma:lang="en-US" emma:confidence="0">
                  <emma:literal>Or</emma:literal>
                </emma:interpretation>
                <emma:interpretation id="interp103" emma:lang="en-US" emma:confidence="0">
                  <emma:literal>oh</emma:literal>
                </emma:interpretation>
                <emma:interpretation id="interp104" emma:lang="en-US" emma:confidence="0">
                  <emma:literal>ov</emma:literal>
                </emma:interpretation>
              </emma:one-of>
            </emma:emma>
          </inkml:annotationXML>
          <inkml:trace contextRef="#ctx0" brushRef="#br0" timeOffset="236766.0851">1016 13907 325 0,'0'0'5'0,"0"0"4"15,-19-7 2-15,9 3 4 0,-9 4 0 16,-7 0 2-16,0 4 0 16,-11 3 1-16,-3 11-4 15,-4 11-4-15,-8 7-2 16,-4 13-3-16,6 6 0 0,-3 7-2 15,9 5-1-15,4 2 0 16,6-2 0-16,19-9-1 16,9-6 0-16,9-14 0 0,18-17-1 15,16-14 0-15,15-10 0 16,4-15 0-16,7-16 0 16,3-6 0-16,-11-11-1 15,0-1 1-15,-11-4 0 0,-17 2 0 16,-12-2 1-16,-12 8-1 15,-11 8 0-15,-10 8 0 16,-4 0-2-16,-7 19-4 16,-8-3-10-16,14 2-50 15,-3 14-20-15</inkml:trace>
          <inkml:trace contextRef="#ctx0" brushRef="#br0" timeOffset="237172.3401">1444 13746 438 0,'0'0'1'16,"0"0"1"-16,-16 18 1 15,13-4 0-15,0 7 2 16,3 9 0-16,0 10 1 0,6 12 1 15,14 10-1-15,10 6 1 16,6 1-2-16,4 12 1 16,2-5-2-16,2 6-1 15,-7-9 0-15,-23-40-3 16,-3 5 0-16,1-13 0 0,-6 4-1 16,-1-7 1-16,-2-7 2 15,-6 6-1-15,-13-13 0 16,-2-23 3-16,-4-14-4 15,4-22 0-15,10-12 0 16,5-11 0-16,14 9 0 0,15-2 0 16,6 2 0-16,10 9-4 15,-2 5-3-15,7 17-17 16,-5 5-62-16,-6 6-2 16</inkml:trace>
        </inkml:traceGroup>
        <inkml:traceGroup>
          <inkml:annotationXML>
            <emma:emma xmlns:emma="http://www.w3.org/2003/04/emma" version="1.0">
              <emma:interpretation id="{2EFC2FD8-554B-4D97-AB1B-B9A5FBAA4220}" emma:medium="tactile" emma:mode="ink">
                <msink:context xmlns:msink="http://schemas.microsoft.com/ink/2010/main" type="inkWord" rotatedBoundingBox="20528,17718 25998,17817 25975,19107 20505,19008"/>
              </emma:interpretation>
              <emma:one-of disjunction-type="recognition" id="oneOf21">
                <emma:interpretation id="interp105" emma:lang="en-US" emma:confidence="0">
                  <emma:literal>101,410)</emma:literal>
                </emma:interpretation>
                <emma:interpretation id="interp106" emma:lang="en-US" emma:confidence="0">
                  <emma:literal>(01, ur u)</emma:literal>
                </emma:interpretation>
                <emma:interpretation id="interp107" emma:lang="en-US" emma:confidence="0">
                  <emma:literal>(01, us u)</emma:literal>
                </emma:interpretation>
                <emma:interpretation id="interp108" emma:lang="en-US" emma:confidence="0">
                  <emma:literal>(01,u,u)</emma:literal>
                </emma:interpretation>
                <emma:interpretation id="interp109" emma:lang="en-US" emma:confidence="0">
                  <emma:literal>(01, u,u)</emma:literal>
                </emma:interpretation>
              </emma:one-of>
            </emma:emma>
          </inkml:annotationXML>
          <inkml:trace contextRef="#ctx0" brushRef="#br0" timeOffset="237594.232">3617 13854 434 0,'0'0'4'0,"0"0"1"0,0 0 1 16,-3-10 2-16,3 10 0 15,-23-4 2-15,4 4 0 16,-7 7 0-16,-11 15-2 16,1 9 0-16,-4 16-8 15,-5 12 0-15,1 18 0 0,4 18 0 16,21-39 0-16,4 9 0 16,4-2 0-16,7 10 0 15,4-1 0-15,23-3-14 16,17 1-74-16,4-16-4 0</inkml:trace>
          <inkml:trace contextRef="#ctx0" brushRef="#br0" timeOffset="240625.5202">3942 14315 421 0,'0'0'5'16,"0"0"2"-16,0 0 1 15,-15 18 1-15,4-3 0 16,-4-1 2-16,1 8-1 0,-4 8 1 16,2 7-4-16,1-1-3 15,9-16-2-15,1 1-1 16,5 1 0-16,5 0-1 0,1-8-1 15,9-6 2-15,33 6-2 16,7-14 1-16,13-18 0 16,1-12 1-16,12-16 0 15,-7-15-1-15,-12-8 1 16,-25 11-2-16,-15-1 1 0,-15 8 0 16,-7 4 0-16,-13 4 0 15,-13 18 0-15,-8 0-1 16,2 13 1-16,-5 12-2 15,-8 0-4-15,11 16-8 0,-10-2-29 16,15 7-44-16,13 2 0 16</inkml:trace>
          <inkml:trace contextRef="#ctx0" brushRef="#br0" timeOffset="240922.4157">4568 14057 434 0,'0'0'5'15,"0"0"1"-15,-3 15 1 0,0 0 2 16,-1 6 0-16,0 4 1 15,0 13 1-15,1 7 0 16,-2 9-4-16,5 4-5 16,0 10-2-16,0-32 0 0,0 4 0 15,0 2-12-15,-3 9-48 16,3-11-29-16,0 5-2 16</inkml:trace>
          <inkml:trace contextRef="#ctx0" brushRef="#br0" timeOffset="241266.1857">5199 14680 455 0,'0'0'3'0,"0"0"2"0,0 0 1 15,-6 18 0-15,1-5 1 16,5 2 1-16,-7 10-1 15,4 4 1-15,-8 9-4 16,0 3-5-16,-7 6-23 0,-8 6-60 16,-5 1-3-16</inkml:trace>
          <inkml:trace contextRef="#ctx0" brushRef="#br0" timeOffset="243313.0627">5719 14296 369 0,'0'0'6'0,"0"0"4"0,0 0 0 15,0-11 3-15,0 11 1 16,0 0 2-16,0 0-1 16,0 0 2-16,16 0-5 15,-9 14-3-15,4 13-1 0,4 2-2 16,-1 0 0-16,5 9-6 16,4-2 0-16,6-3 0 15,-3-8 0-15,6-2 0 16,5-12 0-16,7-7 0 15,6-8 0-15,0-18 0 0,-2-3 0 16,4-18 0-16,-8 0 0 16,-4-3 0-16,-3-2-3 15,-18-1 2-15,-4 2 1 16,-12 3 0-16,-3 6 1 0,-3 6-1 16,-8 6 1-16,0 3 1 15,-1 5-2-15,12 18 0 16,-14-18 0-16,14 18 0 0,0 0 0 15,0 11 0-15,0 3 0 16,14 13 0-16,-2-2 0 16,2 15 0-16,5 2 0 15,4 9 0-15,-2 3 0 16,2 2 0-16,-4 3 0 0,-13-8-2 16,6-24-86-16,-1-2-3 15</inkml:trace>
          <inkml:trace contextRef="#ctx0" brushRef="#br0" timeOffset="243578.6918">6907 14417 457 0,'0'0'3'16,"0"0"0"-16,8 18 1 15,2 0 1-15,3 9 1 16,-6-11-1-16,0 4 0 16,0 3 1-16,4 6-2 0,-3 4-2 15,-1 5-3-15,-4-2-3 16,2 0-4-16,-5 2-9 16,-5-7-14-16,-5 5-55 15,-1-8-2-15</inkml:trace>
          <inkml:trace contextRef="#ctx0" brushRef="#br0" timeOffset="243969.377">7347 14123 482 0,'0'0'2'0,"0"0"1"0,0 22 1 16,0-11 1-16,0 16-1 16,7 2 2-16,8 7-1 15,3 12-5-15,12 4 0 16,6 3 0-16,-17-26 0 0,11 4 0 16,3-2 0-16,4-2 0 15,-1-4 0-15,-2-7 0 16,47 11 0-16,-4-14 0 15,1-15 0-15,-12-15 0 16,-7-22 0-16,-15-20 0 0,-25-18 0 16,-19 6 0-16,-3-5 0 15,-16 5 0-15,-4 2 0 16,2 8 0-16,-1 13 0 16,4 8 0-16,2 11-2 0,9 17-9 15,7 10-12-15,0 0-64 16,11 0-3-16</inkml:trace>
          <inkml:trace contextRef="#ctx0" brushRef="#br0" timeOffset="244297.4528">8549 13785 378 0,'0'0'7'16,"0"0"3"-16,0 0 2 16,0 0 2-16,18 11 3 15,-10-1-1-15,15 8 3 0,-4 5 0 16,5 8-4-16,2 12-11 15,-3 8-4-15,-1 21 0 16,-12 4 0-16,-2 20 0 16,-8-38 0-16,-15 9 0 15,-10 6 0-15,-9 16 0 0,-18-6-78 16,-21 11-14-16</inkml:trace>
        </inkml:traceGroup>
      </inkml:traceGroup>
    </inkml:traceGroup>
  </inkml:traceGroup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3:38.7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E46735F-0988-41D3-8B78-755616C404A6}" emma:medium="tactile" emma:mode="ink">
          <msink:context xmlns:msink="http://schemas.microsoft.com/ink/2010/main" type="inkDrawing" rotatedBoundingBox="21801,5087 24904,5042 24905,5107 21802,5152" semanticType="underline" shapeName="Other">
            <msink:sourceLink direction="with" ref="{02C679C5-426E-416F-B92A-BE3DE98DCC54}"/>
          </msink:context>
        </emma:interpretation>
      </emma:emma>
    </inkml:annotationXML>
    <inkml:trace contextRef="#ctx0" brushRef="#br0">4550 1090 339 0,'0'0'5'0,"0"0"2"16,0 0 4-16,-8-11 0 15,8 11 2-15,0 0 0 0,0-9 1 16,0 9 0-16,0 0-3 16,0 0-2-16,20 0-3 15,-6 0 1-15,4 0-2 16,8 2-2-16,4-2 1 0,6 5-1 16,9-5-1-16,7 2 1 15,-1-2-1-15,4 0-1 16,2 0 0-16,1 0 0 0,-3 0 0 15,5 5 0-15,-9-1-1 16,4-4-1-16,-3 0 1 16,4 0 1-16,-9 0-1 15,-2 2 0-15,2 3 1 16,-5-5-1-16,2 0 0 0,-4 0 1 16,5 0-1-16,-9 0 0 15,4 3 1-15,2-3-1 16,-2 0 0-16,9-3 1 15,-6 3-1-15,1 0 0 0,1 0 2 16,-4 0-2-16,2 0-1 16,2 0 2-16,7 0-1 15,-8 0 0-15,-4 0 1 0,2-5-1 16,1 3-1-16,1 2 2 16,1-9 0-16,-4 9-2 15,2-7 1-15,1 5 1 16,1 2-1-16,3 2 1 0,-12 3 0 15,9-5-1-15,-1 0 1 16,-2 2 0-16,-5 3 0 16,-1-5 0-16,4 4 0 15,-3-4 0-15,8 0-1 0,-8-9 2 16,7 9-1-16,-4-2 0 16,1-3 1-16,-4 3-2 15,3-3 0-15,-3-6 2 16,0 11-2-16,0 0 0 15,-7-7 0-15,-5 3 0 0,1 1 0 16,3 3 0-16,-6 0 0 16,-1 0 0-16,-4-8 0 15,0 3 0-15,-2 5 0 16,5-2 0-16,-5 2 0 0,-6-4 0 16,-10 4 0-16,19-7 0 15,-19 7 0-15,18 0 0 16,-18 0 0-16,0 0 0 0,0 0 0 15,0 0 0-15,0 0 0 16,0 0 0-16,0 0 0 16,0 0-35-16,-7 0-51 15,-7 0-1-15</inkml:trace>
  </inkml:traceGroup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1:10.3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7165EAA-314B-4306-9306-BA911A9B3F3D}" emma:medium="tactile" emma:mode="ink">
          <msink:context xmlns:msink="http://schemas.microsoft.com/ink/2010/main" type="writingRegion" rotatedBoundingBox="13989,4495 14646,4495 14646,5197 13989,5197"/>
        </emma:interpretation>
      </emma:emma>
    </inkml:annotationXML>
    <inkml:traceGroup>
      <inkml:annotationXML>
        <emma:emma xmlns:emma="http://www.w3.org/2003/04/emma" version="1.0">
          <emma:interpretation id="{FCAB857B-CE79-4CBF-AE11-66FDAC3BCF7F}" emma:medium="tactile" emma:mode="ink">
            <msink:context xmlns:msink="http://schemas.microsoft.com/ink/2010/main" type="paragraph" rotatedBoundingBox="13989,4495 14646,4495 14646,5197 13989,51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4775F5-95E3-4173-B1DB-5B2B962BE0C4}" emma:medium="tactile" emma:mode="ink">
              <msink:context xmlns:msink="http://schemas.microsoft.com/ink/2010/main" type="line" rotatedBoundingBox="13989,4495 14646,4495 14646,5197 13989,5197"/>
            </emma:interpretation>
          </emma:emma>
        </inkml:annotationXML>
        <inkml:traceGroup>
          <inkml:annotationXML>
            <emma:emma xmlns:emma="http://www.w3.org/2003/04/emma" version="1.0">
              <emma:interpretation id="{667E5754-9356-4C02-B213-B777A140B100}" emma:medium="tactile" emma:mode="ink">
                <msink:context xmlns:msink="http://schemas.microsoft.com/ink/2010/main" type="inkWord" rotatedBoundingBox="13989,4495 14646,4495 14646,5197 13989,5197"/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.5">
                  <emma:literal>0 |</emma:literal>
                </emma:interpretation>
                <emma:interpretation id="interp2" emma:lang="en-US" emma:confidence="0">
                  <emma:literal>01</emma:literal>
                </emma:interpretation>
                <emma:interpretation id="interp3" emma:lang="en-US" emma:confidence="0">
                  <emma:literal>0</emma:literal>
                </emma:interpretation>
                <emma:interpretation id="interp4" emma:lang="en-US" emma:confidence="0">
                  <emma:literal>10</emma:literal>
                </emma:interpretation>
              </emma:one-of>
            </emma:emma>
          </inkml:annotationXML>
          <inkml:trace contextRef="#ctx0" brushRef="#br0">12763 280 241 0,'0'0'5'0,"0"0"3"0,0 0 1 15,0 0 0-15,-8-16 2 16,8 16 1-16,0 0 0 15,0 0 0-15,0 0-2 16,-14-2-3-16,14 2 0 16,0 0 0-16,-23 6-1 0,23-6 1 15,-21 12 1-15,5-5-2 16,5 4 1-16,-4 0-1 16,1 5-1-16,4-3-1 0,2 2 0 15,0 10-1-15,1 4 1 16,7 5-1-16,-4 4 0 15,4-2 0-15,0 4 0 16,4 0 0-16,3 1 0 0,1-12 0 16,6 1-1-16,1 0 1 15,7-12-1-15,11 0 1 16,1-7-1-16,3-4 0 16,7-7 0-16,-1 0 0 0,10-9-1 15,-12-7 1-15,-1 2-1 16,-3-12 0-16,-16-4-1 15,-5 4 1-15,-6-7-1 16,-10-1 1-16,-7-2-2 0,-7-4 1 16,-2 0-1-16,-5-1 0 15,-2 1 0-15,1-4 1 16,4 7 0-16,3 4-1 16,-4 3 1-16,9 8 0 0,-9 4 0 15,1 10-1-15,-1 1 1 16,-2 7-1-16,2 4 0 15,-4 7 1-15,-3 7-1 16,5 4 0-16,5-1 1 0,6 14-2 16,2-3-2-16,8 8-8 15,0-2-21-15,0-2-46 16,26-6-2-16</inkml:trace>
          <inkml:trace contextRef="#ctx0" brushRef="#br0" timeOffset="1078.1164">13125 166 374 0,'0'0'5'0,"0"0"4"16,0 0 1-16,0 0 1 15,0 0 1-15,0 0 1 16,0 0 0-16,10 4 1 0,-6 10-3 16,11 8-4-16,-4 7-1 15,4 7-2-15,-1 13 0 16,1 9 0-16,4 5-1 15,-9 15-1-15,-2-2-7 0,3 16-31 16,-11-2-47 0,4 1-2-16</inkml:trace>
        </inkml:traceGroup>
      </inkml:traceGroup>
    </inkml:traceGroup>
  </inkml:traceGroup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1:03.2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98A1D26-0488-4D03-B2E0-0141B633C99A}" emma:medium="tactile" emma:mode="ink">
          <msink:context xmlns:msink="http://schemas.microsoft.com/ink/2010/main" type="writingRegion" rotatedBoundingBox="1398,4329 2307,16947 1071,17036 162,4418"/>
        </emma:interpretation>
      </emma:emma>
    </inkml:annotationXML>
    <inkml:traceGroup>
      <inkml:annotationXML>
        <emma:emma xmlns:emma="http://www.w3.org/2003/04/emma" version="1.0">
          <emma:interpretation id="{3F364E0B-5324-4990-AE78-481878B8C2DD}" emma:medium="tactile" emma:mode="ink">
            <msink:context xmlns:msink="http://schemas.microsoft.com/ink/2010/main" type="paragraph" rotatedBoundingBox="1398,4329 2307,16947 1071,17036 162,44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CFFF4D-FE59-471B-8610-6042785248E5}" emma:medium="tactile" emma:mode="ink">
              <msink:context xmlns:msink="http://schemas.microsoft.com/ink/2010/main" type="line" rotatedBoundingBox="1398,4329 2307,16947 1071,17036 162,4418"/>
            </emma:interpretation>
          </emma:emma>
        </inkml:annotationXML>
        <inkml:traceGroup>
          <inkml:annotationXML>
            <emma:emma xmlns:emma="http://www.w3.org/2003/04/emma" version="1.0">
              <emma:interpretation id="{24F7A970-6F84-4398-8F9F-953470D55937}" emma:medium="tactile" emma:mode="ink">
                <msink:context xmlns:msink="http://schemas.microsoft.com/ink/2010/main" type="inkWord" rotatedBoundingBox="306,5216 907,4071 1451,4356 849,5502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it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if</emma:literal>
                </emma:interpretation>
              </emma:one-of>
            </emma:emma>
          </inkml:annotationXML>
          <inkml:trace contextRef="#ctx0" brushRef="#br0">-925 595 347 0,'0'0'6'0,"0"0"3"15,0 0 3-15,23-9 2 16,2 9-1-16,12 0 0 16,12-2 0-16,9-5-4 0,24 3-48 15,-1 4-36-15,8 0-6 16</inkml:trace>
          <inkml:trace contextRef="#ctx0" brushRef="#br0" timeOffset="-203.126">-806 1031 341 0,'0'0'6'0,"0"0"5"15,0 0 2-15,0 0 3 0,-16-11 0 16,16-7 2-16,0-4 0 15,-3-7 0-15,3-7-6 16,0-9-4-16,3-9-3 16,5-6-2-16,3-5-2 0,-4-2-1 15,4-3-1-15,4 4-1 16,1 1 1-16,-2 2 0 16,1 12 0-16,0 6 0 15,-4 9 1-15,0 6 0 16,-4 5-1-16,1 13 1 0,-8 12-1 15,14 0 1-15,-6 9-1 16,2 16 1-16,6 8-1 16,2 10 1-16,8 17 1 0,-4 2 1 15,4 8-1-15,0 6-1 16,0 2-2-16,-8-2-4 16,-4-2-9-16,4-7-32 15,-7-6-35-15,-6-12-4 0</inkml:trace>
          <inkml:trace contextRef="#ctx0" brushRef="#br0" timeOffset="-29741.245">-2 23 117 0,'0'0'7'15,"0"0"7"-15,0 0 4 16,0 0 3-16,0 0 0 0,0 0 3 15,0 0 0-15,0 0 1 16,0 0-6-16,0 0-5 16,0 0-4-16,0 0-1 15,0 0-2-15,0-16-1 0,0 16 0 16,0 0 0-16,0 0-1 16,15-7 1-16,-15 7 0 15,0 0-1-15,0 0 0 16,0 0-2-16,0 0 0 15,0 0 1-15,0 0-2 0,0 0-1 16,0 0 0-16,0 0-1 16,0 0 0-16,0 0-1 15,0 0-4-15,0 0-26 16,0 0-40-16,0 0-6 0</inkml:trace>
        </inkml:traceGroup>
        <inkml:traceGroup>
          <inkml:annotationXML>
            <emma:emma xmlns:emma="http://www.w3.org/2003/04/emma" version="1.0">
              <emma:interpretation id="{00473AE3-9077-4E2A-901B-D815CC34DEE5}" emma:medium="tactile" emma:mode="ink">
                <msink:context xmlns:msink="http://schemas.microsoft.com/ink/2010/main" type="inkWord" rotatedBoundingBox="1000,8417 1085,9607 538,9647 453,8456"/>
              </emma:interpretation>
              <emma:one-of disjunction-type="recognition" id="oneOf1">
                <emma:interpretation id="interp5" emma:lang="en-US" emma:confidence="0">
                  <emma:literal>or</emma:literal>
                </emma:interpretation>
                <emma:interpretation id="interp6" emma:lang="en-US" emma:confidence="0">
                  <emma:literal>for</emma:literal>
                </emma:interpretation>
                <emma:interpretation id="interp7" emma:lang="en-US" emma:confidence="0">
                  <emma:literal>on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For</emma:literal>
                </emma:interpretation>
              </emma:one-of>
            </emma:emma>
          </inkml:annotationXML>
          <inkml:trace contextRef="#ctx0" brushRef="#br0" timeOffset="1093.762">-888 4128 334 0,'0'0'6'16,"0"0"1"-16,0 0 1 15,0 0 2-15,8-4 1 16,7 4 0-16,4 0 0 0,10 0-1 16,0 0-4-16,12 11-2 15,-1 0-1-15,5 9-1 16,-1-2-2-16,-4 3-2 15,-11 12 0-15,-10 0-1 0,-12 8-1 16,-7-1-1-16,-3 4-1 16,-15-1 2-16,-8 2-1 15,4-1 2-15,-4-3 0 16,8-4 2-16,6-5 0 0,5-2 1 16,7-4 0-16,11-8 2 15,8 0 0-15,7-3 2 16,6 1 0-16,2-11 1 15,3 4 1-15,-4-3 0 0,-4 6 0 16,-2-4 0-16,2 2-1 16,-11 1-1-16,-3 4 0 15,-8 3 0-15,0 7 0 16,-2 1 0-16,-5 4 1 0,0 8-1 16,-8-6 2-16,-10 7-1 15,-8-1 0-15,-16 3-1 16,-5-2-1-16,-12 2-5 15,-11-8-6-15,-4-10-49 0,-10 10-26 16,-8-8-4-16</inkml:trace>
          <inkml:trace contextRef="#ctx0" brushRef="#br0" timeOffset="593.7588">-877 4128 310 0,'0'0'6'16,"0"0"4"-16,0 0 2 15,12 7 1-15,-1 8 2 0,3 10 3 16,4 5-2-16,5 18 0 16,-4 11-5-16,-1 10-3 15,4 16-3-15,-4 3-3 16,5 5-4-16,-9-3-7 15,-10-5-14-15,4-5-54 0,3-6-3 16</inkml:trace>
        </inkml:traceGroup>
        <inkml:traceGroup>
          <inkml:annotationXML>
            <emma:emma xmlns:emma="http://www.w3.org/2003/04/emma" version="1.0">
              <emma:interpretation id="{3F885746-E6F7-4114-BB12-DE9A50979DC8}" emma:medium="tactile" emma:mode="ink">
                <msink:context xmlns:msink="http://schemas.microsoft.com/ink/2010/main" type="inkWord" rotatedBoundingBox="1611,15745 1936,16817 1260,17023 935,15951"/>
              </emma:interpretation>
              <emma:one-of disjunction-type="recognition" id="oneOf2">
                <emma:interpretation id="interp10" emma:lang="en-US" emma:confidence="1">
                  <emma:literal>*</emma:literal>
                </emma:interpretation>
                <emma:interpretation id="interp11" emma:lang="en-US" emma:confidence="0">
                  <emma:literal>x</emma:literal>
                </emma:interpretation>
                <emma:interpretation id="interp12" emma:lang="en-US" emma:confidence="0">
                  <emma:literal>X</emma:literal>
                </emma:interpretation>
                <emma:interpretation id="interp13" emma:lang="en-US" emma:confidence="0">
                  <emma:literal>=</emma:literal>
                </emma:interpretation>
                <emma:interpretation id="interp14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125741.2962">-113 11956 283 0,'0'0'6'0,"0"0"3"16,0 0 2-16,0 0 3 15,0-8 1-15,0 8 1 0,19-15 1 16,-1 5 1-16,8 0-7 16,8-1-2-16,3-1-3 15,6 5-2-15,6-1-1 0,-2 5-2 16,1-1 1-16,-4 4-1 15,-7 9 1-15,-3 7 0 16,-5 4 0-16,-10 8-1 16,-1 2 1-16,-3 2-1 15,-4 3 1-15,-8 4-2 0,5-2 1 16,-5 3 1-16,-3-6 0 16,0 2 1-16,-11 1 1 15,0 0 1-15,-7 1 1 0,0-2 0 16,-12 3 1-16,-3-5 0 15,-1 2-1-15,-14 2-1 16,1-1-1-16,-9-9-3 16,-3 8-3-16,-7-9-14 15,7-5-67-15,-4 3-4 0</inkml:trace>
          <inkml:trace contextRef="#ctx0" brushRef="#br0" timeOffset="117413.1128">2743 9481 324 0,'0'0'6'15,"0"0"3"-15,-15-3 2 16,15 3 0-16,-22 0 4 16,12 0 0-16,-10 3 1 0,1 4 0 15,1 9-4-15,4 5-2 16,-1 14-2-16,1 5-1 15,-2 7-1-15,6 12-2 16,-1 11 0-16,-1 14-1 0,9 8-1 16,0 11 0-16,3 8-1 15,0 9 0-15,6-1 0 16,1 6 0-16,4 7 0 0,1-3 0 16,-9-1-1-16,0 8 1 15,2 0 0-15,-5 0 0 16,0 7 0-16,0 1 1 15,0 3-1-15,-5 0 1 16,5 1 0-16,0-5 0 0,5-12 1 16,3-6-1-16,-2-7 0 15,2-3 0-15,-1-24 0 16,1-13-2-16,0-8-3 16,-5-23-4-16,4 1-14 0,-7-18-64 15,0-30-3-15</inkml:trace>
        </inkml:traceGroup>
      </inkml:traceGroup>
    </inkml:traceGroup>
  </inkml:traceGroup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0:38.36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C4F040-6275-45A9-A880-024C06A8971C}" emma:medium="tactile" emma:mode="ink">
          <msink:context xmlns:msink="http://schemas.microsoft.com/ink/2010/main" type="writingRegion" rotatedBoundingBox="14644,3572 14519,12750 3082,12595 3206,3417">
            <msink:destinationLink direction="with" ref="{093B2847-9C74-41DE-908C-9CA7C600214E}"/>
          </msink:context>
        </emma:interpretation>
      </emma:emma>
    </inkml:annotationXML>
    <inkml:traceGroup>
      <inkml:annotationXML>
        <emma:emma xmlns:emma="http://www.w3.org/2003/04/emma" version="1.0">
          <emma:interpretation id="{CD4CDDF8-3921-46D3-8A4B-7CB088E99B43}" emma:medium="tactile" emma:mode="ink">
            <msink:context xmlns:msink="http://schemas.microsoft.com/ink/2010/main" type="paragraph" rotatedBoundingBox="9821,5017 14650,5235 14546,7555 9717,73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1162D4-A90F-452E-BAC3-A816DFC5937D}" emma:medium="tactile" emma:mode="ink">
              <msink:context xmlns:msink="http://schemas.microsoft.com/ink/2010/main" type="line" rotatedBoundingBox="9821,5017 14650,5235 14546,7555 9717,7337"/>
            </emma:interpretation>
          </emma:emma>
        </inkml:annotationXML>
        <inkml:traceGroup>
          <inkml:annotationXML>
            <emma:emma xmlns:emma="http://www.w3.org/2003/04/emma" version="1.0">
              <emma:interpretation id="{3F2946CC-EA91-400B-A80B-E2AD07624A17}" emma:medium="tactile" emma:mode="ink">
                <msink:context xmlns:msink="http://schemas.microsoft.com/ink/2010/main" type="inkWord" rotatedBoundingBox="9821,5017 14650,5235 14546,7555 9717,7337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☺</emma:literal>
                </emma:interpretation>
                <emma:interpretation id="interp2" emma:lang="en-US" emma:confidence="0">
                  <emma:literal>=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8587 859 297 0,'0'0'4'0,"11"5"1"16,4-1 3-16,-1-1 3 15,12 5 0-15,8-1 0 16,6 9 2-16,4-2 1 15,4 8-3-15,-1 0-3 0,-2 11-1 16,4-1-2-16,-6 6-2 16,-6 3 0-16,-1 3 0 15,-2-1-1-15,-8 6-1 16,0-2-1-16,-7 0 0 0,-5 9 1 16,-2-5 0-16,-6 3 0 15,-1 2 0-15,-5 3 1 16,0 1 1-16,-5-2 0 15,-1 0 0-15,-2 3 1 16,-7 1-1-16,4-4 0 0,-4 1 1 16,-4 3-1-16,-2-2-1 15,-1-2 1-15,-1-8 0 16,2 6 0-16,2-4 0 16,-7-5 0-16,8-2 0 0,0 3 0 15,-5-7 0-15,1 6-1 16,4-2 1-16,-8-2-1 15,-1 1 0-15,6 5-1 0,-8-9 0 16,6-4 0-16,1-7 0 16,4-4 1-16,3-5-1 15,15-20-1-15,-16 18-5 16,16-18-12-16,-14-13-65 0,14-6-3 16</inkml:trace>
          <inkml:trace contextRef="#ctx0" brushRef="#br0" timeOffset="609.3811">8435 732 329 0,'0'0'4'16,"11"-5"2"-16,1 5 3 15,9-2 0-15,9-2 2 16,11-3 1-16,7 2 0 0,18 5 0 16,4 0-3-16,4 0-3 15,7 0-2-15,4 7-1 16,4 4-1-16,-5 2 0 16,5-3-1-16,-5 10 0 0,5-2 0 15,0 3 0-15,-4-2 0 16,-1 6-1-16,1 1 1 15,-4 4 1-15,-3-1-2 0,-4 0 0 16,-3 8 1-16,-10 0 0 16,-1 3 0-16,-5 4 1 15,0 4-1-15,-7 3 0 16,4 5 0-16,-4-2 1 16,-1 2 1-16,2-1 0 0,-1-5 0 15,-4 4 1-15,1-3 0 16,-8-11 1-16,-1 5 0 15,-6-9 0-15,-4 1 0 16,-8-9-2-16,-4 1 1 0,1-4-1 16,-4-7-1-16,4 0-1 15,-15-18-3-15,19 25-6 16,-19-25-20-16,-19 11-55 16,19-11-2-16</inkml:trace>
          <inkml:trace contextRef="#ctx0" brushRef="#br0" timeOffset="1375.0122">8527 3017 317 0,'0'0'6'0,"15"0"2"16,4-2 2-16,-1-3 2 15,16 5 1-15,3-6 1 16,10 2 2-16,12-4-1 0,4 1-4 16,7 0-4-16,7-4-1 15,4 1-2-15,8-6-2 16,3-2 0-16,8-4 0 16,0 4-1-16,3-5 0 15,-1 1 0-15,3 0 1 0,-2 4-1 16,-4-4 1-16,-7 4-1 15,-7-5 1-15,-4 1-1 16,-3 4 1-16,-8-7-1 0,-3 3 1 16,-1-5 0-16,-11-2 0 15,1-5 0-15,-4 5 1 16,-5-4 0-16,-2-7 0 16,-5-1 0-16,4 1-1 0,-7-4 0 15,0-1-1-15,0 2 0 16,4-1 0-16,-9 0 0 15,-1 6 0-15,-9 5 1 16,-12 1 0-16,6 3 0 0,-16 3 1 16,0 3-1-16,-8 1 1 15,-7 4-2-15,4 3-4 16,-3 5-8-16,14 10-72 16,-34-15-2-16</inkml:trace>
          <inkml:trace contextRef="#ctx0" brushRef="#br0" timeOffset="30053.7701">10962 1934 155 0,'0'0'6'15,"0"0"2"-15,-18 0 2 0,18 0 6 16,-21 0 3-16,5 4 6 15,1-4 2-15,1 0 0 16,-1 0-1-16,15 0-3 16,0 0-2-16,0 0-1 0,10-4-5 15,13-1-4-15,10 5-2 16,8-2-2-16,10-3 0 16,12 2-1-16,7 3-3 15,12-7 1-15,10 4-2 16,15-5 0-16,11 4-1 0,14 1 0 15,16-1 0-15,-1 0 0 16,13-4-1-16,-2 8 1 16,-7-6 0-16,-6 6 0 0,-10-3 1 15,-17-1 1-15,-14-3 0 16,-19-2 1-16,-19 7 0 16,-17-3 0-16,-12 3-1 15,-16-4-1-15,-6 6-2 0,-15 0-7 16,-4 19-23-16,4 0-52 15,-22 6-1-15</inkml:trace>
        </inkml:traceGroup>
      </inkml:traceGroup>
    </inkml:traceGroup>
    <inkml:traceGroup>
      <inkml:annotationXML>
        <emma:emma xmlns:emma="http://www.w3.org/2003/04/emma" version="1.0">
          <emma:interpretation id="{84C8E3EE-F25F-4D35-8B33-A7F24C37A095}" emma:medium="tactile" emma:mode="ink">
            <msink:context xmlns:msink="http://schemas.microsoft.com/ink/2010/main" type="paragraph" rotatedBoundingBox="10438,3578 10115,8837 7138,8654 7461,33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EE428D-07BB-4E35-8661-12D5477D1455}" emma:medium="tactile" emma:mode="ink">
              <msink:context xmlns:msink="http://schemas.microsoft.com/ink/2010/main" type="line" rotatedBoundingBox="10438,3578 10115,8837 7138,8654 7461,3395"/>
            </emma:interpretation>
          </emma:emma>
        </inkml:annotationXML>
        <inkml:traceGroup>
          <inkml:annotationXML>
            <emma:emma xmlns:emma="http://www.w3.org/2003/04/emma" version="1.0">
              <emma:interpretation id="{C66C1C20-A89F-4BB2-A4B3-3E87DAD6B11E}" emma:medium="tactile" emma:mode="ink">
                <msink:context xmlns:msink="http://schemas.microsoft.com/ink/2010/main" type="inkWord" rotatedBoundingBox="10438,3578 10115,8837 7138,8654 7461,3395"/>
              </emma:interpretation>
              <emma:one-of disjunction-type="recognition" id="oneOf1">
                <emma:interpretation id="interp5" emma:lang="en-US" emma:confidence="0">
                  <emma:literal>Of do</emma:literal>
                </emma:interpretation>
                <emma:interpretation id="interp6" emma:lang="en-US" emma:confidence="0">
                  <emma:literal>Open</emma:literal>
                </emma:interpretation>
                <emma:interpretation id="interp7" emma:lang="en-US" emma:confidence="0">
                  <emma:literal>Offer</emma:literal>
                </emma:interpretation>
                <emma:interpretation id="interp8" emma:lang="en-US" emma:confidence="0">
                  <emma:literal>Opie</emma:literal>
                </emma:interpretation>
                <emma:interpretation id="interp9" emma:lang="en-US" emma:confidence="0">
                  <emma:literal>Oreo</emma:literal>
                </emma:interpretation>
              </emma:one-of>
            </emma:emma>
          </inkml:annotationXML>
          <inkml:trace contextRef="#ctx0" brushRef="#br0" timeOffset="29085.0469">7381 559 252 0,'0'0'4'0,"0"0"4"16,-13-4 0-16,13 4 3 16,-21 0 1-16,6-4 1 0,-7 4 1 15,1 0 0-15,-5-3-3 16,-5-1-3-16,2 0-1 16,-4-4 0-16,0 2-3 15,-7-1 0-15,-2-5 0 16,-5 2 0-16,2 6-1 0,-7-7 0 15,5 1-1-15,-6 1 0 16,6-2 0-16,-1 4-1 16,4-1 0-16,4 3 0 15,3-2-1-15,3 5 1 0,8-5-1 16,-3 3 1-16,6 4-1 16,-2-5 1-16,-5 5-1 15,1 0 0-15,-1 0 0 0,4 0 0 16,-7 0 0-16,0 0 1 15,4 0-1-15,3 0 0 16,3 0 1-16,5 0 1 16,4 0 1-16,14 0-1 0,-23 0 0 15,23 0 1-15,0 0-1 16,-14-2 0-16,14 2 0 16,0 0-2-16,-18 0 1 15,18 0-1-15,-23 0 0 16,4 0 0-16,1 2 0 0,-4-2-1 15,11 9-2-15,-7-9-4 16,18 0-26-16,-8 9-42 16,8-9-3-1</inkml:trace>
          <inkml:trace contextRef="#ctx0" brushRef="#br0" timeOffset="28163.1266">6059 3607 201 0,'0'0'5'0,"0"0"3"16,0 0 1-16,0 0 2 15,0 0 4-15,0 0 0 0,16 10 1 16,-2-6 1-16,12 3-4 16,10-3-1-16,12-4-2 15,15 0 1-15,15 0-2 0,7-4-1 16,14-7 2-16,9-3-1 15,-5-7 0-15,-1 2 0 16,-5 1-2-16,-9-1 0 16,-18 0-2-16,-7 4 1 0,-23 1-2 15,-14 6 0-15,-3 1-1 16,-23 7 0-16,14-7 0 16,-14 7 0-16,0 0-1 15,0 0 0-15,0-18 0 16,0 18-1-16,5-22 0 0,-2 4 1 15,-3-5-1-15,0-3-1 16,0-6 1-16,-11-5 0 16,3-11-1-16,-10 3 1 0,-1-13-1 15,1 0 0-15,-1-5 0 16,1-4 1-16,0 4-1 16,7 1 0-16,3 4 0 15,1-1 0-15,7 15 1 0,0-1-1 16,0 11 0-16,0 9 0 15,4 7-1-15,-4 18 1 16,14-14 0-16,-14 14 0 16,26 0 0-16,-4 3 0 0,8 8 1 15,10-4-1-15,5 0 1 16,10 2-1-16,8-7 1 16,7 5-1-16,4-7 1 15,10 0-1-15,1 0 1 0,7-2-1 16,-3-5 0-16,3-4 0 15,-3 3 0-15,3-3 0 16,-3 4 0-16,-4 0 0 16,-4-1 0-16,-7 5 0 15,-4-4 0-15,-4 2 1 0,-15 2-1 16,-2-5 1-16,-12 5 0 16,-11-1-1-16,-5 4 0 15,-21 0-5-15,11 0-8 0,-14 11-41 16,3-11-27-16,-26 7-3 15</inkml:trace>
          <inkml:trace contextRef="#ctx0" brushRef="#br1" timeOffset="299916.1197">7229 394 113 0,'0'0'5'0,"-11"13"3"15,-4 5 1-15,4 2 3 0,-8 3 0 16,1 2 3-16,0 4 3 15,-1 8 0-15,4-7-4 16,4 3 0-16,8 3-2 16,-2 1-2-16,5 0 0 0,0-4-2 15,8 0 0-15,3-8 1 16,7-7-2-16,5-6 1 16,6-12-1-16,1-7 2 15,3-8-2-15,4-10 0 16,3-11-1-16,-6-2-2 0,3-7 0 15,-8 2-2-15,-6-6 0 16,-5-2-1-16,-10 4 0 16,-8 2 0-16,-5 5 0 15,-5 3 0-15,-6 8-1 0,-5 8-1 16,-5 5 1-16,-3 16 0 16,-5 4-5-16,-11 14-21 15,-18 40-43 1,-6 14-5-16</inkml:trace>
          <inkml:trace contextRef="#ctx0" brushRef="#br1" timeOffset="300681.7393">7181 3335 216 0,'0'0'6'0,"-15"14"2"15,4-1 2-15,-4 10 2 16,1 1 2-16,-1 5 1 16,4 3 2-16,8 1 0 15,3 1-1-15,6-8-3 0,17-4-2 16,6-7-1-16,8-8 0 15,0-7-1-15,7 0-3 16,-4-15-1-16,-3 0-2 0,-3-7 1 16,-5-3-2-16,-6-5 1 15,-12 0-1-15,-8-2 1 16,-3-1 0-16,-14-1 0 16,-12 9-1-16,-3-2 0 15,-8 6-1-15,-5 10 0 0,3 7-4 16,-6 4-16-16,-18 15-57 15,29 13-3-15</inkml:trace>
          <inkml:trace contextRef="#ctx0" brushRef="#br1" timeOffset="306275.5418">7431-286 348 0,'0'0'6'0,"0"0"5"16,0 0 0-16,0 0 2 0,0 0 0 15,0 0 1-15,-10 14 0 16,-1 1 0-16,6 7-5 16,2 7-3-16,-5 11-2 0,5 5-1 15,3 2-1-15,8 6 0 16,11-5 0-16,2-2-1 15,5-9 1-15,11-6 0 16,7-13-1-16,7-14 1 0,6-8-1 16,1-14 1-16,-3-16 0 15,1-4 0-15,-9-4-1 16,-5-6 1-16,-10 2-1 16,-9-4 1-16,-12 6-1 0,-11 6 0 15,0 2 0-15,-19 6-1 16,1 5 1-16,-1 4 0 15,1 5 0-15,0 7 1 16,18 9 0-16,-22-13 0 16,22 13 1-16,0 0 0 0,0 11-3 15,3 4 0-15,8 10 0 16,7 8 0-16,1 10 0 16,4 18 0-16,-9-3-5 15,-14 24-81-15,23 1-3 0</inkml:trace>
          <inkml:trace contextRef="#ctx0" brushRef="#br0" timeOffset="27053.7564">7373 507 368 0,'0'0'1'0,"0"0"1"0,0 0 1 16,0 0 2-16,0 0 2 15,11 15-2-15,-11-15 1 16,7 22 0-16,-7-7-1 16,3 12 0-16,2-6-2 0,1 16-1 15,-1-4 0-15,6 15-1 16,-8-3 0-16,9 8 0 16,-6 10 1-16,2 4-1 15,4-2 0-15,-9 5 1 16,8 3-2-16,0 2 0 0,-4-2 1 15,4-6-1-15,1-5 0 16,-1-12 1-16,0 2 0 0,-1-15 1 16,6-7 2-1,-5-12 1-15,-1-3-1 0,-10-15 1 16,26 7 0-16,-15-7-1 16,12-7 0-16,-1-8-2 15,7 4 0-15,8 0-2 0,4 0 0 16,14 0 0-16,1 0 0 15,10 4 0-15,7-5 0 16,1 6 0-16,4-6 0 16,-1 1 0-16,4 0 0 0,-3 1 0 15,4 2 0-15,-9-3 0 16,-3-1 0-16,-8 5 0 16,-2 0-1-16,-12 3 1 15,-8 1 0-15,-10-1-1 0,-8 0-3 16,-7 4-9-16,-12 18-49 15,-3-18-20-15</inkml:trace>
          <inkml:trace contextRef="#ctx0" brushRef="#br1" timeOffset="307275.5511">7244 4041 372 0,'0'0'6'0,"0"0"3"0,0 0-1 16,0 0 1-16,-15 4 2 15,15-4 0-15,0 14 1 16,0-14 1-16,26 29-4 0,-8-14-3 16,11 10 0-16,-3 6-1 15,11-2 0-15,0 4-2 16,-3-1 0-16,3 6 0 0,-5-9-1 16,2 0 0-16,-1-3 0 15,-3-4 0-15,-9 0 0 16,5-7 1-16,-7-8 1 15,7-3-1-15,-11-4-3 0,-1-8 0 16,-3-6 0-16,4-9 0 16,-7-6 0-16,-5-6 0 15,4-6 0-15,-7-8 0 16,0-2 0-16,0-1 0 16,-3-3 0-16,-1 1 0 0,-4-1 0 15,2 6 0-15,-6 2 0 16,5 3 0-16,0 10 0 15,2 0 0-15,2 13 0 16,0 3 0-16,-2 4 0 0,5 14 0 16,0-18 0-16,0 18 0 15,0 0 0-15,0 0 0 16,0 0 0-16,0 0 0 0,8 0-61 16,-8 9-32-16</inkml:trace>
          <inkml:trace contextRef="#ctx0" brushRef="#br0" timeOffset="386201.4838">8446-397 181 0,'0'0'4'0,"0"0"1"0,0 0 3 16,-6-14 1-16,6 14 3 15,-5-19-2-15,5 1 2 16,0 18 1-16,0-29 0 16,0 29-1-16,0-18 1 0,0 18-1 15,0-24-1-15,0 24 2 16,0-14-2-16,0 14-1 15,-29-23-1-15,13 10-2 16,-2-9-3-16,-3 0 0 0,2-1-1 16,-4 1-2-16,5 4 1 15,4-5-1-15,-1 9 0 16,-4 0-1-16,1-2 2 16,-4 6-1-16,-4 0-1 15,3 1 1-15,-9 2 0 0,-5-4-1 16,0 8 1-16,-10-10 0 15,-6 11-1-15,1-7 1 16,2 2-1-16,1 3 0 0,1 1 0 16,0 3 1-16,-4 0-1 15,5 3 0-15,-1 8 0 16,-4 0 1-16,4 9-1 16,-7 5 1-16,0 1 0 0,3 7 0 15,-4-5 1-15,9 2-1 16,-5 5 2-16,7-7-1 15,5 2 1-15,-4 2 1 16,7-3-1-16,8 9 0 0,-5-1 1 16,8 4-1-16,-3 4 0 15,6 5 0-15,1 0-1 16,4 7 1-16,7-2-1 16,-4-1-1-16,12-2 1 0,3 0-2 15,0-6 1-15,14 3 0 16,9-8 0-16,9 3-1 15,5-3 1-15,12-5 0 16,1 1 0-16,3-4 0 0,9-5 0 16,1-1 1-16,6-9-1 15,2-7 0-15,7-6 0 16,2-5 1-16,9-5-1 16,3-6 0-16,5-7 0 0,-10 0-1 15,-5-5 1-15,-1 2-1 16,-7-2 1-16,-4-2 0 15,-15-1 0-15,8 1 0 16,-4-5 0-16,-4-7 0 0,2-3 0 16,-7 2 0-16,3-10 0 15,-14-3 0-15,3 1 1 16,-13-6-1-16,-3-6 0 16,-7 2 1-16,-12-2-2 0,-7-2 1 15,-4 7-1-15,-15-2 0 16,-10 3 0-16,-8 2-1 15,-7 7 0-15,-12 6-2 16,-2 3-4-16,-9 16-13 0,-10 30-51 16,-8-5-13-16</inkml:trace>
        </inkml:traceGroup>
      </inkml:traceGroup>
    </inkml:traceGroup>
    <inkml:traceGroup>
      <inkml:annotationXML>
        <emma:emma xmlns:emma="http://www.w3.org/2003/04/emma" version="1.0">
          <emma:interpretation id="{E21F7546-C8AF-4A92-AAE5-8F94D617A877}" emma:medium="tactile" emma:mode="ink">
            <msink:context xmlns:msink="http://schemas.microsoft.com/ink/2010/main" type="paragraph" rotatedBoundingBox="7634,3820 7514,12655 5625,12629 5744,37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4EB18C-216A-4BCC-A586-B830E0FF8918}" emma:medium="tactile" emma:mode="ink">
              <msink:context xmlns:msink="http://schemas.microsoft.com/ink/2010/main" type="line" rotatedBoundingBox="7634,3820 7514,12655 5625,12629 5744,3794">
                <msink:destinationLink direction="with" ref="{42C1DE57-CCE7-4E09-ACB9-0AB711544FF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628BA99-A88F-41B6-9DB7-0C568A1B7DC0}" emma:medium="tactile" emma:mode="ink">
                <msink:context xmlns:msink="http://schemas.microsoft.com/ink/2010/main" type="inkWord" rotatedBoundingBox="5625,12629 5744,3794 7634,3820 7514,12655">
                  <msink:destinationLink direction="with" ref="{1E95451C-E139-4774-9E37-C58326DA3A83}"/>
                </msink:context>
              </emma:interpretation>
              <emma:one-of disjunction-type="recognition" id="oneOf2">
                <emma:interpretation id="interp10" emma:lang="en-US" emma:confidence="0">
                  <emma:literal>AAA</emma:literal>
                </emma:interpretation>
                <emma:interpretation id="interp11" emma:lang="en-US" emma:confidence="0">
                  <emma:literal>A A ☺</emma:literal>
                </emma:interpretation>
                <emma:interpretation id="interp12" emma:lang="en-US" emma:confidence="0">
                  <emma:literal>AA ☺</emma:literal>
                </emma:interpretation>
                <emma:interpretation id="interp13" emma:lang="en-US" emma:confidence="0">
                  <emma:literal>A AA</emma:literal>
                </emma:interpretation>
                <emma:interpretation id="interp14" emma:lang="en-US" emma:confidence="0">
                  <emma:literal>A ☺</emma:literal>
                </emma:interpretation>
              </emma:one-of>
            </emma:emma>
          </inkml:annotationXML>
          <inkml:trace contextRef="#ctx0" brushRef="#br0" timeOffset="-2593.7741">4315 2776 341 0,'0'0'3'16,"0"0"1"-16,7 0 2 0,-7 0 2 16,14 8 2-16,-2 6 1 15,-6 4 1-15,7 15 1 16,-7 3-3-16,2 18-1 16,-1 7-1-16,-4 6-2 0,5 9-1 15,0 9-1-15,-1 4-2 16,1 3 0-16,-2-1 0 15,-1 4 0-15,2 1 0 16,-7 0 1-16,0-4 1 0,0 0-1 16,-4-4 1-16,-4-8 0 15,2-2 0-15,-6-4-1 16,6-9 0-16,-2-9-2 16,3-7 0-16,2-13-3 0,0-11-3 15,3 1-9-15,0-26-29 16,0 0-41-16,0 0-1 15</inkml:trace>
          <inkml:trace contextRef="#ctx0" brushRef="#br0" timeOffset="-3328.1564">4359-390 319 0,'0'0'6'16,"0"0"0"-16,0-18 2 0,3 7 2 16,12-4 1-16,15-3 2 15,-1 4 1-15,15-1-1 16,16 1-4-16,6-2-2 15,18 5 0-15,6 7-3 0,9 4 0 16,1 0-2-16,10 4 0 16,-4 10 1-16,-1 4-3 15,-2 9 2-15,-11 6-1 16,-3 0 0-16,-13 3-1 0,-5 5 1 16,-8 7-1-16,-5-5 0 15,-9 2 0-15,-6 3 0 16,-6 0-1-16,1 4 1 15,-13 0 1-15,1-1-1 16,-7 5 0-16,-1-6 0 0,-7 9 1 16,4-4-1-16,-7-4 1 15,-5 5 0-15,1-5 1 16,-1 1-1-16,-3-5 1 16,0 4 0-16,-7-2 0 0,-4-6 0 15,0 2 0-15,1-5-1 16,-9 4 1-16,-7-1 0 15,-3 2-1-15,-5-4 1 0,0-4 0 16,-6 4-1-16,-4-8 1 16,-4 3-1-16,-4-6 0 15,0-2 0-15,1 2 0 16,-8-4 0-16,0 1 0 0,-1-2 0 16,-6 0-1-16,-4-3 1 15,-4 0-1-15,5 1 0 16,-12-5 0-16,7-3-1 15,-4-1 1-15,9-5 1 0,-2-2-1 16,8-4 1-16,11-3 0 16,4 0 1-16,4 0-1 15,4 0 0-15,3-8 1 16,4 1 0-16,3 3 0 16,-3-3 0-16,3 4 0 0,9-1-1 15,3 0 1-15,2 4-2 16,16 0-2-16,-18-11-9 15,18 11-70-15,11-7-2 0</inkml:trace>
          <inkml:trace contextRef="#ctx0" brushRef="#br0" timeOffset="-4109.3932">4496-336 250 0,'0'0'6'15,"0"0"4"-15,0 0 3 16,0 0 1-16,0 0 2 0,0 0 2 15,0 0 0-15,0 0 2 16,0 0-5-16,-16 25-1 16,16 0-4-16,-3 7-1 15,-1 5 0-15,4 12-2 16,-3 2-1-16,3 7-1 0,0 5 0 16,0 11-1-16,0 0-1 15,0 9 1-15,0 2 0 16,3 2-1-16,-3 3 1 15,0-1-1-15,0-2 1 0,0-6-1 16,-3-1 0-16,-2-5 0 16,2-10 0-16,0-7-2 15,3-9 1-15,-5-5-1 0,5-14-2 16,0-1-3-16,0-15-6 16,0-14-40-16,0 0-33 15,0 0-1-15</inkml:trace>
          <inkml:trace contextRef="#ctx0" brushRef="#br0" timeOffset="-1812.5149">4385 2776 307 0,'0'0'8'16,"0"0"2"-16,14-18 2 16,4 9 1-16,5-5 2 0,7-1 1 15,9-3 1-15,17-1-1 16,11 2-6-16,10 2-3 15,12 1 0-15,11 3-4 16,2 4 0-16,14 2-1 16,0 1-1-16,-1 4 0 0,0 4-1 15,-9 8 0-15,-9-1 1 16,-5 10-2-16,-15 1 1 16,-7 6 0-16,-11 10 0 0,-10 3 0 15,-12 3 1-15,-5 3 0 16,-6 9 0-16,-3-5 0 15,-5 4 1-15,-7 1-1 16,0 3 1-16,4-4-1 0,-12 3 0 16,2 0 1-16,-2 7 0 15,-3-4-1-15,-3 6 1 16,-2-1 0-16,-9 0 0 16,-1 4 0-16,0-4 0 0,1 4-1 15,-4-8 0-15,-1 4 0 16,-4-3 1-16,2-8-1 15,-5 5 1-15,4-10-1 16,-9 1 1-16,2 3-1 16,-8-8 1-16,1 2-1 0,-9-5 0 15,-3 6-1-15,-4-5 1 16,2 3-1-16,-10-2 0 16,-3-1 1-16,-3-5 0 0,0 2-1 15,-2-3 1-15,2-6 0 16,-4-7 0-16,1-2 0 15,-2-5 1-15,-3-3-1 16,4-3 0-16,-4-5 1 0,1 1-1 16,7-1 1-16,0-7-1 15,3 0 1-15,11 0 0 16,-1-7-2-16,16-4 0 16,8-5 0-16,3 5 0 0,8-4 0 15,7 4 0-15,11 11 0 16,-11-21 0-16,11 21 0 15,0 0-43-15,0 0-42 16,19-11-5-16</inkml:trace>
          <inkml:trace contextRef="#ctx0" brushRef="#br0" timeOffset="2875.0262">4278 6537 316 0,'0'0'7'0,"13"-15"1"0,3 8 2 16,10-8 0-16,11 4 2 16,7-9 3-16,7 0 0 15,16-3-1-15,-1 12-4 16,8-3-2-16,4 10-1 0,2 0-1 15,-2 4-2-15,4 15-1 16,-6-1 0-16,-5 15-1 16,0 7 0-16,-5-4-1 15,-3 7 1-15,-8 6-1 0,-3 3 0 16,-4 0 1-16,-1-1 0 16,-2 9 1-16,-5-5 0 15,1 5 0-15,-4-1 1 0,-8 3 0 16,-3 2 0-16,0-2 0 15,-7 0-1-15,-9 1 0 16,1 0-1-16,-3 3 1 16,-5-2-2-16,1-2 1 0,-4-2 0 15,0 3-1-15,-7-8 1 16,-1 1-1-16,-3-5 1 16,4-3 1-16,-12-1-3 15,1-5 0-15,-4-1 0 16,-4-7 0-16,0 1 0 0,-11 1 0 15,0-3 0-15,1-4 0 16,-9 1 0-16,1-1 0 16,-4-3 0-16,0 5 0 15,-4-5 0-15,-3-3 0 0,0-2 0 16,3-3 0-16,1 1 0 16,-1-1 0-16,4-3 0 15,-1-2 0-15,6-2 0 0,-1-5 0 16,-1 4 0-16,4-6 0 15,1 0 0-15,3 0 0 16,0 0 0-16,8 0 0 16,3 0 0-16,8 0 0 0,2 0 0 15,16 0 0-15,-11-6 0 16,11 6 0-16,0 0-21 16,22-2-65-16,-22 2-2 15</inkml:trace>
          <inkml:trace contextRef="#ctx0" brushRef="#br0" timeOffset="2140.6632">4373 6606 334 0,'0'0'4'0,"0"0"1"0,0 0 0 16,-6 0 2-16,6 0 3 15,-13 8-1-15,10 8 3 16,3 5-1-16,0 8-2 16,11 8-1-16,0 10-1 0,7 13-1 15,1 8-1-15,4 11-1 16,-5 8 0-16,4 3-2 15,-7 5 0-15,3 4 1 16,1-3 0-16,-8-2 0 16,-4-1 1-16,4-4-1 0,-3-9 1 15,-5-2-1-15,1-13 0 16,-4-2-2-16,3-11-3 16,-3-8-4-16,0-8-11 15,0-2-40-15,0-34-25 0,0 0-4 16</inkml:trace>
        </inkml:traceGroup>
      </inkml:traceGroup>
    </inkml:traceGroup>
    <inkml:traceGroup>
      <inkml:annotationXML>
        <emma:emma xmlns:emma="http://www.w3.org/2003/04/emma" version="1.0">
          <emma:interpretation id="{637A3562-26E9-42A8-9D0F-344460541C8C}" emma:medium="tactile" emma:mode="ink">
            <msink:context xmlns:msink="http://schemas.microsoft.com/ink/2010/main" type="paragraph" rotatedBoundingBox="6280,4375 5823,9772 2847,9521 3304,4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8E1CEC-E343-4201-9421-B168B60961A2}" emma:medium="tactile" emma:mode="ink">
              <msink:context xmlns:msink="http://schemas.microsoft.com/ink/2010/main" type="line" rotatedBoundingBox="6280,4375 5823,9772 2847,9521 3304,4123">
                <msink:destinationLink direction="with" ref="{953DDB52-F389-47ED-9387-5124F5B1F6B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5AA12C3-32C9-4804-B6BB-E3E42D65354F}" emma:medium="tactile" emma:mode="ink">
                <msink:context xmlns:msink="http://schemas.microsoft.com/ink/2010/main" type="inkWord" rotatedBoundingBox="6280,4375 5823,9772 2847,9521 3304,4123"/>
              </emma:interpretation>
              <emma:one-of disjunction-type="recognition" id="oneOf3">
                <emma:interpretation id="interp15" emma:lang="en-US" emma:confidence="0.5">
                  <emma:literal>onto:</emma:literal>
                </emma:interpretation>
                <emma:interpretation id="interp16" emma:lang="en-US" emma:confidence="0">
                  <emma:literal>octopod:</emma:literal>
                </emma:interpretation>
                <emma:interpretation id="interp17" emma:lang="en-US" emma:confidence="0">
                  <emma:literal>goto:</emma:literal>
                </emma:interpretation>
                <emma:interpretation id="interp18" emma:lang="en-US" emma:confidence="0">
                  <emma:literal>olio:</emma:literal>
                </emma:interpretation>
                <emma:interpretation id="interp19" emma:lang="en-US" emma:confidence="0">
                  <emma:literal>Fofo:</emma:literal>
                </emma:interpretation>
              </emma:one-of>
            </emma:emma>
          </inkml:annotationXML>
          <inkml:trace contextRef="#ctx0" brushRef="#br1" timeOffset="261043.9195">2820 3926 263 0,'0'0'4'0,"0"0"2"16,-3-11 3-16,3 11 1 16,-8-18 2-16,8 18 0 0,-15-22 3 15,15 22-1-15,-22-18-2 16,22 18-3-16,-26-11 0 16,12 7-1-16,-9 4-3 15,5 0-1-15,-8 0 1 0,4 0-1 16,-1 8-1-16,-1-5 0 15,1 4 0-15,4 2-1 16,1-7 1-16,-1 9-2 16,1 1 1-16,0 2-1 0,-4 4-1 15,-1 0 1-15,2 5-1 16,-8 4 1-16,-5-2 0 16,0-3 0-16,5 6 1 15,-5-3 0-15,2 2 0 0,6 2 1 16,0-2-1-16,4-2 0 15,4 1 0-15,5-5 0 16,7 8 0-16,-1-2-1 16,2-1-1-16,5-1 1 0,0 4 0 15,0 0 0-15,0 5 0 16,5-5 0-16,2 5 0 16,-4-2 0-16,5 0 0 15,3 4 0-15,4-7 0 0,4 3 0 16,-1-3 1-16,3 4-1 15,6-2 1-15,6-2 0 16,0-4 0-16,0-3 0 16,4 0 0-16,0-1 0 0,-3-1-1 15,3-11 1-15,-1 7-1 16,4-8 1-16,5-1 0 16,-1 0 0-16,9-7 0 15,-6 0 0-15,4-7-1 16,1-4 1-16,0 0 0 0,-4-3 0 15,-1-1-1-15,-2-8 1 16,-1-3 0-16,1 1 0 16,-5-8-1-16,1 3 1 0,-4-8-1 15,3 0 0-15,4-2 0 16,-4-5 0-16,-6 5 0 16,0-4 0-16,-5 3 0 15,-8-4 0-15,-2 1 2 0,-7 5-3 16,-6-7 0-16,-6-1 0 15,-3 0 0-15,-8 0 0 16,-4-9 0-16,1 0 0 0,-12 2 0 16,0-5 0-16,-3 4 0 15,-5 6 0-15,-6 2 0 16,-9 7 0-16,2 7 0 16,-12 12 0-16,-4 12 0 15,-7 9 0-15,4 5-3 0,0 24-8 16,-13 4-29-16,13 21-47 15,1 13-1-15</inkml:trace>
          <inkml:trace contextRef="#ctx0" brushRef="#br1" timeOffset="283822.2072">2827 4863 288 0,'0'0'7'0,"0"0"3"0,0 0 1 16,0 0 3-16,-15-19 0 15,15 19 1-15,0 0 0 16,-11-10 1-16,11 10-7 0,0 0-2 15,-10 7-3-15,-1 7 0 16,-4 1 0-16,-4 8 0 16,1-3 0-16,-4 16 1 15,-4-8 0-15,0 1 1 16,0 3 0-16,4 4-1 16,-1 0 0-16,10-4-1 0,5 0-1 15,5-2 0-15,3 1 1 16,14-9-2-16,4-5 1 15,8-2-1-15,0-12 0 0,11-3 0 16,-3-3-1-16,-2-8 1 16,2-3 0-16,-5-8-1 15,-7-3 0-15,1-2 0 16,-16-2 1-16,-1 3-2 0,-6-6 0 16,-6-4 1-16,-9 0-2 15,-4 0 1-15,4 3 0 16,-3-3-1-16,-4 5 1 15,4 2 0-15,2 4 1 0,6 7 0 16,-1 7 0-16,11 11 1 16,-11-18-1-16,11 18 0 15,0 0 0-15,-4 7 1 16,4 7-2-16,4 8 1 16,4 11-1-16,3 5 1 0,7 5-1 15,0 1 2-15,9 3-1 16,-3 3-1-16,10-4-4 15,-5-5-9-15,16-1-38 0,-9-11-35 16,1-3 0-16</inkml:trace>
          <inkml:trace contextRef="#ctx0" brushRef="#br1" timeOffset="284400.3772">2982 4754 365 0,'0'0'7'0,"0"0"1"0,0 0 5 15,-10-16-1-15,10 16 1 16,0 0 1-16,0 0 1 15,0 0 0-15,0 0-6 0,10 21-2 16,9 3-2-16,-1 12-1 16,4 0-1-16,4 8 0 15,8 6-2-15,-8-7 1 16,6 3 0-16,-1-4 0 16,-7-5 0-16,2-12 0 0,-3-6 1 15,-9-6-1-15,1-13 0 16,-15 0-2-16,11-7 0 15,-11-11 0-15,-3-3 0 16,-12-8 0-16,1-8 0 0,-1-1 0 16,-4-2 0-16,1 0 0 15,-1 4 0-15,4-2 0 16,4 2 0-16,8 6 0 16,-1 0 0-16,4 12 0 0,7-4 0 15,1 6 0-15,10 7-2 16,1 1 2-16,7 0 0 15,-8 8 0-15,11 0 2 0,-2 12-2 16,-6 1 0-16,5 10 0 16,-4 4 0-16,1 6 0 15,-2 3 0-15,2 8 0 16,-4 1 0-16,-6 3 0 16,6 2 0-16,-15-7-19 0,7 18-66 15,-8-10-4-15</inkml:trace>
          <inkml:trace contextRef="#ctx0" brushRef="#br1" timeOffset="296009.8205">3481 59 337 0,'0'0'4'16,"0"0"3"-16,-4-22 2 16,4 8 2-16,0 0 2 15,0-6 3-15,7 2-1 0,-4 0 0 16,13 2-3-16,-16 16-2 15,18-7-2-15,-18 7-2 16,22 18-2-16,-10 5-2 0,-1 6 0 16,7 8-1-16,-4 6 1 15,6 2-1-15,-2 3-1 16,4 0 1-16,-4-1-1 16,1-2 0-16,2-8 1 0,-3 0 0 15,1-12 0-15,-4-5 0 16,-4-2 0-16,1-5 0 15,-12-13 1-15,14 12 0 16,-14-12-1-16,0 0 1 16,0 0-1-16,0 0 1 0,-3-12-1 15,3 12-1-15,-23-26 1 16,15 5-1-16,-6-1 0 16,7-4 0-16,-1-4 0 15,5 5 0-15,3-1-1 0,0 1 1 16,3 5 0-16,5 2-1 15,-8 18 0-15,21-22 1 16,-8 19-1-16,5-1 1 0,0 4 0 16,1 0-1-16,-1 0 1 15,1 7 0-15,-1 4-1 16,0 0 1-16,1 4 0 16,-5 3 0-16,-2 2 0 0,-1 1-1 15,-8 6 1-15,1-2 0 16,-4 0 0-16,0 0 0 15,-4-2 1-15,-4 4 0 16,-6-9 0-16,-1 3 0 16,-3-6 0-16,-1 0 0 0,-2-4 0 15,-5-4-2-15,7-4-4 16,-10-3-5-16,14 0-30 16,15 0-46-16,-11-8 0 15</inkml:trace>
          <inkml:trace contextRef="#ctx0" brushRef="#br1" timeOffset="296603.5896">4026 170 365 0,'0'0'4'16,"0"0"2"-16,0 0 2 16,0 14 0-16,0-14 1 15,5 22 1-15,5-4-1 16,-2 0 1-16,3 4-4 0,7 1-2 15,1-1-1-15,-1 4-1 16,4-5-1-16,-3 1 0 16,0 0-1-16,-8-6 2 15,2 2-1-15,-5-7 1 0,-8-11 1 16,8 16 0-16,-8-16-1 16,0 0 0-16,0 0 0 15,-8-20 0-15,5 11 0 0,-5-11-1 16,1-3-1-16,4 2 1 15,3-1-1-15,0-4 1 16,0 4-1-16,0-5 0 16,0 6 1-16,7 3-2 0,4-4 1 15,0 0 0-15,4 4 1 16,-1 3-1-16,1 3 1 16,-1 5-1-16,1-1 1 15,-15 8 1-15,19 0-1 16,-19 0 0-16,18 24 0 0,-7-10-1 15,1 8 1-15,2 3-1 16,1 1 0-16,4-1 0 16,-1 6-3-16,-7-8-17 15,0 9-62-15,-4-4-2 0</inkml:trace>
          <inkml:trace contextRef="#ctx0" brushRef="#br0" timeOffset="9781.3407">2341 48 260 0,'0'0'7'16,"0"0"1"-16,0 0 3 16,0 0 0-16,0 0 0 0,0 0 0 15,0 0 3-15,0 0 0 16,-11 14-5-16,11 0-3 15,0 4 0-15,0 9-1 16,0 2 1-16,0 5-1 0,0 5-1 16,3 2-1-16,0-3 0 15,2 5 0-15,-2 1 0 16,2 5 1 0,1-6-1-16,-2 1 0 0,-1 4 0 15,2-8 0-15,-2 5 0 16,5-5 0-16,-8 0 0 15,3-6-1-15,2 2 0 16,-2-3 0-16,0 3 0 0,1 2 0 16,-4-5 1-16,0-1-2 15,0 5 1-15,0-7 1 16,0 3-1-16,0-3 0 0,0-5 1 16,0 0-1-16,0 0 0 15,0-7 1-15,0 7 0 16,3-12-1-16,2 3 1 15,-5-16 0-15,6 18 0 0,-6-18 0 16,0 0 0-16,0 0 0 16,5 14 1-16,-5-14-1 15,0 0 0-15,0 0 0 16,0 0-1-16,0 0-1 0,0 0 1 16,0 0-1-16,0 0-1 15,0 0 1-15,13-7-1 16,-13 7 1-16,0 0-1 15,0 0 1-15,0 0-1 16,0 0 0-16,0-15 0 0,0 15 0 16,0 0 0-16,0 0 1 15,0 0-1-15,0 0 0 16,0 0 0-16,0-14 0 16,0 14 0-16,0 0 1 0,0 0-1 15,0 0 0-15,0 0-1 16,0 0 1-16,0 0 0 15,0 0-1-15,0 0 1 0,0 0-1 16,0 0 1-16,0 0 0 16,0 0 0-16,0 0 0 15,0 0 0-15,0 0 1 16,0 0-1-16,0 0 1 0,0 0-1 16,0 0 0-16,0 0 0 15,0 0 0-15,0 0 0 16,-18-7 0-16,-3 7 0 15,-13 0 0-15,2 0 1 16,-10 7-1-16,-5 0 0 0,-1-3 0 16,-7 3 0-16,6 0 0 15,6-3 0-15,1-1 0 16,2 1 0-16,7-4 0 0,3 3 0 16,4-3 0-16,5 0 0 15,2 5 0-15,1-5 0 16,18 0 0-16,-18 0 0 15,18 0 0-15,0 0 0 0,0 0 0 16,0 0 0-16,0 0-1 16,0 0 1-16,13 3 0 15,3-3 0-15,5 0 0 16,5 0 0-16,8 0-1 0,6 0 2 16,8-8-2-16,4 5 1 15,3-4 0-15,8 0 0 16,0-4 0-16,0 7 0 15,-8-3 0-15,0 2-1 16,-7 3 2-16,-4 2-1 0,-10-5 0 16,-5 3 0-16,-3 2 0 15,-4 0 0-15,-7 0 0 16,-1 0 0-16,-3 0-1 0,4 0 1 16,-15 0 0-16,22 0 0 15,-22 0 0-15,26 2 0 16,-26-2 0-16,15 0 0 15,-15 0 0-15,0 0 0 0,15 5 0 16,-15-5 0-16,0 0 0 16,0 0 0-16,0 0 0 15,3 14 0-15,-3-14 0 16,0 0 1-16,0 15-1 0,0-15 0 16,-7 17 0-16,7-17 0 15,-11 23 0-15,3-5-1 16,1 0 1-16,1 2-1 15,-2 5 0-15,0-3 1 0,-3 3-1 16,-1 4 0-16,1 6 1 16,1-3 0-16,2 1 0 15,-3 4 1-15,0 0-1 16,4-1 0-16,-4 2 1 0,3-3-1 16,5-6 0-16,-4 5 1 15,7-7-1-15,-5-2 0 16,2 0 0-16,3-3 1 15,0-5-1-15,-3-1 0 0,3 2 0 16,0-7 0-16,0-11 1 16,-5 23-1-16,5-23 0 15,0 15 0-15,0-15 0 16,0 0 0-16,-3 14 1 0,3-14-1 16,0 0 1-16,0 0 0 15,0 0 0-15,-18 11 0 16,18-11 0-16,-16 0 1 15,16 0-2-15,-26-11 0 0,13 0 0 16,-14-7 0-16,1 0 0 16,0-9 0-16,-3-2 0 15,-5-4 0-15,-2-3 0 0,-1-8 0 16,0 2 0-16,0-4 0 16,0 1 0-16,0 4 0 15,8 1 0-15,-5 0 0 16,5 4 0-16,3 2 0 15,0 1 0-15,5 4 0 0,2-4 0 16,1 3 0-16,3 1 0 16,1 2 0-16,1 9 0 15,3 1 0-15,2 6 0 16,8 11 0-16,-11-16 0 0,11 16 0 16,0 0 0-16,0 0 0 15,0 0-7-15,0 0-12 16,-7 23-65-16,7-2-3 0</inkml:trace>
          <inkml:trace contextRef="#ctx0" brushRef="#br1" timeOffset="286040.9778">3277 419 176 0,'0'0'9'0,"0"0"4"15,0-12 4-15,0 12 1 16,0 0 1-16,-11-11-1 0,11 11 1 16,-18-2 1-16,3 2-7 15,15 0-6-15,-30 11-2 16,17-4-1-16,-6 13 1 16,-4-2-1-16,12 0 0 15,-7 3 1-15,3 9-1 16,-4-5 1-16,5 11 0 15,-4-5-1-15,6 2-1 0,1-4 0 16,0 7 1-16,8-5-2 16,3-6 0-16,0 5 1 15,3-12 0-15,5 0 0 16,10-10 0-16,1-1 0 0,10-7 1 16,5-7 0-16,-2-9-1 15,9-1 0-15,-4-5-1 16,-3-3 0-16,3 0-1 0,-5 0 0 15,-9-4 0-15,-1 7 1 16,-7-7-1-16,-4 7 0 16,-11-5-1-16,0-2 1 15,-8-3-1-15,-7-1 0 16,-7-1 0-16,-7-6-1 0,0 10-1 16,-13 1-1-16,6 19-5 15,-17-2-23-15,10 16-46 16,-20 29-3-16</inkml:trace>
          <inkml:trace contextRef="#ctx0" brushRef="#br0" timeOffset="18319.306">3193 1587 245 0,'0'0'6'0,"0"0"1"0,-19-3 3 16,19 3 1-16,0-15 2 15,0 15 1-15,8-26 1 0,3 6 0 16,4-1-4-16,-4-5-1 16,0-10-2-16,-4 3 1 15,1-8-3-15,-8 1 0 16,-8-8-3-16,1 2 0 0,-4-3-1 15,-5 1-1-15,6 0 0 16,-6-4-2-16,3 1 1 16,5 4 0-16,8-2 0 15,-8-1 0-15,8 2 1 16,0 0 0-16,0 8 0 0,-3 3 0 16,3 5 0-16,0 2 0 15,0 6 0-15,0 6 0 16,-4 0-1-16,4 18 1 15,0-18-1-15,0 18 1 0,0 0-1 16,0-15 0-16,0 15 0 16,0 0 0-16,0 0 0 15,0 0 0-15,0 0 0 0,0 0-1 16,0 0 1-16,0 0 0 16,0 0 0-16,12 0 0 15,-1 5 0-15,7 2 1 16,3 0 0-16,6 0-1 0,6 4 1 15,4 1 0-15,8 1 0 16,-2 3 0-16,6-1 0 16,6-1 1-16,0-3-1 15,8 4 0-15,-8-7 0 0,4-1 0 16,-4-4 0-16,0-3 0 16,-3 0 1-16,-12 0 1 15,-3 0 0-15,-11 0 1 16,-3 0 0-16,-9-3 0 15,-14 3 0-15,23-7-1 0,-23 7 0 16,0 0 0-16,18 0-2 16,-18 0 0-16,14 0-1 15,-14 0 0-15,19 0 0 0,-19 0 0 16,15 0 0-16,-15 0 0 16,0 0-1-16,15 7 1 15,-15-7 0-15,0 0 0 16,19 7 0-16,-19-7 0 0,14 11-2 15,-14-11-4-15,15 10-13 16,-15-10-60-16,0 23 0 16</inkml:trace>
          <inkml:trace contextRef="#ctx0" brushRef="#br0" timeOffset="17428.6542">3292 1561 234 0,'0'0'8'0,"0"0"3"0,0 0 2 15,0 0 2-15,-18 11 1 16,7-4 0-16,-7 4 3 16,-1 4-2-16,-4 3-5 15,2 13-2-15,-2 1-3 0,9 2-1 16,-4 5-2-16,10 2-1 16,5-3-1-16,3 1 0 15,3-6-1-15,12-11 1 16,7-4-1-16,4-7 0 0,3-7 0 15,5-4 0-15,-5-19-1 16,8-2 1-16,-11-2-1 16,-5-12 0-16,-5 0 0 15,-9-6 0-15,-3 6-1 0,-4-6 1 16,0 9 0-16,-11-5-1 16,-5 10 1-16,3 6-1 15,-3 7 0-15,1 6 0 16,-10 4-3-16,2 8-10 0,-6 7-23 15,0 0-35-15,3 10-5 16</inkml:trace>
          <inkml:trace contextRef="#ctx0" brushRef="#br0" timeOffset="16928.6666">2838 2531 229 0,'0'0'6'0,"0"0"5"15,8-5 2-15,7 2 3 0,-1-4 1 16,12 4 1-16,0-1 1 16,8 0 0-16,3 0-6 15,6 1-3-15,6-1-3 0,-5 1-2 16,4 3-1-16,3 0-1 15,-2 0-1-15,6 0 0 16,0 0 1-16,-3 0-1 16,-4 0 0-16,0-4 0 0,-1 0 0 15,-2 1 0-15,-4-1 0 16,-4 1 1-16,-8-1-1 16,-7-1 1-16,-7 3-1 15,0 2 1-15,-15 0-2 16,14-4 1-16,-14 4-1 0,0 0 0 15,0 0 0-15,0 0 0 16,0 0 0-16,0 0 0 16,0 0 1-16,0 0-1 0,15 0 1 15,-15 0 0-15,0 0 0 16,0 0 0-16,0 0 0 16,0 0 0-16,0 0 1 15,0 0-1-15,0 0 0 0,0 0 0 16,0 0 0-16,0-7-1 15,0 7 1-15,0 0-1 16,0 0 0-16,0-20 0 16,0 20 0-16,-10-18 0 0,10 18-1 15,-23-25 2-15,7 6-1 16,-2-3 0-16,-4-4 0 16,4-3 0-16,-8 2-1 0,4 2 1 15,-1-4 0-15,5 3-1 16,4 5 0-16,-4-1-1 0,2 2 1 15,1-2 0-15,1 8 0 16,-1-4 0-16,-4-4 0 16,1 4 0-16,-3 0 0 0,2-6 0 15,1 6 0-15,-1-7 0 16,1 7 0-16,6 3 0 16,1 1 0-16,3-1 1 15,8 15-1-15,-11-23 0 16,11 23 0-16,-3-13 1 0,3 13-1 15,0 0 0-15,-10-16 1 16,10 16-1-16,0 0 0 16,-8-15 0-16,8 15 0 15,0 0 0-15,0 0 1 0,0 0-2 16,0 0 1-16,-15-12 0 16,15 12 0-16,0 0 0 15,-8 12-1-15,8-12 1 16,-11 18 0-16,0-3 0 0,1 5-1 15,-1 1 1-15,-4 1 0 16,-1 4 0-16,6 3 0 16,-9 1 0-16,8-1 0 0,-7 0 1 15,3 0-1-15,1-3 0 16,-2 1 1-16,1-2-1 16,-3-2 0-16,4-2 0 15,-5 4 0-15,4-2 0 0,0-5-1 16,1 8 0-16,-1-8 1 15,-4 5-1-15,5-5 1 16,-4-4-1-16,0 5 1 16,2-8 0-16,5-2 0 15,11-9 0-15,-26 23 0 0,26-23 0 16,-15 20 0-16,15-20 0 16,-11 18 0-16,11-18-1 15,-7 18 0-15,7-18-2 16,-8 11-3-16,8-11-5 0,0 0-16 15,0 0-53-15,0 0-2 16</inkml:trace>
          <inkml:trace contextRef="#ctx0" brushRef="#br0" timeOffset="10656.3498">2583 2104 316 0,'0'0'6'0,"0"0"0"0,-6 0 3 15,6 0 1-15,-23 3 1 16,10 1 2-16,-3 3 0 0,-7-3 0 16,5 8-4-16,-4-4-2 15,4-1-1-15,-1 4-1 16,9 0-2-16,10-11 1 15,-23 21-1-15,17-5 1 16,-2 1-3-16,0 1 1 0,8 4-1 16,-3 3 0-16,-2 2 0 15,5-4 0-15,0-1 0 16,0-8 1-16,0 0 0 16,0-14 2-16,5 16 0 0,-5-16 0 15,0 0 0-15,0 0 0 16,0 0-1-16,0 0-1 15,0 0-1-15,11 0 0 0,-11 0-1 16,0 0 0-16,18 7 1 16,-18-7-1-16,19 7 0 15,-9-3 0-15,9-1 1 16,2-3-1-16,2 0 1 0,-1 0-1 16,4 0 1-16,0 0-1 15,-5-7 1-15,2-5 0 16,-1 6 0-16,-7-9-1 15,-1-3 2-15,-6 3-1 16,-4-11 1-16,-4 1-1 0,0-6 0 16,-7 6 0-16,-4-4-1 15,-4-4 1-15,-1 8-2 16,2-1 1-16,-4 3-1 16,0 9 0-16,-5 6-3 0,1 1-3 15,-4 7-11-15,-3 22-60 16,-5-8-5-16</inkml:trace>
          <inkml:trace contextRef="#ctx0" brushRef="#br0" timeOffset="15484.5376">3487 3225 221 0,'0'0'7'16,"0"0"1"-16,0 0 6 15,0 0 1-15,0 0 3 0,0 0 3 16,0 0 2-16,0 0 1 15,0 8-4-15,0-8-3 16,0 0-2-16,0 0-3 16,0-8-2-16,0-8-3 15,0 2-1-15,0-4-3 0,0-8 0 16,-3 4-1-16,0-7 0 16,3-1 0-16,-7 1-1 15,2 0 0-15,-1-4-1 0,1-1 1 16,2 5 0-16,3-5-1 15,0 9 1-15,0-4-1 16,0 3 1-16,0 1-1 16,0 0 0-16,-4-6 1 0,4 2 0 15,-4 1-1-15,1-6 1 16,-4 2 0-16,2-3 0 16,2 6 0-16,0 4 1 15,3 7-1-15,-5-4 0 0,5 22 0 16,0-18 0-16,0 18 0 15,0 0-1-15,0 0 0 16,0 0-1-16,0 0 1 16,0 0-1-16,0 0-2 15,0 0-3-15,0 0-12 0,-7 25-43 16,7-25-19-16</inkml:trace>
          <inkml:trace contextRef="#ctx0" brushRef="#br0" timeOffset="12046.9877">2436 2538 230 0,'0'0'6'0,"0"0"7"16,0 0 1-16,0 0 2 15,0 0 0-15,0 0 0 16,0 0 3-16,0 18 0 16,0-7-5-16,8 7-3 0,-5 9-4 15,5 2 2-15,-1 4-2 16,4 10-2-16,-3 2 0 15,2 7-2-15,1 3 0 16,-3 1-1-16,-1 1-1 0,1 11 1 16,-5-3-2-16,2 0 1 15,-5 2-1-15,0 2 1 16,3 3-1-16,-3-8 1 16,0-1-1-16,0 0 0 0,0-1 2 15,0-3-1-15,0-4 1 16,0-3 0-16,-3-1 1 15,3-11 0-15,-5 7 1 16,2-6-2-16,3-3 1 0,-3-2 0 16,-2-1 0-16,5-1 1 15,0 4 0-15,0-9-1 16,0 4 1-16,0-4 0 0,5 1 0 16,-2-4 0-16,-3-5-1 15,3-3-1-15,-3-3 0 16,5-1 0-16,-5-14 0 15,8 19-1-15,-8-19-1 16,6 14 1-16,-6-14 0 0,15 7 0 16,-15-7 0-16,21 9 0 15,-5-9 0-15,2 0-1 16,1 0 1-16,10-9 0 16,8 2 0-16,4 0-1 0,7-4 0 15,4 0 1-15,6 0-1 16,2 0 0-16,6 0 0 15,-8 4 0-15,2 0 0 16,-2 0 0-16,-5-1 0 0,2 1 0 16,-11 0 0-16,1 0 0 15,-5-2 0-15,1 3 0 16,-1-3 1-16,-3 2-1 16,-3 0 0-16,-2 3 0 0,2 1 0 15,-1-1 0-15,0 0 0 16,0 1 0-16,4-1 1 15,3 0-2-15,2-3 2 16,-2 0-1-16,7 3 0 0,-5-3 0 16,-3 0 0-16,-2-1 0 15,-3 5 0-15,-8-5 0 16,0 8 0-16,-7-3-1 16,-6 3 1-16,0-4 0 0,-13 4-1 15,21-7 0-15,-10 2 2 16,4-1-2-16,4 3 0 15,2-6 1-15,5 2 0 16,0 3 0-16,0 0-1 0,-4 1 2 16,4 3-1-16,-11-4 0 15,-1 4 0-15,-14 0 0 16,23 0 1-16,-23 0-1 0,0 0 1 16,11 0-1-16,-11 0 1 15,0 0-1-15,18-7 1 16,-18 7-1-16,19-4 0 15,-19 4 0-15,15 0 1 16,-15 0-1-16,0 0 1 16,11 0 0-16,-11 0 0 0,0 0-1 15,0 0 1-15,0 0 1 16,0 0-1-16,0 0 0 16,0 0-1-16,0 0 2 0,0 0-2 15,0 0 0-15,0 0-5 16,0 0-8-16,0 0-71 15,-5 0-3-15</inkml:trace>
        </inkml:traceGroup>
      </inkml:traceGroup>
    </inkml:traceGroup>
  </inkml:traceGroup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3:02.2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C46024-815E-4278-97BC-5E30EB2DD06C}" emma:medium="tactile" emma:mode="ink">
          <msink:context xmlns:msink="http://schemas.microsoft.com/ink/2010/main" type="inkDrawing" rotatedBoundingBox="3422,13732 9083,12784 9819,17177 4157,18125" hotPoints="9136,13441 9255,17144 4116,17309 3997,13606" semanticType="enclosure" shapeName="Rectangle">
            <msink:sourceLink direction="with" ref="{DA2BF02D-D68D-40FC-99AF-74DBB949D79A}"/>
            <msink:sourceLink direction="with" ref="{1DE556AC-38C6-4C63-8352-192360FB5A81}"/>
          </msink:context>
        </emma:interpretation>
      </emma:emma>
    </inkml:annotationXML>
    <inkml:trace contextRef="#ctx0" brushRef="#br0">-4978-2060 351 0,'0'0'3'0,"11"-4"2"0,7 1 1 16,1-3 1-16,10 1 0 16,12-8 1-16,15 0 0 0,17-3 1 15,19 2-3-15,19-8-2 16,15 4-1-16,21-4-1 15,23 4 1-15,10 2-1 16,16 5-1-16,15-4 0 16,-1 8 0-16,11 0 0 0,7 7 0 15,9-4 0-15,-1 4 1 16,4-3-1-16,-1-5 0 16,2 0 0-16,-9 2 0 15,-4-5 1-15,-13 0-2 0,-12 0 1 16,-19 0 0-16,-21 8 0 15,-24-1 1-15,-18 4 0 16,-24 0-1-16,-16 0 1 16,-22 7 0-16,-15 0-1 0,-10-3 1 15,-13 0 0-15,-5-1 0 16,-16-3 0-16,14 4 1 16,-14-4-1-16,0 0 1 15,0 0 0-15,0 0 0 16,0 0 0-16,12 15 0 0,-12-15-1 15,6 18 1-15,-6-18 0 16,8 22-1-16,-8-22 0 16,7 18 0-16,-7-18 0 0,11 16 0 15,-11-16-1-15,15 11 1 16,-15-11-1-16,19 11 1 16,-19-11-1-16,18 25 1 15,-10-7-1-15,0 11 0 0,-5 7 2 16,-3 11-3-16,0 6 0 15,0 2 0-15,0 12 0 16,-3 6 0-16,-2 8 0 16,-3 0 0-16,5 11 0 0,3 1 0 15,-3 1 0-15,-1 7 0 16,-4 7 0-16,5-1 0 16,-8 1 0-16,-1 1 0 15,-2 5 0-15,-1 0 0 16,4 1 0-16,0-1 0 0,4 0 0 15,7-4 0-15,0-3 0 16,0-2 0-16,3-1 0 16,4-4 0-16,4-9 0 0,-3 2 0 15,-1-2 0-15,-4-3 0 16,2 1 0-16,3-2 0 16,-5 3 0-16,-3-14 0 15,7 9 0-15,-7-11 0 0,4 0 0 16,0-13 0-16,-1-6 0 15,-3-3 0-15,0-16 0 16,0-7 0-16,3-3 0 16,-3-12 0-16,0-14 0 15,0 0 0-15,-14 9 0 0,14-9 0 16,-26-14 0-16,8 1 0 16,-8-1 0-16,-3-4 0 15,-8 3 0-15,3 1 0 16,-10-1 0-16,-7 0 0 0,-12 5 0 15,-8-1 0-15,-5 2 0 16,-13 2 0-16,-3 5 0 16,-11 2 0-16,-5 0 0 0,-2 0 0 15,-1 0 0-15,-4 0 0 16,2 7 0-16,-5-5 0 16,7 3 0-16,-1-1 0 15,6-4 0-15,-1 3 0 0,7-3 0 16,5 0 0-16,-2 0 0 15,5 0 0-15,3 4 0 16,2 0 0-16,-2-1 0 16,0 1 0-16,7 3 0 15,-2 0 0-15,7 4 0 0,-4 0 0 16,0 0 0-16,7 0 0 16,-12 3 0-16,9 1 0 15,-12 1 0-15,5 2 0 16,-5-3 0-16,1 4 0 0,-5 2 0 15,1-6 0-15,0 3 0 16,4-8 0-16,-1 6 0 16,5-9 0-16,-5 0 0 0,7-3 0 15,4 5 0-15,1-7 0 16,4 1 0-16,-1 10 0 16,3-11 0-16,5 9 0 15,3-2 0-15,8-2 0 16,0 4 0-16,10-8 0 0,6 5 0 15,5-5 0-15,8 0 0 16,7 2 0-16,6-5 0 16,13 0 0-16,-27 0 0 15,27 0-17-15,0 0-69 0,0 0-3 16</inkml:trace>
    <inkml:trace contextRef="#ctx0" brushRef="#br0" timeOffset="53969.0224">-1134-2406 46 0,'0'0'6'0,"-15"-14"7"0,-3 3 6 16,-8-5 8-16,-7 2 3 16,-8-4 3-16,-7-1 4 15,-11-2 1-15,-11 6-6 0,4 4-7 16,-9-1-5-16,2 8-5 16,-1 0-5-16,-3 1-3 15,-4 3-2-15,0 0-3 16,4 0 1-16,-12 0-1 0,-3 3 1 15,0 1 0-15,-5 0 0 16,2 8 2-16,-5-10-2 16,0 14 1-16,-7-5-1 15,4 7 1-15,-1 1-2 16,-2-1 1-16,-2 7-1 0,6 5 0 16,-6 1 0-16,8 1-1 15,8 5 0-15,0-1 0 16,11 2 0-16,4-2 0 15,7-3 1-15,7-4 0 0,7 1 0 16,1-4 0-16,3-1 0 16,4 1 0-16,12-1 0 15,-6 5-1-15,5-1 1 0,5 5-1 16,-5 10 0-16,8-4 0 16,-2 8-1-16,5 3 1 15,-3 5 0-15,3 2 1 16,-3 5-1-16,0 2 0 0,-8 2 1 15,3 2 0-15,-3 3 0 16,1 4 0-16,-4 2 0 16,3 5 0-16,0 2-1 15,3 3 0-15,0 8 0 16,5-4 1-16,3 7-2 0,5-3 1 16,10-1-1-16,3 1 1 15,4-3 0-15,4-2 0 16,12-3 0-16,6-3 0 15,1 3 0-15,10-4 1 0,-3-3-1 16,6 1 0-16,2-2 0 16,8 2 0-16,-3-7 0 15,14 4 0-15,2-10-1 0,11-3 2 16,11-6-1-16,8-7 1 16,3-12 0-16,9-3 0 15,-2-9 0-15,9-7 0 16,-4-7 0-16,0-1 0 0,-5-3-1 15,5 1 0-15,-5-1 0 16,4-2 0-16,6 7 0 16,1-5 0-16,6 0 0 15,-2 1 0-15,8-6 0 16,4-1 0-16,-1-2 0 0,2-3 0 16,-2 0 1-16,8 0-1 15,-3-8 1-15,-1-2 0 16,7 0 1-16,-6-10-3 0,6 4 0 15,2-9 0-15,-5 3 0 16,7-10 0-16,-7 3 0 16,5-11 0-16,-13-2 0 15,0-1 0-15,-6-6 0 0,-4-3 0 16,-12 2 0-16,-7-5 0 16,-10-5 0-16,-5-5 0 15,-7-6 0-15,-7-2 0 16,-11-9 0-16,-9-5 0 15,-1-5 0-15,-13-2 0 0,0-7 0 16,-6-6 0-16,-2-3 0 16,-5-4 0-16,-2-3 0 15,1 6 0-15,-4-2 0 16,-1 6 0-16,3 4 0 0,-13 4 0 16,0 6 0-16,-8 5 0 15,-7 0 0-15,-4 4 0 16,-2-1 0-16,-13-7 0 0,2 7 0 15,-10-3 0-15,-2-3 0 16,-11 6 0-16,-8-4 0 16,-6 6 0-16,-10 2 0 15,-10 11 0-15,-6-1 0 0,-15 13 0 16,-8 4 0-16,-8 5 0 16,-6 12 0-16,-12 12 0 15,-1 6 0-15,-10 19 0 16,-14 12-2-16,-4 23 0 15,-16 21-3-15,-3 25-6 0,-18 15-20 16,0 40-54-16,-8 21-2 16</inkml:trace>
  </inkml:traceGroup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1:13.1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A6E5A32-1C14-47A0-82C5-8BA5420D5D30}" emma:medium="tactile" emma:mode="ink">
          <msink:context xmlns:msink="http://schemas.microsoft.com/ink/2010/main" type="writingRegion" rotatedBoundingBox="13816,9685 15280,9685 15280,10679 13816,10679"/>
        </emma:interpretation>
      </emma:emma>
    </inkml:annotationXML>
    <inkml:traceGroup>
      <inkml:annotationXML>
        <emma:emma xmlns:emma="http://www.w3.org/2003/04/emma" version="1.0">
          <emma:interpretation id="{35F3A867-38FD-470D-A398-FA6D57B9D77A}" emma:medium="tactile" emma:mode="ink">
            <msink:context xmlns:msink="http://schemas.microsoft.com/ink/2010/main" type="paragraph" rotatedBoundingBox="13816,9685 15280,9685 15280,10679 13816,106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99ADAD-E1DF-4509-A14F-3B4A2531F4E1}" emma:medium="tactile" emma:mode="ink">
              <msink:context xmlns:msink="http://schemas.microsoft.com/ink/2010/main" type="line" rotatedBoundingBox="13816,9685 15280,9685 15280,10679 13816,10679"/>
            </emma:interpretation>
          </emma:emma>
        </inkml:annotationXML>
        <inkml:traceGroup>
          <inkml:annotationXML>
            <emma:emma xmlns:emma="http://www.w3.org/2003/04/emma" version="1.0">
              <emma:interpretation id="{D637C607-C0A9-4D70-871F-16A4C326026A}" emma:medium="tactile" emma:mode="ink">
                <msink:context xmlns:msink="http://schemas.microsoft.com/ink/2010/main" type="inkWord" rotatedBoundingBox="13816,9685 15280,9685 15280,10679 13816,10679"/>
              </emma:interpretation>
              <emma:one-of disjunction-type="recognition" id="oneOf0">
                <emma:interpretation id="interp0" emma:lang="en-US" emma:confidence="0">
                  <emma:literal>OZ</emma:literal>
                </emma:interpretation>
                <emma:interpretation id="interp1" emma:lang="en-US" emma:confidence="0">
                  <emma:literal>on</emma:literal>
                </emma:interpretation>
                <emma:interpretation id="interp2" emma:lang="en-US" emma:confidence="0">
                  <emma:literal>or</emma:literal>
                </emma:interpretation>
                <emma:interpretation id="interp3" emma:lang="en-US" emma:confidence="0">
                  <emma:literal>02</emma:literal>
                </emma:interpretation>
                <emma:interpretation id="interp4" emma:lang="en-US" emma:confidence="0">
                  <emma:literal>oz</emma:literal>
                </emma:interpretation>
              </emma:one-of>
            </emma:emma>
          </inkml:annotationXML>
          <inkml:trace contextRef="#ctx0" brushRef="#br0">12744 5424 209 0,'0'0'5'0,"0"0"4"15,-15-5 4-15,1 5 5 0,-9 0 2 16,-2 12 2-16,-8 6 0 15,-4 0 1-15,-5 15-4 16,6 11-3-16,3 0-3 0,7 4-5 16,5 1-3-16,13-1 0 15,8-9-1-15,18-3 0 16,12-13-1-16,17-8 0 16,5-8 0-16,7-11 0 0,11-12-1 15,-4-9 1-15,-6-11-2 16,-9-3 0-16,1-9 0 15,-23-5-1-15,-6 2 0 16,-20 1 0-16,-3-4 0 0,-18 19-1 16,-8 1 0-16,-11 5-2 15,-3 13-2-15,-1 9-9 16,-2 7-28-16,1 12-35 16,8 6-3-16</inkml:trace>
          <inkml:trace contextRef="#ctx0" brushRef="#br0" timeOffset="531.2696">13120 5710 351 0,'0'0'5'0,"0"0"2"15,0 0 2-15,0 0 0 0,0 0 1 16,0 0 0-16,0 0 1 15,0 0 0-15,8-7-5 16,3 3-1-16,7 4-1 0,13 0-1 16,1 0 0-1,9 7-1-15,-4 4-1 0,3 5 1 16,-11 5-1-16,-3 4 0 16,-15 9 1-16,-11 6-1 15,-18 1-1-15,-12 10 2 0,-14 1-1 16,-11-1 1-16,-4 4 0 15,0-7 1-15,8 4 0 16,9-16 2-16,13-3 1 16,19-8 0-16,13-5 1 0,30-9-1 15,18-7-1-15,24-4 0 16,13 0-1-16,11-4-4 16,12-3 0-16,-7-2 0 15,-9 7 0-15,-6 2 0 0,-30 2-30 16,-7 14-55-16,-23 6-3 15</inkml:trace>
        </inkml:traceGroup>
      </inkml:traceGroup>
    </inkml:traceGroup>
  </inkml:traceGroup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7:39.1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3FF3A0-29D1-43E4-A331-01F10ECB3DDE}" emma:medium="tactile" emma:mode="ink">
          <msink:context xmlns:msink="http://schemas.microsoft.com/ink/2010/main" type="inkDrawing" rotatedBoundingBox="29121,9935 29152,17537 29090,17538 29059,9936" semanticType="verticalRange" shapeName="Line">
            <msink:sourceLink direction="with" ref="{561FCE04-B71F-47A2-96F6-F7085EB30256}"/>
            <msink:sourceLink direction="with" ref="{5241F262-7930-4E86-BF13-DF85C73AA4F1}"/>
            <msink:sourceLink direction="with" ref="{7B5D7FEC-B325-4124-9478-0FE52B41169D}"/>
            <msink:sourceLink direction="with" ref="{EB9D9771-17A3-4FA9-A983-128E95A485D5}"/>
            <msink:sourceLink direction="with" ref="{5CC0DFE6-9185-4E74-8763-C85CA77129FC}"/>
          </msink:context>
        </emma:interpretation>
      </emma:emma>
    </inkml:annotationXML>
    <inkml:trace contextRef="#ctx0" brushRef="#br0">10 0 372 0,'0'0'1'0,"0"0"-1"15,0 0 2-15,0 0 0 0,0 14 0 16,0 8 2-16,5 11 0 16,-2 15 1-16,5 22-2 15,-5 23 1-15,-3 17-1 0,0 24 1 16,-8 18-1-16,2 29-1 16,-6 10 1-16,5 11-1 15,-5 14 3-15,9 5-1 16,3 10 1-16,3 5 0 15,9 14 1-15,-5-4 1 0,5 12 1 16,2 10-1-16,-4 3 0 16,-2 9-1-16,-3 7 1 15,-5 11 0-15,-5-7-2 16,2 17 1-16,-5-6-2 0,1-4 0 16,4-7-2-16,-2-16-2 15,5-11 0-15,0-28 0 16,5-19 0-16,-2-18 0 0,-3-24 0 15,4-8-20-15,22-25-67 16,-26-17-4-16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7:27.5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D59B3F2-420E-407B-8B2E-BF0756B9E92A}" emma:medium="tactile" emma:mode="ink">
          <msink:context xmlns:msink="http://schemas.microsoft.com/ink/2010/main" type="inkDrawing" rotatedBoundingBox="343,14250 20608,12713 20657,13353 392,14890" semanticType="underline" shapeName="Other"/>
        </emma:interpretation>
      </emma:emma>
    </inkml:annotationXML>
    <inkml:trace contextRef="#ctx0" brushRef="#br0">0 1207 431 0,'0'0'0'0,"0"0"-1"15,0 0 0-15,16-6-1 16,-6 0 0-16,3 0 1 0,10 0-1 16,2-4 0-16,10 6 2 15,1 4 2-15,3 0 0 16,3 14 1-16,-3 1 0 15,11 0 1-15,3 9 0 0,0 1-1 16,6-1 0-16,6-8-1 16,2-1 0-16,8-6-1 15,-2-2 0-15,11-4 0 16,0-3 1-16,3-3-1 0,3 0-1 16,4-4 1-16,0 1 0 15,2 6 0-15,-6 0 0 16,4 3 0-16,-7 3 0 0,0 4-1 15,-4 2 1-15,-3-2 0 16,-2 4 0-16,-4-8 0 16,4 0 0-16,-7-2-1 15,2-4 1-15,-2 0 0 0,1-4 0 16,1 0 0-16,-2-2-1 16,7 0 1-16,-2 0-1 15,5-4 1-15,1 3-1 16,-2 1 0-16,0 3 0 0,-3 0 1 15,1 0 0-15,-1 3-1 16,-6 0 1-16,0 0 0 16,-6 6-1-16,-1 3 1 15,3 1 0-15,-3-1-1 16,1 5 0-16,0-8 0 0,0 0 1 16,-5 1-1-16,4-7 1 15,5 0-1-15,-5 0 1 16,0 0-1-16,1-3 0 0,3-3 1 15,-8-2 0-15,2 6-1 16,0-4 1-16,-5-2-1 16,-2 6 0-16,0 2 1 15,-4-4-1-15,-2 4 0 0,-1-3 1 16,7 0-1-16,-7 3 0 16,4 0 0-16,-1-4 0 15,-3 4 0-15,-2 0 0 16,-2 0 0-16,4 0 0 0,-2 0 1 15,-4 0-1-15,1 0 0 16,1 0 0-16,1-3 1 16,4 0-1-16,6-3 0 15,-7 0 1-15,7-4-1 16,2 1 1-16,1 0-1 0,1 1 1 16,-1 2 0-16,-1 4-1 15,-2 2 1-15,0 0-1 16,-4 0 0-16,1 6 0 0,-1 0 1 15,2-2-2-15,-5 2 2 16,7-3-1-16,-4 0 0 16,4-3 0-16,2 0 1 15,2 0-1-15,-1 0 1 0,0-3-1 16,-1-4 0-16,5 5 1 16,-5-2-1-16,5-2 0 15,-4 2 0-15,1 2 1 16,1-6-1-16,2 6 0 0,-1-6 1 15,-3 2-1-15,4-1 1 16,-2 1-1-16,4-6 1 16,5 2-1-16,-9 0 1 15,8 3-1-15,-3-2 0 16,-1 0 0-16,7 0 1 0,-7 2-1 16,5 0 0-16,-2-3 0 15,1 4 0-15,2 0 1 16,1-7-1-16,9 7 1 0,-2-4 0 15,2 0-1-15,1-4 1 16,6 2 0-16,-3 3-1 16,0-1 1-16,3 1-1 15,-7-1 1-15,11 0-1 0,-5 0 2 16,5 2-2-16,-1-2 0 16,0-1 0-16,4-1 0 15,2 2 0-15,1-6 0 16,3 3 0-16,-1-2 0 0,2-1 0 15,-5 0 0-15,5 2 0 16,2-5 0-16,-4 5 0 16,4 2 0-16,-6-1 0 0,6-3 0 15,0 4 0-15,7-1 0 16,-1-3 0-16,5 0 0 16,1 0 0-16,4 1 0 15,7-3 0-15,-4 2 0 16,7 1 0-16,6-2 0 0,-9 1 0 15,12 4 0-15,-2-4 0 16,6 3 0-16,-7-5 0 16,10 3 0-16,-3-1 0 15,10 0 0-15,-1 0 0 0,-2 0 0 16,8 1 0-16,1 2 0 16,3-5 0-16,-3 3 0 15,3-1 0-15,1 4 0 16,-1-8 0-16,9 7 0 0,-12 1 0 15,3-1 0-15,-6 1 0 16,9-2 0-16,1 2 0 16,-7-2 0-16,-1 5 0 0,-6-1 0 15,5 0 0-15,2 0 0 16,-11 1 0-16,5-4 0 16,-3 1 0-16,-5 2 0 15,1-2 0-15,0 2 0 0,-3-1 0 16,-3 1 0-16,-1 1 0 15,0 0 0-15,-9 1 0 16,6 2 0-16,-9 4 0 16,3-5 0-16,0 0 0 15,1-2 0-15,1 2 0 0,2-2 0 16,2 0 0-16,-10-1 0 16,1 0 0-16,-3 4 0 15,-10-4 0-15,-1 3 0 16,-12 2 0-16,-7-2 0 0,-8 1 0 15,2 2 0-15,-11-2 0 16,-7 2 0-16,-2 0 0 16,-10 2 0-16,-2-2 0 0,-12 2 0 15,-8-2 0-15,-12 4 0 16,-4 0 0-16,-9 0 0 16,-10 0 0-16,12-3 0 15,-12 3 0-15,0 0 0 0,0 0 0 16,0 0 0-16,0 0-61 15,0 0-31-15</inkml:trace>
  </inkml:traceGroup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1:00.5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93B2847-9C74-41DE-908C-9CA7C600214E}" emma:medium="tactile" emma:mode="ink">
          <msink:context xmlns:msink="http://schemas.microsoft.com/ink/2010/main" type="inkDrawing" rotatedBoundingBox="3473,4033 5584,11204 3450,11832 1339,4661" semanticType="verticalRange" shapeName="Other">
            <msink:sourceLink direction="with" ref="{F6C4F040-6275-45A9-A880-024C06A8971C}"/>
          </msink:context>
        </emma:interpretation>
      </emma:emma>
    </inkml:annotationXML>
    <inkml:trace contextRef="#ctx0" brushRef="#br0">1101 5 138 0,'0'0'6'0,"0"0"4"16,0 0 2-16,0 0 3 0,8-12 0 15,-8 12 1-15,0 0 1 16,0 0 3-16,0 0-4 16,3 14-3-16,-3 4-1 15,0 8-1-15,0 8 0 0,0-2 2 16,-3 12-2-16,3 4-2 15,-5 11 0-15,5 4-1 16,0 2-1-16,5 6-1 16,-2 5-1-16,4 10 1 0,4-4-3 15,0 8 0-15,1-6 1 16,-1 1-2-16,0 0 0 16,4-2-1-16,-9-2 0 15,2-3 1-15,-4-4 0 16,-4-2 0-16,0-6-1 0,-4 4 1 15,1-8-1-15,-2 1 2 16,-1-8-1-16,6 4-1 16,0-3 0-16,0-6 0 0,3 1 0 15,5 2-1-15,-5-6 1 16,5-4 0-16,-1 10 0 16,-4-2 0-16,2-8 0 15,-2 9 0-15,2-4 0 0,-5 0 0 16,3-1-1-16,-3 1 1 15,3-7 0-15,-3-1 0 16,4 1-1-16,-1-8 1 16,-3-4 0-16,8-4-1 0,-5-3 2 15,2-2 0-15,-2-2 0 16,1 0 0-16,-1-4 0 16,-3 5 0-16,0 3 0 15,0-1 0-15,0 6-1 0,-3-2 0 16,-1 2-1-16,1 1 1 15,3-5-1-15,-5-5 0 16,2 0 1-16,3-18-1 16,0 20 1-16,0-20 1 0,0 0 0 15,0 0 1-15,0 0-1 16,0 0 0-16,0 0 1 16,0 0-1-16,0 0 0 15,0-9-1-15,0 9-1 0,0-15 1 16,0 15-1-16,0-12 0 15,0 12 1-15,0-13-1 16,0 13 0-16,0 0 0 0,8-15 0 16,-8 15 0-16,10-15 0 15,-10 15 0-15,27-14 0 16,-14 7 0-16,10 0 0 16,-1 2-1-16,1 3 1 0,6-2 0 15,-3 4-1-15,-4 6 1 16,1 10-1-16,-10-2 1 15,3 0 0-15,-5 5-1 16,-4 3 1-16,-4-1 0 16,2 5 0-16,-2 4 0 0,0-1 0 15,2 4 0-15,-5 3 0 16,0 2 0-16,0 6-1 16,0-4 1-16,0 8-1 15,-8-3 1-15,-3-1-1 0,0-1 0 16,-4-1 0-16,0-3 1 15,-4-7 0-15,-2-2 0 16,-1-4 0-16,-1-3 1 0,-3-9-1 16,5-3 0-16,-2-7 0 15,1 0 1-15,4-4-1 16,3 0 1-16,15 0-1 16,-19-4 0-16,19 4 1 0,0 0-1 15,-6-15 0-15,6 15 0 16,0 0 1-16,0-18-1 15,0 18 0-15,0 0 0 16,14-19 0-16,-14 19 0 0,0 0 1 16,18-15-1-16,-18 15 1 15,0 0-1-15,16-11 1 16,-16 11 0-16,0 0-1 16,0 0 1-16,10 4-1 15,-10-4 1-15,3 20-1 0,-3-20 0 16,5 25 1-16,-5-3 0 15,3 3 0-15,-3 4 0 16,5 9 1-16,-2 6-1 16,4 0 1-16,-4 6-1 0,5 6 1 15,0 3 0-15,-1 3 0 16,-3 1 0-16,3 2 0 16,-4 9-1-16,-3-1 1 0,5 1-1 15,-5-1-1-15,0 8 0 16,3-4 0-16,-3 1 0 15,3-2 0-15,2-2 1 16,2-1-1-16,7-1 2 0,1-4-1 16,4-6 0-16,-1 1 0 15,4-4 2-15,8 0-3 16,0-4 0-16,-4 3 0 16,3 1 0-16,-3-4 0 15,3 6 0-15,-10 3 0 0,2 2 0 16,-3 1 0-16,-2-2 0 15,-1-2 0-15,-4-1 0 16,3-4 0-16,-2-2 0 0,-1-1 0 16,4-12 0-16,-1 2 0 15,1-4 0-15,-4-4 0 16,4-5 0-16,-4 1 0 16,0-3 0-16,-4-1 0 0,1 4 0 15,-2-4 0-15,-1 2 0 16,3-2 0-16,-5 0 0 15,0 0 0-15,-3-4 0 16,4 4 0-16,-4 2 0 0,3-1 0 16,-3-5 0-16,0 3 0 15,0-1 0-15,0 2 0 16,0-2 0-16,0-6 0 0,0 1 0 16,0 0 0-16,0-4 0 15,0-3 0-15,0-15 0 16,5 18 0-16,-5-18 0 15,0 0 0-15,0 0 0 16,14 5 0-16,-14-5 0 16,18-9 0-16,-2 2 0 0,2 0 0 15,3-8 0-15,5 4 0 16,4-3 0-16,0 3 0 16,3 0 0-16,0 0 0 0,-4 7 0 15,5-6 0-15,-2 10 0 16,-1-8 0-16,6 8 0 15,0 0 0-15,0 0 0 16,10 0 0-16,1 0 0 0,4 0 0 16,3 0 0-16,8-3 0 15,0-1 0-15,3-8 0 16,0 10 0-16,2-7 0 16,1 2 0-16,-2-1 0 0,-1 3 0 15,0-4 0-15,-3 5 0 16,3 4 0-16,-3 0 0 15,-3 0 0-15,-2 0 0 16,-3 0 0-16,5 0 0 16,-9 0 0-16,4 0 0 0,-6 0 0 15,-1 0 0-15,-1 0 0 16,-7 0 0-16,-3 0 0 16,-6 0 0-16,-2 0 0 0,0 0 0 15,-3-5 0-15,0 3 0 16,-7 2 0-16,-1-5 0 15,1 3 0-15,-4-2 0 16,-4 4 0-16,-11 0 0 0,0 0 0 16,0 0 0-16,13-5-12 15,-13 5-73-15,-6-10-3 16</inkml:trace>
  </inkml:traceGroup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7:42.2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C1DE57-CCE7-4E09-ACB9-0AB711544FFC}" emma:medium="tactile" emma:mode="ink">
          <msink:context xmlns:msink="http://schemas.microsoft.com/ink/2010/main" type="inkDrawing" rotatedBoundingBox="3922,11891 6747,9186 8767,11295 5942,14001" hotPoints="7868,11569 6188,13248 4509,11569 6188,9889" semanticType="enclosure" shapeName="Circle">
            <msink:sourceLink direction="with" ref="{454EB18C-216A-4BCC-A586-B830E0FF8918}"/>
          </msink:context>
        </emma:interpretation>
      </emma:emma>
    </inkml:annotationXML>
    <inkml:trace contextRef="#ctx0" brushRef="#br0">2069 132 172 0,'0'0'1'0,"-18"-15"-1"15,-4 8 1-15,4-4-1 0,-13 0 0 16,2 4 2-16,-16 0-1 15,-2 7 1-15,-8 0 3 16,-1 22 3-16,-7 3 2 0,-18 17 3 16,0 6 3-16,-14 13-1 15,-13 10 2-15,-2 4-3 16,-1 11-3-16,-4 5-1 16,5 13-3-16,-1-1-2 0,8 6-2 15,4 9-1-15,13 4-1 16,-2 7 1-16,2 8-1 15,13 2 2-15,3 4-1 16,11 7 1-16,11 0-1 0,14-2 1 16,16-9 1-16,18-6-1 15,34-8 0-15,13-7 0 16,31-20 1-16,15-8-2 16,17-14 0-16,19-2 0 15,8-12 0-15,10-2 0 0,8-9 1 16,8-12 1-16,2-9 1 15,9-15-2-15,10-15 1 16,0-15 2-16,12-22-2 0,-4-17-1 16,-3-19 1-16,-5-16-1 15,-7-10 0-15,-15-13 1 16,-22 0-1-16,-17-13 1 16,-17-8-1-16,-20-3 1 0,-17-7 0 15,-17-12-1-15,-12-11 0 16,-17-2-1-16,-9-9-1 15,-14-3 0-15,-14-6 1 0,-15 0-2 16,-16 14-1-16,-22 3-1 16,-18 17-2-16,-22 20-4 15,-25 19-7-15,-13 25-32 16,-28 32-31-16,-30 27-4 16</inkml:trace>
  </inkml:traceGroup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57:50.3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29C3029-641A-4B33-BB3C-AA754BF8CD58}" emma:medium="tactile" emma:mode="ink">
          <msink:context xmlns:msink="http://schemas.microsoft.com/ink/2010/main" type="writingRegion" rotatedBoundingBox="29127,11650 33318,11720 33298,12885 29107,12814"/>
        </emma:interpretation>
      </emma:emma>
    </inkml:annotationXML>
    <inkml:traceGroup>
      <inkml:annotationXML>
        <emma:emma xmlns:emma="http://www.w3.org/2003/04/emma" version="1.0">
          <emma:interpretation id="{5BB1F7EF-84DA-42CA-A639-C352A7F71F67}" emma:medium="tactile" emma:mode="ink">
            <msink:context xmlns:msink="http://schemas.microsoft.com/ink/2010/main" type="paragraph" rotatedBoundingBox="29127,11650 33318,11720 33298,12885 29107,128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8750D1-4D5F-4FA3-9272-154A52941749}" emma:medium="tactile" emma:mode="ink">
              <msink:context xmlns:msink="http://schemas.microsoft.com/ink/2010/main" type="line" rotatedBoundingBox="29127,11650 33318,11720 33298,12885 29107,12814"/>
            </emma:interpretation>
          </emma:emma>
        </inkml:annotationXML>
        <inkml:traceGroup>
          <inkml:annotationXML>
            <emma:emma xmlns:emma="http://www.w3.org/2003/04/emma" version="1.0">
              <emma:interpretation id="{C4115C59-36A6-49CA-B360-4A841EC19900}" emma:medium="tactile" emma:mode="ink">
                <msink:context xmlns:msink="http://schemas.microsoft.com/ink/2010/main" type="inkWord" rotatedBoundingBox="29127,11650 33318,11720 33298,12885 29107,12814"/>
              </emma:interpretation>
              <emma:one-of disjunction-type="recognition" id="oneOf0">
                <emma:interpretation id="interp0" emma:lang="en-US" emma:confidence="0">
                  <emma:literal>and mobile</emma:literal>
                </emma:interpretation>
                <emma:interpretation id="interp1" emma:lang="en-US" emma:confidence="0">
                  <emma:literal>and moan</emma:literal>
                </emma:interpretation>
                <emma:interpretation id="interp2" emma:lang="en-US" emma:confidence="0">
                  <emma:literal>and moans</emma:literal>
                </emma:interpretation>
                <emma:interpretation id="interp3" emma:lang="en-US" emma:confidence="0">
                  <emma:literal>antimonite</emma:literal>
                </emma:interpretation>
                <emma:interpretation id="interp4" emma:lang="en-US" emma:confidence="0">
                  <emma:literal>enamoring</emma:literal>
                </emma:interpretation>
              </emma:one-of>
            </emma:emma>
          </inkml:annotationXML>
          <inkml:trace contextRef="#ctx0" brushRef="#br0">318-2 337 0,'0'0'7'0,"0"0"4"16,0 0 2-16,0 0 0 16,0 0 1-16,0 0 0 0,-22 0 2 15,-1 6-1-15,-6 6-6 16,-3 6-3-16,-5 0-1 15,-7 3-2-15,2 9 0 0,10 1-1 16,1 1-1-16,13 5 0 16,12-1-1-16,6-7 0 15,18 5 0-15,11-8 0 16,8 0 0-16,3-12 1 0,9-3-1 16,-6-3 0-16,6-6 1 15,-17-2 0-15,-1 0 0 16,-17 0 0-16,-14 0 0 15,0 0 0-15,0 0 0 0,-22 9 0 16,-4 0 0-16,0 7 0 16,0 4-1-16,0 0 2 15,12 7-1-15,4 5 0 16,5-3-1-16,10 6-4 16,8-6-6-16,13 3-18 0,8-2-55 15,3-11-2-15</inkml:trace>
          <inkml:trace contextRef="#ctx0" brushRef="#br0" timeOffset="390.6522">606 221 387 0,'0'0'5'16,"0"0"1"-16,-18 0 0 0,18 0 2 15,-23 22 0-15,17-1 1 16,-6 10 1-16,5 5 0 15,7 12-4-15,0 3 0 16,7 5-2-16,8 6-1 0,3-3 0 16,1 0-2-16,-4-11-1 15,-1-8-1-15,1-6 0 16,-7-16-1-16,-8-18 0 16,0 0 0-16,0 0 0 0,6-29 1 15,-6-5 0-15,0-7 1 16,-3-3 0-16,0-3 0 15,-2-2 0-15,2 2 1 16,-1 0 0-16,4 6-1 0,0 8 2 16,0 7-1-16,4 8 0 15,-4 18 1-15,26 0-1 16,-7 11 0-16,2 22 0 16,2 7-1-16,6 12-1 15,-3-1-4-15,7 12-10 0,-15-8-33 16,5-8-35-16,-4-6-2 15</inkml:trace>
          <inkml:trace contextRef="#ctx0" brushRef="#br0" timeOffset="937.5163">1245-246 413 0,'0'0'3'0,"0"0"1"15,0 0-1-15,0 0 2 16,-16 11 0-16,13 4 0 16,3 6 0-16,0 10 0 0,0 9-2 15,3 4-2-15,8 6 0 16,-3 3-3-16,7-2-2 16,-1 0-1-16,-2-9-1 15,-1-6 0-15,-3-7 1 0,-8-4 0 16,0-10 3-16,-8-3 2 15,-15-4 5-15,2 2 1 16,-13-2 3-16,-6-1-2 16,-5 8 1-16,-2 7-1 0,-1 3-1 15,4 7-1-15,2 6-2 16,10 7 0-16,14 2-2 16,5-2 0-16,13 2-1 15,8-6-1-15,15-13 1 0,9-1-1 16,5-16-1-16,-3-11 1 15,6-4-1-15,-6-19 1 16,-5-9 0-16,-6 0 1 16,-5-9 0-16,-7-4 1 0,-3-2 0 15,-8 3-1-15,0 3 2 16,0 3 0-16,0 10-1 16,-5 3 1-16,5 9-1 15,0 16 1-15,0 0-1 0,5 23 0 16,-2 9-1-16,7 16 0 15,1 4-5-15,-3 14-9 16,4 8-30-16,-1 2-40 16,-4 5-3-16</inkml:trace>
          <inkml:trace contextRef="#ctx0" brushRef="#br0" timeOffset="1671.9139">1518 405 301 0,'0'0'6'0,"0"0"5"15,0 0 4-15,0 0 1 16,0-16 0-16,0 16 4 16,0 0-1-16,0 0 0 15,0 11-4-15,0 8-5 0,0 7-2 16,0 11-2-16,3 7 0 15,0 3-2-15,9 9 0 16,-6-5-2-16,10 5 0 16,-1-8-1-16,7-16-1 0,1-6-2 15,-5-9 0-15,4-12-1 16,-1-10 1-16,-6-12-1 16,-4-12 0-16,-6-3 1 15,-5-6 1-15,0-7 0 16,-13 9 1-16,-5-4 1 0,4 4 0 15,-4 1 1-15,2 6 0 16,9 8 0-16,4 2 0 16,3 19-1-16,10-14 1 0,9 14 0 15,7 14-1-15,8 16 1 16,3 6-1-16,-1 5 0 16,1 3-1-16,-8 0 0 15,1-7-1-15,-7 1 1 0,-10-13-1 16,-8-12 0-16,-5-13-1 15,0 0 1-15,-15-6 0 16,-1-19 1-16,-2-9-1 16,4-3 1-16,3 1 0 0,-1-5 0 15,9-4 1-15,3 5 0 16,8 0-1-16,5 11 2 16,14 6-1-16,-1 8 1 15,-5 8-1-15,10 14 1 16,-2 17-2-16,-3 8 0 0,-4 15-4 15,-4 8-14-15,-10 23-64 16,2-19-2-16</inkml:trace>
          <inkml:trace contextRef="#ctx0" brushRef="#br0" timeOffset="1984.419">2314 423 392 0,'0'0'4'0,"0"0"1"16,-23 0 0-16,10 11 2 16,-10 5 0-16,1 6 0 15,-4 10 1-15,0 5 0 0,1 8-4 16,2-2 0-16,8 5-2 16,9-9-1-16,6-1-1 15,6-11 0-15,14-13-1 16,-2-10 0-16,7-4 1 0,6-15 0 15,-7-8-1-15,-5-11 1 16,-4-2 0-16,-12 0 0 16,-3-1 0-16,-14 1-1 0,-4 5-1 15,-5 6-5-15,1 11-7 16,1-8-19-16,-10 22-48 16,31 0-2-16</inkml:trace>
          <inkml:trace contextRef="#ctx0" brushRef="#br0" timeOffset="3359.4287">2669-18 223 0,'0'0'7'0,"0"0"5"0,0 0 5 16,-12 0 4-16,12 0 4 16,0 0 3-16,-14 11 0 15,9 5 3-15,2 4-7 0,3 10-5 16,0 3-4-16,8 9-5 16,-1 1-4-16,0 4-3 15,8 4-3-15,-4-1-3 16,1-4-2-16,-6-1 0 0,-1-9-2 15,-2-6 1-15,-3-8 1 16,0 0-1-16,-14-7 2 16,-6-5 3-16,-9 5 3 15,-3-4 2-15,-10 12 1 0,-2 4-1 16,-4 1 0-16,4 5 0 16,-4 6-1-16,11 6-2 15,16-8 0-15,1 0-2 16,17-4-1-16,6-6 0 15,17-6 0-15,12-10-1 0,12-11 1 16,9-7-1-16,2-11 1 16,0-9 2-16,-7-9 0 15,-8-5 1-15,1 4 2 16,-12-10 1-16,-13 2 0 0,-13 1 1 16,-3 8 0-16,-3 2-1 15,-13 5 0-15,2 11-1 16,2 7 0-16,12 11-1 0,-18 0 0 15,18 18 0-15,0 7-1 16,12 10 0-16,2 1 0 16,12 4 0-16,3 3-1 15,5-2 1-15,-2-6-1 0,6-10-1 16,-8-7 0-16,2-14 0 16,-2-4 0-16,-8-4-1 15,-4-14 1-15,1-7 1 16,-8-13-1-16,-4-3 0 0,-4-3 0 15,-3 4 1-15,0-5 0 16,0 9 1-16,0 0-1 16,0 10 0-16,0 12 1 15,0 14 0-15,0 0 0 16,0 18 0-16,13 15 1 0,-6 3-2 16,4 7 1-16,0 6 0 15,-1-1-1-15,9 0-1 16,-1-7-1-16,-2-16 1 0,2-3-1 15,-4-15-1-15,4-7 1 16,1-10 0-16,4-12 0 16,-5-16 1-16,4-2 0 15,-4-4 1-15,5 0 1 0,-9 0 0 16,-2 3 0-16,-1 8 1 16,-8 8 0-16,2 10 0 15,-5 15 0-15,0 0 0 16,0 15-1-16,0 14 1 0,0 3-2 15,6 6 0-15,6 2-1 16,-6-7 0-16,17-7-1 16,-1-5 0-16,8-9 0 15,-1-12 0-15,11-7-1 16,2-16 1-16,-5-10 1 0,10-7 0 16,-10-12 1-16,3-10 0 15,-6-8 0-15,-11-3 0 16,1-8 1-16,-11 0 0 0,-3 0 0 15,-10 4 1-15,0 15 0 16,-15 9-1-16,-3 21 1 16,-4 10 0-16,-1 22-1 15,-3 11 0-15,-3 18 0 0,7 19-1 16,-1 8 1-16,9 13-1 16,4 5 0-16,10 10 0 15,0-2 0-15,6-2 0 16,9-10 0-16,11-4 0 0,11-16-1 15,3-8 0-15,5-20-1 16,7-15 0-16,-5-7 1 16,5-22-1-16,-1-7 1 15,-9-16-1-15,-6-6 2 0,-14-7 0 16,-7-1 1-16,-12-3 0 16,-3 6 0-16,-14 4 1 15,-4 8 0-15,-8 15 0 16,3 8 0-16,4 15 0 0,-5 12 0 15,9 15 0-15,7 19 1 16,8 8-2-16,0 11 1 16,5 3 0-16,5 11 0 15,9-2-2-15,2-9-2 0,8 4-7 16,2-18-27-16,9-5-49 16,12-9-2-16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6:23.5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C8CE661-B4C0-4DD0-9C2B-0A3E2C241A73}" emma:medium="tactile" emma:mode="ink">
          <msink:context xmlns:msink="http://schemas.microsoft.com/ink/2010/main" type="writingRegion" rotatedBoundingBox="1549,9241 18378,2781 21052,9749 4223,16209"/>
        </emma:interpretation>
      </emma:emma>
    </inkml:annotationXML>
    <inkml:traceGroup>
      <inkml:annotationXML>
        <emma:emma xmlns:emma="http://www.w3.org/2003/04/emma" version="1.0">
          <emma:interpretation id="{CD7D8139-26A7-4719-BD9A-8E76FA5149AA}" emma:medium="tactile" emma:mode="ink">
            <msink:context xmlns:msink="http://schemas.microsoft.com/ink/2010/main" type="paragraph" rotatedBoundingBox="881,9959 8681,4769 12367,10308 4567,154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3EA9AB-079F-446E-8900-914D9D72B722}" emma:medium="tactile" emma:mode="ink">
              <msink:context xmlns:msink="http://schemas.microsoft.com/ink/2010/main" type="line" rotatedBoundingBox="881,9959 8681,4769 12367,10308 4567,15498"/>
            </emma:interpretation>
          </emma:emma>
        </inkml:annotationXML>
        <inkml:traceGroup>
          <inkml:annotationXML>
            <emma:emma xmlns:emma="http://www.w3.org/2003/04/emma" version="1.0">
              <emma:interpretation id="{D6C4CCDC-3322-4E43-BC87-7437AC5F7F0E}" emma:medium="tactile" emma:mode="ink">
                <msink:context xmlns:msink="http://schemas.microsoft.com/ink/2010/main" type="inkWord" rotatedBoundingBox="881,9959 8681,4769 12367,10308 4567,15498"/>
              </emma:interpretation>
              <emma:one-of disjunction-type="recognition" id="oneOf0">
                <emma:interpretation id="interp0" emma:lang="en-US" emma:confidence="0">
                  <emma:literal>sitar</emma:literal>
                </emma:interpretation>
                <emma:interpretation id="interp1" emma:lang="en-US" emma:confidence="0">
                  <emma:literal>sista</emma:literal>
                </emma:interpretation>
                <emma:interpretation id="interp2" emma:lang="en-US" emma:confidence="0">
                  <emma:literal>siesta</emma:literal>
                </emma:interpretation>
                <emma:interpretation id="interp3" emma:lang="en-US" emma:confidence="0">
                  <emma:literal>ixia-Ian</emma:literal>
                </emma:interpretation>
                <emma:interpretation id="interp4" emma:lang="en-US" emma:confidence="0">
                  <emma:literal>it-Ian</emma:literal>
                </emma:interpretation>
              </emma:one-of>
            </emma:emma>
          </inkml:annotationXML>
          <inkml:trace contextRef="#ctx0" brushRef="#br0">-2125 8401 249 0,'14'0'2'0,"2"-2"0"0,16-8 1 16,16-3-1-16,10 3 2 15,16-8-1-15,6 1 2 16,14-1 6-16,0 4 1 16,0 1 3-16,-5 3 3 15,-1 8 0-15,-8-8 1 16,-9 10 2-16,0-4-4 0,-11 4-4 15,-7 0-4-15,-5 0-4 16,-16 0-1-16,-9 0-4 16,-7 0-6-16,-16 0-13 0,0 0-55 15,0 0-4-15</inkml:trace>
          <inkml:trace contextRef="#ctx0" brushRef="#br0" timeOffset="1328.138">-668 8874 298 0,'0'0'6'0,"0"0"3"0,0 0 4 16,6 4 0-16,7-2 2 15,3 2 3-15,14-4 0 16,5 0 0-16,13 0-6 15,9-4-3-15,5 2 0 0,9-11-4 16,10 3-1-16,-8-2 1 16,5-4-1-16,2-1 1 15,-8 1 0-15,1 3-1 16,-4-3 0-16,-5 0 0 0,0 0-2 16,-6 3 0-16,-6 1-1 15,-4-2-1-15,-6 1-2 16,-10 3-1-16,-2 4-4 0,-14 0-11 15,0-17-55-15,-16 23-9 16</inkml:trace>
          <inkml:trace contextRef="#ctx0" brushRef="#br0" timeOffset="453.1">-626 7484 128 0,'0'0'6'16,"0"6"4"-16,0 10 8 16,7 7 5-16,-5-1 4 15,1 13 1-15,1 4 2 16,-1 12 0-16,-3-3-4 0,4 17-5 15,-2-4-7-15,-2 7-3 16,0 2-5-16,0 4 0 16,-2 5-4-16,-2 3-1 15,4 0 0-15,-3-2 0 0,3 5 0 16,0-5-1-16,3-3 1 16,3 0-1-16,1-13 1 15,3-5 0-15,-1-8 0 0,2-10-1 16,-2-6-6-16,-6-15-17 15,1-7-46-15,-4-13-5 16</inkml:trace>
          <inkml:trace contextRef="#ctx0" brushRef="#br0" timeOffset="843.746">-601 7633 336 0,'0'0'1'0,"0"0"1"15,10 0 0-15,10-8 0 0,3 6 0 16,14-6 0-16,6 2 2 16,12 4-1-16,9-6 0 15,3 8 0-15,7 0 0 0,1 0 0 16,6 3 3-16,-5 4 0 16,2-1 1-16,-4 2-1 15,-6 2 0-15,-4-2 0 16,-6-1 0-16,-6 3-2 0,-10-4-3 15,-7 0-8-15,-9-3-27 16,-26-3-40-16,23 10-4 16</inkml:trace>
          <inkml:trace contextRef="#ctx0" brushRef="#br0" timeOffset="1984.446">214 7171 246 0,'0'0'1'0,"0"0"3"15,0 0 2-15,11 0 4 16,-11 0 3-16,19 0 2 0,0 0 1 16,1 10 2-16,5 4-2 15,5 5-1-15,2 7-2 16,7 6-3-16,-2 6-4 15,6 5-2-15,-8 7-1 0,4 5 0 16,-7 3-1-16,-2 2 0 16,-9 9 1-16,2-3-1 15,-3 8 1-15,-4-3-1 16,-4 3 1-16,1 0-2 16,1 0 0-16,-5-1 0 0,3 8 0 15,-1-8 0-15,-2 5 0 16,1-1-1-16,-1 7 0 15,-2-8 1-15,0 1-1 0,-5 0 0 16,2 2 0-16,-4-7 1 16,0 0-1-16,0-3 0 15,-6-1 0-15,-1-4 0 16,-9-5 0-16,0-5 1 0,-3-6 1 16,-4 1 1-16,0-14 0 15,-6 0 2-15,3-7-2 16,1-1 0-16,2-11-1 15,-2-4-1-15,2-2-4 0,0-3-7 16,11-7-26-16,-1-4-43 16,3-11-2-16</inkml:trace>
          <inkml:trace contextRef="#ctx0" brushRef="#br0" timeOffset="11031.55">-3690 4841 323 0,'0'0'5'0,"12"-6"3"15,8 2 0-15,12-5 1 0,10-3-1 16,6-2-1-16,16 4-23 16,17-9-46-16,-13 3-8 15</inkml:trace>
          <inkml:trace contextRef="#ctx0" brushRef="#br1" timeOffset="68486.144">3785 2886 322 0,'0'0'8'0,"-13"0"3"15,13 0 3-15,0 0 4 0,0 0 0 16,22-20 1-16,15 7 0 15,7-3 0-15,24-3-8 16,13-3-7-16,15 6-29 0,7-7-53 16,-6 3-3-16</inkml:trace>
          <inkml:trace contextRef="#ctx0" brushRef="#br1" timeOffset="68251.7159">3872 3734 368 0,'0'0'7'15,"0"0"3"-15,-9-13 0 16,9 13 1-16,0-18 1 15,7 10 0-15,9-6 0 0,12-1 0 16,11-1-8-16,2-3-9 16,21-1-21-16,2 1-54 15,1-11-2-15</inkml:trace>
          <inkml:trace contextRef="#ctx0" brushRef="#br1" timeOffset="68048.59">3872 4161 356 0,'0'0'6'0,"0"0"3"15,-2-6 3-15,-2-8 0 16,1-2 1-16,-4-6 1 15,3-11 0-15,1-5 1 0,1-7-7 16,2-10-2-16,0-2-2 16,5-5-3-16,9-5-1 15,-1-4 0-15,3 1-1 0,3 0-1 16,-3 2 2-16,0 7-1 16,4 3 0-16,-11 14 1 15,3 7 0-15,-5 12-1 16,3 6 1-16,-10 19 0 15,16-3 0-15,-6 12 0 16,2 10 1-16,9 14 0 0,4 6 0 16,4 8 0-16,4 7 1 15,2 11 1-15,1-1-1 16,-1 7-1-16,-3-1-3 0,0 5-5 16,-16-11-10-16,7 0-23 15,-4-11-41-15,-9-6-4 16</inkml:trace>
          <inkml:trace contextRef="#ctx0" brushRef="#br0" timeOffset="10844.028">-3594 5375 312 0,'0'0'4'0,"0"-14"3"16,-4-2 0-1,2-3 2-15,-1-11 1 0,-1-4 1 16,-3-18 1-16,5-3 0 16,2-9-4-16,-3-3-2 15,-1-6-3-15,4-2-1 0,0-7-1 16,4 4 1-16,1 5-1 15,6-2 0-15,1 10 1 16,2 5 0-16,2 12 1 16,-7 9 0-16,7 7 0 0,-3 16-2 15,0 10 0-15,-13 6 0 16,22 15-1-16,-6 14 1 16,0 10-2-16,10 16 1 15,3 8 0-15,6 15 0 0,1-4-3 16,3 9-5-16,3-9-7 15,-3 3-24-15,2-3-35 16,-4-13-6-16</inkml:trace>
          <inkml:trace contextRef="#ctx0" brushRef="#br0" timeOffset="-5109.553">-381 5175 190 0,'0'0'3'0,"0"0"1"16,0 0 4-16,0 0 2 16,0 0 4-16,0 0 1 15,0 0 3-15,0 0 1 16,26 0 0-16,-10 0-3 0,7-4-1 16,-5 4-3-16,12 0-3 15,-5 0-1-15,10 0-3 16,-3 0 0-16,5 6-3 15,4 2 0-15,5 2-1 0,5-1 1 16,-3-3-1-16,13 4 0 16,-6-4 1-16,12 4 0 15,2-4 0-15,5-2 0 16,3-4 1-16,1 0 0 0,2 0 1 16,-6-4 0-16,-3-2 1 15,-13 0 0-15,-10 2 0 16,-9 4 1-16,-14-2 0 15,-4 2-1-15,-21 0 0 16,0 0-3-16,0 0 0 0,0 9-3 16,0-9-1-16,-11 9-6 15,11-9-5-15,0 0-21 16,0 0-44-16,0 0-4 0</inkml:trace>
          <inkml:trace contextRef="#ctx0" brushRef="#br0" timeOffset="-6281.462">-656 4082 189 0,'0'0'6'16,"0"0"3"-16,0 0 3 15,0 0 5-15,0 8 2 16,0-8 1-16,14 2 3 0,-14-2-2 16,25 4-2-16,-9 3-4 15,10-4-4-15,3-1-1 16,10 3-4-16,5-2 0 15,9 0-3-15,11 0 0 16,0 0-1-16,10 1-1 0,4-4 1 16,0 2 0-16,2-2 0 15,0 4-1-15,-2 0 1 16,-4 2 1-16,-3-4 0 16,-7 6 0-16,-6-6 0 0,-3 5 1 15,-16-4-1-15,-4 4-1 16,-13-4 0-16,-5 0 0 15,-17-3-4-15,0 0-7 0,13 6-21 16,-13-6-45-16,0 0-2 16</inkml:trace>
          <inkml:trace contextRef="#ctx0" brushRef="#br0" timeOffset="-3734.522">166 3586 254 0,'0'0'4'0,"0"0"3"15,20-6 1-15,-20 6 2 0,23 0 2 16,-4 6 0-16,4 0 0 16,-1 7 3-16,7 6-6 15,0 7 0-15,10 2-3 16,2 5-1-16,1 6 0 0,4-1-2 16,-1 4 0-16,6 3-1 15,-12 0 1-15,9 2-1 16,-13 2 2-16,1-4-1 15,-4 10-2-15,1-4 0 0,-4 3 1 16,-8 1-1-16,2-1 0 16,0 5 0-16,-7-2-1 15,-2 0 0-15,-5-1 2 16,-2-3-1-16,-5 4 0 0,-2-4 1 16,0-2-1-16,0-2 0 15,-6-1 0-15,3-1 0 16,-4-1-1-16,5-1 0 15,-5-1-1-15,7-1 1 16,-7 2-1-16,4-4 1 0,-3 2-1 16,2 2 1-16,-2-8 0 15,-4 6 0-15,0-2 0 16,1 0 0-16,-7-2 0 0,2 3 1 16,2-4-1-16,-4 2 0 15,3-5 1-15,-3-9-1 16,2 2 2-16,5-2 0 15,2-7 0-15,2 1 0 0,-2-8 1 16,7 2-1-16,0-14-1 16,-7 15-3-16,7-15-9 15,0 0-21-15,-13 10-43 16,13-10-4-16</inkml:trace>
          <inkml:trace contextRef="#ctx0" brushRef="#br0" timeOffset="-2171.96">843 5926 300 0,'0'0'3'0,"20"-6"1"16,2 3 1-16,7 0 1 15,6-4 1-15,8 1 2 16,8-4 0-16,10 0 2 16,4 4-3-16,2-6 1 0,1 1-2 15,6-1 1-15,4-4-1 16,-5-4-2-16,5 4-1 15,-4-2 0-15,-1-2-1 16,-2-6 0-16,-2-1 0 0,-2-1-1 16,-5 4 1-16,2-6-1 15,-2-3 0-15,-8 1 0 16,4 4-1-16,-7-4 0 16,-3-3 2-16,-2 1 0 0,-7 0 1 15,-10-2-1-15,-1 1 2 16,-8 0-1-16,-3-10 1 15,-8 4-1-15,-2-5-1 16,5-2-1-16,1 3 0 0,3-6-1 16,3 3-1-16,4 4 1 15,0 1-1-15,-1 4 1 16,4 4 0-16,-10 6 1 16,0 3 1-16,-7 4-1 15,-2 0 1-15,-3 2-1 0,-4 4 1 16,0 0-1-16,-4 0-1 15,-3-3 0-15,1 5 0 16,3 2-1-16,3-1 0 0,-7 1 0 16,7 12 0-16,-2-19 0 15,2 19 0-15,0 0-1 16,0 0 0-16,0 0 0 16,0 0 0-16,0 0 0 0,-14 0-3 15,14 0-3-15,-7 16-7 16,5-4-18-16,2-12-50 15,-3 19-1-15</inkml:trace>
          <inkml:trace contextRef="#ctx0" brushRef="#br0" timeOffset="-3031.34">138 3376 204 0,'0'0'5'0,"0"0"1"15,0 0 0-15,-4-12-2 16,4 12 3-16,0 0 1 0,0 0 1 16,7-3 4-16,9 3-4 15,7 0 1-15,6 6 1 16,15-6 2-16,5 7 0 15,15-5 0-15,4 5-3 16,6-4-2-16,4 7-1 0,-5 0-2 16,1 5 0-16,11 9-1 15,-2 1-1 1,-6 1-1-16,8 5 0 16,-2 2 0-16,-3 6 0 0,7-1 0 15,7 3 0-15,-13-2 0 16,-1 0-1-16,5 2 1 15,-2 5 0-15,-6-2 0 0,0 4 0 16,1-2 1-16,-10 2-1 16,2-4 0-16,-5 8 0 15,-4-7-1-15,-2 2-1 16,-6 0 0-16,-5-3 0 0,-2 0-1 16,-4-1 1-16,-4-4 0 15,-5-4-1-15,-4-3 2 16,-3-7-1-16,-10-1 1 15,4-9-3-15,-11-3-7 0,3-2-26 16,2-3-37-16,-14-7-5 16</inkml:trace>
          <inkml:trace contextRef="#ctx0" brushRef="#br0" timeOffset="-906.316">3166 4622 265 0,'0'0'4'16,"0"0"2"-16,0 0 2 15,11 0 1-15,1 0 1 0,10-2 1 16,1 2 1-16,12-4 0 15,11 4-4-15,2-4-2 16,14-2 0-16,5 3-1 16,10-4 1-16,6 5-1 0,9-5 0 15,-3 1 1-15,1-1 0 16,7 1-1-16,-4 0 1 16,-1 0-1-16,-3-4-2 15,-5 4 0-15,0 0-2 0,-10-2 1 16,-1-2-1-16,-7 7-1 15,-12-2 0-15,-9 0-6 16,-13 5-28-16,-6 0-40 0,-26 0-4 16</inkml:trace>
          <inkml:trace contextRef="#ctx0" brushRef="#br0" timeOffset="-1296.953">2879 4382 271 0,'0'0'8'0,"0"0"2"0,11-4 4 15,-11 4-2-15,0 0 3 16,0 0-1-16,0 0 1 16,-14 0 1-16,-2 4-6 0,-7 3-4 15,-2 9-2-15,2 0 0 16,-2 6-1-16,2 4 0 15,-3 6-1-15,4 1-1 16,6 4 1-16,2 4-1 0,5 2 0 16,6-1-1-16,3 2 1 15,7-5-1-15,5 0 1 16,8-7 0-16,1-3-1 16,9-4 1-16,-1-5 0 15,6-10 1-15,4-4-1 0,7-6 0 16,-5-3 1-16,1-6-1 15,-1-7 1-15,-4-8 0 16,-5-5 0-16,0 0-1 16,-16-8 1-16,-3-2-1 0,-10-4 0 15,-3-8 0-15,0 0-1 16,-7 3 0-16,-2-1 0 16,-4 5 0-16,-3 6 0 0,-3 6-1 15,-1 9 1-15,1 7-1 16,0 8-3-16,-8 8-4 15,6 4-13-15,-9 18-49 16,5-5-8-16</inkml:trace>
          <inkml:trace contextRef="#ctx0" brushRef="#br0" timeOffset="-10656.579">-2489 4681 181 0,'0'0'3'0,"0"0"-1"0,0 0 5 16,0 0 3-16,0 0 2 16,0 0 3-16,0 0 0 15,0 0 0-15,0 0 0 16,0 0 0-16,16-6-3 0,-16 6-4 16,16 0-1-16,-3 0-1 15,10 0-1-15,5 0-1 16,2-4-1-16,9 2 0 15,6-2-1-15,6 0 0 0,-5 4 0 16,14-2 1-16,4-2 0 16,2 4-1-16,4-4 1 15,5 4 0-15,-1 0 1 0,3 0-1 16,6 0 1-16,-5 4 0 16,0-4 0-16,-2 0 0 15,2-4 1-15,-4 4-1 16,1 0 0-16,-11 0 0 0,-3-3-1 15,-7 0 0-15,-8 1 0 16,-7 2 0-16,-11 0 0 16,-1-5-1-16,-8 5 0 15,-6 0 0-15,-4 0 0 16,-9 0-1-16,23-2 0 0,-23 2 0 16,16 0 0-16,-16 0-1 15,19-4 1-15,-19 4-1 16,20-3 1-16,-20 3-1 15,12-3 0-15,-12 3 1 0,14-4-1 16,-14 4 0-16,18 0 0 16,-18 0 1-16,23-2-1 15,-13 2 0-15,3-4 0 16,-13 4 0-16,19-4 1 0,-19 4-1 16,13 0 0-16,-13 0 0 15,14 0 0-15,-14 0-1 16,0 0 1-16,0 0-2 0,9 0-4 15,-9 0-5-15,0 0-16 16,-7 17-48-16,7-17-3 16</inkml:trace>
          <inkml:trace contextRef="#ctx0" brushRef="#br0" timeOffset="-6797.1">-587 4207 204 0,'0'0'6'0,"0"0"3"0,0-8 1 15,0 8 3-15,0 0 2 16,0 0 2-16,0 0 2 15,0 0 1-15,0 0-4 0,7 16-4 16,-5 2-1-16,5 3-1 16,-4 5-1-16,6-1-3 15,-2 6 0-15,-1 1-1 0,4 5-1 16,-1-5 0-16,-2 6 0 16,2 0 0-16,-2 1 0 15,0 3-1-15,-5 2 0 16,5-1-1-16,-3-2 1 0,-1 7-1 15,-3-2-1-15,2-5 1 16,-2 0-1-16,0 2 0 16,0-5 0-16,4-2 0 15,-1-3-1-15,1-8 0 0,-1-3 0 16,4 0 1-16,-5-5-1 16,5-5 0-16,-4 1 0 15,-3-13 1-15,6 9-2 16,-6-9-3-16,0 0-14 15,0 0-52-15,0-9-7 0</inkml:trace>
          <inkml:trace contextRef="#ctx0" brushRef="#br0" timeOffset="12125.314">-3040 7846 355 0,'0'0'3'0,"0"0"1"16,-16-16 2-16,16 16-1 0,-7-19 0 15,5 7 2-15,2-2 0 16,6 2 0-16,10 3-2 15,10 3-1-15,13 2-1 0,2 4 0 16,14 0-1-16,3 0 0 16,1 10-1-16,-2 2-2 15,-6 7 1-15,-8 1-2 16,-11 5-2-16,-10 0-2 0,-15 5-2 16,-7 2 1-16,-3 0-3 15,-13 3 2-15,0 1 0 16,-4-1 1-16,1 0 2 15,3-6 2-15,6-1 3 0,6-5 1 16,4-3 4-16,11 0 2 16,5-8 4-16,6-3 0 15,7 0 1-15,-3 1 1 16,3 0-1-16,-4 0-1 0,1 0-3 16,-6 5-2-16,-8 5-2 15,-1 9-1-15,-11 0-1 16,-4 6-1-16,-8 5 1 15,-11 0-1-15,-2 6 1 0,-12-5 0 16,-8 1 1-16,-3-10-1 16,-6 1-2-16,-8-7-5 15,-2-8-33-15,0-5-42 16,-1-13-2-16</inkml:trace>
          <inkml:trace contextRef="#ctx0" brushRef="#br0" timeOffset="11625.299">-3111 7865 314 0,'0'0'1'16,"0"0"0"-16,0 0 0 15,0 10 0-15,4 2 3 16,3 9 0-16,5 7 1 0,4 8 1 15,7 8 1-15,-1 9 0 16,4 7-1-16,6 8-3 16,7-1-19-16,-4 10-48 0,8-9-7 15</inkml:trace>
        </inkml:traceGroup>
      </inkml:traceGroup>
    </inkml:traceGroup>
    <inkml:traceGroup>
      <inkml:annotationXML>
        <emma:emma xmlns:emma="http://www.w3.org/2003/04/emma" version="1.0">
          <emma:interpretation id="{AA241181-E905-4304-A589-8E7E89410BFA}" emma:medium="tactile" emma:mode="ink">
            <msink:context xmlns:msink="http://schemas.microsoft.com/ink/2010/main" type="paragraph" rotatedBoundingBox="5063,10848 19367,5357 21052,9749 6749,15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E30656-256D-49F3-A57F-9400C05683AC}" emma:medium="tactile" emma:mode="ink">
              <msink:context xmlns:msink="http://schemas.microsoft.com/ink/2010/main" type="line" rotatedBoundingBox="5063,10848 19367,5357 21052,9749 6749,15240"/>
            </emma:interpretation>
          </emma:emma>
        </inkml:annotationXML>
        <inkml:traceGroup>
          <inkml:annotationXML>
            <emma:emma xmlns:emma="http://www.w3.org/2003/04/emma" version="1.0">
              <emma:interpretation id="{68DB4ECC-009E-4D0A-BEB0-EAE8C64282F3}" emma:medium="tactile" emma:mode="ink">
                <msink:context xmlns:msink="http://schemas.microsoft.com/ink/2010/main" type="inkWord" rotatedBoundingBox="15759,5502 21645,7894 20427,10893 14540,8501"/>
              </emma:interpretation>
              <emma:one-of disjunction-type="recognition" id="oneOf1">
                <emma:interpretation id="interp5" emma:lang="en-US" emma:confidence="0">
                  <emma:literal>Torontonian</emma:literal>
                </emma:interpretation>
                <emma:interpretation id="interp6" emma:lang="en-US" emma:confidence="0">
                  <emma:literal>Torontonians</emma:literal>
                </emma:interpretation>
                <emma:interpretation id="interp7" emma:lang="en-US" emma:confidence="0">
                  <emma:literal>Torontonian'</emma:literal>
                </emma:interpretation>
                <emma:interpretation id="interp8" emma:lang="en-US" emma:confidence="0">
                  <emma:literal>Torontonian☺</emma:literal>
                </emma:interpretation>
                <emma:interpretation id="interp9" emma:lang="en-US" emma:confidence="0">
                  <emma:literal>Toni tone*</emma:literal>
                </emma:interpretation>
              </emma:one-of>
            </emma:emma>
          </inkml:annotationXML>
          <inkml:trace contextRef="#ctx0" brushRef="#br1" timeOffset="73048.691">10049 4571 345 0,'0'0'6'15,"0"0"4"-15,0 0 3 0,0-15 2 16,0 3 1-16,4-12 0 15,-2-9 3-15,5-5 0 16,2-12-7-16,-2-13-2 16,6 1-4-16,0-13-3 0,7-2 0 15,-2-3-2-15,5-7-3 16,3 1 1-16,3-8-1 16,-1 10-1-16,2 4 1 15,-1 6 1-15,-6 7-2 0,-2 5 2 16,-4 18 0-16,-7 12-1 15,-4 14 1-15,-6 18 1 16,0 0 0-16,13 2 0 16,-4 30 1-16,8 26 2 15,-1 16 0-15,6 12 1 16,1 17 1-16,3 6-1 16,-1 10 0-16,2 4-1 15,-8-8-3-15,-3-19-4 0,0-10-2 16,-3-14-5-16,-1-12-11 15,-5-18-20-15,-7-13-43 16,0-13-2-16</inkml:trace>
          <inkml:trace contextRef="#ctx0" brushRef="#br1" timeOffset="73049.691">9956 4108 330 0,'0'0'8'15,"0"0"2"-15,0 0 3 16,9-12 3-16,10 2 1 16,8 0 0-16,15-2 0 0,9-4-1 15,13 0-12-15,7-6-17 16,-7 6-64-16,14-7-1 16</inkml:trace>
          <inkml:trace contextRef="#ctx0" brushRef="#br1" timeOffset="73050.691">10016 3110 332 0,'0'0'5'0,"0"0"2"16,0 0 2-16,14-13 0 0,5 7 3 15,7 0 0-15,16-3-1 16,9-7-1-16,11 6-14 16,9 10-49-16,2-14-20 15</inkml:trace>
          <inkml:trace contextRef="#ctx0" brushRef="#br1" timeOffset="74033.088">11216 4217 397 0,'0'0'5'16,"0"0"1"-16,0 0 0 0,0 0 1 15,19-2 2-15,-3-2-1 16,4 0 0-16,8-2 1 16,4-3-5-16,14 0-3 15,2-7-5-15,10 4-10 0,-6 8-45 16,-1-16-19-16</inkml:trace>
          <inkml:trace contextRef="#ctx0" brushRef="#br1" timeOffset="74236.2159">11363 3820 365 0,'0'0'4'0,"0"0"3"16,0 0 3-16,0 12 0 15,0-12 2-15,0 33 0 16,7-4 1-16,-4 6 0 15,4 7-2-15,3 9-5 0,2 7-3 16,-2 9-6-16,10 13-20 16,12-2-55-16,-16-1-2 15</inkml:trace>
          <inkml:trace contextRef="#ctx0" brushRef="#br1" timeOffset="74970.631">12208 3785 445 0,'0'0'0'0,"0"0"0"16,0 12 1-16,0-12-1 15,23 19 1-15,-1-5 1 16,7 2-1-16,9 0 1 15,8-3 1-15,5 3-1 0,-3 3 0 16,-2-3 1-16,-7 5-1 16,-4 3 0-16,-9 1 1 15,-14 5 0-15,-2 5-1 0,-10-6 3 16,-6 3-1-16,-10 7-2 16,0-11 3-16,-4 0-1 15,-5 3 0-15,-1-13 0 16,-6 2-1-16,0-4-2 0,2-10 1 15,-4-6-4-15,-3-3-10 16,8-32-53-16,-9 15-19 16</inkml:trace>
          <inkml:trace contextRef="#ctx0" brushRef="#br1" timeOffset="77142.537">9118 2411 323 0,'0'0'4'0,"0"0"2"16,19-7 1-16,-19 7 1 0,26 0 2 15,0 0 0-15,12 0 0 16,21-7 1-16,8 5-4 15,17-5-2-15,29-5 0 0,16-2-3 16,25-6 0-16,24-5 0 16,11 3-1-16,15-7 1 15,9 0 1-15,-1-3 0 16,3 6-2-16,-11 0 2 16,-13 1 0-16,-19 9-1 0,-20 0 1 15,-17 4-2-15,-22-2-1 16,-19 1 2-16,-23 7 1 15,-16-1 0-15,-20 0 3 16,-9 5-1-16,-10-5 0 0,-16 7 1 16,19-13 0-16,-19 13-2 15,0 0-1-15,0 0-6 16,20 0-18-16,8 7-57 16,-28-7-5-16</inkml:trace>
          <inkml:trace contextRef="#ctx0" brushRef="#br1" timeOffset="76564.4118">11551 2757 310 0,'0'0'7'15,"0"0"4"-15,0 0 1 16,0 0 2-16,0 0 3 15,0 0 1-15,16-16 1 0,10 16-1 16,15-4-4-16,11 2-4 16,16-6-3-16,12-1-1 15,11 0-2-15,2 0-2 16,0 2 0-16,-12 1 1 0,-17 0-3 16,-9 6 1-16,-19 2 0 15,-14-2-3-15,-16 13-6 16,-12-3-15-16,-26 9-57 15,6-7-3-15</inkml:trace>
          <inkml:trace contextRef="#ctx0" brushRef="#br1" timeOffset="74486.224">12031 3370 387 0,'0'0'3'0,"0"0"0"0,-13 4 2 16,13-4 0-16,-10 28 3 15,10 1 1-15,0 7 1 16,0 22 1-16,7 3-2 15,9 19-1-15,3 0-3 0,1 17-9 16,-4-5-28-16,0 5-46 16,-4-4-3-16</inkml:trace>
          <inkml:trace contextRef="#ctx0" brushRef="#br1" timeOffset="76048.772">11754 3213 359 0,'0'0'6'0,"0"0"1"15,0 0 1-15,9-6 4 0,7 3 0 16,0 0 1-16,7-11 1 16,6 8 1-16,4-4-5 15,5-3 1-15,11 1-4 16,-5 4-2-16,8 0 0 15,-1 8-2-15,1 0-1 0,-1 8 1 16,-2 9-2-16,3 2-2 16,-7-2 2-16,-3 9-1 15,-3 2 0-15,-4 4 0 16,-10-3 0-16,-5 4 0 0,-8-2 0 16,-8 5 1-16,-8 3 1 15,-8-1 0 1,-8-3 0-16,-12 0 0 0,4-2-1 15,-8-8 2-15,1-2 0 16,-1-7-1-16,10 0-2 16,-3-13 0-16,7-3 0 15,6 0 0-15,3-3 0 0,13 3 0 16,0 0 0-16,-14-16 0 16,14 16 0-16,0 0 0 15,16-7 0-15,4 7 0 16,-1 0 0-16,7-3 0 0,1 3 0 15,11 0 0-15,0 0 0 16,-2 3 0-16,6 0 0 16,-3 1 0-16,2 2 0 15,-5 7 0-15,-4-4 0 16,-6 4 0-16,-1 5 0 0,-2 3 0 16,-7-1 0-16,-2 5 0 15,-5 4 0-15,-2-3 0 16,-2 3 0-16,2-3 0 15,-7 2 0-15,-3 0 0 0,-1 2 0 16,-5-5 0-16,2-1 0 16,-2-5 0-16,-7 3 0 15,-3-3 0-15,-1 1 0 0,-3-4 0 16,-9-1 0-16,0-1 0 16,-1 2 0-16,1-3 0 15,-3 2 0-15,-4-9 0 16,5-2 0-16,7-2 0 0,1-2 0 15,1 0 0-15,-1-6 0 16,0 0 0-16,4-3 0 16,2-1 0-16,1 4 0 0,-3-1 0 15,-4 7 0-15,3 0 0 16,3 0 0-16,1 0 0 16,6-2-18-16,-22 2-68 15,35 0-4-15</inkml:trace>
          <inkml:trace contextRef="#ctx0" brushRef="#br1" timeOffset="78392.564">12304 5269 363 0,'0'0'7'0,"0"0"1"15,7-7 4-15,9 0 0 16,4-2 1-16,15-4 1 16,11-3 2-16,7-3-1 0,18 2-4 15,7-2-3-15,9-3-1 16,3-1-2-16,1 1-1 15,-4 6-1-15,-13 7-2 16,-7-5 2-16,-19 8-3 0,-9 4 0 16,-13 2-2-16,-26 0-6 15,13 12-27-15,-13-12-47 16,-7 13-3-16</inkml:trace>
          <inkml:trace contextRef="#ctx0" brushRef="#br1" timeOffset="77986.326">12347 4782 378 0,'0'0'2'0,"0"0"1"16,6 0-1-16,7-4 0 0,6-4 2 16,13 2 1-16,7-3 2 15,9-5 0-15,11-2-1 16,17 0 0-16,9-2 1 0,5-2 0 16,6 0-2-16,1-2 0 15,6-4-2-15,-7 7-1 16,-8 0 0-16,-11 4-1 15,-10 5-2-15,-17 4-3 16,-9-2-3-16,-15 8-7 16,-13-2-16-16,-13 2-47 0,-4 6-5 15</inkml:trace>
          <inkml:trace contextRef="#ctx0" brushRef="#br1" timeOffset="79001.953">14174 5387 338 0,'0'0'9'0,"0"0"3"15,0 0 4-15,0 0 1 0,0 0 0 16,0-19 1-16,0-6 2 16,0-12 0-16,0-10-8 15,3-17-4-15,4-10-2 0,2-11-2 16,4-4-1-16,3-11-2 15,6-9 1-15,5 3-1 16,1-2-1-16,4 11 0 16,-2 4 0-16,-5 13 0 0,4 12-1 15,4 13 1-15,-8 20-1 16,1 19 0-16,0 16 0 16,0 12 2-16,3 18-1 15,3 22 0-15,1 15 1 0,-8 16 0 16,-2 14 0-16,-2 12 1 15,2 6-2-15,-7-3 0 16,-2-3-3-16,-1-9-1 0,-8-6-4 16,6-14-5-1,-6-22-12-15,6-26-51 0,-5 0-9 16</inkml:trace>
          <inkml:trace contextRef="#ctx0" brushRef="#br1" timeOffset="79189.458">14212 4902 344 0,'0'0'8'16,"0"0"3"-16,0-13 2 15,0 13 4-15,6-9-1 0,15 2 1 16,7 0 1-16,17-5 0 16,6 12-8-16,18-10-5 15,4 4-16-15,8-1-66 16,-1-8-4-16</inkml:trace>
          <inkml:trace contextRef="#ctx0" brushRef="#br0" timeOffset="2609.437">340 6993 269 0,'0'0'3'0,"14"-3"0"15,5-1 4-15,6 4 0 0,14 0 3 16,9-2 1-16,7 2 2 16,13 2 0-16,6-2-2 15,-3 4-1-15,10 5 1 16,-1 4-3-16,-2 3-1 16,5 2-3-16,4 2 0 0,0 2-1 15,7 9 0-15,-4-7-1 16,0 2 0-16,3 2 0 15,1 5 0-15,-4-4-1 16,0 3 1-16,1 1-1 0,-4-2 1 16,-4 2-1-16,2-5 0 15,-9 5-1-15,-1-5 1 16,-8 1 0-16,-3 3 1 16,-6 0-1-16,-6-3 0 0,-3-3 0 15,-11 3 1-15,1-3-1 16,-6-4 0-16,-8-3 0 15,-2-6-1-15,-7-1 1 0,-7-4-4 16,5-2-6-16,-14-6-14 16,0 0-52-16,0 0-2 15</inkml:trace>
          <inkml:trace contextRef="#ctx0" brushRef="#br0" timeOffset="3453.211">302 9629 340 0,'0'0'4'0,"0"0"1"16,20-10 2-16,-8 4 0 15,14 2 3-15,7-2 1 0,4-1-1 16,9 1 1-16,9 3-3 15,9 0-2-15,0 0-1 16,7 0 0-16,7-4-2 0,5 4 0 16,4-6 0-16,7-1-2 15,3-6 1-15,2-4-1 16,1-3 0-16,4-6 0 16,-1-2 0-16,0-7 0 0,-6-3 0 15,-4-5 0-15,-3-6 0 16,-3 0 0-16,-6-5 0 15,-8-2-1-15,-2-4 1 16,-9 3-1-16,-7-2 1 0,-4 5-2 16,-9-5 1-16,-4 1-1 15,-5 2 1-15,-8 3-1 16,-2 1 1-16,-3-6 0 16,-4 4-1-16,0-5 1 15,3 5 0-15,-3-2 0 0,4 5-1 16,-1 5 1-16,4 8-1 15,2 2 0-15,-5 11 1 16,-1 5 1-16,-3 7 1 0,-7 2 2 16,-9 14 1-16,7-18-1 15,-7 18 2-15,-7-16-1 16,7 16-1-16,-16-16-1 16,16 16 0-16,-16-16-3 15,16 16-1-15,-16-16-2 0,16 16-5 16,0 0-8-16,-9-13-49 15,9 13-19-15</inkml:trace>
          <inkml:trace contextRef="#ctx0" brushRef="#br0" timeOffset="3937.577">3089 7754 353 0,'0'0'5'16,"0"0"2"-16,-20 4 0 16,4 2 0-16,-3 0 2 15,-3 3-1-15,-8 1 1 0,2 6-1 16,-8 3-3-16,8 3-2 15,-2 7 0-15,7 4-1 16,7 5 1-16,7 4-1 16,2 3 0-16,7 3-1 0,14 0 1 15,8-3 0-15,11-6-2 16,6-4 1-16,5-7 0 16,4-7 0-16,7-15 0 15,0-4 0-15,-4-2 0 0,1-8 1 16,-10-13 1-16,-3-5 0 15,-5-1 0-15,-7-8 0 16,-8-8 0-16,-10-5-1 0,-2 0 0 16,-7-7-1-16,-7 4-1 15,-5 0 0-15,-8 3 0 16,-5 9-1-16,2 4-1 16,-3 11-2-16,1 5-3 15,2 13-6-15,3 6-24 0,-12 0-42 16,20 6-4-16</inkml:trace>
          <inkml:trace contextRef="#ctx0" brushRef="#br0" timeOffset="4421.968">3402 7892 378 0,'0'0'1'0,"0"0"-1"15,0 0 0-15,0 0 0 16,0 0 0-16,-14 7 2 16,14-7 2-16,0 0 1 15,0 9-1-15,14-6 2 0,5-3-1 16,13 0 1-16,7 0-1 16,16-3-1-16,9-6-1 15,7-3 0-15,9 4 1 0,5-6 1 16,2-1 0-16,3 2 1 15,3 0-1-15,-9 0 1 16,-4 1-1-16,0-2-1 16,-9-1-1-16,-2 3-2 15,-12 4 0-15,-8-2 0 0,-8 0 0 16,-11 4-1-16,-5 0 0 16,-9 3 1-16,-6 3-1 15,-10 0 0-15,13 0 0 16,-13 0 0-16,0 0 0 0,19 0 0 15,-19 0 0-15,16 3 1 16,-16-3-1-16,13 3 0 16,-13-3 1-16,14 3 0 15,-14-3 0-15,0 0 0 0,0 0-1 16,0 0 0-16,0 0-4 16,0 0-10-16,0 22-62 15,0-22-7-15</inkml:trace>
          <inkml:trace contextRef="#ctx0" brushRef="#br0" timeOffset="7672.115">5777 4935 293 0,'0'0'5'0,"12"0"2"0,1 3 1 16,3-3 3-16,10 6 0 16,3 4 0-16,0 2 2 15,7 11 0-15,-4 5-4 0,0 7-2 16,-2 8-3-16,2 5-2 15,-4 10 0-15,1 3-1 16,4 1 0-16,-1 1-1 16,3 8 1-16,1-4 0 15,-1 4 1-15,3-4 0 16,-1 3-1-16,-3 1 1 0,-1 4-1 16,-1-3 1-16,-3 7-1 15,-3-7 0-15,-7 3 0 16,-3-2-1-16,0-2 0 0,-3-3 0 15,-4-4 0-15,-5-3 1 16,-1-4-1-16,4-2 0 16,-10-3 1-16,3-7 0 15,0-7-2-15,-7 1-1 0,-6-10-4 16,6-3-4-16,-2-7-8 16,0-10-24-16,9-9-33 15,-14 13-7-15</inkml:trace>
          <inkml:trace contextRef="#ctx0" brushRef="#br0" timeOffset="9906.501">8496 5645 230 0,'0'0'3'0,"0"0"5"16,0 0 3-16,0 0 4 15,0 0 3-15,0 0 1 0,19-10 1 16,11 6 1-16,11 2-3 15,5-2-2-15,11 0-4 16,8 2-3-16,3-6-2 16,2 2 0-16,8-1-1 0,-1-1-1 15,0 0 0-15,0 2 0 16,-3-4 0-16,1 0-1 16,-1-2 1-16,6 3-2 15,-6-4-1-15,-3 3 1 0,0 1-1 16,-6 2-1-16,-6 5 1 15,-6-2-1-15,-7 4-1 16,-7 0 1-16,-10 0-2 16,-3 0-5-16,-14 4-8 0,-2-14-57 15,-10 10-9-15</inkml:trace>
          <inkml:trace contextRef="#ctx0" brushRef="#br0" timeOffset="9453.3588">8384 5429 386 0,'0'0'2'16,"0"0"-1"-16,0 0 1 0,0 0 0 15,0 0-1-15,0 0 1 16,-11-10 1-16,11 10 0 15,-25 6 0-15,6 4 0 16,-1 6-1-16,-3 7 1 0,-5 3 0 16,2 9-1-16,-3 2 1 15,6 2-3-15,4 4 1 16,9-6-1-16,7 0 0 16,3-1 0-16,9-15 1 0,14-2-1 15,7-7 1-15,11-8 0 16,5-4 0-16,-9-4 1 15,6-11 0-15,-8-4 0 16,-3-9-1-16,-9-5 1 16,-4-6 1-16,-13 2-2 0,-6-15 1 15,-2 3-1-15,-12-1-1 16,-2-3 1-16,0 9-1 16,-7 6 0-16,2 3 0 0,-6 11 0 15,2 11-2-15,2 10-3 16,-3 6-9-16,-3 12-28 15,3 9-35-15,4 5-4 16</inkml:trace>
          <inkml:trace contextRef="#ctx0" brushRef="#br1" timeOffset="70126.749">3888 6649 272 0,'0'0'7'16,"0"0"2"-16,-6-16 4 16,6 16 0-16,-3-16 2 15,3 3 1-15,16-3 2 0,9-7 2 16,8 4-8-16,15 3-2 15,7-4-3-15,6 8-1 16,0 5-2-16,3 5-2 16,-5 4 0-16,-15 14-1 0,-5 9-1 15,-16 8 0-15,-10 9 0 16,-10 2-1-16,-3 5-1 16,-7 3 0-16,-9-4-1 15,4-7 0-15,-1 1 0 0,13-6 0 16,-3-4 1-16,6-9 1 15,13-1 1-15,7 0 0 16,0-4 2-16,5 2 0 16,4 0 1-16,-3 3-1 15,3-1 1-15,-6 0-1 0,-3 0 0 16,-7 2 0-16,0 1 0 16,-7-3 0-16,-9 4 0 15,-2 0 0-15,-14 2 0 0,-7 1 1 16,-9 1-1-16,-1-5 0 15,-5-2-1-15,3-1-1 16,-11-6-2-16,11-10-1 16,-4-6-11-16,13-6-35 0,-3-10-30 15,0-13-4-15</inkml:trace>
          <inkml:trace contextRef="#ctx0" brushRef="#br1" timeOffset="69642.375">3978 6598 358 0,'0'0'4'0,"0"0"0"15,0 0 1-15,0 0-1 16,7 19 1-16,2 0 3 15,-2 12-2-15,6 6 1 16,-1 14-4-16,4 7 0 0,5 6 0 16,-5 7-4-16,2-1-9 15,5-3-24-15,3-3-41 16,-4-9-4-16</inkml:trace>
          <inkml:trace contextRef="#ctx0" brushRef="#br0" timeOffset="5922.008">4662 4485 207 0,'0'0'6'0,"0"0"3"16,0 0 3-16,0 0 3 15,0 0-1-15,0 0 0 16,0 0 1-16,16-14-1 0,-3 12-4 15,-1-2-2-15,14-2-4 16,3 2-1-16,6-2 0 16,8 0 1-16,5 0 0 15,3 3 2-15,-3 0 0 0,-2 3 1 16,-5 0 1-16,-4 0 0 16,-9 3 1-16,-8 3-2 15,-8 0 0-15,-12-6-3 0,11 9 0 16,-11-9 0-16,0 0-2 15,0 16 0-15,0-16 0 16,0 0-1-16,0 16 1 16,0-16 1-16,2 21-1 0,-2-5 1 15,3 4-1-15,1 4 1 16,-1 2-1-16,1 6 0 16,-2 3-2-16,5 4 1 15,-4 2 0-15,1 4-1 16,-1 4 1-16,-1-4-1 0,2 10 1 15,-1-8-2-15,1 7 1 16,-1 1 0-16,-3-3 0 16,6 3-1-16,-3-7 1 15,4 2-1-15,-5-1 1 0,2-4 0 16,-1 0 0-16,4-6 1 16,-4-1-1-16,1 0 0 15,-2-6 0-15,2 1 0 16,-1-7 0-16,4 2 0 0,-5-6 1 15,2-2-1-15,-1-3 0 16,-3-17 2-16,3 16-1 16,-3-16 1-16,0 0 1 0,13 2-1 15,0-2 0-15,6-2 0 16,1-2-1-16,6-3 1 16,9 2-2-16,1-6 0 15,8 5 0-15,11 0 0 0,-7-4 0 16,7 6 1-16,3-5-1 15,4-1 0-15,-1 7 1 16,4-3-1-16,-4 3 0 16,-3 0 0-16,-3 0 1 15,-11 0-1-15,-5 3 0 0,-16 0-1 16,-10 0-4-16,-13 0-8 16,0 0-43-16,-20 6-25 15,1 0-3-15</inkml:trace>
          <inkml:trace contextRef="#ctx0" brushRef="#br1" timeOffset="70408.07">3585 6058 162 0,'0'0'11'0,"7"-7"6"16,9 1 7-16,7 6 3 15,12-6 2-15,10 0 3 16,13-7 0-16,16 1 0 0,6-6-6 15,21 5-7-15,-5-5-5 16,7-5-3-16,-3 4-2 16,-9 3-2-16,-15 4-1 15,-10-2-2-15,-18 7-2 16,-20 4-5-16,-5 11-18 0,2 4-59 16,-25 2-1-16</inkml:trace>
          <inkml:trace contextRef="#ctx0" brushRef="#br0" timeOffset="8265.841">5931 4796 257 0,'0'0'3'0,"0"0"4"15,-13-10 1-15,13 10 2 0,0 0 0 16,-12-8 0-16,12 8 0 16,0 0 3-16,0 0-3 15,16-11-1-15,6 8-1 16,13 3 0-16,11-3 1 15,18-1-2-15,14 4 2 0,8 0-4 16,12 0 0-16,7 7-2 16,8 2-1-16,6 4 0 15,3 11 1-15,2 1 1 16,-5 6-2-16,0 8 2 0,-6 3-1 16,-1 3-1-16,-6 5 1 15,-5 3-2-15,-11 1 0 16,-6 1 0-16,-8-4-1 15,-5 4 0-15,-6 0 0 0,-10-8 1 16,-7-4-2-16,-9-4 0 16,-14-4-1-16,-2-8-2 15,-7-7-4-15,-6-3-21 0,-10-17-47 16,6 18-2-16</inkml:trace>
          <inkml:trace contextRef="#ctx0" brushRef="#br0" timeOffset="8937.724">6418 6896 258 0,'0'0'6'0,"0"0"3"0,0 0 3 16,0 0 3-16,16 3 1 15,-7 0 2-15,11-3 0 16,6 3 2-16,8 1-5 0,5-4-4 16,14 0-3-16,4-7-2 15,10-6-1-15,8-2 0 16,2-8-1-16,7-9 0 15,-1-3 1-15,2-4-1 16,-5-12 1-16,1-7-1 0,-8 1-1 16,-2-12-1-16,-9-1 0 15,-4-4-1-15,-6-2-1 16,-11 1 1-16,1-3-1 0,-10 5 0 16,0 2 1-16,-2 1-1 15,-5 10 0-15,-2 1 1 16,0 11-1-16,0 3 0 15,-5 6 0-15,2 8 1 0,-3 5-1 16,-8 1 1-16,-2 7 1 16,-7 2 0-16,0 4 1 15,0 0-1-15,0 12 0 16,-4-20-1-16,4 20 0 0,-10-12-1 16,10 12-4-16,0 0-3 15,0 0-7-15,0 0-15 16,-13 3-52-16,13-3-2 15</inkml:trace>
          <inkml:trace contextRef="#ctx0" brushRef="#br0" timeOffset="7031.415">4742 7633 306 0,'0'0'4'0,"0"0"0"15,0 0 1-15,14-4 2 16,-2 4-1-16,1 0 1 16,10 0 2-16,5 0 1 15,4 0-3-15,7 0 0 0,13 0-2 16,3 0 1-16,10 0 0 15,2 0-1-15,13 4-1 16,-2-4-1-16,5-4 0 16,4 4 2-16,-9-4 0 15,-5 4-1-15,-8-2 1 0,-4 2-1 16,-12-4 0-16,-11 0 1 16,-8-2-1-16,-11 4-1 15,-6-9-1-15,-13 11 0 16,3-20-1-16,-3 8 1 0,-7-7-1 15,-5-1-1-15,-8-1-1 16,4-9 1-16,0-3 0 16,4-8 1-16,-2-2-1 15,1-8 0-15,1-5 0 0,-2-3 0 16,1-1 1-16,4-1-1 16,-1 3 1-16,-6 4 0 15,0-2-1-15,3 5 0 16,-3 2 0-16,0 5 0 0,3 0 0 15,-3 2-1-15,-4 3 1 16,-2 4-1-16,3 2 1 16,-4 6 1-16,4-1-1 0,-6 7 1 15,5 1 0-15,-3 4 0 16,7 3 0-16,4 7 0 16,12 6 0-16,-20-13 0 15,20 13-1-15,0 0 1 16,0 0-1-16,0 0-1 0,9-14 1 15,4 14-1-15,6 0 1 16,4 0 0-16,6 4-1 16,6 0 1-16,4-1 0 15,7 0 0-15,2 1 0 0,10 2 0 16,3-6 0-16,-3 0 0 16,4 0 1-16,2 0-1 15,0-6 0-15,1-1 0 0,3-4 1 16,-10 1-1-16,-1 4 1 15,-5-3-1-15,-7 3 0 16,-6 2 1-16,-14 2 0 16,-5 2 0-16,-20 0-1 0,12 0-3 15,-12 0-4-15,0 0-7 16,0 0-35-16,-9 2-32 16,9-2-4-16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5:19.2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17CF6F-E064-49C1-836E-A3E9946A560C}" emma:medium="tactile" emma:mode="ink">
          <msink:context xmlns:msink="http://schemas.microsoft.com/ink/2010/main" type="writingRegion" rotatedBoundingBox="27535,9980 28093,9980 28093,10440 27535,10440"/>
        </emma:interpretation>
      </emma:emma>
    </inkml:annotationXML>
    <inkml:traceGroup>
      <inkml:annotationXML>
        <emma:emma xmlns:emma="http://www.w3.org/2003/04/emma" version="1.0">
          <emma:interpretation id="{72380025-26F4-4210-A396-287C91B29A6B}" emma:medium="tactile" emma:mode="ink">
            <msink:context xmlns:msink="http://schemas.microsoft.com/ink/2010/main" type="paragraph" rotatedBoundingBox="27535,9980 28093,9980 28093,10440 27535,10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DE1453-A73A-4BE9-A8CF-DA12182D8DED}" emma:medium="tactile" emma:mode="ink">
              <msink:context xmlns:msink="http://schemas.microsoft.com/ink/2010/main" type="line" rotatedBoundingBox="27535,9980 28093,9980 28093,10440 27535,10440"/>
            </emma:interpretation>
          </emma:emma>
        </inkml:annotationXML>
        <inkml:traceGroup>
          <inkml:annotationXML>
            <emma:emma xmlns:emma="http://www.w3.org/2003/04/emma" version="1.0">
              <emma:interpretation id="{704B8089-ACD7-4451-86E7-382D14330D8C}" emma:medium="tactile" emma:mode="ink">
                <msink:context xmlns:msink="http://schemas.microsoft.com/ink/2010/main" type="inkWord" rotatedBoundingBox="27535,9980 28093,9980 28093,10440 27535,10440"/>
              </emma:interpretation>
              <emma:one-of disjunction-type="recognition" id="oneOf0">
                <emma:interpretation id="interp0" emma:lang="en-US" emma:confidence="1">
                  <emma:literal>o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22-1997 465 0,'0'0'2'16,"-18"0"1"-16,-1 6 1 15,-4 4-1-15,-2 10 1 16,-7 5 0-16,-2 5 0 0,-1 7 0 16,10 9-1-16,5 2-1 15,10 2-1-15,10-1 1 16,16-4-1-16,16-10-1 15,17-3 1-15,10-16-1 0,5-5 0 16,10-11 0-16,-3-11 0 16,-4-7 0-16,-8-16 0 15,-15 0 0-15,-24-8-1 16,-17-1 0-16,-19-3-2 0,-23-2-3 16,-21 1-4-16,-12 13-14 15,-24 18-58-15,-7 4-2 16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5:20.1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081062-8DD8-410A-8ED8-FFABEDC3B38E}" emma:medium="tactile" emma:mode="ink">
          <msink:context xmlns:msink="http://schemas.microsoft.com/ink/2010/main" type="writingRegion" rotatedBoundingBox="27755,11977 27842,11977 27842,13451 27755,13451"/>
        </emma:interpretation>
      </emma:emma>
    </inkml:annotationXML>
    <inkml:traceGroup>
      <inkml:annotationXML>
        <emma:emma xmlns:emma="http://www.w3.org/2003/04/emma" version="1.0">
          <emma:interpretation id="{4A18F8B9-F268-4774-AA1C-E7477F5DA563}" emma:medium="tactile" emma:mode="ink">
            <msink:context xmlns:msink="http://schemas.microsoft.com/ink/2010/main" type="paragraph" rotatedBoundingBox="27755,11977 27842,11977 27842,13451 27755,134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A4ED83-4380-476D-811E-8A2BF8DABBD3}" emma:medium="tactile" emma:mode="ink">
              <msink:context xmlns:msink="http://schemas.microsoft.com/ink/2010/main" type="line" rotatedBoundingBox="27755,11977 27842,11977 27842,13451 27755,13451"/>
            </emma:interpretation>
          </emma:emma>
        </inkml:annotationXML>
        <inkml:traceGroup>
          <inkml:annotationXML>
            <emma:emma xmlns:emma="http://www.w3.org/2003/04/emma" version="1.0">
              <emma:interpretation id="{81F2FB43-5CD5-4E8C-9E20-8085F84F88F1}" emma:medium="tactile" emma:mode="ink">
                <msink:context xmlns:msink="http://schemas.microsoft.com/ink/2010/main" type="inkWord" rotatedBoundingBox="27755,11977 27842,11977 27842,13451 27755,13451"/>
              </emma:interpretation>
              <emma:one-of disjunction-type="recognition" id="oneOf0">
                <emma:interpretation id="interp0" emma:lang="en-US" emma:confidence="1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26 0 455 0,'0'0'0'0,"0"0"0"16,0 0 0-16,0 0 1 15,-16 13 0-15,12 3 2 16,2 6 0-16,-1 15 3 0,3 7 1 16,3 15 2-16,-1 10 0 15,5 13 0-15,0 13-1 16,2 5-8-16,-2 6 0 16,6 6 0-16,-13 1 0 0,7-8 0 15,2 1 0-15,-2-8 0 16,2-13 0-16,-2 2 0 15,-7-17-78-15,0-15-11 16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7:42.94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10F817-133C-4367-8B3F-5923E26A4D96}" emma:medium="tactile" emma:mode="ink">
          <msink:context xmlns:msink="http://schemas.microsoft.com/ink/2010/main" type="writingRegion" rotatedBoundingBox="30154,10653 20801,15931 17874,10746 27227,5468">
            <msink:destinationLink direction="with" ref="{013A4B17-2BDB-4E1A-8092-6361F19E32A6}"/>
            <msink:destinationLink direction="with" ref="{BCD38EFF-786C-4AE7-8D37-4918A5BDC8EB}"/>
          </msink:context>
        </emma:interpretation>
      </emma:emma>
    </inkml:annotationXML>
    <inkml:traceGroup>
      <inkml:annotationXML>
        <emma:emma xmlns:emma="http://www.w3.org/2003/04/emma" version="1.0">
          <emma:interpretation id="{280CCE3F-0291-4178-8E0B-1090E50C6B06}" emma:medium="tactile" emma:mode="ink">
            <msink:context xmlns:msink="http://schemas.microsoft.com/ink/2010/main" type="paragraph" rotatedBoundingBox="30154,10653 20801,15931 17874,10746 27227,54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09A722-AB5E-43F4-8613-E0B17E6B15F7}" emma:medium="tactile" emma:mode="ink">
              <msink:context xmlns:msink="http://schemas.microsoft.com/ink/2010/main" type="line" rotatedBoundingBox="30154,10653 20801,15931 17874,10746 27227,5468"/>
            </emma:interpretation>
          </emma:emma>
        </inkml:annotationXML>
        <inkml:traceGroup>
          <inkml:annotationXML>
            <emma:emma xmlns:emma="http://www.w3.org/2003/04/emma" version="1.0">
              <emma:interpretation id="{4C415A6D-5D86-46DF-99E9-4F534C228A72}" emma:medium="tactile" emma:mode="ink">
                <msink:context xmlns:msink="http://schemas.microsoft.com/ink/2010/main" type="inkWord" rotatedBoundingBox="27909,11920 20801,15931 17874,10746 24983,6734"/>
              </emma:interpretation>
              <emma:one-of disjunction-type="recognition" id="oneOf0">
                <emma:interpretation id="interp0" emma:lang="en-US" emma:confidence="0">
                  <emma:literal>sassier</emma:literal>
                </emma:interpretation>
                <emma:interpretation id="interp1" emma:lang="en-US" emma:confidence="0">
                  <emma:literal>savior</emma:literal>
                </emma:interpretation>
                <emma:interpretation id="interp2" emma:lang="en-US" emma:confidence="0">
                  <emma:literal>satiate</emma:literal>
                </emma:interpretation>
                <emma:interpretation id="interp3" emma:lang="en-US" emma:confidence="0">
                  <emma:literal>"ratio</emma:literal>
                </emma:interpretation>
                <emma:interpretation id="interp4" emma:lang="en-US" emma:confidence="0">
                  <emma:literal>"ration.</emma:literal>
                </emma:interpretation>
              </emma:one-of>
            </emma:emma>
          </inkml:annotationXML>
          <inkml:trace contextRef="#ctx0" brushRef="#br0">15434 4767 484 0,'0'0'0'0,"0"0"-1"16,0 0 0-16,0 0 1 15,0 0-4-15,-11 11-5 0,11-11-22 16,0 0-51-16,0 0 0 16</inkml:trace>
          <inkml:trace contextRef="#ctx0" brushRef="#br0" timeOffset="265.63">15921 4035 430 0,'0'0'1'0,"0"0"1"16,-14 4 3-16,5 11-2 15,2 7 3-15,5 15 1 16,-5 5 0-16,3 10 0 0,4 15 1 16,0 5-2-16,6 19-2 15,4 2 0-15,-6 6-5 16,-1-6-6-16,6 4-10 16,-9-18-27-16,0 5-39 0,11-16-2 15</inkml:trace>
          <inkml:trace contextRef="#ctx0" brushRef="#br0" timeOffset="781.228">15868 4108 401 0,'0'0'6'0,"0"0"3"16,0 0-1-16,0 0 2 15,0 0 2-15,14-8-1 16,14 8 1-16,4 0 0 16,11 0-5-16,12 6-3 0,9-4 0 15,1 6-1-15,2 7-3 16,-3 5 2-16,-16-1-1 16,-5 3-1-16,-15 7 0 15,-14 4-2-15,-14 9-1 0,-16-2 0 16,-10 2-1-16,-6 1-1 15,0-5 0-15,-2 4 1 16,9-3 0-16,2-5 2 0,14-2 1 16,6 0 1-16,15-9 1 15,15 3 0-15,5 3 1 16,0-7 0-16,7 4 2 16,3-4-2-16,-1 2 1 0,-5-3-1 15,2 2 1-15,-11 5 0 16,-6 3 0-16,-5-3 1 15,-2-3-1-15,-5 4 1 16,-9 3 1-16,-9 5-5 16,-10-6 0-16,-11 1 0 0,1-4 0 15,-6-6 0-15,-4 2 0 16,-9-5 0-16,-3-9 0 16,-8-7 0-16,4 6-12 15,13-5-71-15,-22-8-3 0</inkml:trace>
          <inkml:trace contextRef="#ctx0" brushRef="#br1" timeOffset="-145019.598">18549 3650 189 0,'0'0'5'0,"0"0"6"15,0 0 5-15,0 0 4 0,0-10 3 16,0 10 3-16,0-13 3 15,0 13 2-15,0 0-1 16,4-12-5-16,-4 12-4 16,10-16-2-16,-10 16-3 15,16-9-3-15,-16 9-1 0,0 0-3 16,6-10-2-16,-6 10-1 16,7-14-3-16,-7 14-3 15,0 0 0-15,0 0 0 0,0 0 0 16,0 0 0-16,0-13 0 15,0 13 0-15,0 0 0 16,-7 13 0-16,7-13 0 16,-9 10 0-16,9-10 0 0,-17 23 0 15,4-5 0-15,-7 2 0 16,4 3 0-16,-5 5 0 16,5 1 0-16,-4 10 0 15,1 12 0-15,3 7 0 16,6-3 0-16,6 3 0 0,4 3 0 15,14-4 0-15,5 2 0 16,10-15 0-16,13-10 0 16,9-13 0-16,14-19 0 15,12-2 0-15,0-13 0 0,1-25 0 16,5-3 0-16,-9-7 0 16,1-14 0-16,-20-2 0 15,-11-3 0-15,-17-10 0 16,-11 3 0-16,-16 5 0 0,-16 3 0 15,-14 5-5-15,-18 12-2 16,-9 11 2-16,-14 16-3 16,2 19-11-16,-9 3-35 0,2 22-29 15,5 10-2 1</inkml:trace>
          <inkml:trace contextRef="#ctx0" brushRef="#br1" timeOffset="-143222.657">18656 7570 447 0,'0'0'3'16,"0"0"1"-16,0 0 0 0,0 0 1 15,0 0 1-15,0 0 0 16,0 6 1-16,0 14 1 15,-4 7-2-15,4 14-1 16,0 10 0-16,0 13 0 0,0 19-5 16,4 14 0-16,6 9 0 15,2 3 0-15,4 9 0 16,7-1 0-16,-1 4 0 0,11-5 0 16,-8-10 0-16,11 4-21 15,13-21-66-15,-17-15-3 16</inkml:trace>
          <inkml:trace contextRef="#ctx0" brushRef="#br1" timeOffset="-144660.214">21408 3489 454 0,'0'0'4'0,"0"0"0"15,0 0-1-15,0 0 2 0,-4 10-1 16,4 2 2-16,0 8 2 16,0 9-1-16,7 7-3 15,2 8 1-15,5 17 0 16,-1 10-3-16,-1 9-2 0,1 6 0 15,0 11 0-15,0-3 0 16,3 8-26-16,13-6-59 16,-23-14-2-16</inkml:trace>
          <inkml:trace contextRef="#ctx0" brushRef="#br1" timeOffset="-145800.819">21798 2348 409 0,'0'0'4'0,"-32"-2"1"16,2 2 2-16,-11 2 0 15,-7 6 1-15,-1 2 1 0,-6 9 0 16,-3 9 0-16,13 11-3 15,9 4-2-15,24 4-2 16,12-2 1-16,19 2-2 0,20 2-1 16,16-11 1-16,5-6-1 15,22-16 0-15,-2-9-1 16,7-7 1-16,-10-9-1 16,-6-11 0-16,-10-12 1 0,-19-2-1 15,-10-5 0-15,-19-10-1 16,-13 8-3-16,-25-7-5 15,-14 15-20-15,-4-5-53 16,-26 12-1-16</inkml:trace>
          <inkml:trace contextRef="#ctx0" brushRef="#br0" timeOffset="25531.795">15024 6254 447 0,'0'0'1'16,"0"0"-1"-16,0-13 1 16,0 1 0-16,13-2 0 15,6 1 1-15,11-6 1 0,4 7 1 16,19 0 0-16,4 4-1 16,12 8 2-16,2 10-2 15,-4 9 2-15,4 13-1 16,-9 10-2-16,-9 7 0 0,-5 8 0 15,-11 11-1-15,-12 2 0 16,-12 3 1-16,-6-2-2 16,-7 3 1-16,-13-6 1 15,-13-1-2-15,-10-9 2 16,-5-7-1-16,-10-5 0 0,-8-16-2 16,-6 4-5-16,-15-5-38 15,-7-7-40-15,-3-3-1 16</inkml:trace>
          <inkml:trace contextRef="#ctx0" brushRef="#br0" timeOffset="25219.288">15017 6376 451 0,'0'0'1'0,"0"0"1"16,-9-4 1-16,9 4-1 15,-19-2 2-15,10 2-1 0,-5 9 2 16,-2 9 0-16,7 10-2 16,2 10 0-16,5 13 0 15,2 14 0-15,5 1-3 16,11 15-7-16,0-7-19 0,-9 3-56 15,18-3-2-15</inkml:trace>
          <inkml:trace contextRef="#ctx0" brushRef="#br0" timeOffset="24969.326">13597 6739 435 0,'0'0'3'0,"0"0"-3"16,0 0 2-16,0 0 1 15,4 13 2-15,8-1 1 0,8 8-1 16,12 9 0-16,9 3-1 15,10 6 1-15,8 4-2 16,12 1 0-16,6-5-2 16,1-8 1-16,2 0 0 0,-9-11 1 15,0-11 1-15,-9-8 0 16,-11-21 0-16,-10-7 1 16,-11-17-2-16,-12-6 1 15,-11-17-4-15,-3-5 0 0,-4-11 0 16,-13 3 0-16,-1 4-4 15,2 7-3-15,8 9-10 16,-1 9-20-16,1 20-49 16,11 13 0-16</inkml:trace>
          <inkml:trace contextRef="#ctx0" brushRef="#br0" timeOffset="24406.773">12568 7284 435 0,'0'0'1'0,"0"0"1"15,4-9-1-15,13 0 0 16,11-7 0-16,17 0-2 16,13-4-3-16,17-9-5 0,17 6-18 15,2 4-37-15,12-5-16 16</inkml:trace>
          <inkml:trace contextRef="#ctx0" brushRef="#br0" timeOffset="24234.898">12633 7607 454 0,'0'0'2'16,"0"0"0"-16,6-11 0 15,-6 11 1-15,14-22 0 16,-7 6 1-16,-1-4-1 0,0-8 0 16,0-5-1-16,1-3 0 15,-4-8-1-15,7-8-1 16,-4-9 0-16,7-3 1 15,1-13-1-15,4-4-1 16,5 3 1-16,3-7-1 0,-1 5 1 16,7 6 0-16,-9 10 0 15,9 9-1-15,-6 14 2 16,1 12-1-16,-5 17 1 0,0 12 0 16,-2 12 0-16,-1 23 0 15,-3 16 1-15,0 17-1 16,-3 18 0-16,-3 14 0 15,-4 13-1-15,-3 9-2 16,-3-3-3-16,4 0-3 0,-4-14-10 16,0-5-28-16,5-23-37 15,-5-10-3-15</inkml:trace>
          <inkml:trace contextRef="#ctx0" brushRef="#br0" timeOffset="24625.528">13617 6726 411 0,'0'0'3'0,"0"0"1"16,-4 16 1-16,4 3 2 15,0 6 1-15,0 8-2 16,4 13 2-16,5 4 0 0,7 11-3 16,7 7-2-16,-4-3-6 15,13 5-13-15,-3 7-52 16,3-13-14-16</inkml:trace>
          <inkml:trace contextRef="#ctx0" brushRef="#br1" timeOffset="-146191.51">18537 2401 339 0,'0'0'2'0,"0"0"4"0,-7 12 0 16,1 5 2-16,-8 5 4 15,2 13 1-15,-8 8 0 16,-5 11 0-16,2 7-1 16,1 6-4-16,2-5 0 0,4 4-2 15,16-4-3-15,10-14 0 16,16-11-1-16,19-19 0 15,23-16-1-15,6-12 1 16,13-12 0-16,3-16 0 0,-6-13-1 16,-4-10 0-16,-8-7 0 15,-18-2-1-15,-21-1 1 16,-21 3-1-16,-12 7 0 0,-23 4-2 16,-15 9 2-16,-17 14-1 15,-13 16 0-15,-12 18-4 16,-1 16-9-16,1 23-65 15,9-1-2-15</inkml:trace>
          <inkml:trace contextRef="#ctx0" brushRef="#br1" timeOffset="-144144.575">18446 5296 435 0,'0'0'4'15,"0"0"1"-15,0 0 0 0,0 0 1 16,0 0 1-16,0 20 0 16,0 7 1-16,0 11 2 15,0 12-4-15,0 19-2 16,7 11 2-16,2 9-2 15,2 8 0-15,7 2-4 0,-1 1 0 16,5 6 0-16,1-9 0 16,9-5-12-16,-9-2-46 15,5-19-28-15,2-3-2 16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6:45.3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020FF1D-CAF3-4BE4-BCBE-D3EAF76293AB}" emma:medium="tactile" emma:mode="ink">
          <msink:context xmlns:msink="http://schemas.microsoft.com/ink/2010/main" type="writingRegion" rotatedBoundingBox="2694,14293 30211,13194 30385,17532 2867,18632"/>
        </emma:interpretation>
      </emma:emma>
    </inkml:annotationXML>
    <inkml:traceGroup>
      <inkml:annotationXML>
        <emma:emma xmlns:emma="http://www.w3.org/2003/04/emma" version="1.0">
          <emma:interpretation id="{968DE9DF-3A51-4E4A-A978-3EF8ED47E746}" emma:medium="tactile" emma:mode="ink">
            <msink:context xmlns:msink="http://schemas.microsoft.com/ink/2010/main" type="paragraph" rotatedBoundingBox="2694,14293 30211,13194 30385,17532 2867,18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E3A28F-BB7C-4104-A44B-5CF5627265AE}" emma:medium="tactile" emma:mode="ink">
              <msink:context xmlns:msink="http://schemas.microsoft.com/ink/2010/main" type="line" rotatedBoundingBox="2694,14293 30211,13194 30385,17532 2867,18632"/>
            </emma:interpretation>
          </emma:emma>
        </inkml:annotationXML>
        <inkml:traceGroup>
          <inkml:annotationXML>
            <emma:emma xmlns:emma="http://www.w3.org/2003/04/emma" version="1.0">
              <emma:interpretation id="{C00F3E9B-1770-435C-8DD9-0D0A1259EF06}" emma:medium="tactile" emma:mode="ink">
                <msink:context xmlns:msink="http://schemas.microsoft.com/ink/2010/main" type="inkWord" rotatedBoundingBox="2695,14286 21177,13560 21348,17895 2865,18622"/>
              </emma:interpretation>
              <emma:one-of disjunction-type="recognition" id="oneOf0">
                <emma:interpretation id="interp0" emma:lang="en-US" emma:confidence="0">
                  <emma:literal>is I-onto-its's</emma:literal>
                </emma:interpretation>
                <emma:interpretation id="interp1" emma:lang="en-US" emma:confidence="0">
                  <emma:literal>is I-onto-edit's</emma:literal>
                </emma:interpretation>
                <emma:interpretation id="interp2" emma:lang="en-US" emma:confidence="0">
                  <emma:literal>is I-onto-edits's</emma:literal>
                </emma:interpretation>
                <emma:interpretation id="interp3" emma:lang="en-US" emma:confidence="0">
                  <emma:literal>is I-onto-edit's's</emma:literal>
                </emma:interpretation>
                <emma:interpretation id="interp4" emma:lang="en-US" emma:confidence="0">
                  <emma:literal>is I-onto-edit's']</emma:literal>
                </emma:interpretation>
              </emma:one-of>
            </emma:emma>
          </inkml:annotationXML>
          <inkml:trace contextRef="#ctx0" brushRef="#br0">5032 11121 347 0,'0'0'6'0,"0"0"2"0,0 0 2 15,0 0-1-15,0 0 1 16,0 0 0-16,10 13 1 16,-7 5-1-16,0 4-5 15,-3 2-2-15,4 6 0 0,-4 9-1 16,2 2-1-16,2 0 0 16,-1 4 1-16,0 1-1 15,3-2-1-15,1-2 0 16,3 0 0-16,-4-7 0 0,4-3 0 15,-1-7 0-15,7-3 1 16,0-14 0-16,7-1 0 16,6-4 1-16,10-6 2 15,3-4 1-15,13-7-1 0,9-2 0 16,3 1 0-16,18-1 1 16,2-3-1-16,7 3 0 15,5 3-1-15,1 0-1 16,6 1 0-16,-3 3 0 0,3-5-1 15,-12 4 1-15,3-3-2 16,-13 3 1-16,-10-6-1 16,-10 10 1-16,-9-4 1 15,-13 4 0-15,-13-1 0 0,-3 4 0 16,-13 0 0-16,-13 3 0 16,0 0-1-16,0 0 0 15,0 0-4-15,0 0-4 16,0 0-10-16,-11 6-55 0,11-6-14 15</inkml:trace>
          <inkml:trace contextRef="#ctx0" brushRef="#br0" timeOffset="531.269">6505 9639 301 0,'-35'64'5'15,"35"-64"2"-15,0 0 4 16,0 0-2-16,0 0 1 0,0 0 0 16,0 0-1-16,0 0 1 15,0 0-7-15,0 0-3 16,0 0-2-16,0 0-1 15,0 0-4-15,0 0-7 16,0 0-36-16,0 0-21 0</inkml:trace>
          <inkml:trace contextRef="#ctx0" brushRef="#br0" timeOffset="1859.417">6099 9455 231 0,'0'0'0'0,"16"-15"-3"0,13 5 0 16,10-6 2-16,9 0 6 15,3-3 4-15,11 7 5 16,9-10 1-16,9 16 3 16,-6 6 3-16,4 0 0 0,5 10-1 15,11 8-4-15,6 3-3 16,6 8-3-16,7 0-3 16,-1 3 0-16,10 3 0 15,2 7-1-15,-5-1-1 16,-4 8 0-16,-2 6-1 0,-3-1 0 15,-3 11-1-15,-8-5 1 16,-9 9-4-16,-3-7 1 16,-3 3 0-16,-10-5 0 15,-3-9-1-15,-9-2 1 0,-11-10 0 16,-3-8-1-16,-9-7-1 16,-10-5-3-16,-6-7-8 15,-11-5-25-15,-12-7-42 0,0 13-2 16</inkml:trace>
          <inkml:trace contextRef="#ctx0" brushRef="#br0" timeOffset="2578.201">6537 12098 358 0,'0'0'3'0,"19"-4"1"0,3 2 1 15,15-4 0-15,1-1 1 16,23-9 0-16,10-2 0 16,9 0-1-16,7-4-1 15,10-6-1-15,-1-5-1 16,8-6 1-16,3-6-1 0,1-4 2 16,6-4-1-16,2-8 0 15,-4-7 0-15,5-2 1 16,-2-5 1-16,-8-1 1 0,-8-2 0 15,-9-6-1-15,-5 8 1 16,-14-1-1-16,-14 1 1 16,-4-3-2-16,-16 3-2 15,-1 5-1-15,-10-6-1 0,-6 7 0 16,-8 1 0-16,-3 9 0 16,-2 1 1-16,-3 8 0 15,-4 13 0-15,0 4 0 16,-7 6 1-16,-6 16 0 0,1-1-1 15,-1 13 0-15,-4 0-1 16,-1 4 0-16,-2 5-2 16,4 3-2-16,-3 0-5 15,8 4-9-15,-8 3-35 16,19-19-31-16,-16 18-2 0</inkml:trace>
          <inkml:trace contextRef="#ctx0" brushRef="#br0" timeOffset="3062.587">9098 10192 446 0,'0'0'1'0,"0"0"0"16,-16 6-1-16,16-6 1 15,-23 16-1-15,5-4 1 16,-5 10-1-16,-9 4 0 0,6 5 0 16,-3 12 0-16,-3 5 0 15,6 2 0-15,3 9-1 16,7-5 0-16,4 5 0 15,8-8 0-15,4-10 0 0,16-2-1 16,7-13 1-16,9-10-1 16,10-9 0-16,-1-7 0 15,9-7 1-15,-2-12 0 16,0-10 2-16,-6-10 0 0,-3-2 2 16,-14 0 0-16,-9-16 2 15,-13 4 1-15,-3-3 0 16,-9 3-1-16,-10 8 0 15,-11 0-2-15,-2 12 0 0,0 8-3 16,3 9-4-16,-6 6-8 16,12 7-39-16,0 9-31 15,4 10-3-15</inkml:trace>
          <inkml:trace contextRef="#ctx0" brushRef="#br0" timeOffset="-3328.235">-275 12839 293 0,'0'0'5'15,"0"0"0"-15,16 4 1 16,-2-4 1-16,2 0 2 0,5 2 0 15,9-2 2-15,9 0 2 16,6-2-1-16,6-4 1 16,11-4-1-16,9-6 0 15,5 3-1-15,11-9-1 0,7-1 0 16,3 0-4-16,3 1-1 16,2-1 0-16,5-2-2 15,-4-1-1-15,3-3 0 0,-2 3 1 16,-1-9-1-16,-4 7 0 15,-1-12-1-15,-8 2 0 16,-1 0 0-16,-4 0 0 16,-5-9 0-16,-6 4-1 15,4-2 0-15,-11-8 0 0,1 9-1 16,-4-4 1-16,1-7-1 16,-8 11 0-16,-2-5 1 15,-6 4 0-15,-11 0 1 16,-5 4 1-16,-11-2 2 0,-6 2-1 15,-6-2 0-15,-10 6 0 16,0-5 0-16,-10 7-1 16,1 2-1-16,-4 4-1 15,6 4-1-15,-2 2 1 0,2 8-1 16,0 2 0-16,7 13 1 16,-2-12 0-16,2 12 0 15,0 0 0-15,-7-18 0 0,7 18 0 16,0 0-1-16,-19-6-2 15,19 6-2-15,-16 0-5 16,16 0-9-16,-20 6-28 16,8 4-35-16,5 4-5 15</inkml:trace>
          <inkml:trace contextRef="#ctx0" brushRef="#br0" timeOffset="-2843.832">2815 11212 335 0,'0'0'5'15,"0"0"3"-15,0 0 3 16,-19-4 2-16,3 10 1 0,-3 4 0 15,-8 4 0-15,-1 1 0 16,-8 5-4-16,4 9-5 16,-7-1-1-16,7 11-2 15,4 0-1-15,1 2 1 0,8 8-2 16,6 0 0-16,10-2-1 16,3 1 1-16,0-2-1 15,19-12-1-15,3-2-1 16,8-3-1-16,5-13 2 15,4-6 1-15,6-10-2 0,3 0 1 16,1-18 2-16,-1-3 2 16,0-7 1-16,-9-7 2 15,-4-4-1-15,-8-6 1 16,-8-3-1-16,-3-1-1 0,-16-2 0 16,0 0-1-16,-16 0-2 15,-3 8 0-15,-8 2 0 16,1 8 0-16,-6 11-1 0,-9 9-2 15,2 13-4-15,-9 0-22 16,-1 17-51-16,4 6-1 16</inkml:trace>
          <inkml:trace contextRef="#ctx0" brushRef="#br0" timeOffset="-1890.6828">3002 11355 256 0,'0'0'4'16,"0"0"3"-16,0 0 1 15,0 0 5-15,0 0 1 16,7 8 2-16,5-6 2 0,4-2 0 16,14 0-3-16,5 0-1 15,10-6-5-15,13 0-1 16,13 2-4-16,9-5 0 16,14-1-2-16,9 1-1 0,7 0 3 15,3-1 0-15,9-5 2 16,-3 5 1-16,0 0 1 15,3 4 0-15,-12-9 1 16,0 7-1-16,-11-2-1 0,-1 0-1 16,-15 4-1-16,-16-4-2 15,-12 6-1-15,-12-5 0 16,-15 6-1-16,-12 3-3 16,-16 0-5-16,0 0-11 0,0 0-63 15,0 0-4-15</inkml:trace>
          <inkml:trace contextRef="#ctx0" brushRef="#br0" timeOffset="-781.234">4999 11174 205 0,'0'0'2'0,"0"0"5"15,0 0 3-15,0 0 7 16,0 0 4-16,0 0 3 16,0 0 2-16,-9 0 1 15,9 0-1-15,0 0-3 0,0-10-6 16,0 10-3-16,0-22-5 15,4 1-4-15,1 3 0 16,2-12-4-16,0-1 0 16,0-4 0-16,-5-12 0 15,2-3 0-15,-1 2 0 0,-3-4 1 16,0 1 1-16,-7 6 0 16,-2 3 0-16,-5 7 1 15,5 10-1-15,0 4 0 16,-1 5-1-16,10 16-1 0,-10-16 0 15,10 16-1-15,0 0 0 16,0 0 0-16,0 0 0 16,0 0-1-16,0 0 1 0,4-9 0 15,5 6 0-15,11-4-1 16,8-2 0-16,8-4 0 16,15 4-1-16,11-5 0 15,9 2 0-15,5-4 0 0,16 3 0 16,0-3 0-16,11-1 2 15,1 5 0-15,-1-1 1 16,3 0 1-16,1-3-1 16,-4 1 1-16,-4 2 0 0,-8 3-1 15,-10 0-1-15,-17 4-7 16,-6 6-9-16,-23 6-45 16,-15-4-19-16</inkml:trace>
          <inkml:trace contextRef="#ctx0" brushRef="#br0" timeOffset="359.4208">6505 9639 352 0,'0'0'2'16,"0"0"-1"-16,0 0-1 0,0 0-5 16,0 0-11-16,0 0-29 15,0 0-24-15,0 6-4 16</inkml:trace>
          <inkml:trace contextRef="#ctx0" brushRef="#br0" timeOffset="1281.28">5983 9500 332 0,'0'0'1'0,"0"0"0"0,16-10 2 16,-4 4 0-16,9 0 3 15,-3 2 1-15,14 0 2 16,5 2 1-16,-2 2 1 16,6 2-1-16,-5 12-1 15,3 6-1-15,-4 3 0 0,7 2-2 16,-10 7 0-16,-3 3 0 15,6 8-1-15,-5-2-1 16,-1 0-1-16,-1 8 1 16,2-1-2-16,-8 6 1 0,1-1-1 15,-4 3 0-15,-3 3-1 16,0 4 1-16,0-5-1 16,-2 13 0-16,-2-7 0 0,4 4-1 15,0-3 0-15,0 1 1 16,7-5-1-16,0-3 0 15,-1-1 1-15,1-2 0 16,-1 0-1-16,0 0 1 0,-2-4 0 16,-8 7 1-16,-5-3 0 15,-3 1 0-15,-4 3 0 16,-4 5 1-16,-5-3-1 16,-5 3 0-16,2-6 0 0,-4-3-1 15,0 3 0-15,-4-3-1 16,4-8 0-16,0 1 0 15,0-6 0-15,-7 0 0 16,4-4 0-16,-1 1 0 16,1-4 1-16,1-2-1 0,-2 1 1 15,3-1-1-15,1-4 1 16,0 3 0-16,0-4 0 16,0 2-1-16,3-7 1 15,-3-1-1-15,4-6 1 0,-2 0-1 16,2-7-1-16,-1-2-3 15,13-7-7-15,-16 0-25 16,16 0-49-16,-7-10 1 0</inkml:trace>
          <inkml:trace contextRef="#ctx0" brushRef="#br0" timeOffset="3328.211">9411 10474 418 0,'0'0'1'0,"0"0"-1"16,0 0-1-16,20-18 1 16,-2 14 1-16,12-4 0 0,9-2 2 15,12 1 2-15,13-1 0 16,21 0 1-16,4 1 2 15,17 0 0-15,11-1 0 16,2 0-1-16,3 3-1 0,1-1-1 16,-1 1-1-16,-5 1-1 15,-4 6-3-15,-14-6-6 16,-3 6-17-16,1 0-59 16,-19-6-3-16</inkml:trace>
          <inkml:trace contextRef="#ctx0" brushRef="#br0" timeOffset="4078.235">-3265 11398 429 0,'0'0'4'0,"0"0"1"15,-7-13 0-15,4-3 1 0,-1-10 0 16,2-2-1-16,-5-14 0 15,7-7 1-15,-3-1-5 16,3-11-1-16,0-7 0 16,3-3-1-16,4 1 0 0,-1-9 1 15,4 11 0-15,3-7 0 16,-1 5-1-16,4 8 1 16,0 11 1-16,5 6 0 15,-5 10-1-15,2 12 0 16,5 14 1-16,0 9-1 0,2 18 1 15,5 11 0-15,2 20-1 16,0 12 1-16,7 9-1 16,-1 7 0-16,5 14-3 15,-5-1-3-15,0-2-7 0,-2-13-10 16,-4-15-38-16,-6-1-22 16</inkml:trace>
          <inkml:trace contextRef="#ctx0" brushRef="#br0" timeOffset="4593.872">-3187 11930 460 0,'0'0'1'0,"0"0"0"0,-4 21 1 16,4-5 0-16,0 9 2 16,0 4-1-16,6 15 1 15,4 11-1-15,3 13 0 16,0 6-3-16,6 10-10 16,-3-5-15-16,-2-1-54 0,11 4-5 15</inkml:trace>
          <inkml:trace contextRef="#ctx0" brushRef="#br0" timeOffset="5062.674">-3178 11967 441 0,'0'0'2'16,"0"0"0"-16,0-13 0 15,0 13 0-15,12-20 0 16,8 6-1-16,3-1 1 0,5-4 1 16,15 3-3-16,-2 3 1 15,14 0-1-15,0 7 0 16,-1 6 0-16,-4 0 0 16,-9 10-1-16,-9 9 0 15,-9 7-2-15,-4 9-1 0,-19 6-1 16,0 2 0-16,-10 0-1 15,-6 6 2-15,0-7-1 16,0-4 2-16,10 1 2 16,6-9 2-16,0-5 1 0,9-4 3 15,11 3 1-15,1-6 1 16,9 5-1-16,-5-3 2 16,5 2-1-16,-7 4-1 15,-1 0 0-15,-3 3 0 0,-5 3-2 16,-9-4 1-16,-1 4 0 15,-4 0-1-15,-9 5 1 16,-7-3-2-16,-11 2-1 0,-8 5-3 16,-16-8-11-16,-15 8-71 15,-1 4-3-15</inkml:trace>
          <inkml:trace contextRef="#ctx0" brushRef="#br0" timeOffset="4297.001">-3242 10865 387 0,'0'0'3'15,"9"-3"0"-15,7-3 1 16,3-7 1-16,13-5 0 0,11 6-1 15,1-3-1-15,15 2-11 16,-4 7-45-16,9 6-22 16</inkml:trace>
          <inkml:trace contextRef="#ctx0" brushRef="#br1" timeOffset="64204.645">3266 13015 415 0,'0'0'5'16,"0"0"1"-16,0 0 1 16,-13-2 1-16,13 2 0 0,-9-23 1 15,-1 1 0-15,8-4 0 16,-2-8-4-16,4-12-1 15,0-9-2-15,0-1 0 16,9-10 0-16,2-3-1 0,-2 3 0 16,3-1 0-16,1 6 0 15,-3 7-1-15,3 5 1 16,-1 8-1-16,2 6 1 16,-5 13-1-16,7-1 0 15,-2 9 1-15,-5 4-1 0,7 10 1 16,4 0 0-16,-1 10-1 15,10 10 0-15,0 3 1 16,3 9-1-16,7 8 0 0,-1 9-1 16,8 9-1-16,-8 6-4 15,0 10-7-15,-5-2-28 16,-13-3-44-16,2 5-2 16</inkml:trace>
          <inkml:trace contextRef="#ctx0" brushRef="#br1" timeOffset="64439.022">3214 12692 316 0,'0'0'7'0,"11"-4"2"15,5 1 2-15,9 0 1 16,8-3 2-16,8-1-2 16,5-2-4-16,11-3-29 0,-2 2-48 15,0-6-6-15</inkml:trace>
          <inkml:trace contextRef="#ctx0" brushRef="#br0" timeOffset="-4171.9488">-739 10477 264 0,'0'0'1'16,"0"0"0"-16,0 0 4 15,7-13 4-15,-7 13 3 16,26-24 2-16,-10 15 3 0,9-3 0 16,7-2 0-16,4 5 1 15,6 0-3-15,13 2-4 16,9 1-3-16,7 2-2 16,6 4-1-16,3 0-2 0,11 0 1 15,-1 13-1-15,7 0 1 16,-4 10 0-16,4-2-2 15,-1 13 1-15,-2 1 0 16,5 3-1-16,2 4-1 0,-2 3 0 16,2 6-1-16,5-2 0 15,-3 2 1-15,0-3-1 16,0 3 1-16,-2 0 0 0,-5 0 0 16,-6 5 0-16,0-9 0 15,-10 8 1-15,2-1-1 16,-15-6 1-16,-3 1-1 15,-6-7 0-15,-6 2 0 16,-7-11 0-16,-12-1 0 16,-7-10 0-16,-8-6-3 0,-2 0-4 15,-16-16-15-15,0 0-59 16,-12 4 0-16</inkml:trace>
          <inkml:trace contextRef="#ctx0" brushRef="#br0" timeOffset="-5562.675">-1856 12394 372 0,'0'0'4'0,"0"0"0"16,0 0 3-16,18-4 1 0,1 2 0 15,11-5 2-15,8 0 0 16,11-3 1-16,12-2-3 16,9 1 0-16,12 3-2 15,4-6-1-15,11 4 0 0,3 0-1 16,5 1-1-16,3-3 1 16,-5 3-1-16,-7 2 1 15,-2-2-1-15,-11-1 0 0,-9 4 0 16,-12-2-1-16,-7 6-1 15,-16-4 0-15,-5 2-3 16,-11-2-2-16,0 6-8 16,-23 0-20-16,0 0-53 0,0-11 1 15</inkml:trace>
          <inkml:trace contextRef="#ctx0" brushRef="#br1" timeOffset="66439.056">3205 12059 336 0,'0'0'5'0,"20"-10"1"0,3-2 1 15,11-7 2-15,15 3 2 16,12-7 1-16,22-2 1 15,11 1 0-15,16 5-3 16,3 1-1-16,9 2 0 0,4 3 0 16,-4-3-1-16,10 6-1 15,-12-6-1-15,-5 1 0 16,-8-1 0-16,-4-2 0 16,-17 3-2-16,-8-1 0 0,-14 3 1 15,-11 0-1-15,-15 6 0 16,-12 1-2-16,-7 6-2 15,-6 0 0-15,-13 0 0 16,0 0 0-16,9 6 0 0,-9-6 0 16,0 0-58-16,0 0-30 15,0 0 0-15</inkml:trace>
          <inkml:trace contextRef="#ctx0" brushRef="#br1" timeOffset="64892.146">4134 12535 343 0,'0'0'6'16,"0"0"3"-16,0 0 2 15,0 0 1-15,-14 0 3 16,14 0 1-16,0 0 0 0,10-6 1 16,10 2-6-16,5-2-3 15,7-6-4-15,10-2-4 16,10-5-10-16,-8-7-14 15,15-10-52-15,-1 12-7 0</inkml:trace>
          <inkml:trace contextRef="#ctx0" brushRef="#br0" timeOffset="-6156.442">-1789 11205 303 0,'0'0'2'0,"0"0"1"16,9-3 1-16,4-1 2 16,6-2 1-16,8-3 2 15,1 0 1-15,14-1 1 16,6 0-1-16,11 0 1 0,1 0-2 16,11 4-2-16,10-1-1 15,-1 5-1-15,11 2 0 16,3-4 1-16,-4 2-1 15,-3 2 1-15,0-8 1 16,-11 2 0-16,-7 2 0 16,-12 2 0-16,-4-5-2 0,-16 0-1 15,-7 7-3-15,-7-6-4 16,-7 6-11-16,-16 0-44 16,0 0-24-16</inkml:trace>
          <inkml:trace contextRef="#ctx0" brushRef="#br0" timeOffset="-4906.406">-745 10581 305 0,'0'0'1'16,"0"0"-1"-16,6 0 3 15,-6 0 0-15,23 0 4 16,-11 0 2-16,4 14 1 0,7-1 1 16,3 9 1-16,-4 14 0 15,8 8-1-15,-2 11-2 16,4 13-3-16,0 6-1 0,7 5-2 15,0 8-1-15,0 0 0 16,2 6 0-16,5 1-1 16,-4-1 1-16,-6 4 0 15,1-1 0-15,-4 0 0 0,-4 0 0 16,-9 5-1-16,-1-6 1 16,-10 2 0-16,-5-7-1 15,-4-1 0-15,-6-5 1 16,-11-7 1-16,-3-6 0 15,-5-5 2-15,-7-1 0 0,0-15 0 16,-3-1 2-16,-1-10-1 16,3-14-2-16,4 1 0 15,1-16-3-15,12-4-4 16,-7-6-8-16,16-12-44 0,0-2-27 16,5-5-3-16</inkml:trace>
          <inkml:trace contextRef="#ctx0" brushRef="#br1" timeOffset="65142.154">4349 12127 386 0,'0'0'5'0,"0"0"1"0,0 0 2 16,0 0 1-16,-6 7 3 16,6 8 0-16,0 4 2 15,-4 11 0-15,4 5-3 16,4 16-2-16,2 6-2 0,10 5-1 16,1 5-3-16,1 1-1 15,12 5-5-15,2-2-5 16,7-2-11-16,-7-6-36 15,7-9-31-15,-2-8-3 16</inkml:trace>
          <inkml:trace contextRef="#ctx0" brushRef="#br1" timeOffset="65407.789">4823 12076 331 0,'0'0'6'0,"0"0"2"15,0 10 4-15,0 2 3 16,2 10 2-16,9 11 0 16,-2 8 1-16,7 8 0 15,-2 7-5-15,5 13-5 0,3 1-5 16,4 8-9-16,-3-11-24 15,-14 1-51-15,14-9-2 16</inkml:trace>
          <inkml:trace contextRef="#ctx0" brushRef="#br1" timeOffset="65892.168">4942 12069 399 0,'0'0'5'15,"0"0"0"-15,0 0 3 0,0 0 0 16,7-10 0-16,9 4 2 16,2 2 0-16,9-6 1 15,8 4-5-15,7 0-1 16,6 3-2-16,7 3-1 0,0 0 0 15,-7 6-3-15,-6 7 1 16,-4 7-2-16,-12 3-2 16,-3 3 0-16,-14 2-1 15,-9 0-2-15,0 4 0 16,-5 1 0-16,-6-4 1 0,6-1 1 16,1-3 1-16,4 1 2 15,0-5 3-15,13-2 1 16,6 0 2-16,-3 0 0 0,4 0 2 15,3 3 0-15,-5 1 0 16,1 1 1-16,-3 1-1 16,-2 0 0-16,2 3 0 15,-7-5-1-15,1 7 0 0,-4-5-1 16,4 0 0-16,-4 1-1 16,-6 1 0-16,0 1-1 15,0 1-2-15,-2-4-1 16,-12-5-3-16,-2 5-7 15,-9-7-35-15,-1-10-41 0,-10-4 0 16</inkml:trace>
          <inkml:trace contextRef="#ctx0" brushRef="#br1" timeOffset="69642.255">12180 11267 419 0,'0'0'6'0,"0"0"2"16,0 0 1-16,0 0 0 15,-18-14 1-15,18 14 1 16,-2-25-1-16,2 5 1 0,0-5-6 16,2-6-3-16,5-12-1 15,6-8 0-15,4-10-1 16,-1-13 0-16,6-6 0 16,-3-10 1-16,4 0-1 0,0-8 1 15,0 7-1-15,-7 0 2 16,0 4-2-16,-4 14 1 15,-2 5-1-15,0 23 1 16,-3 0-1-16,-2 16 0 0,-1 13 0 16,-4 16 0-16,12 6 0 15,4 20 1-15,0 20-1 16,7 11 0-16,6 14 0 0,6 22 0 16,1 16 0-16,-1 10-2 15,7 0-1-15,-9-3-6 16,2 0-9-16,-9-14-35 15,-1-13-32-15,-9-14-3 16</inkml:trace>
          <inkml:trace contextRef="#ctx0" brushRef="#br1" timeOffset="69845.386">12201 10807 401 0,'0'0'3'16,"0"0"2"-16,7-9 1 16,6 5 1-16,6-2 2 0,4-3-1 15,12 2 1-15,10-2-2 16,4-1-9-16,15 6-30 16,7-8-47-16,3 2-4 15</inkml:trace>
          <inkml:trace contextRef="#ctx0" brushRef="#br1" timeOffset="70079.781">13438 10672 432 0,'0'0'3'0,"0"0"0"0,0 0 0 16,0 0 0-16,7-3 1 15,6 0-1-15,10-3 1 16,5-7 0-16,9 3-3 16,14-3-1-16,1-3-3 15,15 3-10-15,-3-7-37 0,7-2-31 16,3 0-2-16</inkml:trace>
          <inkml:trace contextRef="#ctx0" brushRef="#br1" timeOffset="70329.821">13720 10252 438 0,'0'0'1'16,"0"0"1"-16,0 0 1 0,-11 16 2 16,6-4 1-16,1 7 2 15,1 11 0-15,-1 5 2 16,4 10-2-16,0 13 0 15,0 9-1-15,4 7-2 0,5 3-3 16,1 10-2-16,3-3 0 16,13-2-4-16,-6-1-6 15,12-5-10-15,-4-11-29 0,14-13-38 16,10-11-2-16</inkml:trace>
          <inkml:trace contextRef="#ctx0" brushRef="#br1" timeOffset="70595.405">14509 10123 470 0,'0'0'2'16,"0"0"-1"-16,0 0 1 0,-10-10 0 15,10 10 0-15,-12 13 1 16,2 10 1-16,3 12 1 15,3 16-2-15,-1 10 0 16,5 20 0-16,0 6 0 0,5 5 0 16,9 5-3-16,5-3-4 15,7-6-4-15,3-9-11 16,9-23-52-16,-5-7-16 16</inkml:trace>
          <inkml:trace contextRef="#ctx0" brushRef="#br1" timeOffset="71017.315">14450 10123 447 0,'0'0'2'16,"0"0"1"-16,14-13 0 0,2 3 1 15,7 8 1-15,5-5 1 16,8 1 1-16,3 6 0 15,5 0-1-15,-5 6-2 16,4 10 0-16,-11 6-2 16,-11 4-1-16,-10 11-4 0,-11-3-1 15,-7 14-4-15,-18-1-1 16,-7 6-1-16,-7-6-1 16,0 6 1-16,7-12 2 15,6-3 1-15,13-4 3 0,13-13 5 16,19-1 3-16,20-8 3 15,9-2 2-15,20 0 1 16,3 2 1-16,3-2-1 16,4 6 0-16,-11 7-1 0,-12 3-1 15,-10-1-3-15,-10 13-5 16,-16 1 0-16,-12 0 0 16,-14 5 0-16,-9-2 0 0,-12 13 0 15,-11-5 0-15,-9 5 0 16,-14 0 0-16,7 9-72 15,-19 4-17-15</inkml:trace>
          <inkml:trace contextRef="#ctx0" brushRef="#br1" timeOffset="83876.9659">12463 12608 468 0,'0'0'1'16,"-7"0"-1"-16,7 0 1 15,-26 3 0-15,4 10 1 16,-11 5 0-16,-1 3 2 0,-12 11 0 16,-2 14 1-16,-3 11 0 15,-4 7-1-15,3 10 0 16,7 5 0-16,12 9-1 16,7-4 0-16,17-2-3 0,9-10 0 15,19-15 0-15,17-14 0 16,15-25 0-16,13-18 0 15,14-25 0-15,2-17 0 0,-2-12 0 16,-4-15 0-16,-10-7 0 16,-12 2 0-16,-17-6 0 15,-19 6 0-15,-16 7 0 16,-18 6 0-16,-15 9 0 16,-12 8-4-16,-1 13 0 15,-2 9-5-15,11 19-16 0,14 3-58 16,0 13-4-16</inkml:trace>
          <inkml:trace contextRef="#ctx0" brushRef="#br1" timeOffset="84314.491">12965 12493 381 0,'0'0'4'15,"0"0"1"-15,0 0 2 16,-13-10 1-16,13 10 3 16,0 0 3-16,0 0 2 0,0 10 1 15,16 6-1-15,11 7-3 16,12 8-1-16,5 11-5 16,15 10-7-16,1 9 0 15,8 10 0-15,-1 2 0 16,-5 4 0-16,-11-1 0 0,-3-1 0 15,-18-7 0-15,-11-7 0 16,-13-17 0-16,-6-8 0 16,-12-13 0-16,-4-11 0 15,-16-15 0-15,5-4 0 0,2-11 0 16,2-13 0-16,7-12 0 16,6-12 0-16,10-15 0 15,23-14 0-15,12-10 0 0,17-8 0 16,22-7 0-16,13-1 0 15,16 11 0-15,17 2 0 16,6 20 0-16,-4 17 0 16,0 18 0-16,-3 9 0 0,-7 31 0 15,-14 4-80-15,-28 6-10 16</inkml:trace>
        </inkml:traceGroup>
        <inkml:traceGroup>
          <inkml:annotationXML>
            <emma:emma xmlns:emma="http://www.w3.org/2003/04/emma" version="1.0">
              <emma:interpretation id="{BFCC869C-B23F-4BC4-859F-3663CE833C80}" emma:medium="tactile" emma:mode="ink">
                <msink:context xmlns:msink="http://schemas.microsoft.com/ink/2010/main" type="inkWord" rotatedBoundingBox="27018,14839 30272,14709 30322,15972 27068,16103"/>
              </emma:interpretation>
              <emma:one-of disjunction-type="recognition" id="oneOf1">
                <emma:interpretation id="interp5" emma:lang="en-US" emma:confidence="1">
                  <emma:literal>Nor</emma:literal>
                </emma:interpretation>
                <emma:interpretation id="interp6" emma:lang="en-US" emma:confidence="0">
                  <emma:literal>YOR</emma:literal>
                </emma:interpretation>
                <emma:interpretation id="interp7" emma:lang="en-US" emma:confidence="0">
                  <emma:literal>NOR</emma:literal>
                </emma:interpretation>
                <emma:interpretation id="interp8" emma:lang="en-US" emma:confidence="0">
                  <emma:literal>Yore</emma:literal>
                </emma:interpretation>
                <emma:interpretation id="interp9" emma:lang="en-US" emma:confidence="0">
                  <emma:literal>York</emma:literal>
                </emma:interpretation>
              </emma:one-of>
            </emma:emma>
          </inkml:annotationXML>
          <inkml:trace contextRef="#ctx0" brushRef="#br0" timeOffset="-78080.38">21069 10393 405 0,'0'0'5'0,"0"0"2"15,0 0 1-15,7-19 0 16,-7 19 2-16,0 0-1 0,2-10 1 16,-2 10 0-16,0 6-4 15,0 17-1-15,0 12-2 16,-5 14 1-16,5 14-2 0,-4 11 2 16,4 12 0-16,7 12 0 15,6 2 0-15,3 2-1 16,7-7-3-16,2-1 0 15,8-16 0-15,-1-8 0 0,-7-16-10 16,5-11-34-16,-2-15-42 16,-5-22-2-16</inkml:trace>
          <inkml:trace contextRef="#ctx0" brushRef="#br0" timeOffset="-77705.388">20998 10581 423 0,'0'0'3'0,"0"0"2"16,-12-8 2-16,12 8-1 0,0 0 2 15,0 0 0-15,0 0 2 16,0 0 0-16,12 26-2 16,15 3-2-16,5 15-1 15,9 11 1-15,8 3-2 0,2 8-2 16,8 3-2-16,1-3 0 15,4 0 0-15,2-9 0 16,-6-14 0-16,5-9 0 16,-4-8 0-16,1-17 0 0,-8-9 0 15,1-13 0-15,-13-12 0 16,-4-10 0-16,-11-14 0 16,-8-8 0-16,-13-11 0 0,-6-12 0 15,-2-1 0-15,-19-5 0 16,3 3 0-16,-2 8 0 15,1 5 0-15,3 15 0 16,0 10 0-16,6 23-4 0,10 22-68 16,0 0-18-16</inkml:trace>
          <inkml:trace contextRef="#ctx0" brushRef="#br0" timeOffset="-77330.397">22719 10565 456 0,'0'0'2'0,"0"0"1"15,0 0 0-15,-9-9 0 16,-14 9 2-16,-3 3 0 16,-10 11 0-16,-8 4 1 15,-8 15 0-15,-9 9-2 0,0 6 0 16,6 10-1-16,6 5 1 15,15 0-2-15,11-1-2 16,13-5 0-16,20-13 0 16,13-12 0-16,21-10 0 0,13-18 0 15,19-8 0-15,-3-16 0 16,5-11 0-16,-7-8 0 16,-7-6 0-16,-13-3 0 15,-12-6 0-15,-25 1 0 0,-12 0-2 16,-8 11-1-16,-17 0-2 15,-15 1-4-15,2 18-10 16,-3 4-35-16,7 3-33 16,9 6-2-16</inkml:trace>
          <inkml:trace contextRef="#ctx0" brushRef="#br0" timeOffset="-77064.75">23460 10268 467 0,'0'0'1'0,"0"0"-1"0,-16 0 1 16,3 2 0-16,-3 8 2 16,-6 9 0-16,2 11 2 15,-3 11 0-15,5 14 2 16,-5 13 0-16,9 8-1 0,5 11-1 15,6 4-5-15,6 1 0 16,6 4 0-16,11-8 0 16,3-8 0-16,5-3-5 0,-5-23-23 15,-3-9-59-15,12-9-3 16</inkml:trace>
          <inkml:trace contextRef="#ctx0" brushRef="#br0" timeOffset="-76424.106">23451 10327 336 0,'0'0'7'0,"0"0"3"15,-16-8 3-15,16 8 4 0,-10-10 0 16,10 10 0-16,-20-13 1 16,20 13 1-16,-6-16-6 15,6 16-3-15,0-19-2 16,0 6-2-16,0 13-1 0,26-22-1 16,-14 16 0-16,4 0-1 15,7 0 1-15,0-2-4 16,3 2 0-16,3 4 0 0,-4-6 0 15,14 6 0-15,-4-6 0 16,8 5 0-16,-8 0 0 16,6 3 0-16,-4 3 0 15,2 8 0-15,-7 5 0 0,-7 6 0 16,-6 10 0-16,1 6 0 16,-11 7 0-16,-6 13 0 15,-3 1 0-15,-3 7 0 16,-10 3 0-16,-6-9 0 15,-6 1 0-15,-7-6 0 16,-5-8 0-16,-1-12 0 0,-4-12 0 16,0-7 0-16,-3-10 0 15,3-6 0-15,1-6 0 16,9-10 0-16,2-3 0 0,5-1 0 16,5 1 0-16,8 0 0 15,5 3 0-15,7 4 0 16,0 12 0-16,12-4 0 0,8 8 0 15,12 15 0-15,0 9 0 16,14 7 0-16,12 18 0 16,9 9 0-16,8 3 0 15,5 9 0-15,13 10 0 0,0-11 0 16,20 1-50-16,-6 8-41 16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5:23.5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7EC77D3-B64F-4422-8DF3-3CEA7D31FFBB}" emma:medium="tactile" emma:mode="ink">
          <msink:context xmlns:msink="http://schemas.microsoft.com/ink/2010/main" type="inkDrawing" rotatedBoundingBox="13875,7384 25177,6473 25521,10753 14220,11664" semanticType="enclosure" shapeName="Other">
            <msink:sourceLink direction="with" ref="{E2536D78-A61A-484E-9260-D1D50E9E492D}"/>
          </msink:context>
        </emma:interpretation>
      </emma:emma>
    </inkml:annotationXML>
    <inkml:trace contextRef="#ctx0" brushRef="#br0">-6 1282 354 0,'0'0'4'0,"0"0"4"15,-2-6 2-15,2 6 1 16,0 0-1-16,-4-16 1 16,4 16-1-16,0 0 1 0,23-7-2 15,-3 7-6-15,8 0 1 16,8 0-1-16,15 7 0 16,13-5 0-16,11 2 0 0,15-4-1 15,13 0 1-15,7 0-1 16,12-6 1-16,7-4-1 15,10 1 0-15,9-7 0 16,7-3 1-16,2-1 1 0,11 1-1 16,6-3 0-16,3-1-1 15,4 1 1-15,5-4-2 16,2 3 1-16,-2 2 0 16,-2 1-1-16,-6 0 1 0,5 1-1 15,-3 3 0-15,-3-3 0 16,-3 0 1-16,-2-1 0 15,-2-2 0-15,4-1 1 16,-4-2-3-16,-2-5 0 16,0 3 0-16,-4-1 0 0,1 3 0 15,-4 0 0-15,0 2 0 16,0 1 0-16,-3-2 0 16,7 6 0-16,-8-5 0 0,10 4 0 15,-5-7 0-15,6 5 0 16,0-6 0-16,-1 5 0 15,-6-4 0-15,-7 0 0 16,7 8 0-16,-6-4 0 0,-7-2 0 16,-2 9 0-16,-8-9 0 15,-3 5 0-15,-6 7 0 16,-3-4 0-16,-11 1 0 16,-7 1 0-16,-9-3 0 0,-10 5 0 15,-7 2 0-15,-8-4 0 16,-12 2 0-16,-11 2 0 15,-6-2 0-15,-6 3 0 16,-11 2 0-16,-5-2 0 16,-4 6 0-16,1-7 0 0,-8 6 0 15,1 2 0-15,-13 2 0 16,23-8 0-16,-23 8 0 16,19-6 0-16,-3 4 0 15,0-5 0-15,4 4 0 0,-1-4 0 16,1 3 0-16,8-2 0 15,2-4 0-15,-1 0 0 16,3 1 0-16,-4 6 0 0,-7-6 0 16,4 3 0-16,-9 2 0 15,0-2 0-15,-16 6 0 16,14 0 0-16,-14 0 0 16,0 0 0-16,0 0 0 0,0 0 0 15,16-9 0-15,-16 9 0 16,0 0 0-16,16-7 0 15,-16 7 0-15,21-7 0 16,-10 5 0-16,-11 2 0 16,0 0 0-16,16-8 0 0,-16 8 0 15,0 0 0-15,0 0 0 16,0 0 0-16,0 0 0 16,0 0 0-16,0 0 0 15,0 0 0-15,0 0 0 0,0 0 0 16,0 0 0-16,0 0 0 15,0 14 0-15,0-2-55 16,-20 1-36-16</inkml:trace>
    <inkml:trace contextRef="#ctx0" brushRef="#br0" timeOffset="4140.706">9417 146 213 0,'0'0'9'16,"0"0"2"-16,0 0 5 16,0 0 1-16,0-13 3 15,0 13 3-15,0 0 2 0,0-12 2 16,0 12-7-16,0 0-3 15,3-16-2-15,-3 16-4 16,0 0-3-16,20-8-1 16,-4 2-3-16,5 6-3 0,12-12 0 15,10 1 1-15,11-1-2 16,7-8 1-16,7-1 0 16,13-8-1-16,6 3 1 0,0-3-1 15,0 5 1-15,-4 3-1 16,1-2 1-16,-10 7-1 15,-7-2 3-15,-8 8-1 16,-15 3 1-16,-7 1 1 0,-19 2 0 16,2 0 0-16,-20 4 1 15,17-2-1-15,-17 2-1 16,0 0 1-16,0 0-2 16,0 0 0-16,0 0-1 15,0 0 0-15,0 0 0 0,0 0-1 16,0 0 1-16,0 0-1 15,0 0 0-15,9 2 1 16,-9-2 0-16,0 0 0 16,0 0 1-16,0 0 1 0,0 0 0 15,0 0 1-15,0 0-4 16,0 0 0-16,0 0 0 16,-4-10 0-16,-1 2 0 15,-2-17 0-15,-3 5 0 0,0-3 0 16,-2-8 0-16,-4-5 0 15,5-9 0-15,6-9 0 16,-2-7 0-16,0-3 0 0,0-11 0 16,1-5 0-16,0 0 0 15,0-10 0-15,-10 4 0 16,-1-1 0-16,-12-14 0 16,-3 8 0-16,2-3 0 15,-7 0 0-15,-2-8 0 0,-3 0 0 16,9-3 0-16,-2-2 0 15,6 7 0-15,3-2 0 16,1 5 0-16,2-6 0 16,4 4 0-16,-1 8 0 0,-3 11 0 15,2 1 0-15,-9 5 0 16,1 4 0-16,1 5 0 16,-9 6 0-16,-1 7 0 15,0 5 0-15,-12 4 0 0,2 4 0 16,0 6 0-16,-3 2 0 15,-7 7 0-15,-10 4 0 16,4 5 0-16,-14 2 0 0,-3-1 0 16,-8-4 0-16,-8 4 0 15,-15 7 0-15,-8 2 0 16,-8-2 0-16,-12-1 0 16,-7 0 0-16,-11 10 0 15,-14 0 0-15,-8-3 0 0,-13 6 0 16,-10 3 0-16,-6 4 0 15,-14 3 0-15,-9 6 0 16,-6-4 0-16,-10 9 0 16,-4 5-3-16,1-4 2 0,-8-2 0 15,-1 5-2-15,-8-4 2 16,4 1-1-16,-3 7 0 16,2-3 1-16,8 6 0 15,-7-6 0-15,6 10 0 0,6 6 1 16,7-3 0-16,4-1 0 15,9 1 0-15,9-3-1 16,1-1 1-16,13 0 0 0,6 5 0 16,6-5 0-16,7 4-1 15,16-8 0-15,4 3 0 16,5 1 1-16,11 0 0 16,5 0-1-16,13 1 1 0,1-6 0 15,16-2 0-15,6 1 0 16,7-1 0-16,10-3-1 15,9-3 1-15,9-6 0 16,7 1 0-16,7-1 0 16,9 1 1-16,4-1 0 0,5-3 0 15,7 0 0-15,7-1 0 16,0 1 0-16,6 0 0 16,8 1 0-16,2-1 0 15,2 0-1-15,5 0 0 0,2 7 1 16,7-1 0-16,-3 6-1 15,3 8 1-15,0 3 0 16,0 6-1-16,3 4 1 0,0 8 0 16,3 3 0-16,1 2 0 15,0 9 0-15,2-4-1 16,5 4 0-16,2-1 1 16,0 0-1-16,3 4 1 0,3 0 0 15,-3 6-1-15,-3-5 2 16,4 8-2-16,-4-3 0 15,0 1 0-15,1 2 0 16,-5-6 0-16,1 6 0 16,0-11 0-16,-3 0 0 0,-1-3 0 15,1-3 0-15,6-1 0 16,-6-5 0-16,2-1 0 16,-2-1 0-16,6-3 0 0,0-1 0 15,4 0 0-15,-4-1 0 16,0-7 0-16,7 3 0 15,-4-4 0-15,4 4 0 16,-5-2 0-16,5-8 0 0,-3 2 0 16,2-2 0-16,-5 0 0 15,-1-4 0-15,-4 3 0 16,2-5 0-16,-5 2 0 16,0 0 0-16,1-6 0 0,-3 7 0 15,2-5 0-15,-2 2 0 16,-1-8 0-16,4 5 0 15,3-4 0-15,-3-5 0 16,-1 3 0-16,-2-9 0 0,2-2 0 16,-9-13 0-16,16 18 0 15,-16-18 0-15,0 0 0 16,16 16 0-16,-16-16 0 16,0 0 0-16,14 15 0 0,-14-15 0 15,13 12 0-15,-13-12 0 16,16 20 0-16,-4-4 0 15,-3 0 0-15,5-4 0 16,-5 4 0-16,5 0 0 0,-2 0 0 16,1 4 0-16,3-3 0 15,-2-1 0-15,2-1 0 16,-4-2 0-16,1-4 0 16,-3 4 0-16,-10-13 0 0,16 10 0 15,-16-10 0-15,0 0 0 16,0 0 0-16,0 0 0 15,9-8 0-15,-9 8 0 16,0 0 0-16,-5-21 0 0,5 21-69 16,0 0-23-16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5:37.8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0D8D11E-F222-4138-9335-1699D8AC5E31}" emma:medium="tactile" emma:mode="ink">
          <msink:context xmlns:msink="http://schemas.microsoft.com/ink/2010/main" type="inkDrawing" rotatedBoundingBox="17413,3531 28658,3170 28760,6351 17516,6713" semanticType="enclosure" shapeName="Other">
            <msink:sourceLink direction="with" ref="{60273929-2B2A-4D73-9B37-BCBEE4798566}"/>
            <msink:sourceLink direction="with" ref="{855A7F49-E0BE-45B0-81B3-C12082A2EFDF}"/>
            <msink:destinationLink direction="with" ref="{8A8C2F39-2BB9-4115-8EF5-3260E1FDE2AD}"/>
          </msink:context>
        </emma:interpretation>
      </emma:emma>
    </inkml:annotationXML>
    <inkml:trace contextRef="#ctx0" brushRef="#br0">56 808 277 0,'0'0'6'16,"0"0"4"-16,0 0 3 16,-4-13-1-16,4 13 1 0,0 0-1 15,-16-10 0-15,16 10 1 16,-10 10-4-16,4 6-5 16,3 9-2-16,-4 8 1 15,7 10-1-15,0 13 1 0,0 7 0 16,0 9 0-16,0-5-2 15,3 10 2-15,4 4 1 16,-3 5 0-16,1 1 0 16,-5 3 1-16,0-7-1 15,4 8 0-15,3-4 0 0,-2-5 0 16,-5 9 0-16,0-5-3 16,0-6-1-16,7-8 1 15,-1 1 0-15,-3-2 0 0,-6-1 0 16,3 1 1-16,-6-7-2 15,6-9 2-15,0-1-1 16,0-6 1-16,0 1-1 16,-3-14 2-16,-1-4-1 0,4-11 0 15,0 0 2-15,7-7-1 16,-7-1 0-16,0-12 1 16,0 14-1-16,0-14-1 15,4 12 1-15,-4-12-2 0,0 13 0 16,0-13 0-16,0 0 0 15,-7 16-1-15,7-16 1 16,-4 15 0-16,4-15-2 16,0 16 2-16,0-16-1 0,11 16 0 15,1-6 1-15,-12-10-1 16,25 23 0-16,-2-17 1 16,-7 8-1-16,4 2 0 15,3-4 0-15,-2 1 0 0,6-4-1 16,1-3 1-16,5 4 0 15,3 0-1-15,5-10 2 16,1 0 0-16,3 0-1 16,6 0 0-16,-2-4 1 0,-4 4-1 15,1 0 0-15,-11 0 0 16,1 0-1-16,-1 0 1 16,1 0 0-16,-8 0 0 15,1 4 0-15,6 2 0 0,2-6 1 16,1 0-1-16,7 0 0 15,0 4 0-15,1 2 0 16,-2-3 1-16,4 0-1 16,0 2-1-16,1-3 2 0,6 8-1 15,-14 0 0-15,5 0 1 16,2-7-1-16,0 3-1 16,5-6 2-16,2 9-1 15,-2-2 0-15,6-1 1 0,1-3-1 16,-1-3-1-16,12 3 2 15,-4 1-1-15,-5 2 0 16,2 1 1-16,-3-5-1 16,4 5 0-16,-4-4 1 0,3 3-1 15,-2 2 0-15,5-6 1 16,1-2-1-16,6 4-1 16,6-4 3-16,1-4-2 15,6-2 0-15,-3-4 1 0,-1-2-1 16,5 5 0-16,3 1 2 15,-4-4-1-15,-1-3-1 16,1 1 0-16,7 6 1 16,-5 2 0-16,12-6 0 0,-11 4 0 15,6-6-2-15,5-2 2 16,-2 5-1-16,1 5 1 16,-6 0-1-16,-1-2 0 15,1 4 1-15,2-8-2 0,-6 3 3 16,4 7-3-16,-7 3 2 15,-3-3-1-15,3-3 0 16,3 0 0-16,4 0 0 16,-8-1 0-16,1 8 0 0,4-4 1 15,2-10-1-15,0 7 0 16,11 0 0-16,-4 0 0 16,-1 0 0-16,2-4 1 15,2 1-1-15,6 6-1 0,-2-6 2 16,-1 2 1-16,4-2-2 15,-2 0 0-15,6-5 0 16,1 6 0-16,2-2 0 16,2 3 0-16,-3-2 0 0,0 0 0 15,-3-2 0-15,-3 2 0 16,-4 4 0-16,-7-6 0 16,1 6 0-16,-6-11 0 15,-4 10 0-15,0-3 0 0,-6 6 0 16,3 0 0-16,-4-4 0 15,4 1 0-15,1 3 0 16,-4 0-2-16,6 0 4 16,-3 0-2-16,0-6 0 0,-4 3 0 15,4 3 0-15,-6 0 0 16,-1 0 0-16,-9-4 0 16,3 2 0-16,1-4 0 15,-4-2 0-15,5 6 0 0,2-6 0 16,7 6 0-16,0-9 0 15,9 1 0-15,0 2 0 16,5 0 0-16,-12 6 0 16,0-8 0-16,-9 4 0 0,0-2 0 15,-11 6 0-15,-3-2 0 16,-11 4 0-16,-12 0 0 16,1-3 0-16,-13 3 0 15,3 0 0-15,-6 0 0 0,-10 3 0 16,-3-9 0-16,-13 6 0 15,23-6 0-15,-11 0 0 16,-12 6 0-16,20-13 0 16,-8 0 0-16,-12 13 0 0,23-20 0 15,-10 7 0-15,4-3 0 16,-8-4 0-16,3-1 0 16,-1-8 0-16,1-3 0 15,-5-1 0-15,-3-5 0 0,-2-10 0 16,-2-3 0-16,0-4 0 15,0 1 0-15,-6-1 0 16,-7-2 0-16,7-8 0 16,-5 1 0-16,6-7 0 0,-2 7 0 15,-2-6 0-15,2 9 0 16,7-7 0-16,-4 7 0 16,4-3 0-16,4 12 0 15,3 4 0-15,-5 7 0 0,5-5 0 16,-4-4 0-16,1 1 0 15,12-2 0-15,-16 3 0 16,6-10 0-16,-3 0 0 16,7-7 0-16,-4 1 0 0,8 3 0 15,-5 3 0-15,-6 9 0 16,1-4 0-16,-2 14 0 16,8 4 0-16,-6 0 0 0,-2 5 0 15,-2-1 0-15,7 2 0 16,-7-1 0-16,7 5 0 15,-7 2 0-15,0-8 0 16,-4-30 0-16,-3 31 0 16,2 8 0-16,-9-3 0 15,1 2 0-15,-6 0 0 16,19 23 0-16,-19-22 0 0,-7 2 0 16,-3 36 0-16,-7-26 0 0,-3 1 0 15,-11-10 0-15,-8 7 0 16,-4 0 0-16,-6 2 0 15,-9-4 0-15,-3 2 0 16,-4-5 0-16,-6 3 0 16,0 8 0-16,-4-4 0 0,-2 4 0 15,-8-6 0-15,1-4 0 16,0 0 0-16,-7 6 0 16,4-2 0-16,-10-1 0 0,3-7 0 15,0 4 0-15,8 0 0 16,-12 3 0-16,-5 7 0 15,9 0 0-15,-3-4 0 16,0 3 0-16,-3-1 0 0,0 8 0 16,-11 0 0-16,1 0 0 15,-2 0 0-15,2-4 0 16,3-2 0-16,0 6 0 16,-6 0 0-16,7 0 0 15,2 0 0-15,3 0 0 0,5 6 0 16,-11-2 0-16,7 4 0 15,-3-8 0-15,2 4 0 16,4 2 0-16,1 1 0 16,5-1 0-16,-3-6 0 0,7 3 0 15,-4 6 0-15,-2 1 0 16,4 3 0-16,0-3 0 16,-2-8 0-16,4-2 0 0,3 0 0 15,6 8 0-15,0-8 0 16,4 2 0-16,2-4 0 15,8-2 0-15,-4 4 0 16,0 0 0-16,3 6 0 0,-13 8 0 16,7-12 0-16,7 3 0 15,-15 1 0-15,12 4 0 16,-12 6 0-16,2 0 0 16,3-10 0-16,2-3 0 15,1 3 0-15,-4 3 0 0,2 5 0 16,-6-6 0-16,-5 0 0 15,4-6 0-15,-2 6 0 16,2 5 0-16,-18 3 0 16,9-10 0-16,-6 8 0 0,12-2 0 15,-5-6 0-15,8 6 0 16,-9 4 0-16,5-6 0 16,7-4 0-16,-1 8 0 0,7-2 0 15,-3-6 0-15,3 1 0 16,3-3 0-16,2 2 0 15,2 0 0-15,5 2 0 16,5-6 0-16,2-2 0 0,9 0 0 16,8 0 0-16,2 4 0 15,-3-1 0-15,7 0 0 16,2-3 0-16,9 3 0 16,-2 0 0-16,-7 4 0 15,1 2 0-15,3 3 0 0,3-5 0 16,2 0 0-16,3 3 0 15,6-4 0-15,-4 6 0 16,9-8 0-16,0-1 0 16,11-3 0-16,-1 0 0 0,13 0 0 15,-16 0 0-15,16 0 0 16,-20 0 0-16,20 0 0 16,0 0 0-16,-10 3 0 0,10-3 0 15,-16 6 0-15,16-6 0 16,-12 11 0-16,12-11 0 15,-7 12 0-15,7-12 0 16,0 0 0-16,-9 20 0 16,5-5 0-16,4 11 0 15,-9 6 0 1,-5 8 0-16,2 13-4 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1:18.9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58 189 0,'0'0'4'0,"0"0"3"16,0 0 0-16,13-13 5 15,-13 13 0-15,19-12 2 0,-3 8 1 16,7-2 2-16,3 6-2 16,7 0-2-16,8 6-1 15,14 10-1-15,28 1-2 16,20-1 0-16,26 4 0 0,20-8 1 16,32 1-1-16,21-4 2 15,14-9 0-15,20 0-1 16,5-13 1-16,5 1 0 15,1-3-1-15,-3-1-2 0,-8-2-1 16,-17 3-1-16,-15 5-1 16,-21 4-2-16,-35-2 0 15,-18 6-1-15,-41 2-1 16,-22 0 0-16,-24 6-1 0,-31 0-3 16,-12 10-13-16,-16 17-59 15,-9-17-6-15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8:41.5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42C8FE-A554-4B7F-936F-614471FACFBF}" emma:medium="tactile" emma:mode="ink">
          <msink:context xmlns:msink="http://schemas.microsoft.com/ink/2010/main" type="writingRegion" rotatedBoundingBox="14205,776 29321,-46 29407,1538 14292,2361"/>
        </emma:interpretation>
      </emma:emma>
    </inkml:annotationXML>
    <inkml:traceGroup>
      <inkml:annotationXML>
        <emma:emma xmlns:emma="http://www.w3.org/2003/04/emma" version="1.0">
          <emma:interpretation id="{1DC603CC-A63D-4658-9B7B-6DEA15E57908}" emma:medium="tactile" emma:mode="ink">
            <msink:context xmlns:msink="http://schemas.microsoft.com/ink/2010/main" type="paragraph" rotatedBoundingBox="14205,776 29321,-46 29407,1538 14292,23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04F25F-1B61-40F3-A91F-59D3B8B7E942}" emma:medium="tactile" emma:mode="ink">
              <msink:context xmlns:msink="http://schemas.microsoft.com/ink/2010/main" type="line" rotatedBoundingBox="14205,776 29321,-46 29407,1538 14292,2361"/>
            </emma:interpretation>
          </emma:emma>
        </inkml:annotationXML>
        <inkml:traceGroup>
          <inkml:annotationXML>
            <emma:emma xmlns:emma="http://www.w3.org/2003/04/emma" version="1.0">
              <emma:interpretation id="{B03BC2D0-FD7E-4856-8EA7-4A3826FDDF39}" emma:medium="tactile" emma:mode="ink">
                <msink:context xmlns:msink="http://schemas.microsoft.com/ink/2010/main" type="inkWord" rotatedBoundingBox="17137,997 20134,513 20342,1803 17345,2287"/>
              </emma:interpretation>
              <emma:one-of disjunction-type="recognition" id="oneOf0">
                <emma:interpretation id="interp0" emma:lang="en-US" emma:confidence="0">
                  <emma:literal>YEABTET</emma:literal>
                </emma:interpretation>
                <emma:interpretation id="interp1" emma:lang="en-US" emma:confidence="0">
                  <emma:literal>YEABTEE</emma:literal>
                </emma:interpretation>
                <emma:interpretation id="interp2" emma:lang="en-US" emma:confidence="0">
                  <emma:literal>YEABTE</emma:literal>
                </emma:interpretation>
                <emma:interpretation id="interp3" emma:lang="en-US" emma:confidence="0">
                  <emma:literal>YFABTET</emma:literal>
                </emma:interpretation>
                <emma:interpretation id="interp4" emma:lang="en-US" emma:confidence="0">
                  <emma:literal>YFABTEE</emma:literal>
                </emma:interpretation>
              </emma:one-of>
            </emma:emma>
          </inkml:annotationXML>
          <inkml:trace contextRef="#ctx0" brushRef="#br0">5008-146 427 0,'0'0'2'0,"0"0"1"15,0-11 1-15,0 11 0 0,18-5 3 16,7 0-2 0,17 3 2-16,13 2-1 15,2 2-2-15,14 12 1 16,7-1-3-16,3 3 1 0,-1 0-4 16,-16 3 3-16,-13 3-4 15,-15-3 4-15,-10 11-1 16,-17-5-3-16,-9 5 4 15,-9 4-1-15,-17 8-1 0,-3 1 2 16,1-3-2-16,-2 2-1 16,5 4 4-16,5-8-3 15,10 1-1-15,8-12 3 16,2 7-1-16,16-9-2 16,9-2 3-16,1 2-1 0,6-1-2 15,4 1 2-15,3-3-2 16,-7 1-1-16,3 5 2 15,-10-5-1-15,-4 3-1 16,-5-7 2-16,-10 3-1 0,-6 1 1 16,-6 5 2-16,-14 5 0 15,-3-7 0-15,-9-1 2 16,-1 4 0-16,-8 6 0 0,-7 1 2 16,-3-1-2-16,-8-15-4 15,4-11 0-15,-3 0 0 16,3-5 0-16,-3-4 0 15,10-7 0-15,7-21 0 0,18-5-6 16,10-6-78-16,10-2-6 16</inkml:trace>
          <inkml:trace contextRef="#ctx0" brushRef="#br0" timeOffset="-546.8468">5102-111 404 0,'0'0'5'16,"0"0"2"-16,0 0 1 15,0 0 0-15,-7 3 3 16,5 10 0-16,-5 9 1 0,0 7 2 15,7 14-6-15,-2 10-2 16,2 14 1-16,0 10-2 16,0 4-2-16,0-1-1 15,-3 4-2-15,-1-4 0 16,-3 0 0-16,-2-9 0 0,0-16 0 16,2-1-5-16,-5-15-13 15,12-13-54-15,0-1-11 16</inkml:trace>
          <inkml:trace contextRef="#ctx0" brushRef="#br0" timeOffset="-2156.275">2862 1333 341 0,'0'0'9'0,"-2"-5"3"0,2 5 4 15,0 0 1-15,-7-17 2 16,7 3 0-16,0-8 2 15,9-2 0-15,2-2-8 0,1-11-2 16,2-7-4-16,2-20-2 16,6-7-5-16,7-10 0 15,-3-1 0-15,3-12 0 16,9-4 0-16,4-9 0 0,-3 1 0 16,9 6 0-16,-6 13 0 15,-10 10 0-15,-3 24 0 16,-3 4 0-16,-10 14-4 15,0 19 3-15,-3 16 0 0,-6 19 1 16,2 23 1-16,1 9-1 16,6 9 0-16,0 15 3 15,0 15-1-15,4 12-2 16,-4 1 0-16,0-3 0 16,-4-11 0-16,-5-4 0 0,3-7 0 15,-6-6-12-15,-2-15-12 16,2-8-58-16,-4-13-4 15</inkml:trace>
          <inkml:trace contextRef="#ctx0" brushRef="#br0" timeOffset="-1984.409">2950 849 389 0,'0'0'8'0,"0"0"3"0,-3-13 1 16,3 13 1-16,0 0 2 15,16-19-1-15,9 12 0 16,17-10 0-16,17 13-14 0,-4 4-48 16,21-8-32-16,5-2-3 15</inkml:trace>
          <inkml:trace contextRef="#ctx0" brushRef="#br0" timeOffset="-859.392">4281 743 265 0,'0'0'12'0,"0"0"3"16,0 0 3-16,0 0 6 0,0 0 0 15,0 0 3-15,-7 6 1 16,7-6-2-16,0 0-9 16,0 0-3-16,0 0-5 15,7 6-3-15,-7-6 0 0,4 16-3 16,-4-16-2-16,0 0 2 15,0 0-1-15,12 20-1 16,-12-20 3-16,0 0-2 16,13-2-2-16,-6-10 2 15,-5-3 0-15,1 2-2 0,-3 0 0 16,0 1 0-16,-3-7 0 16,-3 3 0-16,6 16 0 15,-12-13 0-15,12 13 0 16,-20 0 0-16,20 0 0 0,-13 6 0 15,7 7 0-15,-1 3 0 16,4 6 0-16,-1 0 0 16,4-2 0-16,0-4 0 0,4-6 0 15,-4-10 0-15,16 13 0 16,-16-13 0-16,19-13 0 16,-5-3 0-16,-9-4 0 15,6 1 0-15,-11 6 0 0,0 4 0 16,0-8 0-16,0 17 0 15,0 0 0-15,-20-12 0 16,10 12 0-16,10 0-15 16,-25 19-60-16,25-19-12 15</inkml:trace>
          <inkml:trace contextRef="#ctx0" brushRef="#br0" timeOffset="-3906.342">629-1 239 0,'0'0'7'0,"0"0"6"0,0 0 6 15,0 0 2-15,0-14 1 16,0 14 1-16,0 0 2 16,0 0 2-16,0 0-6 15,-16 10-5-15,7 6-5 0,-14 10-2 16,2 14-1-16,-13 9-1 16,2 15-2-16,-10 7 0 15,4 6-3-15,-11 10 0 16,8 7-1-16,-5-2 0 0,5-2 1 15,-1-6-1-15,6-4 0 16,4-9 0-16,6-7 0 16,4-11 0-16,3-10 1 15,3-11-1-15,2-6 0 0,8-8 1 16,6-18 1-16,-6 16-2 16,6-16 1-16,0 0-5 15,0 0-17-15,-11-6-59 16,9-6-6-16</inkml:trace>
          <inkml:trace contextRef="#ctx0" brushRef="#br0" timeOffset="-3515.684">-263 7 387 0,'0'0'4'0,"0"0"2"15,0 0 2-15,0-18 0 0,0 18 1 16,0 0 1-16,6-4 0 16,-6 4 1-16,21 26-3 15,-9 0-2-15,17 14-2 16,-3 9 1-16,12 9-1 0,1 9 0 16,3 4 0-16,-1-5-1 15,-2 0 0-15,4-5-3 16,-5-6-4-16,-16-14-27 15,1 4-49-15,-7-16-4 16</inkml:trace>
          <inkml:trace contextRef="#ctx0" brushRef="#br0" timeOffset="-3203.147">1129 406 462 0,'0'0'0'0,"0"0"0"16,0 0 1-16,0 0 1 15,0 0 2-15,19 4-1 16,4-4 2-16,9 0-1 16,14 0 0-16,11 0 2 0,14 0-7 15,7-4-12-15,9-6-64 16,-4 8-6-16</inkml:trace>
          <inkml:trace contextRef="#ctx0" brushRef="#br0" timeOffset="-3000.072">1178 896 474 0,'0'0'3'0,"0"0"2"16,0 0 1-16,0 0 1 15,20 4 1-15,12-4 0 0,5-7-8 16,25 1 0-16,12-6 0 15,29-1 0-15,0 0-75 16,33-4-13-16</inkml:trace>
          <inkml:trace contextRef="#ctx0" brushRef="#br0" timeOffset="1062.545">6665 363 303 0,'0'0'9'15,"0"0"5"-15,0 0 1 16,7 4 2-16,-7-4 3 16,16 3 2-16,-3 0 0 15,3 8 2-15,3-7-9 16,11-4-4-16,2 0-3 0,16 6 0 15,3-6-3-15,8 0-2 16,8 0-1-16,0-10-2 16,8-4 0-16,-4 5 1 0,0-1-1 15,-13 0-1-15,-1 4-1 16,-15-7-8-16,3 0-32 16,-15 7-41-16,-9-3 0 15</inkml:trace>
          <inkml:trace contextRef="#ctx0" brushRef="#br0" timeOffset="1359.406">7188-177 359 0,'0'0'6'0,"0"0"2"16,0 0 2-16,-7 10 2 15,7-10 2-15,-4 27 0 0,4-5 1 16,0 10 2-16,4 6-5 16,3 17 1-16,-2-1-4 15,2 9-2-15,0 3 1 0,-1 11-1 16,-6 7-7-16,0-10 0 16,0 6 0-16,-4-15 0 15,-1-2 0-15,1-1 0 16,-3-14 0-16,4 0 0 0,1-13-82 15,4-9-7-15</inkml:trace>
          <inkml:trace contextRef="#ctx0" brushRef="#br0" timeOffset="2343.816">9604-223 341 0,'0'0'5'0,"0"0"4"0,0 0 1 15,0 0 2-15,-13-4 3 16,-3 4-3-16,3-3 1 16,-9 3 1-16,-10 0-5 0,2 3-2 15,-6 7-3-15,-5 8 3 16,-4-4-2-16,0 14 0 15,-3 5 1-15,-5 5 0 16,-2 10-1-16,2 14 2 0,5-1-2 16,-2 4-3-16,15 7 0 15,3 0 1-15,9 4-1 16,14-2 0-16,9-7-1 16,13-15-1-16,19 0 2 0,17-9-2 15,11-4 0-15,11-9 0 16,9-11 0-16,14-7 0 15,3-8 0-15,3 2 0 16,-7-6 0-16,-12 0 0 16,0-6 0-16,-21-4 0 0,-8 4 0 15,-10-4 0-15,-19 1 0 16,-11 2 0-16,-12 7 0 16,7-13 0-16,-7 13 0 0,0 0 0 15,-17-6-32-15,17 6-50 16,-12-4-7-16</inkml:trace>
          <inkml:trace contextRef="#ctx0" brushRef="#br0" timeOffset="3265.711">8572-566 299 0,'0'0'8'0,"0"0"2"0,0 0 4 16,0 0 0-16,0 0 0 16,0 0 3-16,4 12 3 15,-4-12-1-15,29 4-7 0,3-2-1 16,16 0-2-16,14 3-2 15,11 5 0-15,9-8-1 16,8-2-2-16,9 0-1 0,2-6-1 16,-2 0 0-16,-12-1-1 15,-7 1 2-15,-9-4-1 16,-6-6 1-16,-6 3-1 16,-20 3 1-16,-5 1 0 0,-11 9-1 15,-4-7 1-15,-3-2-2 16,0 2 0-16,-16 7 0 15,20 0 0-15,-20 0-1 16,19 3-1-16,-3 1-10 16,-16 19-71-16,0-23-4 0</inkml:trace>
          <inkml:trace contextRef="#ctx0" brushRef="#br0" timeOffset="-62160.09">12481-294 363 0,'0'0'7'0,"4"-14"0"0,-4 14 2 16,0-12 0-16,0 12 0 15,0-13-1-15,0 13 1 16,0 0-1-16,-10 6-5 0,-6 19 0 16,-10 6 0-16,-3 7-1 15,-7 6 1-15,-3 9 1 16,-5 7-1-16,-4-2 2 0,-4 0 1 16,3-5-3-16,8-4-1 15,2-1-1-15,7-6 1 16,6-9 0-16,13-1 0 15,13-7 0-15,7-9-2 0,27 3 4 16,12-6-2-16,12 3 1 16,13 4 0-16,13-7-1 15,6-4-1-15,6 4 2 16,-2 3-1-16,-4 0-2 16,-9-7 1-16,-10 4-3 0,-3-6-8 15,-17-7-14-15,-15 3-57 16,-4 0-2-16</inkml:trace>
          <inkml:trace contextRef="#ctx0" brushRef="#br0" timeOffset="-61847.641">12400 226 334 0,'0'0'10'15,"0"0"4"-15,0-10 5 16,0 10-2-16,11-16 2 0,8 9 2 16,16-5-2-16,20-4 1 15,20 1-7-15,15-1-7 16,32-8-3-16,20 5 2 16,16-1-3-16,9-8-1 0,10 6 0 15,7 0 0-15,0-5-2 16,-4 11 3-16,-16-7-1 15,-13 1-2-15,-8 7 0 16,-17 1-2-16,-23 2-2 16,-26-4-9-16,-12 3-47 15,-24 10-27-15,-22 3 1 16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4:37.8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693BB46-F156-407A-B470-B73997B1ECB9}" emma:medium="tactile" emma:mode="ink">
          <msink:context xmlns:msink="http://schemas.microsoft.com/ink/2010/main" type="inkDrawing" rotatedBoundingBox="23995,8281 29553,6928 29763,7789 24205,9142" semanticType="callout" shapeName="Other">
            <msink:sourceLink direction="with" ref="{60273929-2B2A-4D73-9B37-BCBEE4798566}"/>
            <msink:sourceLink direction="with" ref="{E2536D78-A61A-484E-9260-D1D50E9E492D}"/>
          </msink:context>
        </emma:interpretation>
      </emma:emma>
    </inkml:annotationXML>
    <inkml:trace contextRef="#ctx0" brushRef="#br0">9575 7636 353 0,'0'0'6'16,"0"0"3"-16,0 0 3 15,0 0 2-15,0 0-1 0,16-3 3 16,0 3-1-16,10-3 1 16,10-3-4-16,19 6-5 15,-2 0-3-15,16-3 1 16,11-4-2-16,10 1-2 0,6-10 1 16,8 7-1-16,3 2-2 15,-4-9 3-15,-6 0-2 16,-1 0-1-16,-6 2 3 15,-6 2-2-15,-7 5 0 16,-18-9 1-16,-8 10-1 0,-6 0-1 16,-6 6 2-16,-7 0-1 15,-6-3-1-15,-4-4 2 16,-3 7 0-16,1 0 0 16,2 0 1-16,-6 0-1 0,4-3-1 15,9-7 2-15,-7 7-1 16,5 3 0-16,1-3 0 15,-5-1-1-15,2-2-1 16,2 0 1-16,-11-1 0 0,-4 7 0 16,2 0 0-16,-14 0 0 15,16 0 0-15,-4 0 0 16,4 0 0-16,-3 0 0 0,3 0 1 16,3 0 0-16,4-6-1 15,0 4 0-15,2-6 0 16,-9 4 0-16,4 2 0 15,-4-2 0-15,3 1 0 0,1-4-1 16,3 1 2-16,2 3-1 16,-6 3 0-16,7-3 0 15,3 0 0-15,1-7 0 16,2 0 0-16,0 7 1 16,-7 0-2-16,1-3 3 0,-1 3-1 15,2-4-1-15,1 0 2 16,2 1-1-16,-1 6-1 15,-3 0 2-15,-1-3-2 16,1 3 0-16,6 0 0 0,-12 0 0 16,3 0 0-16,-11 0 0 15,1 0 0-15,3 0 0 16,-4 0 0-16,-1 0 0 0,1 0 0 16,4-3 0-16,-2 0 0 15,2 3 0-15,7 0 0 16,-7-3 0-16,0 0 0 15,2-3 0-15,-4 2 0 0,9 4 0 16,-1 0 0-16,7-4 0 16,3 4 0-16,9-6 0 15,8 6 0-15,12 4 0 16,13-4 0-16,1-4 0 16,12 2 0-16,6-6 0 0,4 4 0 15,-7-2 0-15,4 0 0 16,-11-3 0-16,2-1 0 15,-5 0 0-15,-6 4 0 0,-3-4 0 16,-7 4 0-16,0 3 0 16,3-7 0-16,-1 7 0 15,-2 0 0-15,-9-1 0 16,-1 4 0-16,-11-2 0 0,-8-2 0 16,-6 1 0-16,-6 0 0 15,-11 3 0-15,-12 0 0 16,14-3 0-16,-14 3 0 0,0 0 0 15,0 0 0-15,0 0 0 16,0 0 0-16,0 0 0 16,0 0 0-16,0-10 0 15,0 10 0-15,0 0 0 0,0 0 0 16,6-12 0-16,-6 12 0 16,0-21 0-16,0 5 0 15,-4 0 0-15,-2-3 0 16,0 0 0-16,-5-7 0 15,6-3 0-15,-6-9 0 0,6 0 0 16,-8-5 0-16,-1-11 0 16,2 0 0-16,-1-1 0 15,3-6 0-15,-10 6 0 16,8 0 0-16,-11 7 0 0,5 7 0 16,-2 5 0-16,1 11 0 15,3 2 0-15,0 11 0 16,9-4 0-16,-9 6 0 0,16 10 0 15,0 0 0-15,-14-11 0 16,14 11 0-16,0 0 0 16,0 0 0-16,0 0 0 15,0 0 0-15,0 0 0 0,0 0 0 16,0 0 0-16,30-2 0 16,-7 2 0-16,12 2 0 15,10 6 0-15,6-5 0 16,13-3 0-16,7 0 0 15,-2 0 0-15,-5-3 0 0,3-1 0 16,-3-6 0-16,-9 0 0 16,0 1 0-16,-9 6 0 15,-2 0 0-15,-1 0 0 16,-5-1 0-16,-2 1 0 0,-1 3 0 16,1 0 0-16,-11 0 0 15,5 0 0-15,-7 0 0 16,-7 0 0-16,0 0 0 15,-16 0 0-15,0 0-11 0,0 0-76 16,0 0-2-16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6:47.3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8806FF-15C7-4003-A25C-19A00EF7283E}" emma:medium="tactile" emma:mode="ink">
          <msink:context xmlns:msink="http://schemas.microsoft.com/ink/2010/main" type="inkDrawing" rotatedBoundingBox="29316,3089 29419,10671 29254,10674 29151,3092" semanticType="callout" shapeName="Other">
            <msink:sourceLink direction="with" ref="{41A65F4D-0934-43B2-8648-4E73C5E3B3FE}"/>
          </msink:context>
        </emma:interpretation>
      </emma:emma>
    </inkml:annotationXML>
    <inkml:trace contextRef="#ctx0" brushRef="#br0">3-9 319 0,'0'0'10'0,"0"0"3"0,4 0 4 16,-4 0 3-16,16 0 0 16,-16 0 0-16,0 0 1 0,7 22 0 15,-7-8-9-15,0 9-5 16,0 12-4-16,0 12-1 15,0 8-1-15,0 16 0 16,9 9-3-16,3 10 3 16,1 13-1-16,1 9 0 15,2 13 1-15,-7 10 0 0,5 10-2 16,2 13 2-16,-14 2 1 16,5 16-1-16,-4 7 1 15,1 4-1-15,-2 12 0 0,5-1 1 16,0 11 0-16,-2 0 0 15,9 7-2-15,-5 2 1 16,0-1-1-16,2 6 1 16,-8-2-1-16,-3-3 0 0,0-2 1 15,-7 1 1-15,-5 2 0 16,-8 0 1-16,1-4-3 16,-1-6 0-16,-1-4 0 15,7 1 0-15,8-7 0 0,-1 0 0 16,4-13 0-16,3-14 0 15,14-10 0-15,-2-11 0 16,1-12 0-16,3-12 0 16,-7-18 0-16,1-15 0 0,-1-17 0 15,-2-13 0-15,0-13 0 16,-7-16 0-16,2-6 0 16,-2-13 0-16,0-16 0 15,4 16 0-15,-4-16 0 0,0 0 0 16,0 0 0-16,3-10 0 15,-3 10 0-15,4-12 0 16,-4 12 0-16,0-16 0 16,0 16 0-16,0 0 0 0,-4-10 0 15,4 10 0-15,0 0 0 16,-23-13 0-16,11 10-77 16,-1 0-15-16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3:32.12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143DD94-3720-4C45-924C-1DAC7B8BCC36}" emma:medium="tactile" emma:mode="ink">
          <msink:context xmlns:msink="http://schemas.microsoft.com/ink/2010/main" type="writingRegion" rotatedBoundingBox="16004,2150 34046,4244 33582,8239 15541,6145"/>
        </emma:interpretation>
      </emma:emma>
    </inkml:annotationXML>
    <inkml:traceGroup>
      <inkml:annotationXML>
        <emma:emma xmlns:emma="http://www.w3.org/2003/04/emma" version="1.0">
          <emma:interpretation id="{61476DAB-0DE6-4C34-815B-D197737A2B58}" emma:medium="tactile" emma:mode="ink">
            <msink:context xmlns:msink="http://schemas.microsoft.com/ink/2010/main" type="paragraph" rotatedBoundingBox="16004,2150 34046,4244 33582,8239 15541,61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81961A-60EC-4305-B061-EFCA02D95D1F}" emma:medium="tactile" emma:mode="ink">
              <msink:context xmlns:msink="http://schemas.microsoft.com/ink/2010/main" type="line" rotatedBoundingBox="16004,2150 34046,4244 33582,8239 15541,6145"/>
            </emma:interpretation>
          </emma:emma>
        </inkml:annotationXML>
        <inkml:traceGroup>
          <inkml:annotationXML>
            <emma:emma xmlns:emma="http://www.w3.org/2003/04/emma" version="1.0">
              <emma:interpretation id="{60273929-2B2A-4D73-9B37-BCBEE4798566}" emma:medium="tactile" emma:mode="ink">
                <msink:context xmlns:msink="http://schemas.microsoft.com/ink/2010/main" type="inkWord" rotatedBoundingBox="21849,2964 28531,3884 28189,6371 21506,5451">
                  <msink:destinationLink direction="with" ref="{E693BB46-F156-407A-B470-B73997B1ECB9}"/>
                  <msink:destinationLink direction="with" ref="{F0D8D11E-F222-4138-9335-1699D8AC5E31}"/>
                </msink:context>
              </emma:interpretation>
              <emma:one-of disjunction-type="recognition" id="oneOf0">
                <emma:interpretation id="interp0" emma:lang="en-US" emma:confidence="0">
                  <emma:literal>Ft.-NE-boat-pot,</emma:literal>
                </emma:interpretation>
                <emma:interpretation id="interp1" emma:lang="en-US" emma:confidence="0">
                  <emma:literal>IBZ NE-bony-jot.</emma:literal>
                </emma:interpretation>
                <emma:interpretation id="interp2" emma:lang="en-US" emma:confidence="0">
                  <emma:literal>A-B I. NE-bony-jot.</emma:literal>
                </emma:interpretation>
                <emma:interpretation id="interp3" emma:lang="en-US" emma:confidence="0">
                  <emma:literal>IBZ NE-Rao-y-jot.</emma:literal>
                </emma:interpretation>
                <emma:interpretation id="interp4" emma:lang="en-US" emma:confidence="0">
                  <emma:literal>AIBZ NE-bony-jot.</emma:literal>
                </emma:interpretation>
              </emma:one-of>
            </emma:emma>
          </inkml:annotationXML>
          <inkml:trace contextRef="#ctx0" brushRef="#br0">7319 3684 316 0,'0'0'3'0,"0"0"3"0,-7-25 2 16,7 11-1-16,0-5 1 16,-2-3 2-16,-1-7 0 15,3-12-1-15,5-1 0 0,2-6-5 16,3-1-2-16,6-10 2 16,0-1-3-16,6 1-1 15,1 2 3-15,-9 10 0 16,8 1-2-16,-3 8 3 0,-3 9-1 15,-2 17 0-15,-2 9 3 16,-12 3-2-16,20 9-2 16,-4 10 3-16,5 17-1 0,-1 11-1 15,-1 8 1-15,-3 17 0 16,7-9-2-16,3 11 0 16,0-4 0-16,-7 5-2 15,-5-5-3-15,8-6-8 16,-10-22-22-16,2-4-46 0,2-5-4 15</inkml:trace>
          <inkml:trace contextRef="#ctx0" brushRef="#br0" timeOffset="203.128">7188 3462 337 0,'0'0'6'0,"0"0"2"15,0 0 3-15,16 0 3 0,-7 0 0 16,10 0 0-16,10 3 1 16,6-3-1-16,8 0-8 15,5-6-11-15,3 16-64 16,4-4-9-16</inkml:trace>
          <inkml:trace contextRef="#ctx0" brushRef="#br1" timeOffset="149129.433">8228 2509 328 0,'0'0'4'0,"0"0"3"0,0-13 3 16,0 13 0-16,0 0 1 15,0-16 2-15,0 16-2 16,9 0 1-16,7 16-2 0,11 9-4 16,11 12-3-16,10 4 3 15,4 22-3-15,15 21-2 16,11 10 4-16,2 11-3 15,8 11-2-15,12 3 3 16,-1 10 0-16,8 6-2 0,11-1 5 16,2-5-1-16,3-7-1 15,15 0 3-15,1-7 0 16,0-2 0-16,-4-5 0 16,-4-5 0-16,-5-9-1 0,-6-8-2 15,-4-6-2-15,-17-9-2 16,-14-10 0-16,-14-3 0 15,-11-16 0-15,-12-10 0 16,-5-10 0-16,-11 1 0 0,-15-7 0 16,-8-3 0-16,-9-13 0 15,12 3 0-15,-12-3 0 16,0 0 0-16,0 0-70 0,-19-3-17 16</inkml:trace>
          <inkml:trace contextRef="#ctx0" brushRef="#br0" timeOffset="859.413">8189 3477 429 0,'0'0'3'0,"0"0"-1"15,0 0 2-15,0 0-1 16,0 0 0-16,0 0 0 16,0 0-2-16,0 0-15 0,0 0-64 15,0 0 1-15</inkml:trace>
          <inkml:trace contextRef="#ctx0" brushRef="#br0" timeOffset="1093.836">8322 3080 383 0,'0'0'2'15,"0"0"3"-15,0 14 2 16,0-14 0-16,6 19 2 16,6-7 0-16,2 11 0 15,2 9 0-15,3 13 0 0,-3-6-5 16,11 8-9-16,-9 6-21 16,-2 1-53-16,3 5-2 15</inkml:trace>
          <inkml:trace contextRef="#ctx0" brushRef="#br0" timeOffset="2140.687">8193 4245 322 0,'0'0'7'0,"0"0"4"16,0 14 4-16,0-14 3 16,9 2 1-16,7 2 0 0,10-4 2 15,10 0-1-15,18-4-6 16,11-8-4-16,9-1-4 15,20 3-2-15,15-2-2 0,7 3 0 16,10-5-2-16,-1 2 1 16,-2 2-1-16,-1 3 0 15,-3 7 3-15,-18-5-2 16,-11-6 2-16,-17 1 0 0,-8 4 1 16,-20 2 2-16,-6 4-6 15,-23-2 0-15,-4-5 0 16,-12 7 0-16,0 0 0 15,0 0-23-15,-16 7-62 0,0-5-4 16</inkml:trace>
          <inkml:trace contextRef="#ctx0" brushRef="#br0" timeOffset="1578.1679">8386 3003 356 0,'0'0'6'16,"0"0"4"-16,0 0-1 0,0 0 2 15,3-22 0-15,20 16 0 16,2 0 0-16,11-4 2 16,8 4-7-16,11-2-4 15,4 5 2-15,6 3-2 0,-17 11-3 16,-7 1 3-16,-8 11-1 16,-15 2-2-16,-7 7 3 15,-15 0-2-15,-3 7 0 16,-14-7 1-16,-9 6 0 15,8 1-2-15,-1-4 3 0,1-6-2 16,6-1-2-16,10-9 2 16,6 3 0-16,0-4 0 15,16 1 1-15,-4-6 1 16,11-10-2-16,2 0 2 0,14 4 0 16,-10 2 0-16,1-5 0 15,-2 6 0-15,2-8-1 16,-2 2 0-16,-1 2 2 0,-9 3-2 15,-15 11 1-15,-3 6 1 16,-5-11 0-16,-18 5-1 16,-3 3 1-16,-10-5-1 15,-15 5-4-15,-1-3-9 16,-12-1-70-16,9-13-5 0</inkml:trace>
          <inkml:trace contextRef="#ctx0" brushRef="#br1" timeOffset="148597.179">10335 2509 255 0,'0'0'7'16,"0"0"3"-16,0 0 0 16,0 0 1-16,0 0 3 15,0 0 1-15,-9 16 1 16,6-4 0-16,-7 15-4 0,4-5-2 15,-4 16 0-15,-7 4-2 16,-2 17-2-16,-6 3 0 16,-5 17 1-16,-11-6-4 15,-12 7 0-15,-4 11 0 0,-10 10-1 16,-11 12-1-16,-5 3 2 16,-8 0-2-16,1 3 0 15,3 2 3-15,2 4 0 16,2 4 1-16,6-14 2 0,3 1 0 15,12-10-2-15,5-9 4 16,8-9-4-16,8-10 0 16,2-15 0-16,9-13-1 15,12-12-2-15,8-9 3 0,-3-12-3 16,13-17-3-16,0 0 2 16,-10 0-6-16,10 0-13 15,0 0-62-15,-20-27-5 16</inkml:trace>
          <inkml:trace contextRef="#ctx0" brushRef="#br0" timeOffset="57173.252">9875 3684 344 0,'0'0'4'16,"0"0"1"-16,0 0 2 15,0 0 1-15,3 10 1 16,-3-10 1-16,13 28 0 0,-7 2 1 16,4 8-2-16,-4 4-2 15,7 13 0-15,-4 9 0 16,1 10-3-16,-3 2 1 16,-3 8 1-16,1-4-3 0,-1 1 0 15,-1-11-1-15,1 0 0 16,-4-2 0-16,0-3-1 15,2-11 0-15,2-6-2 0,-1-6 2 16,4-7-3-16,-7 1-6 16,2-7-8-16,-2-3-41 15,0-26-24-15,17 0 0 16</inkml:trace>
          <inkml:trace contextRef="#ctx0" brushRef="#br0" timeOffset="57579.462">9942 3552 300 0,'0'0'5'16,"0"0"2"-16,10-6 3 0,-10 6 1 15,13 0 4-15,0 0 0 16,9 0 2-16,7 3 2 16,13-3-6-16,-1 0-2 0,18 0 0 15,8-3-4-15,18-7-3 16,5-2 2-16,13 6-4 15,0-1 0-15,3-3 0 16,-3 1 0-16,4 0-3 0,-7 1 3 16,-16 4-1-16,-8 4-2 15,-14 0 2-15,-14 0-2 16,-2 4-8-16,-18 6-11 16,-28-10-59-16,13 26-3 15</inkml:trace>
          <inkml:trace contextRef="#ctx0" brushRef="#br0" timeOffset="58032.6">9919 4901 340 0,'0'0'4'16,"0"0"3"-16,0 0 3 16,21-6 2-16,11 0 0 15,7-8 1-15,14-2 1 0,16-5 0 16,14-9-2-16,24-2-5 16,1 6-3-16,9-3 0 15,-7-1-1-15,-1-1-1 16,-2 9-2-16,-8-4 1 0,-19 14-1 15,-14-4 0-15,-18 4-1 16,-10-3-2-16,-6 9-10 16,-19 6-39-16,-13 0-28 0,0 0-1 15</inkml:trace>
          <inkml:trace contextRef="#ctx0" brushRef="#br0" timeOffset="58548.222">11356 2971 244 0,'0'0'6'16,"0"0"3"-16,0 0 2 0,4 23 3 15,3-7 2-15,5 19 0 16,1 10 3-16,6 13 1 16,-5 11-5-16,2 16-6 15,0 8 2-15,-3 7-4 0,-3 15-3 16,-10 0 1-16,-4 10-1 16,1 1-3-16,0-1 3 15,-3 0 0-15,-4 1-2 16,3-13 0-16,1 0 1 15,6-15-3-15,0-5 1 0,2-20 0 16,2-7-2-16,3-19-4 16,-4-11-12-16,4-13-57 15,9-7-2-15</inkml:trace>
          <inkml:trace contextRef="#ctx0" brushRef="#br0" timeOffset="59251.364">11431 2961 304 0,'0'0'5'0,"0"0"3"16,0-13 4-16,0 13 0 16,7-12 0-16,2-4 4 15,8 6 0-15,5-3-1 16,6 6-2-16,14 1-4 0,10 0-2 16,15 0-1-16,8 0-1 15,2 6-2-15,7 6 0 16,-3 3-1-16,8-3-1 15,3 11 0-15,-5 1 0 16,-7 5-1-16,-4 13 2 0,0 2 0 16,-5-2-2-16,-4-1 1 15,1 10-1-15,-10 0 1 16,-10 6-1-16,-3 4 1 0,-3-5-3 16,0 6 1-16,-10 4 2 15,0 6-1-15,-9 0-1 16,-1 3 2-16,4 0-2 15,-10-3 2-15,3 0 0 0,-3 1 0 16,-5-3-1-16,-6 1 2 16,-1-5-1-16,-4 3 0 15,-4-6 2-15,-8 0-1 16,-4 8-2-16,-10-13 2 16,0 9 0-16,-3-1-1 0,-7 2 0 15,-3-8-1-15,2 0-1 16,-6-5 1-16,-1-4 0 15,-2 4-1-15,-5-5 1 0,-4-2 0 16,0-15 0-16,-6 10 1 16,-4-5 0-16,-8 3 0 15,-5-4 1-15,-3-5 1 16,-3-5-2-16,3-5 2 0,5-6-1 16,-4-4 1-16,9-3 0 15,2-3-1-15,9-9-4 16,8-1-5-16,3-13-16 15,-6 1-59-15,21 4-2 16</inkml:trace>
          <inkml:trace contextRef="#ctx0" brushRef="#br1" timeOffset="172394.602">11476 3659 310 0,'0'0'3'0,"26"-10"2"15,3 6 4-15,9-2 1 16,11 3 4-16,3-7 3 0,2 2 1 15,7-4-1-15,-6 6-2 16,-13 6-3-16,-6 0 0 16,-17 0-5-16,-6 0-4 15,-6 10-1-15,-7 10-1 16,-16-1-1-16,-11 7-1 0,-12 6 1 16,-3-4-1-16,1 5 1 15,-7-1 0-15,2 0 0 16,5 0 0-16,15-6 1 15,13-11 1-15,19-1-2 0,24-4 1 16,18-8-1-16,10 8 1 16,9-3 1-16,10-4 0 15,4-3-2-15,-6 3-1 16,-5 6 2-16,-22 1 0 0,-5 6 1 16,-20-6 0-16,-7 2-2 15,-14 2 2-15,-2 5-1 16,-13 3-1-16,-8 1 2 0,-13 2-5 15,6 7-15-15,8 5-60 16,-22 0-3-16</inkml:trace>
          <inkml:trace contextRef="#ctx0" brushRef="#br0" timeOffset="59798.26">13355 3768 335 0,'0'0'4'0,"0"0"2"16,9 0 3-16,-9 0 0 15,0 0 2-15,14 0 3 16,-14 0-1-16,6 16 1 16,-6-16-2-16,-13 29-3 0,-1-1-4 15,-7 5 2-15,-2 6 0 16,-9 2-3-16,0 4 0 16,0 6-1-16,0 0-1 15,5 7 1-15,4-3 0 0,7-4-2 16,16-2 1-16,0-2 0 15,13-2-1-15,17-6 1 16,5-7-1-16,10-16 0 0,13-3 0 16,10-10-1-16,-4-3 0 15,4-9 0-15,0-7 0 16,-1-13-1-16,-9-10 1 16,3-6 0-16,-9-6-1 0,-14-8 1 15,-6 3-1-15,-9-9 2 16,-10 5-2-16,-10 2 0 15,-6 9-1-15,-17 17 1 16,-12 0 1-16,-5 19-1 16,-2 9-4-16,-7 4-3 0,7 13-21 15,11 7-53-15,-11 0 1 16</inkml:trace>
          <inkml:trace contextRef="#ctx0" brushRef="#br1" timeOffset="135659.372">1712 3796 341 0,'0'0'8'0,"0"0"1"0,7-12 4 16,-7 12 0-16,0-23 0 16,0 1 1-16,0-1 0 15,0-2 0-15,-7-7-7 0,5-7-2 16,-2 0-2-16,4-6 0 15,0 1-1-15,0-4-1 16,10-7 0-16,-4 6 0 16,0 8 0-16,4 2-1 0,-3 10 0 15,2 3 1-15,4 7-1 16,3 9 0-16,1 10 0 16,-1 7 0-16,6 15 1 15,1 2-1-15,3 7 0 0,3 11 0 16,-1 8 1-16,-5 9-1 15,0 1 1-15,-4-1-3 16,1-2-4-16,-4-5-4 16,-4 0-13-16,-1-4-43 0,-9-7-13 15</inkml:trace>
          <inkml:trace contextRef="#ctx0" brushRef="#br1" timeOffset="135846.8868">1661 3590 360 0,'0'0'3'0,"0"0"2"0,0 0 1 16,10-3 0-16,6 0 2 16,7-3-2-16,12 3-6 15,1-3-35-15,8 2-36 0,11-12-6 16</inkml:trace>
          <inkml:trace contextRef="#ctx0" brushRef="#br0" timeOffset="66704.676">15007 3985 337 0,'0'0'6'0,"0"0"5"0,0 0 1 16,0 0 7-16,0 0-5 15,0 0 1-15,10 4 1 0,-10-4 0 16,0 0-6-16,4 16-4 16,-2-4-1-16,3 19-5 15,-3 1 3-15,-2 12-1 16,3 7 0-16,-6 10-1 0,3 7 1 16,-7 6 0-16,-5 9 0 15,-4-13 0-15,0 8-1 16,3-17-1-16,-1 0 1 15,5-13-1-15,0-7 0 0,-1-11 1 16,10-7 0-16,-4-7 0 16,4-16 3-16,0 0-1 15,0 0 0-15,11 2 1 16,-11-2-1-16,19-6-2 16,4-4 1-16,5 4-1 0,1-4-1 15,17 1 0-15,2 6 0 16,3-6-1-16,17-3 4 15,-3 0-3-15,2 2 0 0,-6-2 0 16,1-1 0-16,-11 7 0 16,-6-4 0-16,-10 3 0 15,-9 5 0-15,-6-2 0 16,-20 4 0-16,0 0-2 0,0 0-15 16,0 13-67-16,0-13-5 15</inkml:trace>
          <inkml:trace contextRef="#ctx0" brushRef="#br1" timeOffset="193863.835">19138 7100 240 0,'0'0'9'15,"0"0"2"-15,0 10 7 16,0-10 3-16,-2 13 2 0,2-13 1 16,0 16 2-16,-14-6 0 15,2-4-8-15,-17 4-3 16,-13-1-4-16,-6 1-4 15,-16 0-1-15,-11-1-1 0,-15 4 0 16,0-4 1-16,-11-1-3 16,5 0 1-16,9-4 1 15,0-1-2-15,9 0 0 16,11-3-1-16,19 0-1 0,2 0-1 16,21 0 0-16,2-3-5 15,11 3-10-15,12 0-15 16,-16-13-55-16,16 13-2 0</inkml:trace>
          <inkml:trace contextRef="#ctx0" brushRef="#br0" timeOffset="67267.172">15698 4390 310 0,'0'0'5'0,"0"0"3"15,-16 4 1-15,5 8 2 16,-1 4 2-16,2 11 3 0,-6 8 0 16,0 10 0-16,0 16-4 15,0 9-2-15,3 10-2 16,-1 10-2-16,-2 10-2 15,0 9-1-15,-3 7-1 16,-3 3 0-16,-4 2-1 0,3-2-1 16,1 6 1-16,-1 1 0 15,4-1 0-15,-4-10 0 16,10-2 0-16,1-7 0 16,5-6 1-16,0-11-1 0,1-2 0 15,3-23 0-15,-4-9-3 16,7-7-6-16,0-16-6 15,0-12-29-15,16-5-39 16,-16-15-1-16</inkml:trace>
          <inkml:trace contextRef="#ctx0" brushRef="#br1" timeOffset="141628.287">14670 3790 313 0,'0'0'6'0,"0"0"4"16,0 0 2-16,0 0 3 15,0 0 3-15,0 0 1 16,9-2 1-16,-9 2 1 16,9-20-6-16,5 4-3 0,2-7-2 15,0-6-3-15,-4-6-3 16,-1-8 0-16,5-7-3 16,-4-4 0-16,8-2 0 15,-4-5 0-15,-4 6-1 16,2-2 0-16,2 9 0 0,-3 12-2 15,3 11 2-15,-6 2-2 16,-1 11 0-16,-9 12 0 16,20 0 1-16,-15 22 0 15,6 3 1-15,-2 12 1 0,1 0-2 16,9 14 2-16,-6 5 0 16,3 8-1-16,-2 0-1 15,-2 4-3-15,-6-11-7 16,8 4-14-16,-5-17-28 0,-9 5-31 15,7-10-5-15</inkml:trace>
          <inkml:trace contextRef="#ctx0" brushRef="#br1" timeOffset="141815.765">14830 3572 358 0,'0'0'5'0,"0"0"4"15,0 0 0-15,0 0 3 0,0 0-1 16,0 0 0-16,17 0 1 16,5-3 0-16,6-4-8 15,11-3-9-15,10-2-50 16,-4 8-24-16,3-2-4 0</inkml:trace>
          <inkml:trace contextRef="#ctx0" brushRef="#br1" timeOffset="142003.281">15407 3389 439 0,'0'0'2'15,"0"0"0"-15,0 0 0 16,0 0-5-16,0 0-8 15,7-16-50-15,-7 16-17 16</inkml:trace>
          <inkml:trace contextRef="#ctx0" brushRef="#br0" timeOffset="60251.398">13940 4157 402 0,'0'0'4'16,"0"0"1"-16,0 0 2 0,11 0 0 15,1 0 0-15,8-5 1 16,13 3-1-16,1-2 1 16,12-2-2-16,2 0-3 0,10-4-1 15,6 3 0-15,1 0-1 16,3 5 0-16,-4-5 1 16,1 4-1-16,-1-3-2 15,7 3 2-15,-4 3 0 16,-8 0-1-16,-1-6 1 0,-8 6 1 15,-7-3 0-15,-1 3 2 16,-13 0 0-16,-10 0-1 16,-3-4 1-16,-16 4 0 15,16 0-1-15,-16 0 1 0,0 0-2 16,0 0-2-16,0 0 0 16,0 0 1-16,0 0-1 15,0 0 0-15,0 0-2 0,0 0-8 16,7-20-52-16,-7 20-25 15,-7 0-2-15</inkml:trace>
          <inkml:trace contextRef="#ctx0" brushRef="#br0" timeOffset="68376.576">17364 5117 451 0,'0'0'4'0,"0"0"-1"15,0 0 1-15,-11 0 0 16,-1 0 1-16,-4 12 0 16,-4 10 0-16,-3 8 1 15,-5 0-3-15,2 23 0 0,-3 4 0 16,-3 11-1-16,6 6 0 16,-1 3 0-16,15-3-1 15,3-6 0-15,9-5 0 16,12-8 0-16,14-16 0 0,12-14 0 15,11-9 0-15,12-16 1 16,8-6-2-16,0-17 0 16,0-5 0-16,-8-13 0 0,0-6 0 15,-9-3 0-15,-13-9 0 16,-18 2 0-16,-14-5 0 16,-10 8 0-16,-19 6 0 15,-11-1 0-15,-3 17 0 16,-15 8-5-16,3 4-7 0,-10 8-12 15,10 12-61-15,9 2-1 16</inkml:trace>
          <inkml:trace contextRef="#ctx0" brushRef="#br0" timeOffset="68720.368">17882 5447 422 0,'0'0'6'0,"0"0"2"15,10 0 0-15,2 0 1 0,11 0 1 16,6 0-1-16,3 0 1 16,17-3 0-16,6 0-5 15,12-1-1-15,1-2-1 16,6 3-1-16,-1 0 1 0,-4-1-1 15,-2-2-2-15,-8 6 0 16,-4 0 0-16,-14-2 0 16,-13 2 0-16,-8-4 0 15,3 4 0-15,-4 0 0 0,-10 0 0 16,-9 0 0-16,14 0 0 16,-14 0 0-16,16 4-16 15,-16-4-70-15,0 0-4 16</inkml:trace>
          <inkml:trace contextRef="#ctx0" brushRef="#br1" timeOffset="143128.293">14676 2969 327 0,'0'0'8'0,"0"0"3"0,0 0 4 15,16 6 3-15,10 0 0 16,13-2 1-16,21-1 1 15,20 0 0-15,18 3-8 0,6-3-3 16,18-3-3-16,4 0-3 16,2-6 0-16,-6 0-2 15,-9 3 0-15,-19 6 1 16,-14-3-1-16,-12-7 1 16,-17 5 1-16,-19-2-1 0,-9 4 0 15,-9 0-1-15,-14 0 2 16,0 0-5-16,0 0-10 15,0 0-71-15,0 16-4 16</inkml:trace>
          <inkml:trace contextRef="#ctx0" brushRef="#br1" timeOffset="142800.167">15655 3088 339 0,'0'0'4'0,"0"0"1"15,0 0 1-15,20 0 3 0,-4 0 0 16,0 0 0-16,14 0 2 16,2 0-2-16,3 0-4 15,3 0 0-15,1 0-2 16,-7 6-3-16,-3 0 1 0,-7 7 0 15,-5-1-2-15,-11 11 1 16,-6-7 0-16,-2 10-2 16,-12-7 1-16,1 7 1 15,-3-4-2-15,0 4 1 16,-1 0 0-16,5-11-1 0,8 11 2 16,-1-12 0-16,5 7-1 15,0-7 1-15,3 1 1 16,3 1-1-16,6-2 0 15,5-6 1-15,-4 5 0 0,3 5 1 16,7-2 1-16,-4-7 1 16,3 1 0-16,4-4 1 15,-3 4 2-15,-7 5-1 0,0-8 2 16,-3 6-2-16,-13-13 0 16,16 18 0-16,-16-5-1 15,0 5-2-15,-6-6 0 16,-4 3-1-16,-6 1-2 15,0 7 1-15,-7-4-1 0,-2-6-1 16,-7 0-2-16,-1-7-2 16,-5 4-12-16,-11 0-49 15,4-10-18-15</inkml:trace>
          <inkml:trace contextRef="#ctx0" brushRef="#br1" timeOffset="142253.289">15682 3170 378 0,'0'0'2'0,"0"0"3"15,0 0 0-15,0 16 2 16,0 0 0-16,0 11 2 16,0-2 0-16,0 10-1 15,2 6 0-15,5 5-3 0,-4-4-5 16,3 9-12-16,-6 0-34 15,3-9-34-15,1-4-3 16</inkml:trace>
          <inkml:trace contextRef="#ctx0" brushRef="#br1" timeOffset="137878.187">1332 3000 358 0,'0'0'7'0,"0"0"0"0,0 0 2 16,10 0 2-16,3 0 1 15,3 0 1-15,10-3 1 16,9-3 1-16,11 3-6 0,5-6 0 15,17 1-2-15,13 6-2 16,6-2 0-16,5 0-2 16,5 2-2-16,-4-2 0 15,-5 4 0-15,-8 0 0 16,-12 0 0-16,-19 0 1 0,-8 0 0 16,-11 0 0-16,-12 0 1 15,-8 0 0-15,-10 0-1 16,0 0 1-16,0 0-5 15,0 0-11-15,0 0-70 0,16 6-4 16</inkml:trace>
          <inkml:trace contextRef="#ctx0" brushRef="#br1" timeOffset="171707.093">5167 4130 391 0,'0'0'6'0,"0"0"1"15,9-26 2-15,8 17-1 16,5-6 1-16,7-1 2 16,3-4-2-16,7 1 1 15,12 3-6-15,1 6-2 0,-7 10 0 16,-6 0-1-16,-10 12 0 16,-13 8-2-16,-9 9 2 15,-11 9-1-15,-18 8 1 16,-14 5 0-16,-3 3 1 0,0-3-1 15,2-2-1-15,10-4 1 16,8-4 1-16,10-2-1 16,9-17 1-16,23-9-1 15,14-13 0-15,25 0 0 0,6-13-2 16,6-6-4-16,16 7-27 16,0-18-49-16,1 1-3 15</inkml:trace>
          <inkml:trace contextRef="#ctx0" brushRef="#br1" timeOffset="137018.778">2403 3215 357 0,'0'0'4'16,"0"0"1"-16,0 0 4 0,0 0-1 15,0 14 0-15,0-14 2 16,0 25-2-16,9 1 1 15,3 3-3-15,4 6-5 16,0-3-13-16,2-3-45 0,0 12-19 16</inkml:trace>
          <inkml:trace contextRef="#ctx0" brushRef="#br1" timeOffset="136784.397">2247 3471 381 0,'0'0'4'16,"0"0"0"-16,0 0 1 15,0 0-1-15,0 0 2 16,0 0-2-16,0 0-3 0,0 0-18 16,0 0-58-16,0 0-2 15</inkml:trace>
          <inkml:trace contextRef="#ctx0" brushRef="#br1" timeOffset="137503.178">2383 3138 335 0,'0'0'5'0,"0"0"2"16,0 0 0-16,0 0 1 16,20-3 3-16,-2 0-1 15,12 0-2-15,11 3 3 0,5 0-7 16,5 0-2-16,1 0 0 15,-7 0-1-15,-4 9-3 16,-9 10 4-16,-18-2-2 16,-12 1-2-16,-4 5 2 15,-14 1 0-15,-10 7 0 0,1-2 0 16,-2 2 1-16,8-9-2 16,3 2 1-16,13-5 1 15,3-3-1-15,10 3 1 0,8 1 1 16,5-14 0-16,7 3-1 15,-2 1 3-15,1 0-2 16,-10 4 1-16,-3-2 1 16,-2 1-1-16,-8-3-1 0,-3 5 2 15,-3 5-4-15,0 1 1 16,-16-1 1-16,0 3 0 16,-3-3-2-16,-1-4 2 15,-8-1 0-15,-4 4-1 0,-5-12-1 16,-4-4-6-16,5-3-42 15,-6 0-31-15,1-10-3 16</inkml:trace>
          <inkml:trace contextRef="#ctx0" brushRef="#br0" timeOffset="67923.45">15769 4134 302 0,'0'0'6'0,"0"0"2"0,12 0 4 16,4-4 2-16,4 4 1 15,12 0 2-15,10 0 2 16,6 0 0-16,16 4-6 16,-6-2 0-16,10 8-6 0,10 3-1 15,-2 7 1-15,2 2-4 16,3 3 0-16,-1 8-1 16,-2 8 1-16,-7 8-2 15,-4 2 2-15,-6 10-2 0,-6 0 1 16,-4 10-1-16,-5 2 0 15,-14 8-1-15,-6 6 1 16,-4-1 0-16,-3 4-1 0,-5 0 1 16,-8 6 0-16,1-2 0 15,-7-2-1-15,0 5 1 16,-7-10-1-16,-2 2 0 16,-5-5 0-16,-11-3 0 15,2-5 1-15,-16-8-1 0,4-1 1 16,-10-5 0-16,-10-5 0 15,-3-2 0-15,-6-1-1 16,-7-3 2-16,-3-8 0 16,-1-2-1-16,1-2 0 0,1-5 1 15,-2 3-1-15,10-9 2 16,-2-2-1-16,6-3-1 16,6-7 1-16,4 0 0 15,-2-4-1-15,3-4 1 0,1-6-2 16,1-2 0-16,0-6 0 15,0 0 0-15,-5-4 0 16,9-6 0-16,-2 0 0 0,10-1 0 16,4-6 0-16,11 11-13 15,-6 18-65-15,17-21-10 16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6:50.3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8C2F39-2BB9-4115-8EF5-3260E1FDE2AD}" emma:medium="tactile" emma:mode="ink">
          <msink:context xmlns:msink="http://schemas.microsoft.com/ink/2010/main" type="inkDrawing" rotatedBoundingBox="13424,11152 18423,3555 18546,3637 13548,11233" semanticType="callout" shapeName="Other">
            <msink:sourceLink direction="with" ref="{F0D8D11E-F222-4138-9335-1699D8AC5E31}"/>
            <msink:sourceLink direction="with" ref="{E2536D78-A61A-484E-9260-D1D50E9E492D}"/>
          </msink:context>
        </emma:interpretation>
      </emma:emma>
    </inkml:annotationXML>
    <inkml:trace contextRef="#ctx0" brushRef="#br0">4966 0 206 0,'0'0'5'0,"-7"21"4"15,-6 4 3-15,-10 11 2 16,-5 1 3-16,-9 16 1 16,-4 9 1-16,-10 11 0 15,-8 11-3-15,-5 2-5 16,-1 1-4-16,4 13-1 0,-4 6-2 15,-6 9-2-15,-2 10 2 16,-1 20 0-16,-7-3 0 16,-3 5 3-16,-6 8-2 15,-4 7 0-15,-12 9 1 0,1 2 1 16,-3-3-4-16,0-5 0 16,-2 4 0-16,-3 2-1 15,1 9 1-15,-5-4 1 16,5 0-1-16,-8-1-1 0,1 1 1 15,-3 10 0-15,-8-6 0 16,-5 3 1-16,-1 3-1 16,-2-3 0-16,3 0 0 0,-3-3 1 15,-2 4 0-15,0-9 1 16,10 3-1-16,1-2 0 16,10-3 0-16,6-6-1 15,3 4 1-15,11-15-1 16,5 3 0-16,7-12-2 0,11-9 0 15,7-10 1-15,5-12-2 16,9-10 1-16,11-14 1 16,5-14-1-16,7-11 0 15,5-11 1-15,1-5-1 0,8-16 0 16,-3-3 0-16,5-7 0 16,0-2 0-16,7-4-1 15,-4-9-2-15,3 2-5 16,-6-12-28-16,7 0-50 0,9 0-3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6:49.2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20FE87C-0163-4592-A06E-EABA43285728}" emma:medium="tactile" emma:mode="ink">
          <msink:context xmlns:msink="http://schemas.microsoft.com/ink/2010/main" type="inkDrawing" rotatedBoundingBox="18500,10705 24246,2630 24402,2741 18656,10816" semanticType="callout" shapeName="Other">
            <msink:sourceLink direction="with" ref="{E2536D78-A61A-484E-9260-D1D50E9E492D}"/>
          </msink:context>
        </emma:interpretation>
      </emma:emma>
    </inkml:annotationXML>
    <inkml:trace contextRef="#ctx0" brushRef="#br0">5719 0 278 0,'0'0'2'0,"-7"15"4"0,-2 1 3 15,-2 10 2-15,-7 7 1 16,-1 8 2-16,-8 17 1 16,-15 13-1-16,-6 19 2 0,-9 9-6 15,-5 14-3-15,-9 9-2 16,-10 22-2-16,-15 13-1 15,-10 7 1-15,-13 16-3 16,-5 10-1-16,-14 6 5 16,-6 9-1-16,-15 14 2 0,-8 2 1 15,-14 3 0-15,-3 14-1 16,-5-3 2-16,-12 4 0 16,2 9-3-16,-6-1 0 15,1 4-1-15,1 0-1 0,13-4 0 16,0 7-1-16,9-10 1 15,11 0 2-15,5-3-1 16,17-4 0-16,-1-7 2 16,7-13-1-16,11-3-1 0,12-18 1 15,-1-7-1-15,11-17-1 16,12-18 1-16,7-10-1 16,10-16-1-16,11-13 0 0,8-11 1 15,3-18-1-15,14-6 0 16,-2-19 1-16,7-10-2 15,5-8 0-15,7-12 0 16,5-8 0-16,2-7 0 16,2-6 0-16,4-7 0 0,1-3 0 15,13 0 0-15,-19-3 0 16,19 3 0-16,-19-10 0 16,19 10 0-16,-16-4 0 15,5 4 0-15,2 17-7 0,-7 23-67 16,4-13-15-16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6:55.2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266AEA-97D1-4EA4-B7BB-F81AD0F15DC0}" emma:medium="tactile" emma:mode="ink">
          <msink:context xmlns:msink="http://schemas.microsoft.com/ink/2010/main" type="inkDrawing" rotatedBoundingBox="24574,10575 25062,17393 24788,17413 24299,10595" shapeName="Line"/>
        </emma:interpretation>
      </emma:emma>
    </inkml:annotationXML>
    <inkml:trace contextRef="#ctx0" brushRef="#br0">188 88 321 0,'0'0'6'16,"-20"-18"2"-16,4 4 2 0,-3 1 1 15,-1-3 2-15,-1 4 1 16,0 3-1-16,3 3 0 16,-2 8-5-16,10 27-1 15,8 22-3-15,-9 26-1 0,11 26 0 16,0 32 1-16,0 39-2 16,-3 27 2-16,6 37 0 15,3 32 1-15,4 28 0 16,6 20 1-16,7 10-2 0,4 7 1 15,1-3 1-15,8 3 0 16,1-14-2-16,6-3 0 16,2-23 1-16,-3-5 0 15,0-17 0-15,-7-11-2 16,1-10-3-16,-8-19 0 0,-5-14 0 16,-3-12 0-16,-8-13 0 15,-5-21 0-15,-7-6 0 16,-3-28-24-16,-10-5-63 15,-3-16-3-15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6:58.6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058621-A597-4919-813E-C83E28F53B55}" emma:medium="tactile" emma:mode="ink">
          <msink:context xmlns:msink="http://schemas.microsoft.com/ink/2010/main" type="inkDrawing" rotatedBoundingBox="26398,15854 29423,13654 29899,14309 26874,16509" semanticType="callout" shapeName="Other">
            <msink:sourceLink direction="with" ref="{5F28CA2A-6983-4B9B-B2D6-7710C7B27D57}"/>
          </msink:context>
        </emma:interpretation>
      </emma:emma>
    </inkml:annotationXML>
    <inkml:trace contextRef="#ctx0" brushRef="#br0">48 1516 321 0,'0'0'6'0,"-10"3"4"16,10-3 1-16,-16 6 1 16,16-6 2-16,-9 6 0 15,9-6-1-15,-9 16 0 0,5-6-5 16,17 7-3-16,-1 1-1 15,8 7-1-15,3-5 1 16,9 0-1-16,7-1 1 16,9-15 2-16,10-8-2 0,20-22 1 15,11-25 1-15,21-19 1 16,19-27-1-16,18-9 0 16,18-19-2-16,12-14 0 15,4-2 0-15,3 0-1 0,-7 0-1 16,-10 12-1-16,-11 10 0 15,-12 20 0-15,-22 9 0 16,-18 15-2-16,-8 29-7 16,-22 1-16-16,-26 17-59 0,2 20-5 15</inkml:trace>
    <inkml:trace contextRef="#ctx0" brushRef="#br0" timeOffset="-406.242">-267 2026 247 0,'0'0'9'0,"0"0"6"16,0 0 2-16,0 0 2 0,0 0 3 16,-14 10 0-16,5 2 2 15,2 5 1-15,-2 5-7 16,2 10-6-16,5 6-2 16,2 9-2-16,2 0-3 0,17 7-1 15,10-5-1-15,1-1-1 16,9-7-2-16,9-11 2 15,10-12 0-15,6-18 1 16,10-12 1-16,17-33 0 0,12-23 1 16,22-25-2-16,14-13 1 15,13-23-2-15,4-8 0 16,16-8-1-16,-2 0-1 16,2 7 0-16,-14 7 1 0,-13 19-1 15,-10 16-1-15,-20 18-4 16,-27 14-12-16,-11 7-47 15,-26 34-21-15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5:31.14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60CB71-26BD-43AB-924A-5A18CF7795A5}" emma:medium="tactile" emma:mode="ink">
          <msink:context xmlns:msink="http://schemas.microsoft.com/ink/2010/main" type="writingRegion" rotatedBoundingBox="25887,8786 33473,7269 33708,8447 26123,9964"/>
        </emma:interpretation>
      </emma:emma>
    </inkml:annotationXML>
    <inkml:traceGroup>
      <inkml:annotationXML>
        <emma:emma xmlns:emma="http://www.w3.org/2003/04/emma" version="1.0">
          <emma:interpretation id="{AD80DC67-ACF8-4253-9FC3-282A141DD775}" emma:medium="tactile" emma:mode="ink">
            <msink:context xmlns:msink="http://schemas.microsoft.com/ink/2010/main" type="paragraph" rotatedBoundingBox="25887,8786 33473,7269 33708,8447 26123,99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314E28-09A6-4627-A822-071565A2C944}" emma:medium="tactile" emma:mode="ink">
              <msink:context xmlns:msink="http://schemas.microsoft.com/ink/2010/main" type="line" rotatedBoundingBox="25887,8786 33473,7269 33708,8447 26123,9964"/>
            </emma:interpretation>
          </emma:emma>
        </inkml:annotationXML>
        <inkml:traceGroup>
          <inkml:annotationXML>
            <emma:emma xmlns:emma="http://www.w3.org/2003/04/emma" version="1.0">
              <emma:interpretation id="{41A65F4D-0934-43B2-8648-4E73C5E3B3FE}" emma:medium="tactile" emma:mode="ink">
                <msink:context xmlns:msink="http://schemas.microsoft.com/ink/2010/main" type="inkWord" rotatedBoundingBox="25887,8786 29924,7978 30159,9156 26123,9964">
                  <msink:destinationLink direction="with" ref="{238806FF-15C7-4003-A25C-19A00EF7283E}"/>
                </msink:context>
              </emma:interpretation>
              <emma:one-of disjunction-type="recognition" id="oneOf0">
                <emma:interpretation id="interp0" emma:lang="en-US" emma:confidence="0">
                  <emma:literal>ce</emma:literal>
                </emma:interpretation>
                <emma:interpretation id="interp1" emma:lang="en-US" emma:confidence="0">
                  <emma:literal>co.</emma:literal>
                </emma:interpretation>
                <emma:interpretation id="interp2" emma:lang="en-US" emma:confidence="0">
                  <emma:literal>C☺</emma:literal>
                </emma:interpretation>
                <emma:interpretation id="interp3" emma:lang="en-US" emma:confidence="0">
                  <emma:literal>Cen</emma:literal>
                </emma:interpretation>
                <emma:interpretation id="interp4" emma:lang="en-US" emma:confidence="0">
                  <emma:literal>cot</emma:literal>
                </emma:interpretation>
              </emma:one-of>
            </emma:emma>
          </inkml:annotationXML>
          <inkml:trace contextRef="#ctx0" brushRef="#br0">11985 7862 355 0,'0'0'8'0,"0"0"2"16,0 0 1-16,0 0 1 15,-7 13 1-15,-5-10 1 0,-4 6 2 16,-4 1 0-16,-6 2-6 15,-6-6-1-15,-3 10-1 16,-3 11-2-16,1 3 0 16,-7 4-3-16,5 8 0 0,0 3 0 15,5 9-1-15,1 7-2 16,11 3 3-16,2 1-2 16,13-4 1-16,7 1-2 15,13-5 0-15,10-6 0 16,12-6 0-16,10-13 0 0,10-6 0 15,10-10 0-15,2-10 0 16,8-6 0-16,1-10 0 16,-1-2 0-16,2-7 0 0,-6 0 0 15,-3-1 0-15,-10 6 0 16,-10 2 0-16,-9 2 0 16,-10 4 0-16,-13-3 0 15,0 2 0-15,-16 7 0 0,0 0 0 16,0 0 0-16,0 0 0 15,0 0 0-15,0-19 0 16,0 19-82-16,0 0-9 16</inkml:trace>
          <inkml:trace contextRef="#ctx0" brushRef="#br1" timeOffset="88314.544">13374 8549 343 0,'0'0'5'0,"0"0"3"16,0 0 1-16,0 0 1 16,0 0 1-16,-6 0-2 15,6 0 1-15,0 0-1 0,3 15-4 16,10-1-3-16,6 8-1 16,6 1 0-16,14-4 0 15,10 0-1-15,12-6 2 16,13-3-1-16,10-10 0 0,13-20 2 15,6-15 1-15,10-16-1 16,9-13 2-16,4-11 0 16,0 3-1-16,-4-7 1 0,-10-1-3 15,-18 16-5-15,-14 0-6 16,-15 22-24-16,-13 10-47 16,-30 4-1-16</inkml:trace>
          <inkml:trace contextRef="#ctx0" brushRef="#br1" timeOffset="88673.928">13671 7811 386 0,'0'0'5'0,"-16"9"0"16,3 0 0-16,-4 5 1 15,8 2 0-15,-7 3 0 0,3 8 1 16,-1 7-1-16,9 1-5 16,5 0 0-16,0 0-1 15,12 8-1-15,4-15 3 0,7-8-1 16,13-8-1-16,15-15 4 16,16-28 0-16,17-18 0 15,22-25 2-15,20-13-2 16,16-18 0-16,26-8 0 15,2-3-2-15,2 1-3 0,1 5 1 16,-11 17-5-16,-15 29-14 16,-23 20-62-16,-21 17-2 15</inkml:trace>
        </inkml:traceGroup>
        <inkml:traceGroup>
          <inkml:annotationXML>
            <emma:emma xmlns:emma="http://www.w3.org/2003/04/emma" version="1.0">
              <emma:interpretation id="{9167A65A-2894-4EB0-A8D5-27878BADC32A}" emma:medium="tactile" emma:mode="ink">
                <msink:context xmlns:msink="http://schemas.microsoft.com/ink/2010/main" type="inkWord" rotatedBoundingBox="32269,7682 33506,7435 33651,8159 32414,8407"/>
              </emma:interpretation>
              <emma:one-of disjunction-type="recognition" id="oneOf1">
                <emma:interpretation id="interp5" emma:lang="en-US" emma:confidence="0">
                  <emma:literal>b</emma:literal>
                </emma:interpretation>
                <emma:interpretation id="interp6" emma:lang="en-US" emma:confidence="0">
                  <emma:literal>1</emma:literal>
                </emma:interpretation>
                <emma:interpretation id="interp7" emma:lang="en-US" emma:confidence="0">
                  <emma:literal>Z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-130518.63">21 3847 285 0,'0'0'7'0,"0"0"1"0,13-15 3 16,6 2 3-16,7 7 0 15,12-7 2-15,15 3 1 16,14-2 1-16,10 5-7 16,11-3-1-16,8 10-4 15,10 0-2-15,13 4 0 0,-2 4-2 16,2 13-1-16,-4 4-1 15,2 10 3-15,-8 10-2 16,-9 7 1-16,-10 8 0 16,-15 5-2-16,-11 11 2 0,-6 8 1 15,-17 6 0-15,-8 3-3 16,-11 7 2-16,-5-4-2 16,-8 4 1-16,-5-1-1 15,-4 4 0-15,-4 0 0 0,-12-6 1 16,0-3-1-16,-7-2-1 15,-3-6 2-15,-8-6-1 16,-12-1 0-16,-5-13 1 0,-8-11 1 16,-5-11 0-16,-7-12 1 15,-3-3 2-15,-6-9-1 16,-5-10 1-16,5-7 0 16,6-6-2-16,7-7-2 15,12 0-9-15,-4-9-24 0,18-4-48 16,6-3-2-16</inkml:trace>
          <inkml:trace contextRef="#ctx0" brushRef="#br1" timeOffset="52032.496">868 4578 387 0,'0'0'7'0,"0"0"3"16,0 0 1-16,0 0 1 15,0 0 0-15,0 0 0 16,0 0 1-16,-3 22 2 0,3-3-8 15,7 9-4-15,5 4-1 16,4 14-1-16,-2 5 0 16,2-3-1-16,-3-3-11 0,-1 3-71 15,4-4-2-15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3:11.1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D184066-CE70-4C66-BDB2-6DC55482C964}" emma:medium="tactile" emma:mode="ink">
          <msink:context xmlns:msink="http://schemas.microsoft.com/ink/2010/main" type="writingRegion" rotatedBoundingBox="6062,5529 22906,3586 23187,6017 6343,7961"/>
        </emma:interpretation>
      </emma:emma>
    </inkml:annotationXML>
    <inkml:traceGroup>
      <inkml:annotationXML>
        <emma:emma xmlns:emma="http://www.w3.org/2003/04/emma" version="1.0">
          <emma:interpretation id="{1C6096AB-7131-4699-942B-5BD9C410665B}" emma:medium="tactile" emma:mode="ink">
            <msink:context xmlns:msink="http://schemas.microsoft.com/ink/2010/main" type="paragraph" rotatedBoundingBox="6062,5529 22906,3586 23187,6017 6343,79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70E304-C1DF-422D-BBE3-BB7DA285D59B}" emma:medium="tactile" emma:mode="ink">
              <msink:context xmlns:msink="http://schemas.microsoft.com/ink/2010/main" type="line" rotatedBoundingBox="6062,5529 22906,3586 23187,6017 6343,7961"/>
            </emma:interpretation>
          </emma:emma>
        </inkml:annotationXML>
        <inkml:traceGroup>
          <inkml:annotationXML>
            <emma:emma xmlns:emma="http://www.w3.org/2003/04/emma" version="1.0">
              <emma:interpretation id="{EC888988-89ED-47F9-B8B9-9E41AC056E55}" emma:medium="tactile" emma:mode="ink">
                <msink:context xmlns:msink="http://schemas.microsoft.com/ink/2010/main" type="inkWord" rotatedBoundingBox="6122,6044 9381,5668 9583,7424 6324,7800"/>
              </emma:interpretation>
              <emma:one-of disjunction-type="recognition" id="oneOf0">
                <emma:interpretation id="interp0" emma:lang="en-US" emma:confidence="0">
                  <emma:literal>A I</emma:literal>
                </emma:interpretation>
                <emma:interpretation id="interp1" emma:lang="en-US" emma:confidence="0">
                  <emma:literal>AI</emma:literal>
                </emma:interpretation>
                <emma:interpretation id="interp2" emma:lang="en-US" emma:confidence="0">
                  <emma:literal>AII</emma:literal>
                </emma:interpretation>
                <emma:interpretation id="interp3" emma:lang="en-US" emma:confidence="0">
                  <emma:literal>AIL</emma:literal>
                </emma:interpretation>
                <emma:interpretation id="interp4" emma:lang="en-US" emma:confidence="0">
                  <emma:literal>A1</emma:literal>
                </emma:interpretation>
              </emma:one-of>
            </emma:emma>
          </inkml:annotationXML>
          <inkml:trace contextRef="#ctx0" brushRef="#br0">-7562 6372 348 0,'0'0'6'0,"0"0"2"16,4-17 3-16,-4-6 2 15,0 1-1-15,0-13 1 16,0-10 0-16,0-10 1 0,3-15-6 16,11-7-3-16,-2-9-1 15,10-11-2-15,8-9 0 16,-5-3-1-16,8 3 0 15,-1 1 0-15,0 10-1 0,-3 10 0 16,-3 17 0-16,-1 14 0 16,-9 14-1-16,0 18 1 15,-2 19 0-15,-5 6 0 16,5 26 1-16,2 13 1 0,0 16 0 16,3 12 0-16,3 16 0 15,1 11 1-15,3 10-2 16,-1 1-2-16,-2-5-7 15,2 3-9-15,-5-13-38 0,-1-10-28 16,1-15-2-16</inkml:trace>
          <inkml:trace contextRef="#ctx0" brushRef="#br0" timeOffset="187.488">-7587 6005 377 0,'0'0'6'16,"0"0"1"-16,0-12 1 16,0 12 1-16,20-16 0 15,8-1 0-15,11-1 0 16,12-5-4-16,27 3-23 16,25-9-57-16,-6 4-3 0</inkml:trace>
          <inkml:trace contextRef="#ctx0" brushRef="#br0" timeOffset="359.383">-6566 5659 455 0,'0'0'1'0,"0"0"0"0,0 0 0 16,0 0-1-16,0 0-4 15,0 0-12-15,10-10-63 16,10 3 1-16</inkml:trace>
          <inkml:trace contextRef="#ctx0" brushRef="#br0" timeOffset="1078.1318">-5934 5094 394 0,'0'0'3'0,"0"0"1"0,0 0 2 16,6-10 1-16,14 3 1 16,13 4 0-16,11-1 0 15,18-2 1-15,9 6-4 16,9 0 0-16,7 6-2 0,-6 8-2 15,-4 6-1-15,-16 9-1 16,-16 3 0-16,-19 8-1 16,-17 9-1-16,-12 0 0 0,-19 2-1 15,-4 0 2-15,-3-3-1 16,-4 0 1-16,8-9 1 16,9-7 1-16,13-4 1 15,6-4 2-15,16-9 1 0,17-2 0 16,3-2 1-16,9-5 0 15,3 4-1-15,1-4 1 16,-4 6-2-16,-6 1-1 16,-6 10 1-16,-14-1 0 15,-9 7 0-15,-13 1 0 0,-16 4 1 16,-16 4-1-16,-14-1 1 16,-14 4-3-16,-18 4-13 15,-16-8-69-15,-9 3-3 16</inkml:trace>
          <inkml:trace contextRef="#ctx0" brushRef="#br0" timeOffset="624.998">-5834 5187 446 0,'0'0'1'0,"0"0"1"16,0 0 0-16,-2 6 1 16,2 4 1-16,0 12 0 15,0 5 1-15,2 11 0 0,8 6 0 16,6 15-1-16,0 7-2 15,7 13-7-15,-5-1-12 16,12-3-48-16,-5 8-19 16</inkml:trace>
          <inkml:trace contextRef="#ctx0" brushRef="#br0" timeOffset="4031.383">-8161 6834 307 0,'0'0'4'15,"0"0"1"-15,0 0 5 0,0 0 1 16,10 17 2-16,10-12 2 16,19 2 1-16,12-3 0 15,26-4-4-15,17 0-2 16,21 0-2-16,28-11-3 15,17-1-2-15,17-4 0 0,14-4-2 16,12 1 0-16,2-2 1 16,6-5 1-16,-5 0 1 15,-13-1 0-15,-9 2 1 16,-17 0 0-16,-19 1 0 0,-18 6 0 16,-27 2-1-16,-20 3-1 15,-18 3 0-15,-20 0-1 16,-13 3-1-16,-13 4 1 15,-6 3-1-15,-13 0 0 0,0 0 0 16,0 0 0-16,-13 0-4 16,13 0-14-16,0 10-64 15,-16-10-4-15</inkml:trace>
        </inkml:traceGroup>
        <inkml:traceGroup>
          <inkml:annotationXML>
            <emma:emma xmlns:emma="http://www.w3.org/2003/04/emma" version="1.0">
              <emma:interpretation id="{E0323DFE-E5DE-440B-9F11-EB7B0BF06A7C}" emma:medium="tactile" emma:mode="ink">
                <msink:context xmlns:msink="http://schemas.microsoft.com/ink/2010/main" type="inkWord" rotatedBoundingBox="12302,4810 12575,7238 11879,7316 11605,4888"/>
              </emma:interpretation>
              <emma:one-of disjunction-type="recognition" id="oneOf1">
                <emma:interpretation id="interp5" emma:lang="en-US" emma:confidence="0">
                  <emma:literal>BA</emma:literal>
                </emma:interpretation>
                <emma:interpretation id="interp6" emma:lang="en-US" emma:confidence="0">
                  <emma:literal>PA</emma:literal>
                </emma:interpretation>
                <emma:interpretation id="interp7" emma:lang="en-US" emma:confidence="0">
                  <emma:literal>if</emma:literal>
                </emma:interpretation>
                <emma:interpretation id="interp8" emma:lang="en-US" emma:confidence="0">
                  <emma:literal>IA</emma:literal>
                </emma:interpretation>
                <emma:interpretation id="interp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17953.523">-2696 5554 362 0,'0'0'7'0,"0"0"1"16,4-20 4-16,5 3-1 0,10 5 2 16,15-8 0-16,3 0 0 15,18-1 1-15,7 2-7 16,9 9-2-16,-4 4-2 0,-5 6-2 15,-8 4-2-15,-12 11 0 16,-17 7-2-16,-18 13 1 16,-10 8-2-16,-23 1 0 15,-6 10-1-15,-3 2 0 0,-7-3 0 16,6-2 0-16,4-2 0 16,9-7 2-16,20-8 0 15,3-6 0-15,26-9 3 16,6-10 1-16,14-2 2 15,2-4 1-15,9-3 1 0,-2 3 0 16,-6 0 1-16,-4 7 0 16,-10 0-2-16,-8 8 0 15,-8 5-1-15,-10 10 0 16,-9 1-2-16,-3 8 1 0,-13 4-2 16,-7 5-5-16,-18-3-19 15,-7 1-57-15,-14 5-1 16</inkml:trace>
          <inkml:trace contextRef="#ctx0" brushRef="#br0" timeOffset="17531.647">-2628 5538 451 0,'0'0'2'0,"0"0"0"16,0 0 1-16,0 12 1 0,3 1-1 15,1 12 1-15,-1 7 0 16,6 11 0-16,4 7-3 16,4 5-7-16,1 16-23 15,12-5-53-15,-7 3 0 0</inkml:trace>
          <inkml:trace contextRef="#ctx0" brushRef="#br0" timeOffset="17250.38">-2717 4431 387 0,'0'0'5'16,"0"0"3"-16,0 0 1 15,16-6 1-15,2 0 1 0,21 3 0 16,7-3 0-16,11 6-8 15,1 0-49-15,16 0-31 16,1 9-3-16</inkml:trace>
          <inkml:trace contextRef="#ctx0" brushRef="#br0" timeOffset="17062.876">-2506 5008 397 0,'0'0'5'16,"0"0"2"-16,-2-8 1 0,2 8 2 15,-23-18 1-15,9-3 1 16,2-1 0-16,-1-3 0 15,4-14-3-15,2-2-2 16,7-8-3-16,7-11 0 0,9-8-2 16,13 1-1-16,-1-14-1 15,4 3 1-15,-2 2-2 16,-5-2 0-16,1 6 0 16,-3 3 0-16,-7 13 1 0,-3 10-2 15,-10 13 2-15,-3 11-1 16,0 9 1-16,0 13 0 15,-10 16 0-15,10 17 1 0,-6 16-2 16,6 4 4-16,13 13-2 16,-1 6 1-16,18 13 0 15,2-9-1-15,0 4-2 16,7-6-7-16,-7-13-19 16,-16-1-55-16,14-13-3 0</inkml:trace>
        </inkml:traceGroup>
        <inkml:traceGroup>
          <inkml:annotationXML>
            <emma:emma xmlns:emma="http://www.w3.org/2003/04/emma" version="1.0">
              <emma:interpretation id="{3980D100-6B0D-432D-91FD-7F08667CFC1F}" emma:medium="tactile" emma:mode="ink">
                <msink:context xmlns:msink="http://schemas.microsoft.com/ink/2010/main" type="inkWord" rotatedBoundingBox="12608,5826 14594,4808 15499,6573 13513,7591"/>
              </emma:interpretation>
              <emma:one-of disjunction-type="recognition" id="oneOf2">
                <emma:interpretation id="interp10" emma:lang="en-US" emma:confidence="0">
                  <emma:literal>N</emma:literal>
                </emma:interpretation>
                <emma:interpretation id="interp11" emma:lang="en-US" emma:confidence="0">
                  <emma:literal>H</emma:literal>
                </emma:interpretation>
                <emma:interpretation id="interp12" emma:lang="en-US" emma:confidence="0">
                  <emma:literal>*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7953.297">-1322 4817 252 0,'0'0'7'0,"0"0"6"0,0 0 2 15,0 0 4-15,0 0 1 16,0 0 1-16,0 0 2 16,12-3 1-16,4-3-7 15,13-1-4-15,10-2-2 16,12 6-4-16,7-7-1 0,17 7-1 16,8-7-2-16,14 4 0 15,-1-4-1-15,14 4 0 16,-9 0-2-16,2-4 2 15,-4 3-1-15,-3-7 0 0,1 2 0 16,-13 2 0-16,-10 1-1 16,-6-1 1-16,-10 8-1 15,-12-8 0-15,-11 3 0 16,-3 4 0-16,-16 3-3 0,-16 0-3 16,0 0-14-16,0 0-60 15,0 0 2-15</inkml:trace>
          <inkml:trace contextRef="#ctx0" brushRef="#br0" timeOffset="8390.814">-1468 5739 310 0,'0'0'6'0,"0"0"4"15,0 0 1-15,20 0 3 16,5-6 3-16,7-1 2 15,10 4-1-15,13-7 1 0,13 1-5 16,9 2-4-16,7-2-2 16,6 3-2-16,6-1-2 15,8-5 0-15,-1 1-1 16,0-2-1-16,7 4 2 16,-11-5-1-16,-2 6-1 0,-3-12 1 15,-14 7-1-15,-2 4-1 16,-11-3 1-16,-12 6-2 15,-10-2 0-15,-6 6-2 0,-13-8-5 16,3 10-11-16,-17 0-38 16,-12 0-26-16,14 0-5 15</inkml:trace>
          <inkml:trace contextRef="#ctx0" brushRef="#br0" timeOffset="8909.449">121 3945 309 0,'0'0'2'0,"0"0"0"0,0 0 3 15,0 0 3-15,0 0 2 16,-6 9 1-16,6 13 1 15,2 7 5-15,2 14-2 0,8 10-1 16,9 11 0-16,-5 10-3 16,5 17-2-16,2 4-2 15,4 18-1-15,-9 3-3 16,-1 9 1-16,-1 0-1 16,-3 7-1-16,6-3 0 0,-3-8 0 15,0 2 0-15,-3-20 0 16,-1-5 0-16,5-8 0 15,-1-13-1-15,-6-9 0 16,0-14 0-16,-4-18-1 0,-6-7-6 16,10-4-16-16,2-15-57 15,-12-10-4-15</inkml:trace>
        </inkml:traceGroup>
        <inkml:traceGroup>
          <inkml:annotationXML>
            <emma:emma xmlns:emma="http://www.w3.org/2003/04/emma" version="1.0">
              <emma:interpretation id="{855A7F49-E0BE-45B0-81B3-C12082A2EFDF}" emma:medium="tactile" emma:mode="ink">
                <msink:context xmlns:msink="http://schemas.microsoft.com/ink/2010/main" type="inkWord" rotatedBoundingBox="16053,4415 22911,3624 23187,6017 16329,6809">
                  <msink:destinationLink direction="with" ref="{F0D8D11E-F222-4138-9335-1699D8AC5E31}"/>
                </msink:context>
              </emma:interpretation>
              <emma:one-of disjunction-type="recognition" id="oneOf3">
                <emma:interpretation id="interp15" emma:lang="en-US" emma:confidence="0">
                  <emma:literal>of-Don</emma:literal>
                </emma:interpretation>
                <emma:interpretation id="interp16" emma:lang="en-US" emma:confidence="0">
                  <emma:literal>of-Dom</emma:literal>
                </emma:interpretation>
                <emma:interpretation id="interp17" emma:lang="en-US" emma:confidence="0">
                  <emma:literal>off-Don</emma:literal>
                </emma:interpretation>
                <emma:interpretation id="interp18" emma:lang="en-US" emma:confidence="0">
                  <emma:literal>off-Dom</emma:literal>
                </emma:interpretation>
                <emma:interpretation id="interp19" emma:lang="en-US" emma:confidence="0">
                  <emma:literal>of I-Dom</emma:literal>
                </emma:interpretation>
              </emma:one-of>
            </emma:emma>
          </inkml:annotationXML>
          <inkml:trace contextRef="#ctx0" brushRef="#br0" timeOffset="10423.127">2116 4378 326 0,'0'0'2'0,"0"0"1"0,-14 0 2 16,-2 9 2-16,-6-2 2 16,-1 3 0-16,-9 8 3 15,-3 9 0-15,-11 8-1 0,2 6-1 16,-2 4-2-16,14 4-3 15,0 2 1-15,9 7-2 16,7-4 0-16,9 2 1 16,12-12-3-16,20-6 1 0,10-9 0 15,20-9 0-15,9-7-1 16,0-13 1-16,14-9-1 16,0-19-1-16,-2-3 3 15,-7-10-2-15,-14 2 0 0,-16-6 1 16,-18-6-2-16,-10 2-2 15,-11-6 2-15,-14 11-3 16,-11 1-2-16,-11 9-1 16,-9 5-5-16,9 13-18 15,11 7-50-15,-10 9-2 0</inkml:trace>
          <inkml:trace contextRef="#ctx0" brushRef="#br0" timeOffset="12765.902">3716 5290 377 0,'0'0'4'15,"0"0"3"-15,7 0 1 0,-7 0 1 16,27 3 2-16,-6-3 0 16,11 0 1-16,11 0 1 15,11-3-4-15,12-3-1 16,14-10-2-16,12 0-1 16,9-5-1-16,-2-1 0 0,4 3 0 15,-9 0 0-15,-4-3 0 16,-12-1-1-16,-17 1 1 15,-10 8-2-15,-19 1 0 0,-5 10-2 16,-27 3-11-16,16-10-23 16,-6 4-48-16,-10 6-5 15</inkml:trace>
          <inkml:trace contextRef="#ctx0" brushRef="#br0" timeOffset="10734.627">2380 4641 363 0,'0'0'8'0,"0"0"-1"15,0 0 4-15,-7 13 1 16,7-13 2-16,16 12 1 0,7-8 0 15,21-1 1-15,22-3-7 16,20-7-1-16,17 5-2 16,4-5-2-16,15 0-1 0,4-9-1 15,-4 3-1-15,-3 4 1 16,-13 0-1-16,-19 6 0 16,-16-7 2-16,-12 7-2 15,-14 0-1-15,-16-3 2 0,-10 6-3 16,-19 0-4-16,0 9-14 15,0-9-63-15,0 0-4 16</inkml:trace>
          <inkml:trace contextRef="#ctx0" brushRef="#br0" timeOffset="12328.417">3672 3771 215 0,'0'0'8'0,"0"0"3"0,-13 0 6 16,13 0 0-16,-12 2 1 15,12-2 1-15,0 0 2 16,0 0 1-16,0 11-5 0,5-1-2 16,18-4-3-16,2 0-3 15,18-6 1-15,12 4-1 16,5-1-1-16,2-3-3 15,12 3 1-15,1-3-2 0,-6 0-1 16,0-3 1-16,-8 3-1 16,-16 0-1-16,-6 0 1 15,-10 3-2-15,-3-3 0 16,-8 0-2-16,5 0-10 0,-19 10-42 16,-4-10-28-1,0 15-2-15</inkml:trace>
          <inkml:trace contextRef="#ctx0" brushRef="#br0" timeOffset="11844.007">3730 3747 189 0,'0'0'9'0,"0"0"7"0,-10 10 5 16,10-10 2-16,-16 23 2 16,7-3 2-16,-5 6 1 15,8 4 2-15,6-4-7 0,0 17-5 16,0 11-5-16,9 11-1 16,-2 8-2-16,6 1-2 15,3 10-2-15,0 2-1 16,-6 8 0-16,-4 2 0 0,-3-9-1 15,8-10-2-15,-2-13 1 16,3 4 1-16,-1-14-1 16,-6-6 0-16,9-3 0 15,-1-19 0-15,3-3 0 16,-6-8 0-16,-1 1 0 0,-6-6-1 16,1 2 0-16,-4-12-2 15,0 0 0-15,9 14 0 16,-9-14 0-16,7 16 0 0,-7-3 0 15,0-13 0-15,0 0 0 16,0 0 0-16,16 12 0 16,-16-12 0-16,0 0 0 15,0 0 0-15,0 0 0 0,0 0 0 16,0 0 0-16,0 0 0 16,0 0 0-16,0 0 0 15,0 0 0-15,0 0 0 16,0 0 0-16,0 0 0 0,-4 14 0 15,4-14 0-15,0 0 0 16,0 0 0-16,0 0 0 16,0 0 0-16,0 0 0 15,0 0 0-15,0 0 0 0,0 0 0 16,0 0 0-16,0 0 0 16,0 0 0-16,0 0 0 15,0 0 0-15,0 0 0 16,0 0 0-16,0 0 0 15,0 0 0-15,0 0 0 0,0 0 0 16,0 0 0-16,0 0 0 16,0 0 0-16,0 0 0 15,0 0 0-15,0 0 0 0,0 0 0 16,0 0 0-16,0 0 0 16,0 0 0-16,0 0 0 15,0 0-15-15,17 16-70 16,-17-16-3-16</inkml:trace>
          <inkml:trace contextRef="#ctx0" brushRef="#br0" timeOffset="13187.793">4474 3414 310 0,'0'0'2'16,"0"0"3"-16,0 0 2 16,13 16 3-16,-4 4 0 0,5 7 0 15,11 10 1-15,-2 18 2 16,6 12-3-16,-7 13-1 16,7 10-2-16,1 9-3 0,-2 7 1 15,2 9-1-15,-12 8 1 16,5-1 0-16,-3-3 1 15,-4 0-1-15,3-7-1 16,0 5 1-16,-6-10-1 16,1-6 1-16,-2-4-2 0,1-11-1 15,3-9 2-15,-2-11-3 16,-5-1-1-16,-2-13-3 16,-7-13-11-16,9-23-63 0,-2 0-2 15</inkml:trace>
          <inkml:trace contextRef="#ctx0" brushRef="#br0" timeOffset="14031.57">4338 3260 268 0,'0'0'6'0,"0"0"4"0,0 0 3 15,0 0 1-15,14-12 2 16,4 9 2-16,5-3 0 16,16-2 3-16,7 0-7 15,14-4-3-15,8 12-3 16,13 0-1-16,8 0-1 0,9 0-3 15,8 6-1-15,0 2 1 16,4 2-3-16,0 6 1 16,-2 6 1-16,6-9-2 0,-12 12 0 15,5-2 2-15,-3 7-2 16,-12 5 0-16,2-4 2 16,-10 1-2-16,-7 7-1 15,3-4 2-15,-14 10 0 0,-6 4-3 16,-11-8 3-16,-1 10-1 15,-5 11-1-15,-2-2 4 16,-13 5-1-16,-1 2-2 16,-4-3 3-16,-7 10 0 0,-4 3-1 15,-3 3 2-15,-4 1-1 16,-5-8-3-16,2-2 2 16,-4 11-2-16,-5-3 0 15,-7-5 2-15,-2-10-2 16,0 0-1-16,0-6 1 0,-7 0 0 15,-5-3 0-15,3-1 0 16,-14-3 2-16,3-8-3 16,-3 0 2-16,-3 4-1 0,-9-6 1 15,-4-6-1-15,-2 0 1 16,-2-5 0-16,-6-11-1 16,5-3 2-16,-11-1-1 15,-4-1 0-15,-1-2 1 0,1-2 0 16,5-6-1-16,2 2 0 15,3 3 0-15,-3 5-2 16,10-12 2-16,10 2-3 16,9 2-6-16,0-8-9 0,14 2-63 15,2-4-3-15</inkml:trace>
          <inkml:trace contextRef="#ctx0" brushRef="#br0" timeOffset="14781.585">6940 4217 244 0,'0'0'9'0,"0"0"4"16,0 0 3-16,2-12 2 15,-2 12-1-15,0 0 4 0,0 0-2 16,0 0 2-16,-9-14-6 16,-7 14-5-16,0 14-4 15,0 4 1-15,-4-2-2 16,1 4-2-16,-1-2 3 0,-2 15-2 15,12 6-2-15,4-4 2 16,6 6-1-16,0-5-1 16,12-1 1-16,9 0 0 0,0 0-2 15,15-8 3-15,-1-14-2 16,13-7-1-16,-2-9 1 16,2-10-1-16,0-5 0 15,-6-9 1-15,-3-11-2 16,-14-1-1-16,-5-6 0 0,-17-4-1 15,-6 12-1-15,-13-6 0 16,-13 4-3-16,-3 8-4 16,-7 6-8-16,0 9-20 15,-9 10-41-15,10 6-2 0</inkml:trace>
          <inkml:trace contextRef="#ctx0" brushRef="#br0" timeOffset="15172.223">7259 4365 376 0,'0'0'4'16,"0"0"4"-16,0 0-1 0,0 0 3 15,-4-10 1-15,4 10 0 16,23-3 0-16,2-3 2 16,11 6-5-16,18-6-3 15,17-1 0-15,7 0-2 0,9 5-2 16,9-4 0-16,-6-4 0 16,11 2-1-16,-5-7 1 15,-11 1 0-15,-2 8 0 16,-10 0 0-16,-8-8 1 15,0 5-2-15,-11-1 2 0,-2 7 0 16,-13 3 0-16,-11 0 1 16,-8 0-1-16,-8-6 0 15,-12 6-1-15,17 0-2 0,-17 0-14 16,-3 9-65-16,-13-2-5 16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1:29.5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0 645 322 0,'0'0'1'0,"0"0"-1"15,16 0 1-15,9-9 2 16,14-4 0-16,12-9 1 16,24-4 1-16,21-7 0 15,20-2 2-15,23-6 0 16,9-5 0-16,12 5 1 0,12-1-1 15,5 0 1-15,-3 1-1 16,-6 3-1-16,-10-2-1 16,-11 5-1-16,-18 6-1 15,-12 1-1-15,-24 5-8 0,-19 0-14 16,-19-3-53-16,-7 14-3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3:48.54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A3B375-42F0-42C2-ADB0-2EB48A31EAC7}" emma:medium="tactile" emma:mode="ink">
          <msink:context xmlns:msink="http://schemas.microsoft.com/ink/2010/main" type="writingRegion" rotatedBoundingBox="2987,9770 31904,2600 34449,12866 5532,20036"/>
        </emma:interpretation>
      </emma:emma>
    </inkml:annotationXML>
    <inkml:traceGroup>
      <inkml:annotationXML>
        <emma:emma xmlns:emma="http://www.w3.org/2003/04/emma" version="1.0">
          <emma:interpretation id="{A679AD76-1282-416E-9F6B-5FD2DF93D45B}" emma:medium="tactile" emma:mode="ink">
            <msink:context xmlns:msink="http://schemas.microsoft.com/ink/2010/main" type="paragraph" rotatedBoundingBox="3705,9596 31896,2585 33300,8230 5109,15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F472DA-54FD-484E-804C-F99BFEDCB38A}" emma:medium="tactile" emma:mode="ink">
              <msink:context xmlns:msink="http://schemas.microsoft.com/ink/2010/main" type="line" rotatedBoundingBox="3705,9596 31896,2585 33300,8229 5109,15240"/>
            </emma:interpretation>
          </emma:emma>
        </inkml:annotationXML>
        <inkml:traceGroup>
          <inkml:annotationXML>
            <emma:emma xmlns:emma="http://www.w3.org/2003/04/emma" version="1.0">
              <emma:interpretation id="{E2536D78-A61A-484E-9260-D1D50E9E492D}" emma:medium="tactile" emma:mode="ink">
                <msink:context xmlns:msink="http://schemas.microsoft.com/ink/2010/main" type="inkWord" rotatedBoundingBox="3605,9858 22934,4243 24516,9689 5187,15304">
                  <msink:destinationLink direction="with" ref="{E693BB46-F156-407A-B470-B73997B1ECB9}"/>
                  <msink:destinationLink direction="with" ref="{220FE87C-0163-4592-A06E-EABA43285728}"/>
                  <msink:destinationLink direction="with" ref="{07EC77D3-B64F-4422-8DF3-3CEA7D31FFBB}"/>
                  <msink:destinationLink direction="with" ref="{8A8C2F39-2BB9-4115-8EF5-3260E1FDE2AD}"/>
                </msink:context>
              </emma:interpretation>
              <emma:one-of disjunction-type="recognition" id="oneOf0">
                <emma:interpretation id="interp0" emma:lang="en-US" emma:confidence="0">
                  <emma:literal>AIDIIAIIDFAID</emma:literal>
                </emma:interpretation>
                <emma:interpretation id="interp1" emma:lang="en-US" emma:confidence="0">
                  <emma:literal>AIDIIAIIDFAIDE</emma:literal>
                </emma:interpretation>
                <emma:interpretation id="interp2" emma:lang="en-US" emma:confidence="0">
                  <emma:literal>AIDIIAIIDFAIDI</emma:literal>
                </emma:interpretation>
                <emma:interpretation id="interp3" emma:lang="en-US" emma:confidence="0">
                  <emma:literal>AIDIIAIIDFAIDD</emma:literal>
                </emma:interpretation>
                <emma:interpretation id="interp4" emma:lang="en-US" emma:confidence="0">
                  <emma:literal>AIDIIAIIDFAID'</emma:literal>
                </emma:interpretation>
              </emma:one-of>
            </emma:emma>
          </inkml:annotationXML>
          <inkml:trace contextRef="#ctx0" brushRef="#br0">3279 7395 260 0,'0'0'6'0,"0"0"3"0,-10 4 3 15,10-4 2-15,-23 10 0 16,11 0 3-16,-2 3 0 16,-4 5 0-16,-3 2-2 15,3 5-5-15,2 8-1 16,6 2-1-16,1 4-2 0,2 4 0 16,7 6-1-16,0 0 0 15,12-4-1-15,11-6 0 16,6-4 0-16,0-4-1 15,9-11-1-15,5-14-3 0,11-6-12 16,-2-10-28-16,-1-9-37 16,-3-3-3-16</inkml:trace>
          <inkml:trace contextRef="#ctx0" brushRef="#br0" timeOffset="2062.501">4425 8201 253 0,'0'0'4'0,"0"0"5"16,0 0-1-16,0 0 2 15,0 0 3-15,0 0-3 16,0 0 0-16,0-8 0 0,0 8-5 15,0 0-2-15,0 0 0 16,14-4-1-16,-1 4-2 16,9 0 3-16,4-6 0 15,9 2 2-15,1-6 2 16,6 1 0-16,-1 2-3 0,8-5 3 16,-8 3 0-16,2-4-2 15,-11-7 1-15,-4 8-1 16,2 8-2-16,-11-3 2 15,-6 5 0-15,-3-6-2 0,-10 8 2 16,13-2 0-16,-13 2-2 16,0 0 2-16,0 0 1 15,0 0-2-15,0 0-1 16,0 0 0-16,0 0-2 0,0 0-5 16,3 10-13-16,-3-10-61 15,0 0-2-15</inkml:trace>
          <inkml:trace contextRef="#ctx0" brushRef="#br0" timeOffset="24344.28">3018 8153 324 0,'0'0'4'0,"0"0"2"16,-9-3 2-16,-5 3 3 15,1 0 1-15,-3 0 3 0,0 0 1 16,-7 0-1-16,1 7-2 15,-4 5-3-15,4 4-2 16,-1 7-2-16,0 3-2 16,5 9-1-16,-2 6-1 0,1 8-1 15,3 6 0-15,5-4-1 16,6-2 0-16,5 1 1 16,5-3-1-16,6-9 1 15,10-7-1-15,6-8 1 16,8-11-1-16,1-5 1 0,6-7 0 15,-1-9-1-15,1-11 1 16,1-9-1-16,-6-2 0 16,-1-12 0-16,-3-2 0 0,-15-2-1 15,-2-8 2-15,-9 4-1 16,-7-5-1-16,0 5 1 16,-9 4-1-16,-10 10 0 15,-4 3 0-15,-6 11-1 0,-1 14-1 16,-7 9-4-16,0 6-17 15,9 13-56-15,-15 4 0 16</inkml:trace>
          <inkml:trace contextRef="#ctx0" brushRef="#br0" timeOffset="44922.862">4696 8141 258 0,'0'0'6'16,"0"0"1"-16,0 0 3 15,0 0 1-15,0-6 1 0,0 6 1 16,0 0 3-16,13-12 1 16,10 8-4-16,3 0-1 15,9 2-1-15,13-8-2 16,13-4-1-16,13-1 0 0,8-1-3 16,4-4-2-16,1-3 0 15,4 2-1-15,-1-1-2 16,0 2 3-16,-3 4-3 0,-7 5-1 15,-2 1 2-15,-11 0 0 16,-1 8-1-16,-13 2 5 16,-10-6 0-16,-11 6-1 15,-4-7 4-15,-12 7-1 0,-16 0-1 16,17-3 0-16,-17 3-6 16,0 0-14-16,4-22-50 15,-4 22-17-15</inkml:trace>
          <inkml:trace contextRef="#ctx0" brushRef="#br0" timeOffset="46032.306">6169 8703 365 0,'0'0'7'16,"9"0"4"-16,12-6 1 16,7-7 1-16,8-3 2 15,12-3 0-15,12-3 1 0,18-15-1 16,7-4-5-16,11 0-4 15,1 1-2-15,2 1 0 16,-3 2-2-16,2-2-1 16,-11 0 1-16,-6 17-1 0,-21-1 0 15,-5 8-1-15,-19-1-5 16,-4 6-12-16,-22 14-60 16,2-8-8-16</inkml:trace>
          <inkml:trace contextRef="#ctx0" brushRef="#br0" timeOffset="45704.136">6036 7309 321 0,'0'0'4'16,"0"0"1"-16,0 0 5 15,0 0 0-15,7 0 3 16,13 0 3-16,12 0 1 0,10-3-2 16,20 0-1-16,5-3-3 15,20-3-5-15,9-7 0 16,10-5-3-16,-3 9-3 16,1-8 1-16,-8 7-1 15,-9 4-2-15,-12 6 2 0,-14 3-4 16,-19 9-9-16,-13-9-50 15,-20 30-15-15</inkml:trace>
          <inkml:trace contextRef="#ctx0" brushRef="#br0" timeOffset="47016.647">6933 6795 300 0,'0'0'7'0,"0"0"2"15,7-12 3-15,2 3 2 0,10-11 1 16,6 0 2-16,14 2 1 16,3-3 1-16,13-4-8 15,13 0-2-15,10 3 0 16,8 6-4-16,5 2 0 0,5 5-2 15,1 1-1-15,3 2-1 16,2 6 0-16,-1 4 0 16,-7 15-1-16,-2 3 0 15,-1 11 1-15,-8 2-2 0,-2 7 1 16,-4 10 0-16,-5 11 0 16,-8 8 1-16,-3-1-1 15,-3 8 1-15,-7 2 1 16,4 6 0-16,-7 4-1 0,-9-4 2 15,-7 6-1-15,5 4 0 16,-16-9 2-16,-1 5-4 16,-11 5-1-16,-9-14 2 15,0 1-1-15,-12-1-1 0,-8-5 3 16,-12-14 0-16,-7-3-1 16,-5-12 3-16,-11-2 1 15,-9 1 0-15,-5-6 1 16,-8-7 0-16,0-6-1 0,-3-4-5 15,-7 1 0-15,6-6 0 16,1-7 0-16,5-7 0 16,10-6 0-16,14-3 0 15,3-7 0-15,12-6 0 0,8-7 0 16,12-15-75-16,12 6-13 16</inkml:trace>
          <inkml:trace contextRef="#ctx0" brushRef="#br0" timeOffset="46407.2599">7032 6893 296 0,'0'0'7'0,"0"0"4"16,14 9 3-16,-5 0 1 15,7 7 1-15,3 10 3 0,4 15 1 16,-1 11 1-16,1 8-6 16,7 18-4-16,-9 4-1 15,6 25-2-15,-8 3-1 16,1 12 0-16,-1-3-2 0,-1 2-3 15,-1-4 0-15,-1-3 0 16,0-5-1-16,-3-15 0 16,6-10 0-16,-6-8-2 0,3-21 3 15,0-4-2-15,-6-12-3 16,3-10-7-16,-6-15-26 16,5-8-48-16,1-6 3 15</inkml:trace>
          <inkml:trace contextRef="#ctx0" brushRef="#br0" timeOffset="47516.659">9378 7373 335 0,'0'0'6'16,"0"0"5"-16,0 0 2 15,0 0 3-15,-9 0 2 16,-1 3-1-16,-13 10 1 0,-2 5 1 16,-7 7-6-16,0 3-5 15,-10 5-1-15,3 8-3 16,3 14-1-16,4 1 0 15,6 3-1-15,10-1 0 0,14 0 0 16,2-3 0-16,12 1-2 16,20-9 2-16,4-16 0 15,8-15 0-15,8-7 0 0,3-9-1 16,0-2 0-16,-4-15 1 16,0-8-2-16,-8-11 0 15,-1-3 0-15,-3-4 0 16,-11-9 0-16,-6-6 0 15,-8-6 0-15,-5-10 0 0,-2 4 0 16,-7-8 0-16,-13 17-5 16,-16 10 0-16,-7 12-6 15,-19 4-25-15,0 23-49 16,-2 8 0-16</inkml:trace>
          <inkml:trace contextRef="#ctx0" brushRef="#br1" timeOffset="133362.3818">5270 6869 354 0,'0'0'6'0,"0"0"5"15,0 0-1-15,0 0 2 16,-7 0 0-16,7 0 0 15,-25 30 0-15,6-5 1 16,-1 14-5-16,-3 22-4 0,-5 5 3 16,-11 25-2-16,4 12-1 15,-11 20 2-15,1 11-3 16,-13 23 1-16,1 7 0 0,-8 2-1 16,1 7-1-16,5-11-1 15,-1-5 0-15,1-19 0 16,10-19 1-16,8-23 0 15,11-25-1-15,9-21-2 0,-2-20-4 16,14-13-8-16,-9-17-34 16,16-19-37-16,-5-15 0 15</inkml:trace>
          <inkml:trace contextRef="#ctx0" brushRef="#br0" timeOffset="12515.8658">-8602 12418 252 0,'0'0'3'0,"0"0"2"16,0 0 5-16,0 0 4 0,0 0 3 15,0 0 1-15,0 0 2 16,0 0 0-16,0 0 0 16,0 0-2-16,0 0-4 15,12 13-3-15,5-6-3 0,9-1-2 16,6 0 0-16,13 0 0 15,10 1-1-15,6-7 0 16,17 0-1-16,5 0 1 16,7-7 0-16,8 1 0 0,1-3 1 15,2-1-2-15,-9 4 1 16,-5-1-1-16,-9 5 0 16,-14-2-1-16,-9 4-1 15,-13 0 0-15,-10 0-1 0,-7 0 2 16,-2 0-3-16,-7 0 0 15,0 0 0-15,-5 0 0 16,1 0 0-16,-12 0 0 16,23-6 0-16,-14 2 0 0,-9 4 0 15,23-7 0-15,-23 7 0 16,16-10 0-16,-16 10 0 16,14-6 0-16,-14 6 0 15,0 0 0-15,0 0 0 0,0 0 0 16,0 0 0-16,0 0 0 15,0 0 0-15,0 0 0 16,0 0 0-16,0 0 0 16,-14 0 0-16,14 0-16 0,-16 11-24 15,0-6-46-15,3 6-2 16</inkml:trace>
          <inkml:trace contextRef="#ctx0" brushRef="#br0" timeOffset="13765.883">-7155 12990 353 0,'0'0'3'0,"0"0"1"16,0 0 1-16,0 0 2 15,0 0 2-15,6 6 3 16,10-6 0-16,4 3 0 0,13-3-2 16,8 4 1-16,14-8-3 15,12-2-2-15,11-7-1 16,5 4-2-16,11-11-1 15,0 1-1-15,0 3 1 0,-11-1-2 16,-6 1-1-16,-10 4-3 16,-12-4-7-16,-9-3-40 15,-14 9-30-15,-16-3-2 0</inkml:trace>
          <inkml:trace contextRef="#ctx0" brushRef="#br0" timeOffset="13359.639">-7332 11914 251 0,'0'0'6'15,"0"0"6"-15,0 0 4 16,13-10 3-16,3 10 3 0,10 0-1 15,3 0 3-15,15 0 0 16,5 0-7-16,12 4-4 16,10-1-4-16,7 0-3 15,8 1-1-15,8-4-2 0,9 3 1 16,-3-3 0-16,6 0 0 16,0 0 0-16,-3 0 0 15,-9 0 0-15,-11 0-1 16,-8 6-1-16,-14-3-1 0,-13 3-4 15,-16-3-6-15,-5 10-17 16,-15 3-55-16,-12-2 0 16</inkml:trace>
          <inkml:trace contextRef="#ctx0" brushRef="#br0" timeOffset="14156.519">-5918 11317 417 0,'0'0'2'15,"0"0"0"-15,0 0 0 0,0 0 1 16,4 20 2-16,-4 1 0 16,0 12 0-16,0 8 1 15,0 18-1-15,0 10 0 16,0 15 0-16,0 15-2 0,2 7 0 16,2 13-1-16,-1 0-1 15,4 10 1-15,2 2-1 16,1-2 0-16,-1-7 0 15,4 0-1-15,1-6 1 0,-5-14-1 16,1-6 0-16,-4-12-1 16,1-14-3-16,-4-11-5 15,-3-18-13-15,0-12-59 16,-3-13-1-16</inkml:trace>
          <inkml:trace contextRef="#ctx0" brushRef="#br0" timeOffset="15250.291">-9655 12993 340 0,'0'0'6'0,"-14"0"4"16,14 0 3-16,-16 0 2 15,16 0 0-15,-16-13 0 16,7 0 2-16,-1-6 0 16,6-7-5-16,4-6-4 15,0-6-2-15,10-11-2 0,3-12-1 16,1-3-1-16,4-16-1 15,5-4 0-15,0-8 0 16,0-2 0-16,-4 0-1 16,-3 2 1-16,-3 5-1 0,-4 16 1 15,1 5-1-15,-3 17 1 16,-7 9-3-16,2 19 1 16,2 8 1-16,-4 13-1 0,19 19 1 15,-3 10-1-15,7 20 0 16,6 7 1-16,4 17 0 15,4 13 0-15,6 0-3 16,-2 12-5-16,1-10-10 0,0-4-41 16,-4-4-24-16,-8-6-2 15</inkml:trace>
          <inkml:trace contextRef="#ctx0" brushRef="#br0" timeOffset="15453.434">-9807 12482 404 0,'0'0'3'0,"0"0"-1"15,0 0 2-15,0 0 0 16,12-16 1-16,11 9 0 16,13-5 1-16,9 3-1 15,14-4-5-15,17 4-12 0,4 5-62 16,8-8-4-16</inkml:trace>
          <inkml:trace contextRef="#ctx0" brushRef="#br0" timeOffset="14656.554">-6063 11211 312 0,'0'0'2'0,"7"-3"0"16,9-3 4-16,9 0 0 15,14-4 3-15,9 2 1 16,14 2 1-16,18 4 2 16,14 2 0-16,12 8-3 0,7 16-1 15,13 4 0-15,2 10-2 16,1 11-2-16,4 2 0 15,-14 9 0-15,-10 9-1 16,-9 3-1-16,-10 3 1 0,-15 6-2 16,-15 5-1-16,-14 1 1 15,-14 10-1-15,-13 5 0 16,-12 3 0-16,-10-1-1 16,-13 8-1-16,-14-1-2 0,-2-7 0 15,-7-4 0-15,-5-7-1 16,-4-13 1-16,-4-6 1 15,-6-17 1-15,0-11 3 0,-10-7 1 16,-3-17 1-16,-3-4 0 16,-4-8 0-16,-2-4-4 15,0-6-7-15,9-2-29 16,3-8-42-16,4-3-4 16</inkml:trace>
          <inkml:trace contextRef="#ctx0" brushRef="#br0" timeOffset="22734.844">-4284 11801 307 0,'0'0'4'16,"0"0"1"-16,0 0 5 0,0 0 1 15,-16-9 3-15,16 9 1 16,-13 0 3-16,13 0-1 15,-16 3-2-15,6 10-3 16,0 2-2-16,1 9-3 0,0 5-2 16,-5 9-1-16,2 6-1 15,1 5-2-15,5 5 1 16,3 5-2-16,3-7 1 0,13 4-1 16,6-3 1-16,11-16-1 15,8 2 0-15,7-17 1 16,7-6 0-16,6-11-1 15,-3-10 1-15,2-11 0 0,-2-6 0 16,-4-10 0-16,-12-2 0 16,-3-9 0-16,-10-3 1 15,-8-4-2-15,-7-3 1 16,-8 0-1-16,-3-3 0 16,-14 2 0-16,2 4 0 0,-10 3-1 15,-4 9 0-15,-3 10 0 16,-4 8 0-16,-8 14-1 15,2 6-1-15,-3 16-5 16,-3 4-10-16,-6 11-62 0,5 10 0 16</inkml:trace>
          <inkml:trace contextRef="#ctx0" brushRef="#br1" timeOffset="158550.465">1935 8211 405 0,'0'0'4'0,"0"0"0"15,-16 13 2-15,0 1 2 16,-7 14-1-16,0 7 2 16,-9 10 0-16,0 13 0 0,0 14-3 15,4-3-1-15,11 15-2 16,1-7-2-16,10-6 1 15,6-4-2-15,12-15-1 16,17-17 1-16,6-13 0 16,11-18-1-16,6-17 2 0,1-13 0 15,-4-9-1-15,0-7 2 16,-16-6-1-16,-12 5-2 16,-5 6-3-16,-16 1-7 0,-9 8-43 15,-17 18-27-15,-13 10-4 16</inkml:trace>
          <inkml:trace contextRef="#ctx0" brushRef="#br1" timeOffset="133721.78">3723 7168 278 0,'0'0'4'0,"0"-19"7"0,0 7 3 16,0-2 2-16,4 1 1 15,8 1 1-15,11 4 3 16,9 2 1-16,16 12-4 16,17 20-6-16,15 7 1 15,21 12-3-15,14 21-2 0,11 9 0 16,9 18-2-16,21 15-1 15,-5 15-1-15,6 2-1 16,-2 0-2-16,0-2 1 0,-7-2 0 16,0-5 0-16,3-16 3 15,-15-16-1-15,-4-14 1 16,0-15-3-16,-9-6-2 16,-13-18 0-16,-8-9 0 0,-20-12 0 15,-13-10 0-15,-17 0 0 16,-13-10 0-16,-13-6 0 15,-19-3 0-15,-1-11-61 16,-10 18-28-16</inkml:trace>
          <inkml:trace contextRef="#ctx0" brushRef="#br1" timeOffset="157972.327">8328 7354 366 0,'0'0'9'16,"0"0"2"-16,0 0 0 0,-10-3 0 16,10 3 0-16,-22-10 2 15,-1 10 0-15,1-3 2 16,-8 13-9-16,-2-4-3 0,4 7 1 16,1 6-1-16,-1 4-1 15,2 6 0-15,0 0-2 16,7 3-1-16,15-3-1 15,4 10-1-15,4-7-1 16,5-4 1-16,17 0 0 0,1-12 0 16,5 1 0-16,3-11 1 15,-1-2 3-15,0 0 0 16,-9-4 3-16,1 0-2 16,-7-8 1-16,3 8 0 15,-6 0-1-15,-16 0 1 0,14 24 0 16,-11-12-3-16,-3 7-3 15,-13-3-8-15,-16-3-61 16,-19 26-10-16</inkml:trace>
          <inkml:trace contextRef="#ctx0" brushRef="#br0" timeOffset="13000.24">-7255 11962 328 0,'0'0'4'0,"0"0"0"0,0 0 2 15,0 0 3-15,10 12 2 16,-10-12 3-16,16 27 0 16,-7-1 1-16,-2-1-2 15,2 16-1-15,1 4-2 0,-4 13-2 16,1 6-2-16,-4 7-1 16,1 6-2-16,-1 1 0 15,3 5-1-15,1-6-1 0,0 0 0 16,2-5-1-16,0-9-1 15,5-12-2-15,-5-5-6 16,1-18-14-16,-10-5-58 16,9-13 0-16</inkml:trace>
          <inkml:trace contextRef="#ctx0" brushRef="#br0" timeOffset="-5750.193">276 9831 344 0,'0'0'5'0,"13"0"2"16,6-5 2-16,10-4 3 15,9-4 0-15,14-7 0 0,10-2 1 16,11-6-1-16,10 0-3 16,5-5-3-16,5-3-1 15,1 4-1-15,-7 6-1 16,-4-3 0-16,-9 9-1 15,-8-2 0-15,-13 10-1 0,-14 2-1 16,-9 4-5-16,-11 6-10 16,-19 0-61-16,0 0-5 15</inkml:trace>
          <inkml:trace contextRef="#ctx0" brushRef="#br0" timeOffset="-7062.719">-1014 9156 274 0,'0'0'9'0,"0"0"3"16,0 0 3-16,0 0 3 15,0 0 1-15,0 0 0 16,0 0 3-16,0 0-1 16,0 0-6-16,0 0-4 0,14-3-3 15,4 3-2-15,5-4-2 16,7 4 1-16,4 0-2 15,9-4 0-15,6 2-1 16,4-2 0-16,2 0 0 0,4 2-1 16,1-2 0-16,9-6 1 15,-5 1-1-15,7-3 0 16,3-1 0-16,-3 1 0 16,-4-4 0-16,-3 0 0 0,-2 1 0 15,-7-1 0-15,-14 6 1 16,-4 2-1-16,-15 1 2 15,-3 4-1-15,-19 3 0 16,16-3 1-16,-16 3-1 16,0 0 0-16,0 0 0 0,0 0-1 15,0 0 1-15,0 0-1 16,0 0 0-16,0 0-4 16,0 0-4-16,-6-3-12 15,6 3-63-15,0 0-4 0</inkml:trace>
          <inkml:trace contextRef="#ctx0" brushRef="#br0" timeOffset="-6234.563">-18 8520 325 0,'0'0'7'0,"0"0"2"15,0 0 2-15,0 0 2 16,0 0 0-16,0 0 3 16,9-10-1-16,11 8 1 15,6-8-7-15,16 0-2 0,6 0-1 16,13-6-1-16,10 3-2 16,10 0-1-16,6 0 0 15,3 0-1-15,6-2 0 16,-2 2 0-16,-4 0-1 15,1 3 0-15,-15 4 1 0,-10-1-1 16,-12 2-1-16,-9 0 1 16,-12 5 0-16,-11 0-5 15,-22 0-11-15,14 0-57 0,-14 13-7 16</inkml:trace>
          <inkml:trace contextRef="#ctx0" brushRef="#br0" timeOffset="-6577.332">62 8552 327 0,'0'0'4'16,"0"0"3"-16,4 12 1 16,-4-12 3-16,7 26 1 0,3-5 0 15,-1 7 3-15,0 7-1 16,5 13-4-16,2 7-1 16,3 12-2-16,1 4-1 15,-4 12-2-15,3 4 0 0,3 6-2 16,1 3 1-16,-4 0-1 15,4 2-1-15,-5-12 0 16,2-6 0-16,-1-6-1 16,1-13-2-16,-4-7-3 0,-3-20-9 15,3-22-41-15,-3-3-25 16,-13-9-4-16</inkml:trace>
          <inkml:trace contextRef="#ctx0" brushRef="#br0" timeOffset="-5328.29">959 7704 304 0,'0'0'3'0,"0"0"2"16,0 0 4-16,-7 14 0 16,7 5 2-16,0 9 1 15,7 11 1-15,5 12 2 0,11 13-3 16,0 17-2-16,9 12-3 16,-7 13-1-16,8 9-1 15,-1 10-2-15,4 14-2 16,-8-2 1-16,4 1 0 15,-2 3-2-15,-5-2 1 0,5-8 0 16,-5-6-1-16,1-12 1 16,-4-3-1-16,4-14 2 15,-3-12-2-15,-1-10-2 16,-3-17-5-16,1-6-23 16,6-16-48-16,-17-9 0 0</inkml:trace>
          <inkml:trace contextRef="#ctx0" brushRef="#br0" timeOffset="-3312.614">952 7737 184 0,'0'0'6'16,"0"0"4"-16,0 0 1 15,0 0 1-15,-9-7 3 0,9 7 0 16,0 0 1-16,0 0 1 16,0 0-4-16,0 0-2 15,5-12 0-15,-5 12-2 0,21-14 0 16,-9 4 0-16,10 1-2 16,1-5 0-16,9 2 1 15,4-2-3-15,2 5-1 16,1 0 1-16,6 0-2 0,-3-1-1 15,0 4 1-15,-4-4 1 16,1 7-1-16,-7-3 1 16,-6 2-1-16,1 1 1 15,-2-4-1-15,-6 7 0 16,4 0-1-16,0 0 0 0,2 0 0 16,7 0-2-16,4 0 1 15,9 0 0-15,0 7 0 16,3-4 0-16,1 3-1 15,-1-2 1-15,0-1-1 0,-6 0 1 16,1 4-1-16,-9 2 1 16,-1 1 0-16,8 2-2 15,-2 0 3-15,7 8-2 0,-7 9 1 16,5-3 0-16,1 6 0 16,4 6-1-16,3 1 1 15,-4 10-1-15,-4 2-1 16,-1-6 1-16,-5 3-1 0,-2 6 0 15,3-1 1-15,-7-3-1 16,-4 9 0-16,-1-3 2 16,-4 3 0-16,-2 8-1 15,-1-3 2-15,-1 4-1 0,-6-5-1 16,-3 6 0-16,-3-5 0 16,-5-3-1-16,-2-4 2 15,0-5-2-15,-6 3 0 16,-4-4 1-16,-2 0 0 15,-4-3 0-15,3 1 0 0,-10 2 0 16,4-4-1-16,3 2 1 16,-4-1 0-16,-3-2 0 15,-9-1-1-15,4-7 1 0,-2-4 0 16,-5-1 1-16,-1 1 0 16,-12-10 1-16,0 4 1 15,-7-2-3-15,4 0 2 16,-7-3 0-16,-1-1 0 0,2 4-1 15,-5-6 1-15,4-2 0 16,1-2-1-16,-2-3 2 16,10-3 0-16,-2-2-1 15,3-6 1-15,7-2 0 0,2 0-1 16,9-2-1-16,5-8-3 16,9 2-10-16,-4 2-37 15,17-7-31-15,3-3-4 16</inkml:trace>
          <inkml:trace contextRef="#ctx0" brushRef="#br0" timeOffset="45375.998">6079 7209 352 0,'0'0'5'16,"0"0"0"-16,-4 10 2 15,4-10 1-15,-6 20 2 0,3 1 0 16,0 3 3-16,3 14 0 16,-4 10-4-16,11 1 2 15,6 21-2-15,-1 17-1 16,4-4 0-16,-6 17-3 0,10 6-3 16,-4 1 2-16,-3-3-2 15,-1 3-1-15,-2-11 1 16,1-12-1-16,1-4-2 15,1-19 4-15,-1-3-2 16,2-20 0-16,-5-9-1 0,4-13-3 16,-1-3-11-16,-12-13-29 15,23-16-39-15,-12-7-2 16</inkml:trace>
          <inkml:trace contextRef="#ctx0" brushRef="#br0" timeOffset="-875.08">-1645 8208 194 0,'0'0'7'0,"0"0"4"15,0 0 5-15,0 0 2 16,0 0 3-16,-19-7 2 0,3 7 0 15,0 0 2-15,-7 5-6 16,0-3-3-16,-2 4-3 16,-1 8-3-16,0 0-3 15,-3-2 0-15,7 6-2 16,-4 4 0-16,-3 2-1 0,6 7 0 16,0 5 0-16,-2-1-1 15,2 7 0-15,4 0 0 16,6 3 0-16,1-1-1 15,5 5 1-15,7-4 0 0,0-4 0 16,9-1-1-16,7-5 0 16,7 0 1-16,9-13-1 15,1-3 0-15,1-9 0 16,12-3 0-16,-5-7 0 0,5-3 0 16,-4-7 1-16,-4 0-1 15,-1 0 1-15,-5 0-1 16,-7 1 0-16,-9 3 0 0,-16 6 0 15,12-10 0-15,-12 10-2 16,0 0-4-16,0 0-14 16,-12-3-62-16,12 3-4 15</inkml:trace>
          <inkml:trace contextRef="#ctx0" brushRef="#br0" timeOffset="374.967">2766 7100 313 0,'0'0'4'16,"0"0"6"-16,0 0 0 15,16-10 2-15,7-2 2 0,9-1 1 16,4-3 1-16,15 1 0 16,4-5-4-16,16-3-4 15,3 3 0-15,0-2-2 16,3 3-2-16,-8 0 1 0,-5 7-1 16,-13-2 0-16,-10 8 0 15,-8 4 0-15,-13-6-2 16,-8 8 2-16,-12 0-1 15,0 0-1-15,0 14-2 0,0-2-10 16,0-12-39-16,-10 20-34 16,10-20-2-16</inkml:trace>
          <inkml:trace contextRef="#ctx0" brushRef="#br0" timeOffset="-2015.717">2937 8453 174 0,'0'0'7'15,"0"0"1"-15,0 0 4 16,0 0 3-16,0 0 2 0,0 0 3 15,0 0 1-15,0 0 3 16,0 0-5-16,0 0 0 16,13 0-2-16,-13 0-2 15,10 0 0-15,-10 0-3 0,22 0-2 16,1 0-2-16,-1-4-1 16,10 0-1-16,3 2-1 15,11-5-1-15,12-2-1 16,13-1 0-16,4-3-1 0,8 1 0 15,7-5-1-15,7 1 1 16,0-2-1-16,2-5-1 16,4-1 2-16,-2 5-2 15,-9-2 1-15,2 1 0 0,-7 0-1 16,-6-1 1-16,-10 3 0 16,-10 3 0-16,-10 8-1 15,-12-5 2-15,-13 6-1 16,-6 0-2-16,-8 6 2 0,-12 0-6 15,0 0-9-15,9-14-49 16,-9 14-16-16</inkml:trace>
          <inkml:trace contextRef="#ctx0" brushRef="#br1" timeOffset="192770.003">-8976 9370 302 0,'0'0'0'0,"0"0"1"15,19-12 0-15,13 9 2 0,17-7 1 16,16-2 3-16,21-4 3 16,31-13 2-16,18 3 1 15,33-16 4-15,22-10 0 16,26-12 0-16,22-9-2 0,26-18-2 16,23-5-1-16,16-10-2 15,16-9-3-15,14 0-2 16,2-8-1-16,0 4-1 15,-7 0-1-15,-9 4 0 0,-20 12-1 16,-19 3-1-16,-25 14 0 16,-23 8-4-16,-42 12-6 15,-22 15-16-15,-29 17-57 16,-43 3-1-16</inkml:trace>
          <inkml:trace contextRef="#ctx0" brushRef="#br1" timeOffset="193239.763">-5182 7344 399 0,'0'0'1'15,"0"0"0"-15,0 0 0 16,0 0 1-16,0 0 0 15,21-3 1-15,15 0 0 0,15-3 1 16,30-4-2-16,22-3 1 16,32-6-1-16,23-7 0 15,23-3-1-15,19-3 0 16,12 1 2-16,14-2 1 0,-3 7 0 16,-5 1 1-16,-15 11-1 15,-13 5 1-15,-25 12 0 16,-23 7-1-16,-33 16-2 15,-32 13 2-15,-38 12-2 16,-32 15 1-16,-33 15 1 0,-33 19-1 16,-30 9 0-16,-28 17 0 15,-21 12 1-15,-16 10-1 16,-11 9 0-16,-9 12-1 16,-10 2 0-16,0-1-4 0,7 13-15 15,33-1-65-15,-24-4-5 16</inkml:trace>
        </inkml:traceGroup>
        <inkml:traceGroup>
          <inkml:annotationXML>
            <emma:emma xmlns:emma="http://www.w3.org/2003/04/emma" version="1.0">
              <emma:interpretation id="{F40F9DAC-A918-4EA9-B083-21D4A45C2999}" emma:medium="tactile" emma:mode="ink">
                <msink:context xmlns:msink="http://schemas.microsoft.com/ink/2010/main" type="inkWord" rotatedBoundingBox="30362,6034 32614,5474 33300,8230 31047,8790"/>
              </emma:interpretation>
              <emma:one-of disjunction-type="recognition" id="oneOf1">
                <emma:interpretation id="interp5" emma:lang="en-US" emma:confidence="0">
                  <emma:literal>:</emma:literal>
                </emma:interpretation>
                <emma:interpretation id="interp6" emma:lang="en-US" emma:confidence="0">
                  <emma:literal>=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☹</emma:literal>
                </emma:interpretation>
                <emma:interpretation id="interp9" emma:lang="en-US" emma:confidence="0">
                  <emma:literal>c</emma:literal>
                </emma:interpretation>
              </emma:one-of>
            </emma:emma>
          </inkml:annotationXML>
          <inkml:trace contextRef="#ctx0" brushRef="#br1" timeOffset="157347.327">16513 5387 337 0,'0'0'6'15,"0"0"1"-15,-7 2 1 0,-6 4 2 16,-9 2-1-16,-5-2 2 16,-8-2 0-16,-3 4 1 15,-13-1-3-15,-4 2-3 16,-7-5 2-16,7-1-1 0,-3-3-1 16,13 0 1-16,6-3-2 15,7-4-1-15,13-2-1 16,10-13-2-16,15-4 0 15,16-5 0-15,17 0 0 0,6-4-2 16,6-3 2-16,8-5-1 16,-1 5 0-16,-1 3 1 15,-4 5-1-15,-14 8 2 16,-14 3 1-16,-6 7-1 0,-6 5 1 16,-13 7 1-16,0 10-1 15,-13 12 1-15,-6 10-1 16,-10 13 0-16,-1 15-2 15,-7 13-1-15,0 13-16 0,-4 9-68 16,-17 2-2-16</inkml:trace>
          <inkml:trace contextRef="#ctx0" brushRef="#br1" timeOffset="177816.552">18337 6742 264 0,'0'0'7'15,"16"-10"5"-15,-4 6 2 16,1-5 2-16,-1 1 4 15,-1 2 0-15,5 0 3 16,-4 0 0-16,-12 6-7 0,0 0-3 16,-2 10-2-16,-14 8-5 15,-5 3-2-15,0 11-1 16,-15-1-2-16,1 15 0 16,-1 2 0-16,-3 2 0 0,4 5-1 15,0 0 2-15,-4 2 1 16,-4-1 1-16,11-3 0 15,-3-4 0-15,3-4-1 16,9-6 1-16,7-8 0 0,0 2 0 16,19-11-1-16,20-9-1 15,20-10 0-15,17-3-1 16,18-3 1-16,9-10-1 16,19-3-2-16,0-3-2 0,1-1-4 15,5 7-13-15,-24 13-63 16,8-9-3-16</inkml:trace>
        </inkml:traceGroup>
      </inkml:traceGroup>
    </inkml:traceGroup>
    <inkml:traceGroup>
      <inkml:annotationXML>
        <emma:emma xmlns:emma="http://www.w3.org/2003/04/emma" version="1.0">
          <emma:interpretation id="{BF2549E0-68AB-423E-8C00-EFCF2F33F5C3}" emma:medium="tactile" emma:mode="ink">
            <msink:context xmlns:msink="http://schemas.microsoft.com/ink/2010/main" type="paragraph" rotatedBoundingBox="4173,14552 24971,9395 25827,12846 5029,18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96627-5CF4-4517-AA3B-6A0036CB1121}" emma:medium="tactile" emma:mode="ink">
              <msink:context xmlns:msink="http://schemas.microsoft.com/ink/2010/main" type="line" rotatedBoundingBox="4173,14552 24971,9395 25827,12846 5029,18003"/>
            </emma:interpretation>
          </emma:emma>
        </inkml:annotationXML>
        <inkml:traceGroup>
          <inkml:annotationXML>
            <emma:emma xmlns:emma="http://www.w3.org/2003/04/emma" version="1.0">
              <emma:interpretation id="{5559FDFC-03AC-463D-AB1E-0C2023A4083A}" emma:medium="tactile" emma:mode="ink">
                <msink:context xmlns:msink="http://schemas.microsoft.com/ink/2010/main" type="inkWord" rotatedBoundingBox="4173,14552 16389,11523 17244,14974 5029,18003"/>
              </emma:interpretation>
              <emma:one-of disjunction-type="recognition" id="oneOf2">
                <emma:interpretation id="interp10" emma:lang="en-US" emma:confidence="0">
                  <emma:literal>BIIDOADO</emma:literal>
                </emma:interpretation>
                <emma:interpretation id="interp11" emma:lang="en-US" emma:confidence="0">
                  <emma:literal>BIIDOADOO</emma:literal>
                </emma:interpretation>
                <emma:interpretation id="interp12" emma:lang="en-US" emma:confidence="0">
                  <emma:literal>BVIDOADO</emma:literal>
                </emma:interpretation>
                <emma:interpretation id="interp13" emma:lang="en-US" emma:confidence="0">
                  <emma:literal>BVIDOADOO</emma:literal>
                </emma:interpretation>
                <emma:interpretation id="interp14" emma:lang="en-US" emma:confidence="0">
                  <emma:literal>BIIDOFDO</emma:literal>
                </emma:interpretation>
              </emma:one-of>
            </emma:emma>
          </inkml:annotationXML>
          <inkml:trace contextRef="#ctx0" brushRef="#br0" timeOffset="16265.942">-9784 15170 433 0,'0'0'2'16,"0"0"1"-16,0 0-2 15,0 0 0-15,-4 12 1 16,4 11 0-16,0 9 0 0,7 10 1 15,2 16-1-15,1 12 0 16,3 14 0-16,3 6 0 16,0 10-5-16,0-7-11 15,0-16-58-15,4 13-9 16</inkml:trace>
          <inkml:trace contextRef="#ctx0" brushRef="#br0" timeOffset="16750.376">-9884 15370 412 0,'0'0'3'0,"0"0"0"0,0-14 1 16,2 1 0-16,18 1 1 15,13-11-1-15,15 3 1 16,16-2-1-16,14 3-2 0,12 3-1 15,4 6-1-15,-2 8-1 16,-1 2-1-16,-10 8 0 16,-17 12-2-16,-9 9 1 15,-23 3-1-15,-16 9 0 16,-16 5-2-16,-7 2 0 16,-18 2 1-16,-7 3 1 0,-10-2 0 15,3-2 2-15,1-12 0 16,12 2 2-16,6-8 2 15,17-4 3-15,3-7 0 0,23-10 2 16,12 2 0-16,10-6 0 16,10 1 0-16,3-1-1 15,4 0 0-15,-5-2-2 16,-2-1 0-16,-13 6-1 0,-3 0 0 16,-21 7 0-16,-8 8 1 15,-10-1 0-15,-16 5 0 16,-12 4 0-16,-14 4-1 15,-8-1-1-15,-3 0-2 16,-6-10-4-16,8 1-11 0,-7 1-62 16,15-32-8-16</inkml:trace>
          <inkml:trace contextRef="#ctx0" brushRef="#br0" timeOffset="17234.724">-8434 15546 361 0,'0'0'4'16,"0"0"3"-16,0 0-1 16,0 0 4-16,0 0 0 15,0 0 2-15,23 0 0 0,-5 0 2 16,12 0-4-16,14-6-1 15,8-2-1-15,15-1-2 16,9 0 0-16,7-4 0 0,4 3-1 16,3-6 0-16,1 3-1 15,-8 0 1-15,1 0-1 16,-13 0 0-16,-4 1-1 16,-12 6-3-16,-6-4 0 0,-17 3 0 15,0 5 0-15,-13-2 0 16,-6 4 0-16,-13 0 0 15,0 0 0-15,0 0-5 16,0 0-10-16,0-20-61 16,0 20-11-16</inkml:trace>
          <inkml:trace contextRef="#ctx0" brushRef="#br0" timeOffset="17625.347">-7078 14676 355 0,'0'0'4'15,"0"0"2"-15,0 0 4 16,0 0 2-16,-6 22 2 16,6-3 1-16,0 14 2 0,4 8 1 15,1 14-4-15,-1 9-1 16,-1 17-3-16,1 7-3 16,-4 6-2-16,0 3-2 15,0 5 0-15,0-3-2 16,0 5-1-16,0-12 0 0,2-2-3 15,8-15 0-15,3-9-5 16,-3-11-9-16,6-17-41 16,-7-8-28-16,4-7-3 0</inkml:trace>
          <inkml:trace contextRef="#ctx0" brushRef="#br0" timeOffset="18297.252">-7252 14676 309 0,'0'0'4'0,"0"0"2"0,7-8 4 16,-7 8 1-16,19-6 2 15,1 2 4-15,2-2 1 16,0 0 0-16,5 0-3 0,1-1-2 16,4 7-3-16,-5-6-1 15,-2 6-4-15,-2-3-1 16,-11 3-1-16,2 3-2 15,-14-3 0-15,9 0 0 0,-9 0 0 16,0 0 0-16,0 0 1 16,7 9-1-16,-7-9 0 15,0 0 0-15,16 13 0 0,-16-13 0 16,9 3 0-16,-9-3-1 16,14 4 1-16,-14-4 0 15,18 0 0-15,-4 2-1 16,2-2 1-16,7 0 0 15,-2 0-1-15,8 0 0 0,4 0 1 16,3 0-1-16,-1 0 0 16,0 0 0-16,-6 0 0 15,3 0 1-15,-2 0-1 16,-8 0 1-16,-3 0 0 0,-3 4 0 16,0-4 0-16,7 0 1 15,-7 0-2-15,7 0 1 16,-4 0-1-16,6-4 1 15,2 4-1-15,-1-2 1 0,-1 2-1 16,-5 0 0-16,-1 0 1 16,-6 0-1-16,-3 6 1 15,-10-6-1-15,2 10-4 16,-2-10-6-16,0 12-20 0,0-12-54 16,-2 14-2-16</inkml:trace>
          <inkml:trace contextRef="#ctx0" brushRef="#br0" timeOffset="18750.387">-7248 15976 412 0,'0'0'2'0,"0"0"2"15,0 0 1-15,9 3 1 16,-9-3 3-16,26 0-1 0,-1 0 2 16,5 0 0-16,11-3-1 15,8-3-1-15,12-7-1 16,6 0-2-16,11-4-1 16,9-1 0-16,3-5-1 0,11 0 0 15,-5-2-1-15,-2 3-2 16,-7 2 0-16,-4 1 0 15,-14 3 0-15,-19-2 0 16,-4 10-5-16,-25-8-16 0,-7 7-64 16,-11-4-4-16</inkml:trace>
          <inkml:trace contextRef="#ctx0" brushRef="#br0" timeOffset="19703.52">-6385 14046 392 0,'0'0'2'0,"0"0"0"0,0 0 1 16,19-15 3-16,7 9 0 16,10-4 2-16,12 2 0 15,16 2 1-15,17 2-1 16,13 4 0-16,18 10-2 0,7 8-1 16,14 7-1-16,5 10 0 15,4 6-2-15,-1 11 0 16,-2 2 1-16,-7 7-1 15,-16 7 0-15,-12-1 0 0,-15 4 1 16,-15 2-1-16,-15 7 1 16,-17 1-1-16,-17 5 0 15,-9 5 0-15,-9 2 0 0,-10 0-2 16,-3 7 0-16,-15-8 1 16,-4 8-1-16,-1-7-1 15,-6-3 1-15,-4-3-1 16,-1-8 1-16,-9-10 0 15,-2-5 1-15,-1-13-1 0,-5-5 1 16,-1-16 0-16,-7-6 1 16,-2-8 0-16,-1-9 1 15,1-7-1-15,-3 0-2 16,5-7 0-16,-2-9 0 0,2 6 0 16,7-6-3-16,7 6-9 15,-3-12-24-15,12 6-51 16,10 0-1-16</inkml:trace>
          <inkml:trace contextRef="#ctx0" brushRef="#br0" timeOffset="19125.388">-6210 14287 438 0,'0'0'0'0,"0"0"2"15,0 0 1-15,0 23 0 16,9-5 2-16,0 12 0 16,1 8 1-16,3 13 0 0,3 13-1 15,0 13 1-15,0 17-2 16,-2 5 0-16,-2 16-1 16,-3 8-1-16,5 5-1 15,-8 7 1-15,4 0-1 16,3-6 0-16,-4-4 0 0,4-10-1 15,-3-9 1-15,2-16-2 16,-1-12-1-16,-6-18-5 16,6-8-11-16,-8-1-55 15,-1-32-14-15</inkml:trace>
          <inkml:trace contextRef="#ctx0" brushRef="#br0" timeOffset="22078.627">-4326 15041 405 0,'0'0'3'0,"0"0"-1"0,0 0 2 16,0 0-1-16,0 0 1 15,16 0 1-15,-2 0 0 16,4 0 2-16,15 4-3 15,5-2 0-15,13 4 0 16,11 2 0-16,18-2 0 0,14-2-1 16,16-4-1-16,9 2 1 15,13-2-1-15,10-2-1 16,3-2 1-16,-1-10-1 16,5 8 0-16,-4-3 0 0,-3-1-1 15,-13 7 1-15,-10-6-1 16,-13 6 0-16,-15-4 1 15,-17 7 0-15,-23-3 1 0,-8 3 1 16,-22 0 0-16,-21 0-1 16,11 0 1-16,-11 0 0 15,-7 3-1-15,7-3 0 16,-13 0-1-16,13 0-1 0,0 0 1 16,-12 0 0-16,12 0-1 15,0-15 1-15,0-1 0 16,0 0 0-16,-4-11 0 15,-6-2 0-15,1-8-1 16,-5-10 0-16,-4-1-1 0,-5-12 1 16,0-8-1-16,-2-9 0 15,-5-6 0-15,7 2 1 16,-2 5-1-16,2 1 1 16,0 15 0-16,4-2 0 0,1 18 1 15,-5 9-1-15,0 4 1 16,4 13-1-16,-1 1-1 15,-3 9 1-15,7 0 0 0,0 2-1 16,4 3 0-16,12 3 0 16,0 0 0-16,0 0 1 15,0 0-1-15,22 7 0 16,7-5 0-16,13 2 2 0,10 0-1 16,10-4 0-16,11 0 0 15,14-4 0-15,10-2 1 16,6-10-1-16,12 3 0 15,5-3 1-15,-1-3 0 0,7 7-1 16,-4-6 1-16,1 5 0 16,-14 3 0-16,-2 2-1 15,-17 0 1-15,-10 6 0 16,-15-5-1-16,-13 7 1 0,-17 0-1 16,-10 0 0-16,-11 0-2 15,-14 0-6-15,0 0-18 16,0 0-57-16,-7-9-3 15</inkml:trace>
          <inkml:trace contextRef="#ctx0" brushRef="#br0" timeOffset="21062.926">-4329 12209 189 0,'0'0'9'16,"0"0"4"-16,0 0 3 16,0 0 4-16,0 0 3 15,6 0 0-15,7 0 2 16,13 0 0-16,6-3-8 0,16-1-3 16,14-2-3-16,18 0-5 15,10-3-3-15,20 0-1 16,9-5-1-16,17 4 0 15,-1 4 0-15,3 0 1 16,1 2 1-16,-7 2 2 0,-13 2 0 16,-16 0 1-16,-9 0 0 15,-20 2 1-15,-13-2-1 16,-19 0-1-16,-10 4 0 0,-16-4-2 16,0 2-1-16,-16-2-1 15,0 0 0-15,0 0 0 16,0 10 0-16,0-10 0 15,-12 20 0-15,8-10-1 0,-5 8 1 16,2 4 0-16,0 4-1 16,-2 11 1-16,0 0 0 15,-1 8-1-15,1 4 1 16,2 5-1-16,-2 0 0 0,2 4 1 16,3 3-1-16,1-5 0 15,3 1 0-15,0-2 0 16,0-4 0-16,3-7 0 15,4 2 0-15,-7-11 0 0,4-6 0 16,-4 0 0-16,2-13 1 16,-2-4 0-16,0-12 0 15,10 14 0-15,3-14 0 16,3 0 1-16,10-3-1 0,6-4 0 16,10 1 0-16,13-2 0 15,9-2 0-15,11 4 0 16,8 0 1-16,11-3 0 15,5-1 0-15,8 1 0 0,6 3 1 16,-3-1 0-16,-2-2-1 16,-4 2 1-16,-11-2-2 15,-15 9 0-15,-18-7-1 0,-11 7-4 16,-23 0-8-16,-13 7-27 16,-9 2-46-16,-18 4-1 15</inkml:trace>
          <inkml:trace contextRef="#ctx0" brushRef="#br0" timeOffset="23453.6148">-4319 14627 293 0,'0'0'3'0,"0"0"2"15,-7 19 2-15,-2-7 3 16,-5 6 4-16,-2 11 0 16,0 6 1-16,-9 12 3 0,2 8-1 15,-3 3-4-15,4 3-2 16,6 3-2-16,2-3-3 16,11-3-1-16,3-6-1 15,17-13-1-15,8-11 0 0,14-9-1 16,9-16-1-16,7-9 1 15,7-13 0-15,-2-14-1 16,2-2 1-16,-7-13-1 0,-7-4 0 16,-16-2 1-16,-9 1 0 15,-16-6-1-15,-11 5 0 16,-22-1 0-16,-9 9 0 16,-14 8-1-16,-9 3-1 0,-6 15-3 15,-7 4-7-15,6 12-39 16,1 4-32-16,9 4-2 15</inkml:trace>
          <inkml:trace contextRef="#ctx0" brushRef="#br0" timeOffset="25797.428">-1159 12459 292 0,'0'0'3'15,"0"0"3"-15,7 10 1 16,0 3 3-16,2 9 3 16,5 11 0-16,4 8 1 15,-2 20 1-15,7 7-3 0,3 20-3 16,-1 16-2-16,7 13-2 15,-2 11-3-15,5 10 0 16,-6 6 0-16,7 1-1 16,-4-4 0-16,1-10 1 0,-5-8 0 15,1-14-1-15,-6-12 0 16,0-21-6-16,-4-21-9 16,-10-10-61-16,4-13-2 15</inkml:trace>
          <inkml:trace contextRef="#ctx0" brushRef="#br0" timeOffset="26359.975">-1239 12281 321 0,'0'0'3'0,"13"-10"2"16,6 4 1-16,7-2 1 16,10-5 2-16,12 3 1 15,16-2 3-15,10-1 0 16,13 6-3-16,10 1-2 0,6 3-1 15,14 6 0-15,2 3-2 16,9 10-2-16,4 8 0 16,7 5 0-16,-7 6 0 15,0 12 0-15,-3 6-1 0,-12 0 1 16,-9 13 0-16,-7 3-1 16,-12 9 0-16,-17 5-1 15,-8 7 1-15,-16 10-2 0,-18 2 0 16,-12 7-2-16,-18 4-1 15,-6 6 1-15,-22-6-1 16,-9-2 1-16,-11-1-1 16,-7-11 0-16,-5-12 1 0,-9-7 1 15,-2-12 2-15,-2-14 0 16,-8-10 2-16,1-5-1 16,-5-13 2-16,-4-3 0 15,1-14 0-15,5-6 0 16,-1-3-2-16,3-3-1 0,10-3-3 15,4-10-7-15,15 0-12 16,4 10-49-16,16-16-10 16</inkml:trace>
          <inkml:trace contextRef="#ctx0" brushRef="#br0" timeOffset="26844.337">1214 12996 354 0,'0'0'4'0,"-11"0"3"16,11 0 1-16,-25 7 2 16,9-1 0-16,-3 3 1 0,-4 10 1 15,-7 1-1-15,2 9-3 16,2 7-2-16,0 4-2 16,3 13-1-16,7 1-2 15,7 6-1-15,-1 3-2 0,13-7-1 16,13-1 2-16,16-13-2 15,7-10 1-15,9-12 2 16,10-11-3-16,4-12 4 16,2-13 1-16,-6-17 2 15,-3-1 0-15,-7-9 0 16,-12-5 1-16,-17-5-1 0,-12-4 0 16,-10 7-2-16,-17 2 0 15,-12 3-3-15,-10 7-3 16,-3 8-6-16,-4 5-12 0,5 7-53 15,5 12-6-15</inkml:trace>
          <inkml:trace contextRef="#ctx0" brushRef="#br0" timeOffset="27141.19">1471 13176 440 0,'0'0'1'16,"0"0"0"-16,0 0 1 16,-13 0-1-16,13 0 1 15,0 0 2-15,20 2 0 0,5-2 1 16,14 0-2-16,19 0 2 16,10-2 0-16,9-6 0 15,14 2 1-15,8 0-1 16,-3 3 0-16,1-3 0 0,-10 6 1 15,-7-3 0-15,-11 3-6 16,-12-3 0-16,-15 6 0 16,-10-3 0-16,-16 0 0 15,-16 0-2-15,16-16-76 16,-16 16-10-16</inkml:trace>
        </inkml:traceGroup>
        <inkml:traceGroup>
          <inkml:annotationXML>
            <emma:emma xmlns:emma="http://www.w3.org/2003/04/emma" version="1.0">
              <emma:interpretation id="{16C52761-8BC3-40E4-9E59-1C9E84E0703A}" emma:medium="tactile" emma:mode="ink">
                <msink:context xmlns:msink="http://schemas.microsoft.com/ink/2010/main" type="inkWord" rotatedBoundingBox="18483,11368 25056,9738 25768,12610 19195,14240"/>
              </emma:interpretation>
              <emma:one-of disjunction-type="recognition" id="oneOf3">
                <emma:interpretation id="interp15" emma:lang="en-US" emma:confidence="0">
                  <emma:literal>Bat-Don</emma:literal>
                </emma:interpretation>
                <emma:interpretation id="interp16" emma:lang="en-US" emma:confidence="0">
                  <emma:literal>BAe-Don</emma:literal>
                </emma:interpretation>
                <emma:interpretation id="interp17" emma:lang="en-US" emma:confidence="0">
                  <emma:literal>ID-of</emma:literal>
                </emma:interpretation>
                <emma:interpretation id="interp18" emma:lang="en-US" emma:confidence="0">
                  <emma:literal>Bat-Dom</emma:literal>
                </emma:interpretation>
                <emma:interpretation id="interp19" emma:lang="en-US" emma:confidence="0">
                  <emma:literal>ID-off</emma:literal>
                </emma:interpretation>
              </emma:one-of>
            </emma:emma>
          </inkml:annotationXML>
          <inkml:trace contextRef="#ctx0" brushRef="#br1" timeOffset="146159.555">4597 11882 421 0,'0'0'4'0,"0"0"0"0,0 0 1 16,3-13 2-16,-3 13 0 15,16-14 1-15,0 6 0 16,6 0 0-16,13 8-3 0,4 0-2 16,7 4 0-16,-5 8-2 15,8 5-1-15,-11 9-2 16,-1 6 0-16,-9 0 0 16,-15 9-1-16,-10 2 0 0,-3 4 1 15,-19-2-1-15,-4 1 2 16,-2-2 0-16,-1-1 0 15,0-8 1-15,7-7 0 16,9-3 0-16,6-1 1 0,8-5 0 16,15-5 1-16,7-5 0 15,6-3 0-15,7 7 1 16,2-7-1-16,5 0 1 16,-1 1-2-16,-3-1 1 0,0-3-1 15,-10 7-1-15,0 0 1 16,-5 2-1-16,-15 4 1 15,-3 7-1-15,-9 0 1 16,-12 9 1-16,-11 3-1 0,-12 10 1 16,-10-3 0-16,-10 9-1 15,-9 4 0-15,-5-4 0 16,-11 4-1-16,-3 0-7 16,5-11-74-16,-9 5-4 0</inkml:trace>
          <inkml:trace contextRef="#ctx0" brushRef="#br1" timeOffset="145675.168">4593 11833 455 0,'0'0'1'0,"0"0"1"16,0 0 0-16,0 0 0 15,0 0 1-15,4 16 0 0,-1 4 2 16,1 3-1-16,1 12 0 16,-1 10-2-16,3 6 1 15,-2 13-1-15,2 5 0 16,2-1-4-16,2 5-4 16,1-3-8-16,-3-12-21 0,-9-4-48 15,16-13-1-15</inkml:trace>
          <inkml:trace contextRef="#ctx0" brushRef="#br1" timeOffset="144815.785">4600 11612 403 0,'0'0'6'15,"0"0"1"-15,-13-12 1 16,13 12 0-16,-13-21 1 0,4 11 0 15,2-11 1-15,4-5 1 16,3-5-6-16,0-8-1 16,10-16-1-16,2-3-1 15,8-9 0-15,-1-9 0 0,-3-12 0 16,0 2-1-16,-3-10 0 16,-1 2 0-16,-5 0-1 15,0 5 0-15,-5 9 0 0,2 9 0 16,3 13 0-16,5 10-1 15,2 9 0-15,2 17 0 16,6 9 2-16,4 13-2 16,-1 13 1-16,12 21 1 0,-5 13-1 15,-4 15 0-15,4 20 1 16,7 11-1-16,-14 6 0 16,12 4-2-16,-3 3-5 15,-7-12-10-15,5-12-48 0,-3-1-20 16</inkml:trace>
          <inkml:trace contextRef="#ctx0" brushRef="#br1" timeOffset="145018.919">4545 11139 411 0,'0'0'2'16,"0"-12"1"-16,0 12-1 0,16-23 1 15,6 8 2-15,15-1 0 16,7-4 2-16,11 2-2 16,6 5-1-16,4-1-2 15,6 10-7-15,-4-2-28 0,-5 6-46 16,-5 4-2-16</inkml:trace>
          <inkml:trace contextRef="#ctx0" brushRef="#br1" timeOffset="145237.658">4886 10967 318 0,'0'0'4'0,"0"0"0"0,0 0 0 15,0 0-1-15,-12-3-3 16,12 3-11-16,-13 3-39 16,13-3-17-16</inkml:trace>
          <inkml:trace contextRef="#ctx0" brushRef="#br1" timeOffset="138503.128">5885 11462 402 0,'0'0'3'0,"11"0"0"0,7-6 2 16,8 2 0-16,10-6 2 15,8 0 0-15,18-3 2 16,9 1 0-16,12-2-2 0,8-1 0 16,8 1-1-16,5-1 1 15,3 5-3-15,-5 4 0 16,-2 0-1-16,-10 2-1 15,-12 2 1-15,-14 2-2 0,-12-4 0 16,-10 4 0-16,-14 0-3 16,-14-8-5-16,-14 8-22 15,16 0-54-15,-30-2-3 0</inkml:trace>
          <inkml:trace contextRef="#ctx0" brushRef="#br1" timeOffset="138878.168">5933 11968 378 0,'0'0'2'15,"0"0"2"-15,0 0-1 16,-12 4 3-16,12-4 0 0,0 0 3 16,3 12 1-16,13-6 2 15,9 1-1-15,14-3-1 16,16-2 0-16,14-2-2 16,18 4 0-16,5-14-1 0,15 1-2 15,9-7 0-15,-4-2 0 16,5 6-2-16,-7 0 1 15,-18 0-2-15,-7-2 1 16,-18 8-3-16,-19 3 0 0,-9 0-5 16,-19-1-4-16,-20 4-17 15,0 0-57-15,0 0-4 16</inkml:trace>
          <inkml:trace contextRef="#ctx0" brushRef="#br1" timeOffset="139846.918">7172 10722 302 0,'0'0'6'15,"5"-15"2"-15,15 5 5 0,8-3 1 16,8-5 2-16,15 1 2 15,18-3 2-15,9 4-1 16,11 12-5-16,15 4-1 0,1 4-5 16,5 16-1-16,-4 9-2 15,1 13-2-15,-10 6-2 16,-5 13 1-16,-11 5-1 16,-6 9 0-16,-15 8-1 0,-10 1 1 15,-13 3 0-15,-10 2 0 16,-15 5 1-16,-8-4-1 15,-10-2 0-15,-15 6 0 16,-7 0 1-16,-15-2-3 0,-1 1 0 16,-8-2 0-16,-8 1 0 15,-5-5-1-15,1-6 1 16,-7-7 0-16,3-7 0 16,0-13 2-16,-3-1 1 15,7-18 1-15,2-10 1 0,5-5-1 16,-2-14 1-16,15-10-1 15,2-8-3-15,3-14-7 16,19-2-31-16,1-12-46 0,10-8 0 16</inkml:trace>
          <inkml:trace contextRef="#ctx0" brushRef="#br1" timeOffset="139362.522">7220 10793 334 0,'0'0'6'16,"0"0"3"-16,0 10 2 15,0-10 3-15,5 29 3 16,-1-10-1-16,3 13 2 0,2 13-1 16,1 3-4-16,-1 19-4 15,2 4-1-15,1 17-1 16,-3 4-3-16,5 11-1 16,-1 6 0-16,-3 1 0 0,2-1-1 15,1 5 0-15,3-7-1 16,3-4-1-16,-3-10 0 15,-3-11 0-15,3-7-3 0,-2-11-4 16,-7-19-14-16,2-22-50 16,0 2-14-16</inkml:trace>
          <inkml:trace contextRef="#ctx0" brushRef="#br1" timeOffset="140284.419">9075 11147 385 0,'0'0'5'16,"0"0"3"-16,-19 6 1 15,3 0 2-15,-7 7 0 0,-6 5 2 16,-6 9-1-16,0 5 2 15,-4 9-5-15,3 8-3 16,4 9 0-16,0 7-3 0,6 5 0 16,8 1-1-16,7 2 1 15,11-2-3-15,7-10 1 16,18-6 0-16,14-14-1 16,13-15 0-16,8-14 1 15,11-12-1-15,5-6-1 0,-7-19 2 16,2-8-1-16,-6-6 0 15,-17-8 0-15,-9-8-1 16,-16 0 1-16,-19-2 0 16,-4-1 0-16,-17 4 0 0,-16-3 0 15,-2 8-2-15,-6 6 0 16,-8 6-1-16,6 15-4 16,-8-1-9-16,17 3-64 0,1 20-6 15</inkml:trace>
          <inkml:trace contextRef="#ctx0" brushRef="#br1" timeOffset="141065.702">9426 11462 254 0,'0'0'2'15,"0"0"4"-15,0 0 5 0,0 0 5 16,0 0 4-16,0 0 1 16,-12 0 2-16,12 0 3 15,0 0 0-15,0 0-4 0,0 0-6 16,0 0-3-16,7 6-3 15,-7-6-2-15,19 3-3 16,-6 0 0-16,3-3-2 16,0 0-1-16,7 0 0 0,9 0 0 15,3-6-1-15,13 3 1 16,7 0-1-16,16-3 0 16,10 2-1-16,15-6 1 15,10 0 0-15,11 6 0 16,2-5 1-16,7-1 1 0,5 4 0 15,-7 0-1-15,-12 0-2 16,-9-1 0-16,-10 4 0 16,-18-4 0-16,-15 7 0 15,-14-3 0-15,-17 0 0 0,-10-1 0 16,-19 4 0-16,13-2 0 16,-13 2 0-16,0 0 0 15,-6-4 0-15,6 4 0 0,0 0 0 16,0 0 0-16,-14-6 0 15,14 6 0-15,0 0 0 16,0 0 0-16,0 0 0 16,0 0 0-16,0 0 0 0,0 0 0 15,0 0 0-15,0 0 0 16,0 0 0-16,0 0 0 16,0 0 0-16,0 0 0 15,0 0 0-15,0 0 0 0,-16 10-34 16,16-10-54-16,-19 0-3 15</inkml:trace>
          <inkml:trace contextRef="#ctx0" brushRef="#br1" timeOffset="159612.992">7761 11333 360 0,'0'0'5'0,"0"0"3"0,-10-2 3 16,10 2-2-16,-16 0 1 15,16 0 3-15,-12 21 0 16,8 5 1-16,4 5-5 0,4 16-2 15,8 3-6-15,8 23-26 16,3 5-52-16,-2-1-2 16</inkml:trace>
        </inkml:traceGroup>
      </inkml:traceGroup>
    </inkml:traceGroup>
    <inkml:traceGroup>
      <inkml:annotationXML>
        <emma:emma xmlns:emma="http://www.w3.org/2003/04/emma" version="1.0">
          <emma:interpretation id="{B54BDEC8-3211-440D-867A-F208B1F9E2D7}" emma:medium="tactile" emma:mode="ink">
            <msink:context xmlns:msink="http://schemas.microsoft.com/ink/2010/main" type="paragraph" rotatedBoundingBox="14229,14786 30589,10781 31299,13682 14939,176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B22D25E-D76C-4CED-BF67-A9F7D377E96D}" emma:medium="tactile" emma:mode="ink">
              <msink:context xmlns:msink="http://schemas.microsoft.com/ink/2010/main" type="inkBullet" rotatedBoundingBox="14441,15652 15196,15468 15477,16619 14723,16804"/>
            </emma:interpretation>
            <emma:one-of disjunction-type="recognition" id="oneOf4">
              <emma:interpretation id="interp20" emma:lang="en-US" emma:confidence="1">
                <emma:literal>A</emma:literal>
              </emma:interpretation>
              <emma:interpretation id="interp21" emma:lang="en-US" emma:confidence="0">
                <emma:literal>a</emma:literal>
              </emma:interpretation>
              <emma:interpretation id="interp22" emma:lang="en-US" emma:confidence="0">
                <emma:literal>f</emma:literal>
              </emma:interpretation>
              <emma:interpretation id="interp23" emma:lang="en-US" emma:confidence="0">
                <emma:literal>AX</emma:literal>
              </emma:interpretation>
              <emma:interpretation id="interp24" emma:lang="en-US" emma:confidence="0">
                <emma:literal>AU</emma:literal>
              </emma:interpretation>
            </emma:one-of>
          </emma:emma>
        </inkml:annotationXML>
        <inkml:trace contextRef="#ctx0" brushRef="#br1" timeOffset="160206.753">12549 11866 423 0,'0'0'0'0,"0"0"-1"16,23-17 0-16,9 5 0 15,3-2 1-15,17-4 2 16,3 2 2-16,15 0 2 0,8 3 2 16,-1 4 1-16,-3 5 0 15,-6 0 0-15,-13 8 0 16,-4 9-2-16,-18 10-2 15,-20 8-2-15,-13 8-1 0,-27 6-1 16,-17 9 0-16,-20 7-1 16,-7 3 1-16,-17 1-1 15,4-1 0-15,10-5 0 16,7-12 1-16,19-6 1 0,25-9 0 16,23-15 2-16,42-13-1 15,29-10 0-15,32-15-3 16,28-1 0-16,9-14-5 0,27 12-79 15,-3-2-3-15</inkml:trace>
        <inkml:trace contextRef="#ctx0" brushRef="#br0" timeOffset="31985.074">276 15935 397 0,'0'0'1'0,"0"0"0"0,0 0 0 15,-3-8 1-15,3 8 1 16,-7-8 2-16,7 8 3 16,-13-21 1-16,6 9 0 15,2-4 1-15,-6 3 0 0,4-9-1 16,5-3-1-16,-5-5-2 15,7-9-2-15,0-2-2 16,0-4-1-16,0-13 0 16,7-7-1-16,-5-5 1 0,5-4-2 15,0-6 1-15,2 3 0 16,2-7 0-16,-2 4 0 16,3 6-1-16,4 0 0 15,0 13-1-15,4 6 1 0,-3 8 0 16,1 12 0-16,2 12 0 15,3 7 1-15,-4 12-1 16,4 8 2-16,-4 12-1 0,6 9 1 16,-2 14 1-16,0 12 0 15,-1 8-1-15,4 11 1 16,3 7 0-16,-1 0 0 16,9 7-1-16,-2-1 0 15,3-3-1-15,1-6-1 0,0-7-1 16,3-2-4-16,-10-11-5 15,0-2-7-15,-7-14-14 16,-2-9-36-16,-7 2-17 16</inkml:trace>
      </inkml:traceGroup>
      <inkml:traceGroup>
        <inkml:annotationXML>
          <emma:emma xmlns:emma="http://www.w3.org/2003/04/emma" version="1.0">
            <emma:interpretation id="{A285DA87-193F-4FE9-B46B-BF1E1368A2E7}" emma:medium="tactile" emma:mode="ink">
              <msink:context xmlns:msink="http://schemas.microsoft.com/ink/2010/main" type="line" rotatedBoundingBox="15334,14515 30589,10781 31299,13682 16044,17416"/>
            </emma:interpretation>
          </emma:emma>
        </inkml:annotationXML>
        <inkml:traceGroup>
          <inkml:annotationXML>
            <emma:emma xmlns:emma="http://www.w3.org/2003/04/emma" version="1.0">
              <emma:interpretation id="{5F28CA2A-6983-4B9B-B2D6-7710C7B27D57}" emma:medium="tactile" emma:mode="ink">
                <msink:context xmlns:msink="http://schemas.microsoft.com/ink/2010/main" type="inkWord" rotatedBoundingBox="15334,14515 30589,10781 31299,13682 16044,17416">
                  <msink:destinationLink direction="with" ref="{5B058621-A597-4919-813E-C83E28F53B55}"/>
                </msink:context>
              </emma:interpretation>
              <emma:one-of disjunction-type="recognition" id="oneOf5">
                <emma:interpretation id="interp25" emma:lang="en-US" emma:confidence="0">
                  <emma:literal>+31-450m</emma:literal>
                </emma:interpretation>
                <emma:interpretation id="interp26" emma:lang="en-US" emma:confidence="0">
                  <emma:literal>+31.450m</emma:literal>
                </emma:interpretation>
                <emma:interpretation id="interp27" emma:lang="en-US" emma:confidence="0">
                  <emma:literal>+31-2450m</emma:literal>
                </emma:interpretation>
                <emma:interpretation id="interp28" emma:lang="en-US" emma:confidence="0">
                  <emma:literal>+31-9450m</emma:literal>
                </emma:interpretation>
                <emma:interpretation id="interp29" emma:lang="en-US" emma:confidence="0">
                  <emma:literal>+31-5450m</emma:literal>
                </emma:interpretation>
              </emma:one-of>
            </emma:emma>
          </inkml:annotationXML>
          <inkml:trace contextRef="#ctx0" brushRef="#br0" timeOffset="32344.45">237 15374 390 0,'0'0'3'0,"9"-12"1"16,4 4 0-16,6-3 0 15,11-5 1-15,2 3 0 16,3-3-1-16,10 0-4 15,-6-3-27-15,0 10-48 0,-4 0-2 16</inkml:trace>
          <inkml:trace contextRef="#ctx0" brushRef="#br0" timeOffset="32906.981">1258 15227 404 0,'0'0'3'0,"0"0"1"16,0 0 1-16,-12 0 0 0,12 0 0 16,0 0 0-16,0 0 2 15,16-13-1-15,5 7-1 16,6-6-1-16,8-2-1 15,13-2 0-15,5-3 0 16,7-2 0-16,-1-5-2 0,8 5 0 16,-5-1-4-16,-5 0-5 15,-2 12-13-15,-7 1-59 16,-15-4-2-16</inkml:trace>
          <inkml:trace contextRef="#ctx0" brushRef="#br0" timeOffset="33141.34">1391 14768 372 0,'0'0'4'0,"0"0"3"0,0 0 1 15,0 0 1-15,12 3 3 16,1 13 1-16,6 4 1 15,4 13 0-15,9 11-2 16,0 8-2-16,4 15-3 0,-1 3-2 16,4 14-10-16,-10-6-23 15,-10 8-54-15,20-9-3 16</inkml:trace>
          <inkml:trace contextRef="#ctx0" brushRef="#br0" timeOffset="34016.35">2080 14422 379 0,'0'0'5'0,"0"0"0"0,0 0 0 16,9-14 1-16,11 8 1 15,3 0 0-15,5-1 1 16,11-2 0-16,7-1-4 0,8 1 0 15,4 2 0-15,0 7-2 16,-6 0 0-16,-1 7-1 16,-12 5 0-16,-14 11 0 15,-11 6-1-15,-12 3-2 0,-4 10 0 16,-14-4-2-16,-14 5-1 16,2 1-1-16,1 0 0 15,2-5 0-15,2 1 1 16,14-12 1-16,6 4 2 0,6-9 3 15,15-3 2-15,5-4 1 16,7-1 2-16,4 0 0 16,5-1-1-16,-7 4 1 15,5-2-1-15,-9 7 0 16,1 1-1-16,-3 4-1 0,-6-2 0 16,-4 0 0-16,-4-1 0 15,-1 1 2-15,-6 2 0 16,-5-2 1-16,0 3 0 15,-9 1 0-15,-5-2 1 0,-11 4-3 16,-10 0 0-16,-7 3-3 16,-7-5-4-16,-5 8-13 15,-14-10-68-15,4-5-4 0</inkml:trace>
          <inkml:trace contextRef="#ctx0" brushRef="#br0" timeOffset="33453.836">2192 14505 319 0,'0'0'7'0,"0"0"1"0,11 16 2 15,-6 6 2-15,2 11 2 16,6 6 1-16,0 8 0 16,7 12-1-16,-4 4-4 15,2 3-5-15,5 0-8 0,0 5-12 16,-7-1-51-16,3-7-11 15</inkml:trace>
          <inkml:trace contextRef="#ctx0" brushRef="#br1" timeOffset="144159.56">6192 14486 440 0,'0'0'3'15,"0"0"0"-15,0 0 0 16,-14-6 1-16,2 6-1 16,-10 0 2-16,-5 3 0 0,-5 6 0 15,-10 10 0-15,-9 3 0 16,-8 15 0-16,2 1-1 16,-8 12 1-16,-6 9 0 15,11 5 0-15,-6 11-1 0,9 1-2 16,2 8-2-16,16-4 0 15,7 4 0-15,15-4 0 16,17-7 0-16,14-11 0 0,21-8 0 16,20-14 0-16,22-20 0 15,13-12 0-15,17-5 0 16,2-34-22-16,10-6-64 16,1-14-3-16</inkml:trace>
          <inkml:trace contextRef="#ctx0" brushRef="#br1" timeOffset="143628.25">7542 14483 362 0,'0'0'6'15,"0"0"2"-15,0 0 4 16,0 0-1-16,0 0 2 16,0 0 1-16,9 0 1 0,4 3 0 15,13-3-4-15,6 0-3 16,16-6-2-16,17-4-2 15,15-3 0-15,23-3-2 16,21-3-1-16,14-5 0 0,26 2 0 16,9-9 0-16,18 6 0 15,8-2-1-15,1-3 1 16,11 5 0-16,-12-3 0 0,-3 3 0 16,-15-1 0-16,-16 3 0 15,-20 0 0-15,-23 4 1 16,-22 0-1-16,-29 2 1 15,-17 2-1-15,-18 3 1 16,-20-2-2-16,-16 14 0 0,0-14-5 16,-13 5-6-16,-3-9-57 15,-13 14-19-15</inkml:trace>
          <inkml:trace contextRef="#ctx0" brushRef="#br1" timeOffset="147643.963">10112 14129 365 0,'0'0'7'0,"0"0"0"16,0-6 4-16,0 6 2 16,30-20 0-16,-7 11 2 15,12-10 0-15,3-4 0 0,21 2-5 16,2-3-2-16,12-1-2 15,12-1-3-15,2 3-1 16,9 2-1-16,8 5 0 0,-5-4 0 16,8 3-2-16,-4 5 1 15,-3-2 0-15,-9 2 0 16,-11 2 0-16,-9 1 0 16,-20-1 0-16,-3 1-1 0,-18 3 3 15,-7 0-1-15,-11 2 0 16,-12 4 0-16,6-12 1 15,-6 12-1-15,0-18 0 16,-2 3 0-16,-2-1-1 0,1-4 1 16,-1-8 0-16,1-8 0 15,1-5-1-15,-2-14 1 16,-3-7 0-16,1-10 0 16,0-9 0-16,-8-3 0 0,1-2-1 15,4 2 2-15,-1 7-2 16,1 3 0-16,2 13 0 15,4 11 0-15,-1 7 0 16,4 11 0-16,0 10 0 0,0 2 0 16,-2 6 0-16,2 2 0 15,0 12 0-15,0-16 0 16,0 16 0-16,0 0 0 16,0 0 0-16,0 0 0 0,0 0 0 15,0 0 0-15,0 0 0 16,-4 10 0-16,4-10 0 15,0 16 0-15,4-2 0 16,-4-14 0-16,23 22 0 0,-7-13 0 16,6-3 0-16,7-2 0 15,7-1 0-15,1-3 0 16,6-7 0-16,1 1 0 16,2-6 0-16,-7 2 0 0,2 1-2 15,-11-3 4-15,-7 8-2 16,-7-1-2-16,-4 2 4 15,-12 3-2-15,0 0-2 16,0 0 2-16,0 0-2 0,0 0-2 16,9-6-2-16,-9 6-6 15,0 0-16-15,16-10-56 16,-16 10-3-16</inkml:trace>
          <inkml:trace contextRef="#ctx0" brushRef="#br1" timeOffset="148300.229">11163 11133 350 0,'0'0'4'0,"0"0"1"15,0 0 1-15,-9 0 4 16,9 0 1-16,0 16 0 16,0-6 1-16,7 9 1 15,5 7-4-15,-2 6-2 0,6 10 0 16,-3 1-2-16,-4 14-1 15,2 0-1-15,-6 5-1 16,6-2 0-16,-2 5 0 0,0-5 0 16,5-11 0-16,-2-1-1 15,4-13 0-15,4-6 2 16,-1-9-1-16,-6-5 0 16,3-7 1-16,3-6-1 0,4-2 1 15,2 0-1-15,5-6-1 16,2-4 0-16,10 1 0 15,3-1-1-15,10 0 1 16,5-4 0-16,16 2 1 16,-5 0 0-16,0-1-1 0,2 4 1 15,-2-1 0-15,-10 0-1 16,-9 4 0-16,-13 2-4 16,-14 4-6-16,-25 0-25 15,0 0-50-15,0 0-2 0</inkml:trace>
          <inkml:trace contextRef="#ctx0" brushRef="#br1" timeOffset="148706.487">12092 11198 374 0,'0'0'3'15,"0"0"1"-15,0 0 3 16,-4 10 0-16,4 3 1 16,0 9 1-16,-3 7 2 15,3 8 1-15,-4 18-3 16,4 9 0-16,0 14-1 0,0 13-1 15,0 10-1-15,0 12-2 16,-2 6-1-16,-1 6-1 16,3 7 0-16,0-4-1 15,3 1 1-15,3-4-1 0,6-6 0 16,9-10 0-16,1-4 1 16,0-14-1-16,1-11 0 15,6-9 0-15,-3-17-3 0,-1 1-4 16,-5-29-12-16,-10-8-65 15,8-8-3-15</inkml:trace>
          <inkml:trace contextRef="#ctx0" brushRef="#br1" timeOffset="149253.376">12134 11137 434 0,'0'0'1'15,"0"0"0"-15,0 0 1 16,18-20-2-16,3 7 1 0,11 4 0 15,9-9 1-15,14-4 0 16,16 7-1-16,16-1 1 16,10 4 0-16,11 4-1 15,22 8 2-15,6 4-1 0,9 18-1 16,2 9 1-16,2 6-1 16,0 21-1-16,-5 7 2 15,-12 11 0-15,-16 14-1 16,-12 10 2-16,-17 3-1 0,-23 11 0 15,-22 3 0-15,-13 4 0 16,-26 5-1-16,-10-1-1 16,-18-3 1-16,-17 4-1 15,-17-7 0-15,-11-1-1 0,-5-9 1 16,-8-9 0-16,-11-7 0 16,-2-16 0-16,-7-10 1 15,-3-15 1-15,5-13 1 16,2-13 0-16,3-14 1 15,4-15 0-15,9-4-1 0,12-15 0 16,10-11-2-16,15-8-4 16,11-4-7-16,22 0-35 15,7-3-40-15,9 6-1 0</inkml:trace>
          <inkml:trace contextRef="#ctx0" brushRef="#br1" timeOffset="149644.01">14792 11933 456 0,'0'0'1'0,"0"0"-1"16,0 0 1-16,-12-6-1 15,-11 6 2-15,-4 6 1 16,-11 9 1-16,-10 5 1 0,-7 9-1 15,0 13 0-15,-6 8 1 16,6 7-1-16,10 9 0 16,9-5-2-16,13 3-1 15,18-6 0-15,14-9-1 16,24-7 1-16,15-17 0 0,23-9-1 16,9-16 0-16,14-19 1 15,5-10-1-15,-5-12 0 16,-7-7 2-16,-16-11-1 15,-20-1 0-15,-19-9-1 0,-18 3 0 16,-25 4-2-16,-24 1 0 16,-13 10-1-16,-7 10-4 15,-3 6-4-15,1 15-13 16,5 20-57-16,10 0-4 0</inkml:trace>
          <inkml:trace contextRef="#ctx0" brushRef="#br1" timeOffset="150019.03">15227 12099 484 0,'0'0'0'16,"0"0"1"-16,0 0 0 0,0 0 1 15,0 0 0-15,0-6 1 16,12 0 0-16,15 2 1 15,11 2 0-15,21-5 0 16,12 1-1-16,21-4-3 0,15 4 0 16,13-3 0-16,-2-1 0 15,14 4 0-15,-3 0 0 16,-10-4 0-16,-13 6 0 16,-15 0 0-16,-20 2 0 0,-16 2 0 15,-17 0 0-15,-25 0 0 16,-13 6 0-16,-13-2-72 15,-15-4-20-15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25.0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1092 0 305 0,'0'0'7'15,"0"0"4"-15,0 0 1 0,0 0 2 16,0 0 2-16,0 0 0 15,0 0 2-15,0 0-2 16,0 16-6-16,-11 7-2 16,-7 5-3-16,-8 13-1 0,-13 15-3 15,-13 4-1-15,-8 15-1 16,-21-2 1-16,-10 11-1 16,-12-2 0-16,-6-4 1 15,2-8 0-15,1-9 1 0,16-12 1 16,13-12-1-16,12-3 1 15,26-15 1-15,21-9 0 16,18-10-1-16,32 3 1 16,12-3-1-16,27 0 0 0,4 0 0 15,18 0 0-15,3-3-1 16,11 3 1-16,-1 3-2 16,0 0 1-16,-5 3-2 15,-7 1-2-15,-7-4-4 0,-2 4-11 16,-9-5-28-16,-9-2-37 15,-15 0-1-15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25.4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-3 473 314 0,'0'0'3'0,"0"0"4"16,-12 3 1-16,12-3 2 15,0 0 1-15,12-3 1 0,11 0 2 16,16-4 3-16,18-6-5 16,21 1-1-16,25-4-2 15,33-1 1-15,22-3-3 0,21-1 1 16,35-5-1-16,24-3 0 15,29-6 0-15,24 2-1 16,18-2 0-16,6 3-1 16,20-3 0-16,7 6-2 15,-4-1 0-15,-3 5 0 0,-16 10-2 16,-21 3 1-16,-22 2-1 16,-27 0 1-16,-33 6-2 15,-37 2 0-15,-23 4 0 16,-43-2 0-16,-30 0 0 15,-22 0 0-15,-22 0 0 0,-20 0-9 16,-19 0-37-16,-7 0-40 16,-18 4-2-16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27.0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0 259 306 0,'0'0'2'16,"7"0"2"-16,12 0 0 0,4 0 3 16,13 0-1-16,8 0 1 15,14 0 0-15,17 0 1 16,8-6-1-16,17-1 0 16,13 1 0-16,13-3 0 15,5-4 2-15,18 4-1 0,5-7 1 16,14 2 0-16,-1 2 0 15,14-3 0-15,-6-3-2 16,-8 2 0-16,-3-3-1 0,-2 3 0 16,-21 0 0-16,-15 0-1 15,-23 0 1-15,-20 6 0 16,-22 2 0-16,-12-4 0 16,-20 10-2-16,-17 2-1 0,-12 0-1 15,0 0-4-15,-16 2-6 16,-3-2-14-16,-6 4-61 15,5 6-4-15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28.6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1044 0 442 0,'0'0'3'0,"0"0"1"0,0 0 0 16,0 0 0-16,0 0 1 15,0 0 0-15,-4 12 1 16,-8 4 1-16,-11 10-3 0,-9 14 0 16,-11 13 0-16,-11 7-1 15,-11 19 1-15,-9 7 0 16,-7 7-1-16,-2 4 0 15,-4 6-1-15,7 0-2 16,-5-9 0-16,12 0 0 0,8-10 0 16,6-10 0-16,11-9 0 15,13-18 0-15,6-18-18 16,17-29-53-16,12 0-16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28.9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-1-1 450 0,'0'0'2'16,"0"0"0"-16,0 0 1 16,0-13 0-16,0 13 1 15,0 0 1-15,4 9 1 0,5 12 0 16,10 13 0-16,8 15 0 15,5 15-1-15,9 13 1 16,5 10-2-16,8 19-1 0,1 2-3 16,4 9 0-16,-2-2 0 15,-6-3 0-15,4-5 0 16,-9-15 0-16,-7-5 0 16,-5-15 0-16,-4-18 0 15,-7-10 0-15,-7-19 0 0,2 2-16 16,-4-23-72-16,-14-4-3 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29.5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1001 61 440 0,'0'0'2'0,"0"0"2"16,0 0-1-16,-9-7 1 15,-5 7 1-15,-9 0 0 16,-9 9 1-16,-9 5 1 16,-12 6-2-16,-14 5-2 0,-10 10 1 15,-6 6 0-15,-5 12-1 16,-3 7 0-16,2 5-1 16,8 11 0-16,3 5 0 15,14 10 1-15,13-3-1 16,12 3 0-16,20-5-2 0,19-2 0 15,19-12 0-15,23-16 0 16,26-15 0-16,19-11 0 16,22-28 0-16,17-4 0 15,9-24 0-15,7-12 0 0,0-17 0 16,-6-12 0-16,-12-9 0 16,-10-12 0-16,-24-6 0 15,-16-4 0-15,-19-1 0 16,-26-5 0-16,-19 8 0 0,-17 6 0 15,-25 10 0-15,-14 19 0 16,-11 9 0-16,-8 20 0 16,-8 16 0-16,2 16-12 0,-3 29-53 15,3 3-23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29.9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213 124 470 0,'0'0'1'0,"-16"2"0"15,2 5 0-15,-9 3 1 16,1 2 0-16,-6-3-1 16,-2 11 1-16,-5 0 0 15,12-2-1-15,3 3-1 0,15-9 1 16,5-12-1-16,16 16 1 16,12-16-1-16,14-10 1 15,7-6-1-15,2-4 1 16,0-5 0-16,-1-1 1 0,-13-2 0 15,-10 0 1-15,-15 2-1 16,-12 3 1-16,-12 3-1 16,-15 4 0-16,-5 3-1 15,-3 4 0-15,-4 3-3 0,5 2-3 16,7 4-8-16,1 4-34 16,26-4-39-16,0 0 0 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0.4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540 0 442 0,'0'0'4'0,"0"0"0"15,0 0 1-15,0 12 0 16,0-12 2-16,-10 26-1 0,-3-4 2 16,-9 14 0-16,-7 3-2 15,-1 14-1-15,-7 9-1 16,-2 11 1-16,0 11-3 15,0 7-2-15,-2 4 0 0,2 8 0 16,3-5 0-16,-2-4 0 16,11-3 0-16,-5-10 0 15,9-15 0-15,5-9 0 16,1-11-6-16,8-10-27 0,5-21-53 16,4-15-3-16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0.7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7-1 435 0,'0'0'3'15,"0"0"-1"-15,0 0 2 16,0 0 1-16,0 0 2 15,-14 0 0-15,14 10 2 0,11 12 0 16,1 6-1-16,11 13-1 16,6 6-1-16,6 8-1 15,4 6-1-15,12-1-4 16,-8 5 0-16,8-1 0 0,-10-15-22 16,-4 1-62-16,11-10-4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1:29.8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96 10 319 0,'0'0'0'16,"0"0"-1"-16,0 0 1 15,0 0 3-15,16-6 0 16,7 2 2-16,12 4 0 0,11 0 0 15,11 0 2-15,17 4 0 16,10 2-1-16,4 3 0 16,-1 1-3-16,-2 4-1 15,0 1 0-15,-14 4-1 0,-7 7 3 16,-18 6 3-16,-18 11 0 16,-15 3 0-16,-17 17 2 15,-24 9 1-15,-27 22-1 16,-29 18 1-16,-22 17-4 15,-32 25-2-15,-30 16-9 0,-22 33-71 16,-35 24-4-16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1.2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59 470 0,'0'0'0'0,"0"0"1"0,0 0 0 16,0 0 1-16,7 6 0 16,9-6 0-16,10 0 0 0,6 4 1 15,16-8 0-15,14-2-1 16,18-5 0-16,7 3-3 15,10-2-10-15,-1 0-31 16,7 0-42-16,-6 0-1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1.4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0 166 490 0,'0'0'1'0,"0"0"-1"16,13-6 2-16,10 4 0 15,16-8 1-15,12 2-1 0,22-13 0 16,18 2-1-16,18 3-5 16,14-16-20-16,2 5-59 15,24 2-4-15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2.8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792 0 399 0,'0'0'5'0,"0"0"3"16,0 0 0-16,0 0 2 15,0 9 1-15,-12 3 0 0,-8 14 2 16,-15 7 0-16,-6 9-3 15,-18 10-4-15,-6 9 0 16,-8 13 0-16,-1 2-1 16,-4 4-5-16,4 0 0 0,10-1 0 15,2-7 0-15,14-7-2 16,3-17-19-16,22-13-61 16,4-7-6-16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3.0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 1 409 0,'0'0'4'0,"0"0"1"0,0 0 2 15,0 0 1-15,-3-12 2 16,3 12 0-16,17 3 2 15,4 13 1-15,8 2-3 0,10 14-1 16,7 11 0-16,5-2-4 16,4 15-5-16,6 2 0 15,0 2 0-15,-4-5 0 0,2 5-3 16,-14 11-79-16,0-26-6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3.5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501 0 439 0,'0'0'3'16,"0"0"1"-16,0 0 2 15,0 0 0-15,-4 6 1 0,-2 11 0 16,-6-1 1-16,-4 10 0 16,-10 12-1-16,-7 6-2 15,-5 15 0-15,-5 5-1 16,2 11-2-16,-5 4-2 0,4 5 0 16,-2-1 0-16,12-3 0 15,-4-3 0-15,6-8 0 16,9-9 0-16,8-8 0 15,-4-21-4-15,15-1-42 16,2-11-41-16,0-19-2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3.8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0-3 403 0,'0'0'5'16,"0"0"0"-16,0 0 2 16,0 0 2-16,0 0 0 0,7 0 2 15,7 0 1-15,2 4 0 16,9 7-4-16,3 5-1 15,4 6-1-15,11 10-1 16,2 4-1-16,3 5-2 0,1 4 1 16,0 0 0-16,-1 0-3 15,0 3 0-15,-4-10 0 16,-1-1 0-16,-11-9 0 16,-6-2 0-16,-3-10 0 15,-7 0 0-15,-16-16 0 0,12 16 0 16,-12-16 0-16,0 0-15 15,-12 4-71-15,12-4-2 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4.2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81 438 0,'0'0'3'15,"0"0"1"-15,0 0 1 0,0 0 2 16,0 0 1-16,0 0 1 16,6 0 0-16,7 0 1 15,13 2-2-15,3-2-2 0,10 0-2 16,9 0-4-16,17-2 0 15,2-4 0-15,13-2 0 16,4-2 0-16,6 4-3 16,-12-13-26-16,-14 5-57 0,10-4-4 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4.5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0 469 0,'0'0'2'15,"0"0"1"-15,0 0 1 0,10 16 1 16,-4 0 1-16,4 6 0 16,-4 10 2-16,0 6 0 15,1 11-8-15,-3 8 0 16,1 9 0-16,-5 0 0 0,0 5 0 15,0-5 0-15,7 3 0 16,-3-5-48-16,12-13-41 16,3-12-2-16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5.3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611 0 425 0,'0'0'4'0,"0"0"0"0,0 0 2 15,4 10 2-15,-4-10 0 16,0 25 0-16,-16 4 0 0,-4 6 2 15,-15 10-4-15,-4 13 0 16,-7 9-2-16,-5 7 0 16,-6 11-2-16,-5 1 1 15,4-3-1-15,-1-6-3 16,11-3-3-16,7-9-7 0,2-24-28 16,11-6-46-16,12-13-2 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5.5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0-2 379 0,'0'0'4'0,"0"0"2"0,11 0 3 16,1 0 2-16,8 14 2 15,6 2 1-15,9 13 1 16,8 6 2-16,1 10-3 0,8 13-4 16,-1 3-1-16,4 4-3 15,0-3-2-15,3 1-4 16,-10-7 0-16,0-3-2 0,-6-12-11 16,0-19-52-16,-13 3-23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1:48.9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0 171 54 0,'0'0'7'16,"16"-6"7"-16,4-1 7 0,8-6 9 15,1-1 2-15,13-1 3 16,4-5 0-16,8 2 1 16,-5-5-8-16,15 7-5 15,-2-3-7-15,-2 9-6 16,11 4-4-16,0-2-2 0,7 14-2 16,0-4 0-16,-2 8-1 15,2 6 0-15,-5 3 2 16,3-3-1-16,-7 7 1 15,9-5 1-15,-7 3-1 0,0-5 1 16,9-1 0-16,1-2 0 16,6-4-1-16,3 1-1 15,4 0 0-15,2-4 0 0,7 4 0 16,-2-3 0-16,5 5-1 16,0-3 1-16,4 3-1 15,-5 2 1-15,8 3-1 16,-3-7 0-16,7-2 0 15,-9 2 0-15,2-3 0 0,3-1 0 16,-3-3 0-16,-1 1 0 16,1 2 0-16,-4-3 1 15,0 7-1-15,-3-1 1 16,-2 1 1-16,-2 6-1 0,-5-6 0 16,2 0 0-16,-6-7-1 15,4 0 0-15,-4-3 0 16,1 0 0-16,-1-14-1 15,-3 2 2-15,-4-4 0 0,-5 0 2 16,-1-3-1-16,-6 6 2 16,-10 1 0-16,-2 2 0 15,-11 0 0-15,-9 4-1 16,-7 3-1-16,-6-1-1 0,-10 4 0 16,-4-2-1-16,-12 2-1 15,0 0-3-15,13 0-8 16,-13 0-38-16,0 0-33 15,-9 0-3-15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6.0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0-1 360 0,'0'0'6'0,"0"0"4"16,0 0 2-16,0 0 1 15,11 0 1-15,14 0 1 16,10 0 1-16,13 3 0 0,21 1-5 16,11-2-2-16,10 2-2 15,10 0-1-15,4 0-1 16,-1-4 0-16,-7 2-2 16,-15-2 0-16,-10 2-3 15,-16-2 0-15,-18 6 0 0,-17-6 0 16,-20 0-21-16,10 2-65 15,-13-2-3-15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6.5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640 0 427 0,'0'0'3'0,"0"0"1"16,0 0 1-16,0 0 1 15,0 6 0-15,0 9 1 16,-12 11 1-16,-8 9-1 16,-13 17-1-16,-5 9-2 15,-13 10 0-15,2 8 0 0,-8 12-1 16,2 2 0-16,-4 3 0 16,8-6 0-16,3 0-1 15,2-10 1-15,14-5-2 16,4-11-2-16,8-13-6 0,1-16-15 15,-4-9-62-15,19-7-3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6.8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0-1 392 0,'0'0'5'0,"0"0"2"0,0 0 3 16,7 0 1-16,3 7 2 15,8 5-1-15,5 8 2 16,13 9-1-16,-1 7-3 15,13 5-4-15,1 11-1 0,6 2-1 16,0 4-4-16,-5-3-3 16,5 5-11-16,-13 1-52 15,1-19-21-15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37.2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14 397 0,'0'0'4'0,"0"0"2"15,0 0 2-15,0 0 1 16,0 0 1-16,5-14 2 16,12 14 0-16,12 0 2 0,13 0-4 15,13 9-1-15,20-4-2 16,10 5 0-16,16-8-1 15,2 4-6-15,12-2 0 16,-7 2 0-16,-9-6 0 0,-12 0 0 16,-16 4 0-16,-16-4 0 15,-16 0 0-15,-16 3 0 16,-23-3 0-16,9 12 0 16,-13 4 0-16,4-7-83 15,-12-2-8-15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40.1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360 21 284 0,'0'0'6'16,"0"0"5"-16,0 0 2 0,0 0 4 15,0 0 1-15,0 0 2 16,0 0 0-16,0 0-1 15,0 0-6-15,0 12-3 16,0-12-3-16,-22 19-4 16,3-1-1-16,-4 4-1 0,-6-1-1 15,-4 2 1-15,1 3 0 16,0 3 0-16,3-3-1 16,0-1 1-16,9-2-1 15,2-1 0-15,8-3 1 0,3 1-2 16,7-4 2-16,3-6-1 15,11-4 0-15,8 0 1 16,11-6-1-16,1-6 1 0,8-6-1 16,6-4 1-16,7-11-1 15,0-3 0-15,-7 2 1 16,1-6-1-16,-7 4 1 16,-9-3 0-16,-12 5 0 15,-5 0 1-15,-12 2 0 16,-8 6 1-16,-15 5 0 0,-10 1-1 15,-6 8 1-15,-4 2-1 16,-9 4 0-16,-3 4 0 16,-1 6-1-16,1 6 0 15,3-1-1-15,2 9 1 16,0 1-1-16,12 0 0 0,4 1 0 16,7 1 0-16,7-1-1 15,11-5 1-15,5-2-1 0,0-6 0 16,16 0 0-16,9-11 0 15,4-2 0-15,13-2 1 16,3-8-1-16,3-6 0 16,7 1 1-16,0-10-1 0,-3-1 1 15,-1-1 0-15,-3 1 0 16,-12 4 0-16,-3-4 0 16,-17 0 1-16,-7 7 0 15,-9 3-1-15,-9 6 1 0,-18 4 0 16,-1 6-1-16,-8-4 1 15,-3 14-1-15,-3 4 0 16,1 4 0-16,2 5 0 16,7 1 0-16,2-3-1 0,14 2 1 15,4-7-1-15,12-4 1 16,7-6 0-16,11-2 0 16,12-4-1-16,9-10 1 15,-2-6 0-15,6 0 0 0,-1-3 1 16,-7-2-1-16,-6 1 0 15,-6 4 1-15,-11-1-1 16,-8 5 0-16,-4 12 1 16,-16-8-2-16,-4 8-4 15,-6 0-15-15,-25 10-61 0,29-2-3 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8:58.8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1194 170 354 0,'0'0'1'0,"0"0"1"16,0-13-1-16,0 13 1 16,0-16 3-16,0 7-1 15,0 9 1-15,14-22 2 0,-5 10 0 16,14 0-2-16,2-7 2 15,14 9-2-15,3-6 0 16,10 7-2-16,6-1 0 0,6 1-2 16,0 3 1-16,5 2-1 15,-5 4 0-15,-6 10-1 16,-6 3 2-16,-8 2-1 16,-5 1-1-16,-3 7 1 15,-10 3-2-15,-8 9 1 0,-8 0 1 16,3 0-2-16,-3 1 1 15,-6 3 0-15,-4 9 0 16,-4 0 0-16,-6 10 2 16,-6-5-1-16,-3 10-1 0,-1-3 2 15,1 9-2-15,-3-1 1 16,3-1 1-16,3-1-2 16,0 3-1-16,9-3 2 15,3 2-1-15,1 9 0 0,-3-7 2 16,-4 4-1-16,1 0-1 15,-7 1 4-15,-11-6-2 16,-1 9-1-16,-14-11 3 16,-7 4-2-16,-5 2-2 0,-5-5 3 15,-5 2-2-15,-3 1-1 16,-2-5 1-16,5 7-1 16,-3-3 0-16,8-3 1 0,-5 1 1 15,3-3-1-15,2-9 1 16,6 7 0-16,-6-10 0 15,4 1 1-15,1-8-1 16,5-5-1-16,4-6 0 16,9-2 0-16,1 2-1 0,13-9 1 15,3-3 0-15,8-5-2 16,11 5 2-16,0 0-1 16,11-1 1-16,-2 4 0 15,3 5 0-15,8-8-1 0,3 10 0 16,0-1 1-16,-7-4 0 15,-4 4-1-15,2-2 1 16,-8-5-1-16,0 1 1 0,-6-4 0 16,-6 6 0-16,-10-4 0 15,-4 1 0-15,-5-1 0 16,-10-3-1-16,-1-2 0 16,-10 1 0-16,-2-2 0 0,-10 3 0 15,0-5 0-15,1-4 0 16,2 2 2-16,9-5-1 15,1 3 0-15,13-9 0 16,3 4 1-16,13 0 0 16,16-7 0-16,-16 2 0 0,16-2 0 15,0 0 1-15,0 0-1 16,0 0-1-16,0 0 1 16,0 0-3-16,0 0-6 15,-13 0-17-15,6 10-59 0,-21 6-5 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9:13.2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A8A9DB-A0F3-4D66-A26B-C7EF6B542189}" emma:medium="tactile" emma:mode="ink">
          <msink:context xmlns:msink="http://schemas.microsoft.com/ink/2010/main" type="inkDrawing"/>
        </emma:interpretation>
      </emma:emma>
    </inkml:annotationXML>
    <inkml:trace contextRef="#ctx0" brushRef="#br0">0 300 394 0,'0'0'0'0,"9"0"0"16,17 2 0-16,6-2-1 16,20 0 1-16,15 0 0 15,18 0 1-15,14 0 1 16,27-7 1-16,9 1 1 0,23-4 1 16,17 0 1-16,18-2 1 15,18-1 2-15,18-3-1 16,10-9 1-16,13 3-1 15,5-1 0-15,5-1-1 0,-5-1-1 16,-12 3-2-16,-17-3-1 16,-12 9-1-16,-26 0-1 15,-31 5-3-15,-27 5-5 16,-30 2-9-16,-34-2-23 0,-19 6-44 16,-26-4-3-16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9:13.5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77392A-BD1C-4670-A518-9894D722A041}" emma:medium="tactile" emma:mode="ink">
          <msink:context xmlns:msink="http://schemas.microsoft.com/ink/2010/main" type="inkDrawing"/>
        </emma:interpretation>
      </emma:emma>
    </inkml:annotationXML>
    <inkml:trace contextRef="#ctx0" brushRef="#br0">0 0 438 0,'0'0'-2'15,"0"0"1"-15,0 0 0 16,0 0 0-16,9 14 1 15,7-1 0-15,14 3 0 0,11 0 0 16,17 7 3-16,20-1-1 16,15 1 1-16,17 3 0 15,12-4 0-15,10 4-1 16,0-1 0-16,6 1 0 16,-8 6-1-16,-10 3 1 0,-14 7 0 15,-19 10-1-15,-30 2 1 16,-22 14 1-16,-35 5 1 15,-25 7 1-15,-42 14 0 0,-34 11 0 16,-30 8 0-16,-37 3 0 16,-22 12-2-16,-30-2-19 15,-14 11-66-15,-2 4-3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9:14.4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C6103F-1CF1-4735-8355-0FFB93B2F722}" emma:medium="tactile" emma:mode="ink">
          <msink:context xmlns:msink="http://schemas.microsoft.com/ink/2010/main" type="inkDrawing"/>
        </emma:interpretation>
      </emma:emma>
    </inkml:annotationXML>
    <inkml:trace contextRef="#ctx0" brushRef="#br0">1260 35 369 0,'0'0'2'16,"13"-16"3"-16,3 10 0 0,0-1 2 16,0 4-1-16,-3 0 1 15,0 3 0-15,-13 0 0 16,3 28-2-16,-19 1 0 16,-26 15-1-16,-16 9-2 0,-13 10 2 15,-19 9 0-15,-13 4 0 16,-9 8 1-16,-14 2 0 15,4 0-3-15,-4 2 3 0,6-4-1 16,15-4-1-16,7-13 1 16,17 1-1-16,30-7-1 15,19-7 0-15,28-9 0 16,31-5-1-16,27-12 0 0,33-3 0 16,27 0 0-16,30-5 0 15,11-5-1-15,21-3 0 16,8-2 1-16,6-4-1 15,-2 3 0-15,-2-6-3 0,-11 3-7 16,-15-6-14-16,-15 0-59 16,-19-6 0-16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9:14.8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EEDCE8-70FD-483C-B30B-6754F4052918}" emma:medium="tactile" emma:mode="ink">
          <msink:context xmlns:msink="http://schemas.microsoft.com/ink/2010/main" type="inkDrawing"/>
        </emma:interpretation>
      </emma:emma>
    </inkml:annotationXML>
    <inkml:trace contextRef="#ctx0" brushRef="#br0">0 894 396 0,'0'0'3'0,"7"-4"2"0,13-3 2 15,19-5 1-15,15-2 1 16,21-4 1-16,31-8 2 15,32-6-1-15,33-1-2 16,29-3-3-16,16-4-1 0,38 4 0 16,13-9-1-16,33 7-1 15,10 0-1-15,12 9 0 16,3-5 1-16,-3 10 1 16,-6-2-1-16,-19 6 1 15,-17 2-4-15,-35 2 0 0,-29-1 0 16,-23 3 0-16,-38 2 0 15,-30 0 0-15,-41 5 0 16,-17 1 0-16,-21 0 0 16,-23 9 0-16,-23-3-15 0,-23 6-41 15,-16 10-31-15,-21 2-2 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1:50.3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0 203 131 0,'0'0'3'15,"0"0"3"-15,0 0 2 0,0 0 3 16,0 0 4-16,16-7 1 15,0 11 4-15,19-4-1 16,17 0-1-16,6-4-2 16,15 1-2-16,9-6-3 15,20-1-1-15,8 1-2 0,16-4-2 16,3 4-1-16,6 5 1 16,0 2-1-16,3 4-1 15,9 2-1-15,7 8-1 0,-10 1 0 16,8 3 0-16,6 0-1 15,0-7 1-15,10 1 0 16,11 0 1-16,0-8 0 16,0 2 1-16,9-1 0 0,-5 0 1 15,-3-3-2-15,-2 0 2 16,-7 3-1-16,-4-3 2 16,-6 4-1-16,0-4 0 15,-10 0 0-15,-2-4 1 16,0-2 0-16,-2-3 0 0,-9-4-1 15,2 0 0-15,-9-6-1 16,-12 3-1-16,-2 0 0 16,-11 1 0-16,-10-3 0 15,-8 5 0-15,-11 1 0 0,-6-1 0 16,-6 3 0-16,-8-3 0 16,-2 4 1-16,-9-1 0 15,-5 1 0-15,-6-1-1 0,-3 0 1 16,-2 4-1-16,-10-4 0 15,-4 8 0-15,-16 2-2 16,12-8-3-16,-12 8-13 16,0 0-66-16,-7 10-3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9:38.4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5A9600-FC05-4600-BBAF-989CE2DD1131}" emma:medium="tactile" emma:mode="ink">
          <msink:context xmlns:msink="http://schemas.microsoft.com/ink/2010/main" type="inkDrawing"/>
        </emma:interpretation>
      </emma:emma>
    </inkml:annotationXML>
    <inkml:trace contextRef="#ctx0" brushRef="#br0">-3 0 327 0,'0'0'6'0,"0"0"3"15,0 0 3-15,0 0 3 16,0 0 2-16,0 0-1 0,0 0 2 15,-7 16 2-15,7-16-6 16,7 6-3-16,12 0-1 16,10-2-3-16,10 2-1 15,3 2 0-15,10-2-2 0,8-6-2 16,11 0 0-16,7 0 0 16,-4 0-1-16,1 0 0 15,-5 0 1-15,-2-3-2 16,-6 0 1-16,-2-1 1 15,-12 0-2-15,-16 4-3 0,-2-2 1 16,-17-6-7-16,3 8-12 16,-16 0-52-16,0 0-13 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9:38.7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64F7CA-48E6-4FAC-A8D0-EA01B3D724AE}" emma:medium="tactile" emma:mode="ink">
          <msink:context xmlns:msink="http://schemas.microsoft.com/ink/2010/main" type="inkDrawing"/>
        </emma:interpretation>
      </emma:emma>
    </inkml:annotationXML>
    <inkml:trace contextRef="#ctx0" brushRef="#br0">48 0 349 0,'0'0'6'16,"-13"3"0"-16,13-3 5 15,-19 6 0-15,19-6 1 16,-16 14 1-16,16-14 1 0,0 19 2 16,12-19-7-16,20 0 0 15,10 6-4-15,7 1 0 16,16-4 0-16,-5 3-2 15,15-2-1-15,-8-4-1 0,-3 6 0 16,-11 7-1-16,-16-7 2 16,-5 10-1-16,-9 3-1 15,-12-3 3-15,-11 11-1 16,-14 11 1-16,-18-6 2 16,-4 10-1-16,-12 7-1 0,-3-5 3 15,-11 0-2-15,2 5-4 16,-6-5 0-16,2-4 0 15,16 5-18-15,3-10-64 16,3-4-4-16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9:45.5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58F5E0-1A67-43AC-A7CA-381931CBC2E5}" emma:medium="tactile" emma:mode="ink">
          <msink:context xmlns:msink="http://schemas.microsoft.com/ink/2010/main" type="inkDrawing"/>
        </emma:interpretation>
      </emma:emma>
    </inkml:annotationXML>
    <inkml:trace contextRef="#ctx0" brushRef="#br0">595-3 289 0,'0'0'4'0,"0"0"4"0,0 0 0 16,-5 0 1-16,5 0 3 16,0 0 0-16,-23 12 1 15,10 2 3-15,-3 2-4 16,-12 7-3-16,-6 2 2 0,-4 4-2 16,-10 3-1-16,-7-2 1 15,-6 5-2-15,-1-4-1 16,7-6 1-16,7 1-3 15,4 1-2-15,14-15 1 0,7 8-1 16,11-4-1-16,12 0 0 16,0-16 0-16,23 24-1 15,2-24 2-15,10 10 0 0,7-6-1 16,7 3 0-16,0-7 0 16,4 0 0-16,2-3 0 15,-2-5-3-15,-5 8-2 16,0-6-5-16,-6 6-10 0,-4 0-44 15,1-4-19-15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9:45.9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D4999B-A82F-4F28-AAF0-BE4CB0172625}" emma:medium="tactile" emma:mode="ink">
          <msink:context xmlns:msink="http://schemas.microsoft.com/ink/2010/main" type="inkDrawing"/>
        </emma:interpretation>
      </emma:emma>
    </inkml:annotationXML>
    <inkml:trace contextRef="#ctx0" brushRef="#br0">0 269 302 0,'0'0'3'16,"0"0"3"-16,0 0 1 0,0 0 3 16,14-7 1-16,-14 7 1 15,25-10 2-15,-2 6 0 16,9-6-2-16,5 8-4 15,16-5 1-15,2-2-4 0,9-4-3 16,10 4 0-16,3-1-1 16,1-2-1-16,-4 2 0 15,0 4 0-15,-1-7-1 16,-2 0 0-16,-2 2 1 0,-8 1-1 16,-3 4 0-16,6-3 0 15,-9-3 0-15,10-2 0 16,-5 2 0-16,-5 2 1 15,-3 1-1-15,-8 2 2 16,-5-2-2-16,-6-1 1 0,-4 1-1 16,-10 5 1-16,-6 4-1 15,-13 0 2-15,16 0-2 16,-16 0-2-16,16-2-5 16,-16 2-31-16,0 0-35 0,0 0-3 15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9:47.0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F50D8A-A313-43FF-A3CD-DC2068030319}" emma:medium="tactile" emma:mode="ink">
          <msink:context xmlns:msink="http://schemas.microsoft.com/ink/2010/main" type="inkDrawing"/>
        </emma:interpretation>
      </emma:emma>
    </inkml:annotationXML>
    <inkml:trace contextRef="#ctx0" brushRef="#br0">526 0 316 0,'0'0'3'0,"0"0"3"16,0 0 1-16,0 0 2 0,0 0 2 16,-7 13 2-16,3 0 0 15,-5-1 2-15,-1 7-4 16,-8 8-2-16,-5-1 0 16,-7 6-3-16,-9-1-2 0,-5 0 0 15,-4 2-2-15,-4 3 0 16,1-1 0-16,3-10-1 15,-2 5-1-15,15-7 0 16,6-1 0-16,7 0 0 0,15-4 0 16,7 0 0-16,13-6 1 15,16 5 0-15,10-5 1 16,6 2 0-16,13-2 0 16,0-2 0-16,6 2 0 0,4-6-1 15,-3 4 0-15,-5 2 0 16,-1-2-2-16,-1 4-3 15,-10-5-6-15,0 1-19 16,4-6-51-16,-19-4-3 0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29:47.3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6E4C2A-4968-4BDA-B0B1-BF784E270DCC}" emma:medium="tactile" emma:mode="ink">
          <msink:context xmlns:msink="http://schemas.microsoft.com/ink/2010/main" type="inkDrawing" rotatedBoundingBox="27383,11478 30606,11104 30613,11158 27389,11533" shapeName="Other"/>
        </emma:interpretation>
      </emma:emma>
    </inkml:annotationXML>
    <inkml:trace contextRef="#ctx0" brushRef="#br0">1 368 258 0,'0'0'7'16,"0"0"1"-16,-16 0 6 16,16 0 3-16,0 0 2 0,-16-6 1 15,16 6 2-15,0 0 3 16,12-6-7-16,17 0-2 16,13 6-4-16,20-8-4 15,14 0-1-15,27-8-2 0,20 0-2 16,20-6 0-16,24-1-1 15,17-7 0-15,11 2 0 16,14 0 0-16,14-4 1 16,-1 6-1-16,-2-1 1 0,-4 8 0 15,-20 3 1-15,-13-3-2 16,-18 7 1-16,-27 2-1 16,-24 6 0-16,-31 2 0 15,-18 2-1-15,-29-4-2 0,-17 4-6 16,-19 0-23-16,-19 0-55 15,-13 0-2-15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0:01.8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5D3F35-B89E-43A0-A6CD-C8317D42AFDA}" emma:medium="tactile" emma:mode="ink">
          <msink:context xmlns:msink="http://schemas.microsoft.com/ink/2010/main" type="inkDrawing"/>
        </emma:interpretation>
      </emma:emma>
    </inkml:annotationXML>
    <inkml:trace contextRef="#ctx0" brushRef="#br0">0 145 279 0,'0'0'9'0,"0"0"3"15,0 0 2-15,0 0 3 16,0 0 0-16,0 0 0 16,0 0 4-16,0 0-2 15,0 0-8-15,0 0-1 0,23 0-3 16,-7 0 0-16,0 8-1 16,16-2 1-16,7-4-3 15,15-2 1-15,7 5 0 16,13-5-2-16,4-5 0 0,16 3-1 15,11-12-1-15,5 2 0 16,12-4 0-16,7 3 0 16,1-3-1-16,-5 7 2 15,-2-4-2-15,-4-4 0 16,-3 5 1-16,-11 2-1 0,-13 4 0 16,-19-1 0-16,-4 3-3 15,-21 0-4-15,-7-2-5 16,-12 6-33-16,-29 0-39 15,0 0-1-15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0:02.3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151AF7-C011-4754-A503-F79E0D81FB5C}" emma:medium="tactile" emma:mode="ink">
          <msink:context xmlns:msink="http://schemas.microsoft.com/ink/2010/main" type="inkDrawing"/>
        </emma:interpretation>
      </emma:emma>
    </inkml:annotationXML>
    <inkml:trace contextRef="#ctx0" brushRef="#br0">892 10 363 0,'0'0'6'16,"0"0"-2"-16,0 0 1 16,7-10 3-16,-7 10-2 0,16 0-1 15,-16 0 2-15,19 0 0 16,-15 16-5-16,2 9 2 15,-10 3-2-15,-12 3-1 16,-16 8 2-16,-12 10 0 0,-18 4 1 16,-9 7 4-16,-16 3-2 15,-7-10-1-15,-2 13 2 16,2-9 0-16,2 4-2 16,14-10 2-16,4-3-2 0,22-9-1 15,17-3 0-15,22-8 0 16,13-2 0-16,20-8 0 15,21-1 1-15,21-11-2 0,25-2 0 16,12-4-3-16,11 0 0 16,0 0 0-16,8 0 0 15,-4-4-8-15,8 4-23 16,4-2-54-16,-23 2-3 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0:58.2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C3155D-1D42-462A-99A1-46044A82ACB3}" emma:medium="tactile" emma:mode="ink">
          <msink:context xmlns:msink="http://schemas.microsoft.com/ink/2010/main" type="writingRegion" rotatedBoundingBox="12189,16625 33232,17013 33185,19528 12142,19140"/>
        </emma:interpretation>
      </emma:emma>
    </inkml:annotationXML>
    <inkml:traceGroup>
      <inkml:annotationXML>
        <emma:emma xmlns:emma="http://www.w3.org/2003/04/emma" version="1.0">
          <emma:interpretation id="{17BE32D8-05FE-4E70-AFBB-1D4E409FD258}" emma:medium="tactile" emma:mode="ink">
            <msink:context xmlns:msink="http://schemas.microsoft.com/ink/2010/main" type="paragraph" rotatedBoundingBox="12189,16625 33232,17013 33185,19528 12142,191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CD9B64-24EC-43D2-83B2-B3C58A598ADC}" emma:medium="tactile" emma:mode="ink">
              <msink:context xmlns:msink="http://schemas.microsoft.com/ink/2010/main" type="line" rotatedBoundingBox="12189,16625 33232,17013 33185,19528 12142,19140"/>
            </emma:interpretation>
          </emma:emma>
        </inkml:annotationXML>
        <inkml:traceGroup>
          <inkml:annotationXML>
            <emma:emma xmlns:emma="http://www.w3.org/2003/04/emma" version="1.0">
              <emma:interpretation id="{406F5FA2-0BAE-474A-BD04-D9C0E428F2F4}" emma:medium="tactile" emma:mode="ink">
                <msink:context xmlns:msink="http://schemas.microsoft.com/ink/2010/main" type="inkWord" rotatedBoundingBox="12179,17134 17551,17233 17527,18561 12155,18461"/>
              </emma:interpretation>
              <emma:one-of disjunction-type="recognition" id="oneOf0">
                <emma:interpretation id="interp0" emma:lang="en-US" emma:confidence="0">
                  <emma:literal>XFOY</emma:literal>
                </emma:interpretation>
                <emma:interpretation id="interp1" emma:lang="en-US" emma:confidence="0">
                  <emma:literal>KFOY</emma:literal>
                </emma:interpretation>
                <emma:interpretation id="interp2" emma:lang="en-US" emma:confidence="0">
                  <emma:literal>XCFOY</emma:literal>
                </emma:interpretation>
                <emma:interpretation id="interp3" emma:lang="en-US" emma:confidence="0">
                  <emma:literal>XFQOY</emma:literal>
                </emma:interpretation>
                <emma:interpretation id="interp4" emma:lang="en-US" emma:confidence="0">
                  <emma:literal>Ur toy</emma:literal>
                </emma:interpretation>
              </emma:one-of>
            </emma:emma>
          </inkml:annotationXML>
          <inkml:trace contextRef="#ctx0" brushRef="#br0">3177-55 428 0,'0'0'2'16,"-16"0"1"-16,0 0 0 15,-10 0 0-15,-10 4-1 16,-12 5 2-16,-10 4 1 0,-9 6 0 16,-8 7-1-16,-6 10 1 15,-2 2-1-15,8 13 1 16,2 5 0-16,8 7 0 15,4 5 0-15,19 5 0 0,3 1-2 16,16 0-1-16,21-3 1 16,2-3-1-16,22-7-1 15,17-11 0-15,12-11-2 16,20-13 1-16,14-12 0 16,11-12 0-16,10-8 0 0,11-20 0 15,5-13 0-15,0-11 0 16,1-13 1-16,-10-3 0 15,-7-15-1-15,-13-5 1 0,-16-1 0 16,-18 0 0-16,-20 1 1 16,-21 12-2-16,-18 3 0 15,-22 16 0-15,-17 14 0 16,-12 18 0-16,-11 11 0 0,-2 12-5 16,-17 6-13-16,8 13-65 15,4 13-3-15</inkml:trace>
          <inkml:trace contextRef="#ctx0" brushRef="#br0" timeOffset="390.641">2645 410 406 0,'0'0'6'0,"0"0"3"15,0 0 1-15,20 4 2 16,-8-4 1-16,8 0 0 16,5 0 1-16,7 0 1 0,5-4-6 15,11-5-5-15,3-3-4 16,11 2 0-16,-5-3 0 15,7-3 0-15,1 0 0 16,3 0 0-16,-10 3 0 0,-10 5 0 16,-2 0 0-16,-18 2 0 15,-1-1 0-15,-11 4 0 16,-16 3 0-16,12-4 0 16,-12 4 0-16,0 0-9 0,0 0-5 15,0 0-19-15,-23-15-52 16,23 15 0-16</inkml:trace>
          <inkml:trace contextRef="#ctx0" brushRef="#br0" timeOffset="765.668">2984-35 363 0,'0'0'8'16,"0"0"1"-16,0 0 3 0,0 0 3 15,0 0 1-15,-4 19 1 16,1-7 2-16,0 14 1 16,-1 4-6-16,-2 8-1 15,3 3-8-15,-4 8-5 16,7-1 0-16,0 7 0 0,4 0 0 15,2-1 0-15,0 4 0 16,4 3 0-16,3-6 0 16,-4-1 0-16,5 0 0 15,-5-5 0-15,5-4 0 0,-2-10 0 16,-2-7 0-16,2-1 0 16,-8-11 0-16,2-3 0 15,-6-13 0-15,0 0 0 16,11 12 0-16,-18-12-65 0,7 0-25 15</inkml:trace>
          <inkml:trace contextRef="#ctx0" brushRef="#br0" timeOffset="1828.1719">4482-208 368 0,'0'0'4'0,"0"0"2"15,3-13 2-15,-3 13 2 16,16-10 2-16,-16 10 1 16,25 0 4-16,-8 10-2 0,5 12-1 15,1 13-2-15,9 13-1 16,7 11-3-16,3 4-1 15,3 11-1-15,6-4-6 16,-3 5 0-16,-2-11 0 0,2 1 0 16,-12-21-32-16,2 2-51 15,-11-15-4-15</inkml:trace>
          <inkml:trace contextRef="#ctx0" brushRef="#br0" timeOffset="1546.914">5378-131 413 0,'0'0'5'15,"0"0"2"-15,0 0 0 0,0 0 1 16,-10 12 2-16,-3 3 0 16,-6 16 1-16,-10 4 0 15,-6 9-4-15,-8 15-1 16,-1 14-1-16,-9 11-1 0,-2 9-2 16,2 10 0-16,0-4 1 15,8 4-3-15,3-4 0 16,7-9 0-16,6-9-2 15,6-11-2-15,4-21-6 0,13-5-13 16,-8-8-44-16,14-24-19 16</inkml:trace>
          <inkml:trace contextRef="#ctx0" brushRef="#br0" timeOffset="-890.639">0 113 342 0,'0'0'6'16,"0"0"2"-16,0 0 1 16,9-13 0-16,-9 13 3 15,26-13-1-15,-10 4 1 0,7-4 2 16,9 3-5-16,7-2-1 15,2 0 0-15,5 3-1 16,5 0 0-16,4-1-1 0,2 10-1 16,-4 0-1-16,-5 3-1 15,-2 13 0-15,-9 7-2 16,-5 10 1-16,-12 5-1 16,-6 10 1-16,-14 3 0 0,-4 7-1 15,-12 1 0-15,-7-2 0 16,-9 4 1-16,-3-3-1 15,-7-5 1-15,-3-6-1 16,-4-12 0-16,1-4 1 16,-4-4 0-16,4-11-1 0,9-14-3 15,4-2-6-15,16-13-11 16,8-9-34-16,15-13-31 16,19-10-3-16</inkml:trace>
          <inkml:trace contextRef="#ctx0" brushRef="#br0" timeOffset="-593.758">1214 27 421 0,'0'0'2'0,"0"0"2"15,0 0 0-15,0 0 1 0,-6-8 2 16,6 8 0-16,-23 0 2 15,4 8 1-15,-6 4-2 16,-5 4-1-16,-2 3 0 16,-7 7-1-16,0 5 0 0,-2 4-2 15,2 8 0-15,0 2-4 16,4 2 0-16,6 9 0 16,10-3 0-16,0 10 0 15,8-10 0-15,11 5 0 16,0-3 0-16,21 0 0 15,-3-14-18-15,12-2-66 0,11-10-4 16</inkml:trace>
        </inkml:traceGroup>
        <inkml:traceGroup>
          <inkml:annotationXML>
            <emma:emma xmlns:emma="http://www.w3.org/2003/04/emma" version="1.0">
              <emma:interpretation id="{E75D5E3F-4970-4099-B85C-97DC48711A9B}" emma:medium="tactile" emma:mode="ink">
                <msink:context xmlns:msink="http://schemas.microsoft.com/ink/2010/main" type="inkWord" rotatedBoundingBox="22033,16825 33230,16996 33191,19512 21994,19340"/>
              </emma:interpretation>
              <emma:one-of disjunction-type="recognition" id="oneOf1">
                <emma:interpretation id="interp5" emma:lang="en-US" emma:confidence="0">
                  <emma:literal>xoxo see</emma:literal>
                </emma:interpretation>
                <emma:interpretation id="interp6" emma:lang="en-US" emma:confidence="0">
                  <emma:literal>Loxley</emma:literal>
                </emma:interpretation>
                <emma:interpretation id="interp7" emma:lang="en-US" emma:confidence="0">
                  <emma:literal>Xoxo see</emma:literal>
                </emma:interpretation>
                <emma:interpretation id="interp8" emma:lang="en-US" emma:confidence="0">
                  <emma:literal>Xoxoxo see</emma:literal>
                </emma:interpretation>
                <emma:interpretation id="interp9" emma:lang="en-US" emma:confidence="0">
                  <emma:literal>Xoxpc=_y</emma:literal>
                </emma:interpretation>
              </emma:one-of>
            </emma:emma>
          </inkml:annotationXML>
          <inkml:trace contextRef="#ctx0" brushRef="#br0" timeOffset="6453.252">10750-108 219 0,'0'0'5'0,"0"0"1"16,0 0 0-16,0 0 5 0,0 0 1 15,0 0 3-15,0 0 3 16,0 0 2-16,0 0-2 16,0-11 1-16,0 11 1 15,0 0-2-15,0 0 0 16,0 0-2-16,0 0-1 0,0 0-2 15,0 0-1-15,0 0-3 16,0 0-1-16,-11 13-1 16,6-3-2-16,-6 13-2 15,2 2-1-15,-14 11 0 0,-3 3-1 16,-3 5 0-16,-6 1 0 16,0 1-1-16,-4 1 1 15,-4-6 1-15,6 0 0 16,-2-4 0-16,3-2 2 0,4-6-4 15,6-1 0-15,3-4 0 16,1-1 0-16,5-5 0 16,1-5 0-16,4 3 0 15,3-4 0-15,-2 5 0 16,2-1 0-16,2-4 0 0,0 9 0 16,2-5 0-16,-2 0 0 15,1-4 0-15,3-2 0 16,3-10 0-16,-11 15 0 0,11-15 0 15,-2 13 0-15,2-13 0 16,0 0 0-16,0 0 0 16,0 0 0-16,0 0 0 15,0 0 0-15,-7-10 0 0,7 10 0 16,0-12 0-16,0 12 0 16,0 0 0-16,4-16 0 15,-4 16 0-15,0 0 0 16,0 0 0-16,3-9 0 0,-3 9 0 15,0 0 0-15,0 0 0 16,0 0 0-16,0 0 0 16,0 0 0-16,0 0 0 15,0 0 0-15,-7 6 0 16,7-6 0-16,-16 19 0 0,4-3 0 16,-4 6 0-16,0 1 0 15,-5 3 0-15,-1 3 0 16,-1 2 0-16,1-1 0 0,-4-1 0 15,0-7 0-15,3-3 0 16,5-3 0-16,-1 0 0 16,1-7 0-16,18-9-17 15,-25 8-52-15,25-8-19 0</inkml:trace>
          <inkml:trace contextRef="#ctx0" brushRef="#br0" timeOffset="6796.994">9912-189 380 0,'0'0'5'15,"0"0"1"-15,0 0-1 16,0 0 2-16,0 0 2 15,-7 9 1-15,10 4 1 0,4 0 1 16,11 6-3-16,9 12-1 16,-1 9 0-16,13 14 0 15,5 8-2-15,1 9 0 16,13 5-1-16,4 4-1 0,5 7 0 16,-2-6 0-16,5 1 0 15,-2-3-4-15,-1-9 0 16,-2-5 0-16,-10-15-5 15,-3 1-27-15,-10-11-52 0,-10-9-3 16</inkml:trace>
          <inkml:trace contextRef="#ctx0" brushRef="#br0" timeOffset="7546.999">12699 180 356 0,'0'0'1'0,"0"0"1"16,-19-16 0-16,5 2 2 0,-4 5 1 16,-9-3 2-16,-8-1 3 15,-13 6-1-15,-5 1 2 16,-11 6-1-16,-7 6 0 16,-5 10-1-16,-9 3 0 0,-5 7-2 15,1 7 0-15,-3 8-1 16,5 6-1-16,11 2 0 15,1 12-1-15,15 5 0 16,14 0-2-16,14 11 0 0,13 3-1 16,19-5 0-16,16 1 0 15,26-5-1-15,19-10 1 16,20-3 0-16,18-6 0 16,23-18 1-16,8-7-1 15,17-12 0-15,9-11 0 0,-2-8 0 16,7-11 1-16,-6-12-2 15,-7-7 1-15,-13-9 1 16,-6-8-1-16,-17-7 1 16,-14-9-1-16,-21-4 2 0,-22-3-3 15,-19-6 0-15,-27 7 0 16,-9-4 0-16,-25 2 0 16,-24 11 0-16,-16 11 0 0,-9 6 0 15,-9 12-2-15,-4 13 0 16,-4 9-2-16,-6 11-6 15,7 8-11-15,1 13-60 16,-3 6-5-16</inkml:trace>
          <inkml:trace contextRef="#ctx0" brushRef="#br0" timeOffset="8250.148">12366 578 471 0,'0'0'2'0,"0"0"0"0,0 0 2 16,0 0-1-16,-5 16 1 15,5-16-1-15,-20 23 1 16,10-10 0-16,-3 0-2 16,4 8 0-16,-1 3-1 0,7-8-1 15,6-1 1-15,11-5-1 16,2 0 0-16,12-6 0 16,8-4 0-16,-4-14 1 15,10-2 0-15,-3-7-1 16,-11 1 1-16,-1-3-1 0,-11 2 1 15,-7-3 0-15,-9 3 0 16,-13 7-1-16,-10 6 2 16,-9 1-2-16,-1 9 0 15,-8 0 0-15,6 9 0 0,-1 7 0 16,4 5 0-16,9 1 0 16,7 1 0-16,6-7 0 15,10 5 0-15,10-1 0 0,13-8 0 16,9-2 0-16,7-6 0 15,6-4 0-15,3-4 0 16,1-6 0-16,-5-2 0 16,-1-8 0-16,-11 2 0 15,-9 2 0-15,-7 0 0 0,-11 0 0 16,-5 16 0-16,-12-20 0 16,-4 13 0-16,-9 5 0 15,2 2 0-15,-7 2 0 16,-2 5 0-16,3 3 0 0,3 0 0 15,3 0 0-15,2-1 0 16,5-2 0-16,3-1 0 16,13-6 0-16,-14 6 0 15,14-6 0-15,0 0 0 0,0 0 0 16,7 13 0-16,-7-13 0 16,13 0 0-16,-13 0-14 15,26 6-70-15,-26-6-3 0</inkml:trace>
          <inkml:trace contextRef="#ctx0" brushRef="#br0" timeOffset="8718.8949">15225 180 374 0,'0'0'7'0,"0"0"4"16,0 0 1-16,0 0 2 15,0 0 0-15,-7 7 0 16,1 5 2-16,-6 11-1 0,-4 12-5 16,-7 9-3-16,-4 18-2 15,-8 9-1-15,0 12 0 16,-8 8-2-16,5 7 0 15,-7 1-2-15,4-2 0 0,2-2 0 16,7-9 0-16,0-16 0 16,9-9 0-16,0-16-5 15,10-10-12-15,-4-3-44 16,17-32-24-16,0 0-4 0</inkml:trace>
          <inkml:trace contextRef="#ctx0" brushRef="#br0" timeOffset="9047.042">14335 90 342 0,'0'0'3'0,"0"0"4"16,-16-12 2-16,16 12 1 0,0 0 2 15,-12-4 1-15,12 4 3 16,-7 10 1-16,7 9-2 15,12 7-2-15,15 15-3 16,5 8 1-16,3 5-1 0,13 7-3 16,5 0-1-16,7 1-3 15,2-5 0-15,-1 0-1 16,4-8 0-16,-8-11-2 16,-2-6 0-16,-6-5 0 0,-4-9 0 15,-13-1 0-15,-6-7 0 16,-7-7 0-16,-9 0 0 15,-10-3 0-15,0 0-84 16,0-3-3-16</inkml:trace>
          <inkml:trace contextRef="#ctx0" brushRef="#br0" timeOffset="10468.922">15724-526 355 0,'0'0'5'0,"0"0"3"15,0 0 0-15,-12-8 2 16,12 8 1-16,-7 20 2 0,4 9 0 16,-1 16 2-16,2 22-5 15,-5 20-2-15,0 26 0 16,1 18-1-16,3 20-2 16,0 13-1-16,-4 7-1 0,3 5-2 15,2-3 1-15,2-2-1 16,0-7 0-16,2-13 0 15,2-11-1-15,-4-11-1 0,7-21-2 16,3-11-2-16,-4-16-12 16,0-11-41-16,4-27-25 15,0-8-4-15</inkml:trace>
          <inkml:trace contextRef="#ctx0" brushRef="#br0" timeOffset="11047.114">16627 109 356 0,'0'0'2'16,"0"0"2"-16,16-10 0 16,3 3 4-16,6 1 1 15,8 4-1-15,10-2 2 0,5 4 0 16,12 10-1-16,2 5-1 15,-1 13 0-15,4 6-2 16,-5 11 0-16,-5 5-2 0,-3 19 1 16,-13-3-1-16,-7 9-1 15,-10-4 0-15,-11-1-2 16,-11 5 1-16,-5-6-1 16,-13-3-1-16,-12-13 1 15,-11-8-2-15,-5-6 1 0,-9-10-2 16,2-4-2-16,-9-15-5 15,14-4-24-15,22-9-47 16,6-19-1-16</inkml:trace>
          <inkml:trace contextRef="#ctx0" brushRef="#br0" timeOffset="11297.111">17913 237 452 0,'0'0'3'15,"-10"0"1"-15,-6 0 0 16,-7 3 3-16,-9 3 0 16,-7 8 0-16,-9 9 2 15,-7-1-1-15,-9 13-1 0,6 10-4 16,3 0-3-16,7 13 0 16,5 7 0-16,11 1 0 15,13-1 0-15,10-1 0 0,11 1 0 16,21-11 0-16,7-10 0 15,21-5-3-15,4-19-40 16,18-7-44-16,12-13-2 16</inkml:trace>
          <inkml:trace contextRef="#ctx0" brushRef="#br0" timeOffset="11562.71">18682 221 404 0,'0'0'4'0,"0"0"2"16,-12 4 1-16,12-4 2 0,0 0 2 16,3 12-1-16,19-9 1 15,11 1 1-15,17-2-5 16,9-2-1-16,18 0-2 15,7 0-3-15,3 0-2 0,3 4-5 16,4-2-7-16,-20 4-29 16,-3-2-41-16,-10 4-2 15</inkml:trace>
          <inkml:trace contextRef="#ctx0" brushRef="#br0" timeOffset="11797.128">18486 770 458 0,'0'0'1'0,"0"0"1"15,12-4 0-15,11-2 0 16,9 0 0-16,14 0 1 16,14-3 0-16,15-1 0 0,8 4-1 15,8-4 0-15,6 1-1 16,2 5-2-16,-2-2-3 15,-13 0-9-15,-1-2-36 16,-14 6-32-16,-12-2-3 0</inkml:trace>
          <inkml:trace contextRef="#ctx0" brushRef="#br0" timeOffset="12062.699">18509 1133 383 0,'0'0'3'0,"0"0"3"15,0 0 1-15,9 10 3 0,7-10 1 16,7 3 2-16,12 0 0 16,16-3 1-16,11 0-3 15,15-3-3-15,13-4-1 0,11 1-3 16,7-3-1-16,2 0-1 15,7 3-2-15,-9-2-2 16,-4 0-10-16,-8-10-51 16,-18 9-21-16</inkml:trace>
          <inkml:trace contextRef="#ctx0" brushRef="#br0" timeOffset="14078.354">21048 192 376 0,'0'0'5'0,"0"0"2"15,0 0 0-15,0 0 2 0,0 0 0 16,0 13 1-16,0 7 0 16,-16 5 1-16,-10 11-4 15,3 15-1-15,-13 13-1 0,-1 10-1 16,-2 6-1-16,0 10-1 15,0 0 0-15,7 0 0 16,0-6-1-16,-1-4-2 16,4-9-4-16,4-13-5 0,6-7-15 15,-11-7-45-15,10-17-12 16</inkml:trace>
          <inkml:trace contextRef="#ctx0" brushRef="#br0" timeOffset="14343.987">20339 225 346 0,'0'0'4'0,"0"0"2"15,6 0 3-15,-6 0 4 16,16 21 1-16,-4-1 0 15,9 9 1-15,4 13 0 0,-2 8-2 16,2 16-3-16,11 1-3 16,6 14-5-16,-3-4-11 15,9-4-41-15,-6 11-30 16,-10-14-4-16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1:01.4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7C2CAC-44DA-450B-8DCF-E02F46879669}" emma:medium="tactile" emma:mode="ink">
          <msink:context xmlns:msink="http://schemas.microsoft.com/ink/2010/main" type="inkDrawing" rotatedBoundingBox="11871,18675 17996,18571 17998,18704 11874,18808" semanticType="underline" shapeName="Other"/>
        </emma:interpretation>
      </emma:emma>
    </inkml:annotationXML>
    <inkml:trace contextRef="#ctx0" brushRef="#br0">0 75 359 0,'0'0'2'0,"0"0"0"16,0 0 0-16,0 0 1 15,9-4 0-15,5 4 0 16,4 0 1-16,12 0 2 0,5 4-2 15,10 5 2-15,10-1 0 16,12 8 1-16,11-4 1 16,6 4 0-16,13-3 0 15,13 0 0-15,14-7-2 0,12 0-1 16,15-6 0-16,7 0-1 16,10 0 0-16,13-6-2 15,3 0 0-15,9-1-1 16,0 1 0-16,0 2 0 0,4 4 0 15,-7-2 0-15,0 2 1 16,1-4-1-16,-5 8 1 16,-2-4 0-16,-7 0 0 15,-6-7-1-15,3 4 1 16,-3-3-1-16,-11-1 0 0,-1-3 1 16,-5 2-2-16,-3-10 0 15,-2 5 1-15,-4 1 0 16,-13-1 0-16,0 0 2 0,-13 0-1 15,-2 1 1-15,-9 8 1 16,-17 1 0-16,-4 3 0 16,-15 0-4-16,-12 0 0 15,-15 3 0-15,-10 3 0 0,-8 1 0 16,-11-7 0-16,-4 6 0 16,-12-6-15-16,-6-3-71 15,6 3-2-15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1:52.0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-1 497 182 0,'0'0'4'0,"0"0"3"15,0-9 2-15,11-1 3 0,14 0 2 16,10 4 2-16,8-4 0 16,11 1 3-16,17-1-5 15,7 8 0-15,11-6-3 16,8 8-2-16,13 0-1 0,13 0-1 15,12 2-1-15,13-2 0 16,13 0 0-16,17 6-1 16,15-12 1-16,16 4-1 15,7-4-1-15,22-4 0 0,4 0-2 16,16 1-1-16,13-10 1 16,0 3-1-16,9-4 1 15,-6 1 1-15,-4-5 1 16,-3-1 1-16,-8 3 0 0,-21-3 1 15,-6-1-1-15,-23-1 2 16,-16 2-2-16,-14 3 1 16,-19 3-1-16,-15-4 0 15,-16 8 0-15,-23 2 1 0,-15 1 0 16,-27 2 0-16,-6-1-1 16,-19 8 0-16,-10-4-1 15,-7 5-1-15,-6 2-2 16,-16 0 0-16,16-4 0 0,-16 4-1 15,13 0-1-15,-13 0 0 16,0 0-2-16,0 0-3 16,0 0-8-16,0 0-62 15,0 0-9-15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0:52.2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BAC232-ACCB-4B73-8719-43E59CA3906B}" emma:medium="tactile" emma:mode="ink">
          <msink:context xmlns:msink="http://schemas.microsoft.com/ink/2010/main" type="writingRegion" rotatedBoundingBox="26273,14954 27971,14954 27971,16790 26273,16790"/>
        </emma:interpretation>
      </emma:emma>
    </inkml:annotationXML>
    <inkml:traceGroup>
      <inkml:annotationXML>
        <emma:emma xmlns:emma="http://www.w3.org/2003/04/emma" version="1.0">
          <emma:interpretation id="{23AD1AC0-21B9-4399-8B8C-9FB6B9D6D351}" emma:medium="tactile" emma:mode="ink">
            <msink:context xmlns:msink="http://schemas.microsoft.com/ink/2010/main" type="paragraph" rotatedBoundingBox="26273,14954 27971,14954 27971,16790 26273,16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E3E3CF-0275-481C-BEF4-07B0648F2D9C}" emma:medium="tactile" emma:mode="ink">
              <msink:context xmlns:msink="http://schemas.microsoft.com/ink/2010/main" type="line" rotatedBoundingBox="26273,14954 27971,14954 27971,16790 26273,16790"/>
            </emma:interpretation>
          </emma:emma>
        </inkml:annotationXML>
        <inkml:traceGroup>
          <inkml:annotationXML>
            <emma:emma xmlns:emma="http://www.w3.org/2003/04/emma" version="1.0">
              <emma:interpretation id="{65A95717-9433-43C5-B2A6-BCF54F569E0A}" emma:medium="tactile" emma:mode="ink">
                <msink:context xmlns:msink="http://schemas.microsoft.com/ink/2010/main" type="inkWord" rotatedBoundingBox="26273,14954 27971,14954 27971,16790 26273,16790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893 471 275 0,'0'0'7'0,"0"0"3"16,0 0 3-16,0 0 1 15,7-12 3-15,-7 12 0 16,-11-13 2-16,-1 7 0 16,-15 0-5-16,9 0-3 0,-5-1-5 15,-5 1 0-15,-4 2-2 16,2-2 2-16,-2 2-2 15,6 2 0-15,-3 2 1 0,-1 0-1 16,-2 0 0-16,4 0 0 16,-4 6 0-16,-4 0-1 15,8 4 0-15,-2 0 1 16,-6 2-1-16,10 4 0 16,1 0 0-16,2 4-1 15,0-1 0-15,7 7 0 0,-6 3 0 16,5 2-1-16,-4 1 0 15,-6 5 1-15,6 3 0 16,-6-4 0-16,1 3 0 16,1 0 0-16,0-2 0 0,4-1 1 15,9 3-3-15,-4-4 0 16,10-4 0-16,6 2 0 16,0 6 0-16,0-7 0 0,2 7 0 15,2 0 0-15,2-8 0 16,0 11 0-16,1-8 0 15,0 9 0-15,-1-5 0 16,0 4 0-16,5-10 0 0,5 7 0 16,0-7 0-16,7 2 0 15,2 3 0-15,3-9 0 16,4 5 0-16,11-5 0 16,-4 1 0-16,9-2 0 15,-3 1 0-15,7-8 0 0,-1-2 0 16,6-2 0-16,5-4 0 15,12-4 0-15,-3-6 0 16,7-4 0-16,2-6 0 0,4-4 0 16,-3-1 0-16,-1-8 0 15,3-5 0-15,-12-3 0 16,0-7 0-16,-9-2 0 16,-7-8 0-16,-7-5 0 0,-9-9 0 15,-4-12 0-15,-10-1 0 16,-4-7 0-16,-5-6 0 15,0-8 0-15,-10 0 0 0,0 1 0 16,-2-3 0 0,-4 3 0-16,0 4 0 0,-14 1 0 15,-4 1 0-15,-9 11 0 16,-5-1 0-16,-6 13 0 16,-11 3 0-16,-2 6 0 0,-7 6 0 15,-6 14 0-15,-14 9 0 16,0 20 0-16,-12 6 0 15,1 20-14-15,-24 30-60 16,-6 25-15-16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1:14.55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3CE27E-9BED-4E95-90F4-A61F2EF9CF72}" emma:medium="tactile" emma:mode="ink">
          <msink:context xmlns:msink="http://schemas.microsoft.com/ink/2010/main" type="writingRegion" rotatedBoundingBox="29661,14105 34095,14595 33931,16081 29497,15591"/>
        </emma:interpretation>
      </emma:emma>
    </inkml:annotationXML>
    <inkml:traceGroup>
      <inkml:annotationXML>
        <emma:emma xmlns:emma="http://www.w3.org/2003/04/emma" version="1.0">
          <emma:interpretation id="{BD9FC08C-7B11-46A4-A303-108B090131CB}" emma:medium="tactile" emma:mode="ink">
            <msink:context xmlns:msink="http://schemas.microsoft.com/ink/2010/main" type="paragraph" rotatedBoundingBox="29661,14105 34095,14595 33931,16081 29497,15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A936C5-EC9F-4283-BF4E-4D2CCC86899E}" emma:medium="tactile" emma:mode="ink">
              <msink:context xmlns:msink="http://schemas.microsoft.com/ink/2010/main" type="line" rotatedBoundingBox="29661,14105 34095,14595 33931,16081 29497,15591"/>
            </emma:interpretation>
          </emma:emma>
        </inkml:annotationXML>
        <inkml:traceGroup>
          <inkml:annotationXML>
            <emma:emma xmlns:emma="http://www.w3.org/2003/04/emma" version="1.0">
              <emma:interpretation id="{67D66E46-C8E8-4572-ADEF-E3066F94CA6A}" emma:medium="tactile" emma:mode="ink">
                <msink:context xmlns:msink="http://schemas.microsoft.com/ink/2010/main" type="inkWord" rotatedBoundingBox="29661,14105 34095,14595 33931,16081 29497,15591"/>
              </emma:interpretation>
              <emma:one-of disjunction-type="recognition" id="oneOf0">
                <emma:interpretation id="interp0" emma:lang="en-US" emma:confidence="0">
                  <emma:literal>scotty,</emma:literal>
                </emma:interpretation>
                <emma:interpretation id="interp1" emma:lang="en-US" emma:confidence="0">
                  <emma:literal>XQ*</emma:literal>
                </emma:interpretation>
                <emma:interpretation id="interp2" emma:lang="en-US" emma:confidence="0">
                  <emma:literal>DQ*</emma:literal>
                </emma:interpretation>
                <emma:interpretation id="interp3" emma:lang="en-US" emma:confidence="0">
                  <emma:literal>KQ*</emma:literal>
                </emma:interpretation>
                <emma:interpretation id="interp4" emma:lang="en-US" emma:confidence="0">
                  <emma:literal>XEQ*</emma:literal>
                </emma:interpretation>
              </emma:one-of>
            </emma:emma>
          </inkml:annotationXML>
          <inkml:trace contextRef="#ctx0" brushRef="#br0">57 35 260 0,'0'0'7'0,"0"0"4"16,0 0 1-16,10-12 5 16,3 5 2-16,6 1-1 0,4 2 3 15,2 2 1-15,11-2-6 16,6 4-4-16,6 0-2 15,3 10-3-15,11 6-1 16,-5 6-3-16,5 6 0 0,0 14 0 16,-9 4-1-16,-3 5 0 15,-18 10 0-15,-7 3 0 16,-13 5 0-16,-12-3 0 16,-12 2 0-16,-13-5 0 0,-11 2 0 15,-6-10 0-15,-6-5 0 16,-14-3 0-16,1-9 0 15,-6-7 0-15,0-8-1 16,-9-7 1-16,9-9-3 0,-1-7-6 16,13-7-15-16,23-13-57 15,11-12-4-15</inkml:trace>
          <inkml:trace contextRef="#ctx0" brushRef="#br0" timeOffset="265.629">1294 92 429 0,'0'0'2'0,"0"0"0"15,-9 0 3-15,-7 0-2 16,-7 8 4-16,-13 1 0 16,-6 5 1-16,-9 8 0 15,-4 0 0-15,-9 10-1 0,2 3 0 16,-5 7-1-16,6 9-1 15,3 1-2-15,10 5 1 16,5 4-4-16,11 7 0 16,9-4 0-16,14 10-2 0,9-17-12 15,20-2-43-15,15 0-30 16,13-10 0-16</inkml:trace>
          <inkml:trace contextRef="#ctx0" brushRef="#br0" timeOffset="781.277">2905 57 384 0,'0'0'6'15,"-22"0"0"-15,-4 0 4 16,-10 0 0-16,-8 0 0 16,-14 7 2-16,-10 5 0 15,-15 8 1-15,-4 2-4 0,-7 9-2 16,-3 6-1-16,6 11-1 16,-5 4-1-16,6 12-1 15,3 10 0-15,13-1-1 16,6 11-1-16,13-8 0 0,20 6 0 15,16-2 0-15,19-13-1 16,25-5 0-16,26-11 1 16,20-10-1-16,23-12 0 15,16-9 1-15,15-10-1 0,10-10 0 16,5-8-1-16,-9-10 2 16,2-15-1-16,-7-2 1 15,-7-12-1-15,-20-6 2 16,-14-7-2-16,-14-9 0 0,-27 3 0 15,-12-15-2-15,-12 5 1 16,-27 2-2-16,-25 4 0 16,-7 7 0-16,-18 12 0 15,-14 9-3-15,6 14-4 16,-12 5-7-16,-11 20-26 0,11 3-39 16,0 10-3-16</inkml:trace>
          <inkml:trace contextRef="#ctx0" brushRef="#br0" timeOffset="1046.887">2125 581 385 0,'0'0'5'0,"0"0"4"15,10 7 1-15,3-1 3 16,10 0 0-16,12-2 1 16,10 2 0-16,6-3 1 15,14 4-5-15,12-7-4 0,8 0-1 16,11 2-3-16,-9-4-3 16,6 2-6-16,-15-10-13 15,2-12-57-15,-12 15-8 16</inkml:trace>
          <inkml:trace contextRef="#ctx0" brushRef="#br0" timeOffset="1265.6308">2699 449 357 0,'0'0'5'15,"0"0"3"-15,-9 13 3 16,9-13 2-16,-16 19 2 15,9-3 0-15,0 7 2 16,0 6 0-16,2 3-4 0,5 7-2 16,3 6-4-16,3 6-2 15,7-1-3-15,-7 13-7 16,1-13-10-16,6-4-48 0,-3 5-22 16</inkml:trace>
          <inkml:trace contextRef="#ctx0" brushRef="#br0" timeOffset="1828.204">4271 274 303 0,'0'0'9'0,"0"0"5"0,0-14 1 16,0 14 2-16,0 0 3 15,0 0 0-15,0 0 0 16,-9-2 0-16,-10 10-7 0,-8 15-4 16,2 12-2-16,-14 3-1 15,-3 18-2-15,-3 7 1 16,3 11-2-16,-9 6 1 0,6 14-2 16,3-4 0-1,-13 2 0-15,7-1-3 0,12-10-3 16,1-3-8-16,0-15-15 15,2-9-56-15,7-16-1 16</inkml:trace>
          <inkml:trace contextRef="#ctx0" brushRef="#br0" timeOffset="2093.821">3718 427 392 0,'0'0'4'16,"0"0"3"-16,0 0 1 0,0 0 2 15,0 0 2-15,2 13 1 16,8 0 0-16,3 5 1 16,3 8-3-16,10 11-3 15,3 4-2-15,10 4-1 0,-7 10-2 16,0-1-2-16,7-3-5 15,-4 7-14-15,-5-7-64 16,-12-9-4-16</inkml:trace>
          <inkml:trace contextRef="#ctx0" brushRef="#br0" timeOffset="3796.976">4342 356 198 0,'0'0'7'0,"10"-12"7"15,-10 12 2-15,20-10 6 0,-20 10 3 16,19-13 0-16,-19 13 2 16,20-7-1-16,-20 7-2 15,5 10-7-15,-5 2-5 16,0 8-3-16,-3 9-3 0,-15 7-1 15,1 5 0-15,-9 7-3 16,-6 10 1-16,-3-4-1 16,-7 14 0-16,-6-4 0 15,0 7-1-15,5-1 1 16,-8 5 0-16,3-9-1 0,-1 3 0 16,6-9 0-16,2-5 0 15,9-10 0-15,2-10 0 16,9-6 0-16,5-9 0 15,9-10 1-15,7-10-1 0,0 0 1 16,9-14-1-16,7-9-1 16,17-3 0-16,-4-8-2 15,13-8 0-15,-1-7-1 0,-2-7 1 16,7-7-2-16,-5 3 2 16,-2-4 0-16,-11-3 1 15,8 6 1-15,6-4-1 16,-13 11 1-16,-6 2 1 0,3 11 0 15,-17 2 0-15,4 10 1 16,-3 6-1-16,-10 11 1 16,0 12 0-16,-23-10-1 15,7 10 0-15,-7 16 0 16,7 7 0-16,-7 6 0 0,-5 12 0 16,-1 7 0-16,-3 14 0 15,9 1 0-15,-9 9 0 16,-1 0 0-16,-8 7 1 0,-1-2-1 15,3-4 0-15,-2-2 0 16,-7-4 1-16,5-6 0 16,11-3 0-16,-3-6 0 15,5-7-1-15,7-4 0 0,5-12 0 16,-2-1-2-16,14-7-2 16,-5-9-3-16,11-12-12 15,-5 23-57-15,5-23-8 16</inkml:trace>
          <inkml:trace contextRef="#ctx0" brushRef="#br0" timeOffset="4282.316">3470 330 332 0,'0'0'7'15,"0"0"3"-15,0 0 3 16,9-6 3-16,-9 6 1 0,23 0 1 16,-4 0 1-16,1 3 0 15,1 6-5-15,9 5-4 16,-5 8-2-16,11 5-3 15,-10 4 0-15,6 8-2 16,0-2-1-16,3 10-1 0,4-3 1 16,4 4 0-16,-8-3-1 15,4 0 1-15,-1 0-1 16,-5-2 0-16,1-5 2 0,-4-7-3 16,-5 5 0-16,-11-10 0 15,2-4 0-15,-7-3 0 16,7 0 0-16,-9-9 0 15,-7 2 0-15,0-12 0 16,0 14 0-16,0-14 0 0,16 2 0 16,-16-2 0-16,0 0-11 15,12-26-56-15,-1 17-20 16</inkml:trace>
          <inkml:trace contextRef="#ctx0" brushRef="#br0" timeOffset="4640.688">4491 479 300 0,'0'0'5'16,"0"0"3"-16,0 0 2 0,3 6 1 15,-3 6 1-15,-3 5 1 16,-4 5 4-16,-2 7 1 15,2 3-4-15,-13 10-2 16,-5 7 0-16,-1 2-2 0,-9 2-1 16,9 6 0-16,-12 1-2 15,-1-1-1-15,0-3-1 16,-2 3-1-16,5-5 1 16,6 1-1-16,-2-9-1 15,-3-2 0-15,6-6 0 0,7 1-1 16,-1-10 0-16,7-4-1 15,-4-1 1-15,1-9-1 16,6-1 0-16,1-8 1 16,12-6-2-16,0 0 0 0,0 0-4 15,-11 14-11-15,2 7-66 16,9-21-4-16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1:17.2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20BCD2-4699-4B86-8ADC-71684A9CDD5E}" emma:medium="tactile" emma:mode="ink">
          <msink:context xmlns:msink="http://schemas.microsoft.com/ink/2010/main" type="inkDrawing" rotatedBoundingBox="28500,13474 34036,13760 34034,13807 28497,13521" shapeName="Other"/>
        </emma:interpretation>
      </emma:emma>
    </inkml:annotationXML>
    <inkml:trace contextRef="#ctx0" brushRef="#br0">0 3 365 0,'0'0'5'16,"0"0"0"-16,25-3 3 15,17 3 2-15,13 0 1 0,20 0 2 16,28 0 0-16,26 9 0 16,34-2-2-16,21 6-2 15,26 1-2-15,29 1-2 16,14 1-2-16,31 6-1 0,17 1 0 15,14-1 0-15,8-1-1 16,5-3 2-16,1 1 1 16,-10-6 1-16,-10 0 0 15,-29-7 1-15,-13 1-3 0,-40-4-3 16,-21 0 0-16,-45 1 0 16,-23-2 0-16,-35 5 0 15,-32-4 0-15,-23 6 0 0,-25-5-6 16,3 6-79-16,-26 6-2 15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1:28.9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63 1165 250 0,'0'0'0'0,"0"0"2"16,-7 2 1-16,7-2 1 15,-16 18 2-15,7-5 0 16,2 2 4-16,-3 1 1 0,4 4 2 16,6 2 0-16,-3-1 1 15,3 7 0-15,0 0-1 16,3-2 0-16,-1 5-1 16,5-1-4-16,7-1-1 0,4 3-2 15,2-13-2-15,9-3 0 16,7-10-1-16,5-6 0 15,17-22 1-15,20-10-1 16,9-14 0-16,16-14 1 16,26-15 0-16,15-17 0 0,17-8 0 15,14-13 0-15,6-2 0 16,14 3-1-16,-4-7-1 16,-4 8-1-16,-17 7 0 15,-11 8 0-15,-21 16 0 0,1 9-1 16,-24 13 1-16,-21 9 0 15,-20 18 0-15,-19 5 1 16,0 13-1-16,-10 1-4 16,-10 12-8-16,-35 0-30 0,0 0-35 15,10 16-3-15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1:30.3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 1218 225 0,'0'0'7'0,"0"0"3"16,0 0 3-16,-10 15 2 15,10-15 3-15,-7 14 1 16,7-14 1-16,-9 26 1 0,9-13-4 16,0 0-3-16,0 6-2 15,5 0-4-15,9 8-1 16,-1 1-2-16,3-3-1 16,7 1-2-16,-1-1 1 15,4-6-1-15,2-13 0 0,15-6 1 16,2-21-1-16,19-18 1 15,7-26 0-15,13-11 1 16,16-20 0-16,12-13 0 16,8-14-1-16,8-5 1 0,2 7-1 15,6-4 1-15,-5 12 0 16,-2 7 0-16,-6 14-1 16,-15 8 0-16,-4 19 0 15,-17 13 0-15,-13 15 0 0,-15 9-3 16,-9 16-5-16,-13 3-9 15,-12 9-64-15,-6 12-4 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1:37.5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36 732 271 0,'0'0'9'16,"0"0"3"-16,-13-3 3 15,13 3 4-15,0 0 0 0,-12-7 1 16,12 7 4-16,0 0-2 16,0 0-6-16,-9 13-4 15,9 6-3-15,0 7-2 16,5 6-1-16,6 13-2 0,-2 3 0 15,3 3-1-15,4 0-1 16,2-6-1-16,3-8 1 16,9-15 0-16,11-19 1 0,11-12 0 15,15-31 0-15,14-18 0 16,15-16 1-16,18-18 1 16,11-8-2-16,14-13 0 15,-3 5-1-15,11 7 1 16,2 6-3-16,-7 8 0 0,-13 16 0 15,-7 7 0-15,-6 25-5 16,-26 5-9-16,-3-3-62 16,-16 37-10-16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1:54.4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169F89-9B89-4FF2-9BD4-E4B04B5EFE70}" emma:medium="tactile" emma:mode="ink">
          <msink:context xmlns:msink="http://schemas.microsoft.com/ink/2010/main" type="inkDrawing" rotatedBoundingBox="20054,5151 23786,5410 23566,8578 19834,8319" semanticType="enclosure" shapeName="Other">
            <msink:sourceLink direction="with" ref="{37EE75C6-7F2B-40EB-851B-CB5EC41F51DA}"/>
          </msink:context>
        </emma:interpretation>
      </emma:emma>
    </inkml:annotationXML>
    <inkml:trace contextRef="#ctx0" brushRef="#br0">27 6 337 0,'0'0'7'15,"0"0"3"-15,-16-7 1 16,16 7 1-16,0 0 0 0,-12 0 0 15,12 0 0-15,0 0 1 16,0 0-6-16,16 14-2 16,0 1-2-16,9 9 1 15,8-2-1-15,11 0-1 0,5 7 1 16,12 6-2-16,-9 7 1 16,3 6-1-16,5 0 0 15,-7 3-2-15,-2 4 3 16,-10 2-2-16,-5 9 1 0,-6-5 1 15,-9 6-2-15,2-3-1 16,-3 3 2-16,6 1-1 16,-10 8-1-16,-4-5 2 15,4 0-1-15,-3 6-1 0,3-7 1 16,-6 8 0-16,-10-1 0 16,0-3 1-16,-10 6 0 15,-3 0-2-15,-6 4 3 0,-4 2-1 16,1 1-1-16,-4 4 1 15,-2-5 0-15,1-2-1 16,-1 2 0-16,-4-9 1 16,2 1 1-16,1-18 2 15,-6 1 0-15,-1-6 0 0,1-8 2 16,-11-4-1-16,12-12 0 16,-3-5-1-16,3-7-1 15,-1 0-1-15,-2-5 0 16,12-6 0-16,2-8-4 0,7 0-6 15,-7-6-47-15,14-13-29 16,0-13-1-16</inkml:trace>
    <inkml:trace contextRef="#ctx0" brushRef="#br0" timeOffset="609.3558">-108-155 228 0,'0'0'7'0,"0"0"3"16,0 0 4-16,6 0 4 15,8 0 1-15,7-10 2 16,11 8 2-16,11-8 2 0,15 1-4 15,16-1-6-15,13-2-2 16,20 0-2-16,11 10-3 16,1 4-2-16,14 10-1 15,2-2-3-15,7 5-1 0,10 3 1 16,9 11-1-16,-1 7 0 16,8 0 2-16,0 5-3 15,9 7-1-15,-3 7 2 16,3 3-1-16,-15 9-1 0,-8-3 2 15,-16 4-2-15,-8 8-1 16,-11-1 4-16,-17-3-2 16,-11 3-1-16,-17-7 2 15,-12 3-2-15,-11-1 0 16,-6-5 2-16,-10-9-1 0,-8-9-1 16,-11-13 1-16,0 2 1 15,-11-14 1-15,2 0 0 16,-7-9-4-16,0-13-13 15,-23 0-61-15,11 0 0 0</inkml:trace>
    <inkml:trace contextRef="#ctx0" brushRef="#br0" timeOffset="1375.008">2 2922 297 0,'0'0'6'0,"13"3"3"16,6-3 3-16,16 0 0 16,13 0 2-16,17 0 1 15,16 0 0-15,22-3 1 16,12-13-5-16,18 7-5 0,8-3-2 16,8-6 0-16,2 2-2 15,10-10-1-15,4 4 1 16,2 0 0-16,1-1 0 15,-10-3 1-15,-1 1 0 0,-2-1-1 16,-3-9 1-16,-10-2 1 16,-11 6 0-16,-11-14 1 15,-20 4-1-15,-7-4 0 16,-2-7 0-16,-24-3 1 16,-3-3-2-16,-12-6 0 0,-3 0-1 15,-8 1-1-15,1-6 1 16,-10-2-2-16,0-2-1 15,-5 3 2-15,-2-1-1 0,1 10 0 16,-8 0 0-16,-7 3 1 16,1 3-1-16,-1 7 2 15,-8 7-1-15,-1 2 0 16,-4 7 0-16,-8 9 0 0,-3-2 0 16,4 5 0-16,-5 4-1 15,2 6 0-15,-4 4 1 16,5-1 0-16,11 7-1 15,-16-9-1-15,16 9-5 0,0 0-15 16,0 0-59-16,-5-13-1 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1:57.8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4DF4DB-71FC-4AEC-8409-C87B09DCB66C}" emma:medium="tactile" emma:mode="ink">
          <msink:context xmlns:msink="http://schemas.microsoft.com/ink/2010/main" type="inkDrawing" rotatedBoundingBox="18172,5945 20809,5903 20811,6010 18174,6053" shapeName="Other"/>
        </emma:interpretation>
      </emma:emma>
    </inkml:annotationXML>
    <inkml:trace contextRef="#ctx0" brushRef="#br0">2637 52 235 0,'0'0'10'0,"0"0"3"0,0 0 3 16,0 0 2-16,0 0 0 15,-14-12 2-15,-5 9-2 0,-3-3 3 16,-17-3-7-16,-9-1-3 16,-19 7-2-16,-25 3 0 15,-13 0 1-15,-15-3-1 16,-11-1 1-16,-21 2-1 15,-3 2-2-15,-15 2-1 16,5-2 0-16,-5 4-2 0,5-4-3 16,4 0 2-16,9 6-2 15,8 1-1-15,11 5-1 16,14-3-5-16,20 11-9 0,18-8-13 16,17 11-50-16,14 9-4 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1:56.7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08FB3D-4138-4A48-8696-9262982FC665}" emma:medium="tactile" emma:mode="ink">
          <msink:context xmlns:msink="http://schemas.microsoft.com/ink/2010/main" type="inkDrawing" rotatedBoundingBox="23607,6570 26559,6403 26561,6450 23610,6618" shapeName="Other"/>
        </emma:interpretation>
      </emma:emma>
    </inkml:annotationXML>
    <inkml:trace contextRef="#ctx0" brushRef="#br0">0 168 283 0,'0'0'6'0,"0"0"3"15,0 0 1-15,19 0 4 16,-1 0-1-16,12 6 3 0,16-2-1 16,14-4 3-16,27 0-7 15,23 0-2-15,25 0-3 16,19-4 0-16,21-2-1 15,19-8-1-15,11-2 3 0,11 3-1 16,-3 3 0-16,-13-2 2 16,-3-4-2-16,-14 0-1 15,-12 0 1-15,-23 7-2 16,-22 2-3-16,-26-3-2 0,-27 0-13 16,-11-6-61-16,-33 13-5 15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1:58.3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D420BA-E969-415B-89E1-59DBBEB3EF32}" emma:medium="tactile" emma:mode="ink">
          <msink:context xmlns:msink="http://schemas.microsoft.com/ink/2010/main" type="inkDrawing" rotatedBoundingBox="18188,7377 20928,7291 20930,7351 18190,7436" shapeName="Other"/>
        </emma:interpretation>
      </emma:emma>
    </inkml:annotationXML>
    <inkml:trace contextRef="#ctx0" brushRef="#br0">2740 35 368 0,'0'0'1'15,"0"0"0"-15,0 0 0 16,-20-10 1-16,4 6 0 0,-10 2 1 16,-13-2 0-16,-12-2 2 15,-17 2-1-15,-18 1 0 16,-21 3 3-16,-22 0 1 16,-13 0 0-16,-16 0 0 0,-12 7 2 15,-7-1-2-15,-7 6 0 16,-3-2 0-16,14 1-3 15,-1-6-1-15,15 2-1 16,15-1-2-16,11 4 0 0,23-6 0 16,11-4-3-16,21 10-11 15,14 9-50-15,18-13-18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2:22.2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797 0 333 0,'0'0'8'15,"0"0"0"-15,0 0 2 16,0 0 0-16,0 0-2 16,0 0 2-16,0 0 0 0,-3 22 0 15,-11 6-7-15,-5 9-1 16,-12 9 1-16,-16 13 0 15,-16 13 2-15,-15-3 0 16,-1 2 0-16,-12-6 0 0,3-4 0 16,5-5 0-16,9-6-1 15,11-9 1-15,19-8-1 16,24-6-2-16,20-7 1 0,14-3-1 16,20 3 0-16,12 0 0 15,18-3 0-15,10-1-2 16,6 8 1-16,-3 0-1 15,-3 3 0-15,-7-1 1 0,-3 0-1 16,-4-6-2-16,-14-1 0 16,-6 6-5-16,-6-15-9 15,-4-10-49-15,1 0-18 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1:58.8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EE75C6-7F2B-40EB-851B-CB5EC41F51DA}" emma:medium="tactile" emma:mode="ink">
          <msink:context xmlns:msink="http://schemas.microsoft.com/ink/2010/main" type="writingRegion" rotatedBoundingBox="21311,6446 23202,6446 23202,7255 21311,7255">
            <msink:destinationLink direction="with" ref="{57169F89-9B89-4FF2-9BD4-E4B04B5EFE70}"/>
          </msink:context>
        </emma:interpretation>
      </emma:emma>
    </inkml:annotationXML>
    <inkml:traceGroup>
      <inkml:annotationXML>
        <emma:emma xmlns:emma="http://www.w3.org/2003/04/emma" version="1.0">
          <emma:interpretation id="{1FDBF1B4-8212-4674-9458-2A25E2C32849}" emma:medium="tactile" emma:mode="ink">
            <msink:context xmlns:msink="http://schemas.microsoft.com/ink/2010/main" type="paragraph" rotatedBoundingBox="21311,6446 23202,6446 23202,7255 21311,7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464444-3165-48CA-8220-4D6327643B20}" emma:medium="tactile" emma:mode="ink">
              <msink:context xmlns:msink="http://schemas.microsoft.com/ink/2010/main" type="line" rotatedBoundingBox="21311,6446 23202,6446 23202,7255 21311,7255"/>
            </emma:interpretation>
          </emma:emma>
        </inkml:annotationXML>
        <inkml:traceGroup>
          <inkml:annotationXML>
            <emma:emma xmlns:emma="http://www.w3.org/2003/04/emma" version="1.0">
              <emma:interpretation id="{71E1E182-2E76-4960-8966-884B4F0EBC2D}" emma:medium="tactile" emma:mode="ink">
                <msink:context xmlns:msink="http://schemas.microsoft.com/ink/2010/main" type="inkWord" rotatedBoundingBox="21311,6446 23202,6446 23202,7255 21311,7255"/>
              </emma:interpretation>
              <emma:one-of disjunction-type="recognition" id="oneOf0">
                <emma:interpretation id="interp0" emma:lang="en-US" emma:confidence="1">
                  <emma:literal>or</emma:literal>
                </emma:interpretation>
                <emma:interpretation id="interp1" emma:lang="en-US" emma:confidence="0">
                  <emma:literal>ot</emma:literal>
                </emma:interpretation>
                <emma:interpretation id="interp2" emma:lang="en-US" emma:confidence="0">
                  <emma:literal>on</emma:literal>
                </emma:interpretation>
                <emma:interpretation id="interp3" emma:lang="en-US" emma:confidence="0">
                  <emma:literal>of</emma:literal>
                </emma:interpretation>
                <emma:interpretation id="interp4" emma:lang="en-US" emma:confidence="0">
                  <emma:literal>Or</emma:literal>
                </emma:interpretation>
              </emma:one-of>
            </emma:emma>
          </inkml:annotationXML>
          <inkml:trace contextRef="#ctx0" brushRef="#br0">402 62 362 0,'0'0'1'16,"0"0"1"-16,0 0 1 0,0 0 0 16,0 0 1-16,-27 0 2 15,6 9 2-15,-11 4-1 16,-11 12 1-16,-6 5-1 16,-6 11-2-16,5 1 0 0,4 6-1 15,7 1-1-15,14 2 0 16,13-10 0-16,17-5-2 15,27-16 2-15,27-8-2 16,15-12 1-16,13-12 1 16,9-15 0-16,5-18-1 0,-5-6-1 15,-12-8 1-15,-16 5 0 16,-20 1-1-16,-32 0 0 16,-16 8-1-16,-23 10-2 15,-18 6 2-15,-18 17-1 0,-12 8-4 16,1 4-8-16,-5 13-29 15,20-1-36-15,7 2-1 16</inkml:trace>
          <inkml:trace contextRef="#ctx0" brushRef="#br0" timeOffset="406.255">836-201 401 0,'0'0'1'0,"0"0"1"16,-9 6 2-16,6 6 0 0,3 4 2 16,0 10 2-16,3 9 0 15,13 5 0-15,7 7 0 16,12 9-1-16,3 7-2 16,4 1 0-16,1 10-2 15,-2-3-2-15,1-10 0 0,-10 3 1 16,-9-13 0-16,-14-3 0 15,-5-10 0-15,-4-15 1 16,-16-9-1-16,-4-14 1 16,-5-4 0-16,-7-13 0 0,-1-11 1 15,4-7-1-15,10-14-1 16,10-6 1-16,18-8-1 16,14-3-1-16,21-3 1 15,21-2-2-15,19 4 0 0,12 2 0 16,5 5 0-16,1 19 0 15,-4-2 0-15,-11 17 0 16,-17 7 0-16,-12 6-4 16,-13 4-69-16,-25 15-12 0</inkml:trace>
        </inkml:traceGroup>
      </inkml:traceGroup>
    </inkml:traceGroup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2:01.4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888767-AF9F-45A4-8BD6-2AEBB0F49111}" emma:medium="tactile" emma:mode="ink">
          <msink:context xmlns:msink="http://schemas.microsoft.com/ink/2010/main" type="inkDrawing" rotatedBoundingBox="20132,12541 20265,8954 21821,9011 21688,12599" semanticType="callout" shapeName="Other">
            <msink:destinationLink direction="with" ref="{E3CD0C0D-4526-4AE9-82D1-CEB0C3B196B5}"/>
            <msink:destinationLink direction="with" ref="{3B4E5C34-1A09-44FE-A9D7-17548DBB20A1}"/>
          </msink:context>
        </emma:interpretation>
      </emma:emma>
    </inkml:annotationXML>
    <inkml:trace contextRef="#ctx0" brushRef="#br0">-865 2569 195 0,'0'0'8'0,"0"0"3"15,19-6 3-15,-8 6 0 16,5 0 2-16,3 0 3 16,4 10-1-16,5 2 1 15,4 7-6-15,4 5-3 16,-1 7-2-16,8 4 0 0,8 6-2 15,-10 12-2-15,7 1 3 16,-5 11-3-16,2 5 0 16,-2 4 3-16,-6 5-3 15,-7 12-1-15,-8-4 1 0,-6 5-1 16,-2 5-2-16,-5 0 1 16,-6 2 0-16,-3 3-1 15,-3 1 0-15,-6 3 1 0,-9 4 1 16,2 5 1-16,-16 0 1 15,0 1 0-15,-6-3 1 16,-4 3 1-16,-3-13-1 16,-7-1 0-16,4-7 0 0,-3 0-2 15,3-16 1-15,-1 2-2 16,0-7 1-16,-2-4-2 16,3-5 1-16,-1 2 0 15,-3-11-1-15,8-3 0 16,1-5 0-16,1-15 1 0,14-5-2 15,1-12-2-15,11-12-6 16,-2-4-42-16,4-26-33 16,11-13-1-16</inkml:trace>
    <inkml:trace contextRef="#ctx0" brushRef="#br0" timeOffset="1218.79">-414 2334 243 0,'0'0'4'0,"0"0"4"16,0 0 3-16,0 0 2 0,0 0 0 15,0 0 2-15,0 0 1 16,13-3 2-16,3 6-5 16,0 11-1-16,10 6-2 0,6 1-3 15,14 2 0-15,2 5-2 16,9 15 0-16,2 1-3 16,-1 4 2-16,4 5-2 15,-9 7-1-15,9-1 2 0,-10 11-3 16,-8 7 1-16,-5-4 1 15,-2 8-1-15,-5 5-2 16,-4 1 2-16,-8 0-1 16,-8 5-1-16,4-2 2 15,-5 4-1-15,-6-1 0 0,6-1 0 16,-11 2 0-16,3 2-1 16,-3-2 1-16,0-1-1 15,0 0 0-15,-7-4 2 0,0-1 0 16,-2-1-1-16,-5-5 1 15,5 9 0-15,-3-12 0 16,-4 2 0-16,0-4 0 16,-4-7 0-16,1-1 1 0,-1-12 0 15,-6 1 1-15,4-10 0 16,-4-4 0-16,1-1 1 16,-5-2-2-16,2 4 1 15,1-6 0-15,-5 10-1 0,4-5 0 16,-8 8 0-16,-3-5-1 15,0 2 1-15,1-4 1 16,0 0 0-16,-4-7 1 16,6-6 0-16,1-6 0 0,8-3 1 15,-1-11-1-15,8-2 1 16,4 0-2-16,6-4-1 16,10-6 0-16,-12 10-2 15,12-10 1-15,0 0-1 16,0 0-2-16,0 0-5 0,0 0-19 15,0 0-55-15,6-16-1 16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2:03.2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3CD0C0D-4526-4AE9-82D1-CEB0C3B196B5}" emma:medium="tactile" emma:mode="ink">
          <msink:context xmlns:msink="http://schemas.microsoft.com/ink/2010/main" type="inkDrawing" rotatedBoundingBox="21070,8319 24439,9275 24293,9789 20925,8832" semanticType="callout" shapeName="Other">
            <msink:sourceLink direction="with" ref="{3E888767-AF9F-45A4-8BD6-2AEBB0F49111}"/>
            <msink:sourceLink direction="with" ref="{7994293A-7CF5-4E29-8884-D4707917BBC2}"/>
          </msink:context>
        </emma:interpretation>
      </emma:emma>
    </inkml:annotationXML>
    <inkml:trace contextRef="#ctx0" brushRef="#br0">0 17 255 0,'0'0'5'0,"12"0"5"0,9 0 0 16,4-5 2-16,19 3 2 15,11 2 1-15,23 0 0 0,18-8 2 16,17 6-5-16,16 2-4 16,20 0-1-16,18 0 0 15,7 12-4-15,3 5-1 0,11 3-1 16,-4 11-2-16,-1 0 1 15,-10 9 0-15,1 9 0 16,-9 1-1-16,-13 9 1 16,-5-3 1-16,-17 3-1 15,-8-2 2-15,-16 9-1 0,-12-6 2 16,-27 0 0-16,-8-1-1 16,-15-1 0-16,-12-3 0 15,-2-4-1-15,-12-1 0 16,-7-11-3-16,-5 0-8 0,4-10-31 15,-10-5-29-15,0-2-5 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2:08.7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3D1E55-BB76-4D84-AAAB-64CADCEC7447}" emma:medium="tactile" emma:mode="ink">
          <msink:context xmlns:msink="http://schemas.microsoft.com/ink/2010/main" type="writingRegion" rotatedBoundingBox="25765,11375 24046,12963 22520,11311 24239,9724"/>
        </emma:interpretation>
      </emma:emma>
    </inkml:annotationXML>
    <inkml:traceGroup>
      <inkml:annotationXML>
        <emma:emma xmlns:emma="http://www.w3.org/2003/04/emma" version="1.0">
          <emma:interpretation id="{A07851AD-6A69-4A36-B7EA-E23276F7CEE9}" emma:medium="tactile" emma:mode="ink">
            <msink:context xmlns:msink="http://schemas.microsoft.com/ink/2010/main" type="paragraph" rotatedBoundingBox="25098,11991 24046,12963 23451,12318 24503,113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D6446E-22F0-4985-B25F-704908F2893C}" emma:medium="tactile" emma:mode="ink">
              <msink:context xmlns:msink="http://schemas.microsoft.com/ink/2010/main" type="line" rotatedBoundingBox="25098,11991 24046,12963 23451,12318 24503,11346"/>
            </emma:interpretation>
          </emma:emma>
        </inkml:annotationXML>
        <inkml:traceGroup>
          <inkml:annotationXML>
            <emma:emma xmlns:emma="http://www.w3.org/2003/04/emma" version="1.0">
              <emma:interpretation id="{FB6A6747-8AA3-4C89-86EE-055351FD851E}" emma:medium="tactile" emma:mode="ink">
                <msink:context xmlns:msink="http://schemas.microsoft.com/ink/2010/main" type="inkWord" rotatedBoundingBox="25098,11991 24046,12963 23451,12318 24503,11346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☺</emma:literal>
                </emma:interpretation>
                <emma:interpretation id="interp3" emma:lang="en-US" emma:confidence="0">
                  <emma:literal>0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383 1987 289 0,'0'0'4'16,"-16"0"2"-16,0 0 0 16,-7 4 1-16,-3 5 0 0,-12 1 3 15,-8 5 1-15,-11 7 2 16,2 4-3-16,-10 11 3 16,-3 0-1-16,4 8-1 15,3 8 1-15,7 7 0 0,1-1-2 16,14 7 0-16,11 3-1 15,12 1-1-15,12 1-1 16,11 2 0-16,9-6-1 16,16-3 0-16,16-2-1 0,5-14-1 15,11-11-1-15,7-7 0 16,5-18 0-16,11-12-1 16,1-18 0-16,1-18 1 15,-1-14-3-15,5-15 0 0,-8-9 0 16,-9-13 0-16,-7-6 0 15,-9-6 0-15,-8 2 0 16,-13-2 0-16,-11 5 0 16,-17 11-3-16,-11 6 2 0,-20 13-2 15,-24 15-1-15,-22 23-4 16,-20 14-8-16,-17 14-29 16,-20 31-40-16,-15 16-1 15</inkml:trace>
        </inkml:traceGroup>
      </inkml:traceGroup>
    </inkml:traceGroup>
    <inkml:traceGroup>
      <inkml:annotationXML>
        <emma:emma xmlns:emma="http://www.w3.org/2003/04/emma" version="1.0">
          <emma:interpretation id="{F15795A8-2A3B-4720-812B-0BAE5077A9B1}" emma:medium="tactile" emma:mode="ink">
            <msink:context xmlns:msink="http://schemas.microsoft.com/ink/2010/main" type="paragraph" rotatedBoundingBox="24418,9866 23722,10742 23533,10592 24229,97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9959CA-3680-40B0-B307-3C528CEA5588}" emma:medium="tactile" emma:mode="ink">
              <msink:context xmlns:msink="http://schemas.microsoft.com/ink/2010/main" type="line" rotatedBoundingBox="24418,9866 23722,10742 23533,10592 24229,9716"/>
            </emma:interpretation>
          </emma:emma>
        </inkml:annotationXML>
        <inkml:traceGroup>
          <inkml:annotationXML>
            <emma:emma xmlns:emma="http://www.w3.org/2003/04/emma" version="1.0">
              <emma:interpretation id="{7994293A-7CF5-4E29-8884-D4707917BBC2}" emma:medium="tactile" emma:mode="ink">
                <msink:context xmlns:msink="http://schemas.microsoft.com/ink/2010/main" type="inkWord" rotatedBoundingBox="24418,9866 23722,10742 23533,10592 24229,9716">
                  <msink:destinationLink direction="with" ref="{E3CD0C0D-4526-4AE9-82D1-CEB0C3B196B5}"/>
                  <msink:destinationLink direction="with" ref="{3B4E5C34-1A09-44FE-A9D7-17548DBB20A1}"/>
                </msink:context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+</emma:literal>
                </emma:interpretation>
                <emma:interpretation id="interp7" emma:lang="en-US" emma:confidence="0">
                  <emma:literal>[</emma:literal>
                </emma:interpretation>
                <emma:interpretation id="interp8" emma:lang="en-US" emma:confidence="0">
                  <emma:literal>x</emma:literal>
                </emma:interpretation>
                <emma:interpretation id="interp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-4093.829">257 0 240 0,'0'0'6'16,"0"0"4"-16,0 0 2 15,0 0-1-15,0 0 0 0,0 0 1 16,0 0 1-16,0 16 0 16,0-1-5-16,0 7-3 15,0 9-1-15,-4 13 1 16,-5 14-1-16,-14 7 1 0,2 5-2 16,-12 7-2-16,-3-4-9 15,-5 1-34-15,-5 11-26 16,2-23-4-16</inkml:trace>
          <inkml:trace contextRef="#ctx0" brushRef="#br0" timeOffset="-3812.578">177 131 273 0,'0'0'1'0,"-16"13"0"16,2-1 2-16,-4 10-1 16,-15 11 0-16,-5 9 2 0,-15 12 0 15,-2 18-1-15,-9-3 2 16,0 16-3-16,-7 4-6 15,1-5-28-15,4-1-30 16,9 2-4-16</inkml:trace>
        </inkml:traceGroup>
      </inkml:traceGroup>
    </inkml:traceGroup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2:04.0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4E5C34-1A09-44FE-A9D7-17548DBB20A1}" emma:medium="tactile" emma:mode="ink">
          <msink:context xmlns:msink="http://schemas.microsoft.com/ink/2010/main" type="inkDrawing" rotatedBoundingBox="20737,12581 23795,9918 24351,10557 21292,13219" semanticType="callout" shapeName="Other">
            <msink:sourceLink direction="with" ref="{7994293A-7CF5-4E29-8884-D4707917BBC2}"/>
            <msink:sourceLink direction="with" ref="{3E888767-AF9F-45A4-8BD6-2AEBB0F49111}"/>
          </msink:context>
        </emma:interpretation>
      </emma:emma>
    </inkml:annotationXML>
    <inkml:trace contextRef="#ctx0" brushRef="#br0">0 2646 312 0,'0'0'7'0,"0"0"4"16,21 0 1-16,-1-6 2 16,10-1 2-16,12-5 0 15,15-4 0-15,17-6-1 0,17-4-5 16,12-7-4-16,17-2 0 16,11-6-2-16,11-6 0 15,5-3 0-15,12-7-1 16,-1-2-1-16,7-5 1 15,-2-3-1-15,2-3-1 0,-11-5-1 16,-9-5 1-16,-10 3 0 16,-9-10 0-16,-16 1-1 15,-13-1 1-15,-24 0-1 16,-14 1 1-16,-14 2 0 0,-9 1-1 16,-11-1 0-16,-6 3 0 15,1-1 1-15,-8 1 0 16,2-3 0-16,2 1-1 15,2 2 1-15,9 1-1 0,-4 3 0 16,2 11 1-16,1 3-1 16,-7 13 0-16,1 7 0 15,-4 5 1-15,-4 10-1 0,-8 8 1 16,-1 0 0-16,-3 5 0 16,0-5-1-16,0 0 1 15,0 2 0-15,0 5-1 16,0-6 1-16,4 7-1 0,-4-2-2 15,2 4-1-15,-2 10-7 16,0 0-16-16,0 0-53 16,0 0-1-16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2:05.5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6376F4-5C6A-4D00-8AE0-0B7D62ABA5CE}" emma:medium="tactile" emma:mode="ink">
          <msink:context xmlns:msink="http://schemas.microsoft.com/ink/2010/main" type="inkDrawing" rotatedBoundingBox="24119,10086 28474,9600 28482,9675 24128,10162" shapeName="Other"/>
        </emma:interpretation>
      </emma:emma>
    </inkml:annotationXML>
    <inkml:trace contextRef="#ctx0" brushRef="#br0">0 476 210 0,'0'0'9'0,"0"0"4"15,0 0 6-15,0 0 3 16,0 0 3-16,0 0 1 0,0 0 1 16,9 0 2-16,-9 0-7 15,0 0-6-15,14-6-5 16,-14 6-4-16,23 0-2 16,-2 2-1-16,6 2-2 0,8 2-1 15,17-2 0-15,18-4 1 16,21 0-1-16,24 3 2 15,30-16-1-15,22-1 0 16,28-7 0-16,23-3 0 16,21-7 1-16,18-1 1 0,11-3 0 15,10 2-1-15,-8-5 2 16,-6 2 0-16,-4 3 0 16,-17 7 0-16,-18 2-1 15,-21-5 0-15,-34 6-2 0,-21 5 0 16,-24 1-4-16,-34 1-6 15,-22 3-33-15,-26 6-42 16,-24 1-2-16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2:06.8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AB0080-97A1-4A23-A7E6-EB818189DEFF}" emma:medium="tactile" emma:mode="ink">
          <msink:context xmlns:msink="http://schemas.microsoft.com/ink/2010/main" type="inkDrawing" rotatedBoundingBox="18674,11363 20926,11106 20930,11150 18679,11406" shapeName="Other"/>
        </emma:interpretation>
      </emma:emma>
    </inkml:annotationXML>
    <inkml:trace contextRef="#ctx0" brushRef="#br0">2249 0 148 0,'0'0'10'0,"0"0"6"16,0 0 7-16,-5 9 5 0,5-9 2 15,-21 8 1-15,9 0-1 16,-4-3 1-16,-16-2-9 16,-11 3-5-16,-8 4-8 15,-17-1-3-15,-22 1-3 16,-16 6 0-16,-17 3 0 0,-18-3 0 15,-10 3 2-15,-11 3 0 16,-6-5 1-16,4-3 0 16,9 4-1-16,10-8 0 15,10 3-1-15,16-4-2 0,19-3 0 16,16 1-2-16,20 2-3 16,19-5-11-16,12-4-60 15,17 12-4-15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2:06.2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9ADD94-97A3-4CBA-A46F-E8736FC16BC1}" emma:medium="tactile" emma:mode="ink">
          <msink:context xmlns:msink="http://schemas.microsoft.com/ink/2010/main" type="inkDrawing" rotatedBoundingBox="18590,9902 21105,9707 21111,9776 18596,9971" shapeName="Other"/>
        </emma:interpretation>
      </emma:emma>
    </inkml:annotationXML>
    <inkml:trace contextRef="#ctx0" brushRef="#br0">2515 29 339 0,'0'0'1'16,"0"0"1"-16,0 0-1 15,-14-2 1-15,-2-6 1 0,-6 2-1 16,-17 4 2-16,-12-2 1 15,-24 1 1-15,-18 3-2 16,-26 0 3-16,-16 0 2 16,-26 13-1-16,-14-1 1 0,-8 4-1 15,-10 1-2-15,3-1 1 16,2 4-2-16,11 5-2 16,7-2-2-16,14-1-9 15,18-3-13-15,15-3-53 0,26 4-2 16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3:46.6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989553-F387-40C7-BF1D-F9EF1CCEAE50}" emma:medium="tactile" emma:mode="ink">
          <msink:context xmlns:msink="http://schemas.microsoft.com/ink/2010/main" type="writingRegion" rotatedBoundingBox="26631,9650 31668,9166 31805,10590 26768,11074"/>
        </emma:interpretation>
      </emma:emma>
    </inkml:annotationXML>
    <inkml:traceGroup>
      <inkml:annotationXML>
        <emma:emma xmlns:emma="http://www.w3.org/2003/04/emma" version="1.0">
          <emma:interpretation id="{91EAA28B-5E8F-404A-83DA-9FEABB742E8E}" emma:medium="tactile" emma:mode="ink">
            <msink:context xmlns:msink="http://schemas.microsoft.com/ink/2010/main" type="paragraph" rotatedBoundingBox="26631,9650 31668,9166 31805,10590 26768,11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755D34-15AC-46EE-BCC1-FB35B4002A4D}" emma:medium="tactile" emma:mode="ink">
              <msink:context xmlns:msink="http://schemas.microsoft.com/ink/2010/main" type="line" rotatedBoundingBox="26631,9650 31668,9166 31805,10590 26768,11074"/>
            </emma:interpretation>
          </emma:emma>
        </inkml:annotationXML>
        <inkml:traceGroup>
          <inkml:annotationXML>
            <emma:emma xmlns:emma="http://www.w3.org/2003/04/emma" version="1.0">
              <emma:interpretation id="{FB775165-B6F3-4CC0-9FDA-19E3926D08D2}" emma:medium="tactile" emma:mode="ink">
                <msink:context xmlns:msink="http://schemas.microsoft.com/ink/2010/main" type="inkWord" rotatedBoundingBox="26631,9650 31668,9166 31805,10590 26768,11074"/>
              </emma:interpretation>
              <emma:one-of disjunction-type="recognition" id="oneOf0">
                <emma:interpretation id="interp0" emma:lang="en-US" emma:confidence="0">
                  <emma:literal>ta=0</emma:literal>
                </emma:interpretation>
                <emma:interpretation id="interp1" emma:lang="en-US" emma:confidence="0">
                  <emma:literal>tort o</emma:literal>
                </emma:interpretation>
                <emma:interpretation id="interp2" emma:lang="en-US" emma:confidence="0">
                  <emma:literal>tart o</emma:literal>
                </emma:interpretation>
                <emma:interpretation id="interp3" emma:lang="en-US" emma:confidence="0">
                  <emma:literal>tu=0</emma:literal>
                </emma:interpretation>
                <emma:interpretation id="interp4" emma:lang="en-US" emma:confidence="0">
                  <emma:literal>tar o</emma:literal>
                </emma:interpretation>
              </emma:one-of>
            </emma:emma>
          </inkml:annotationXML>
          <inkml:trace contextRef="#ctx0" brushRef="#br0">0 103 415 0,'0'0'6'0,"0"0"1"16,0 0 1-16,0 0 2 0,0 0 1 16,19-5 1-16,13 0 0 15,14-6 0-15,14-1-6 16,18-2-5-16,9-11-27 15,16 10-54-15,7-1-5 0</inkml:trace>
          <inkml:trace contextRef="#ctx0" brushRef="#br0" timeOffset="-187.5029">457-499 289 0,'0'0'6'0,"0"0"1"16,-20 16 3-16,4 0 4 15,4 7 0-15,-11 0 3 16,-6 12 1-16,-6 6 2 0,6 12-4 16,0-2-3-16,-7 13-2 15,4 7-1-15,-3 9-1 16,3 8-3-16,9 0 0 15,1 8-1-15,5-6-1 0,11-6 0 16,6-6 0-16,16-9-2 16,20-15-1-16,15-7-6 15,11-29-9-15,14-11-44 16,6-7-24-16,-2-10-4 0</inkml:trace>
          <inkml:trace contextRef="#ctx0" brushRef="#br0" timeOffset="874.999">1054 70 292 0,'0'0'6'15,"0"0"3"-15,-13 2 2 16,13-2 2-16,-17 23 2 15,4-3 2-15,-3 2 3 16,-3 10-1-16,6 6-5 0,-6 9-2 16,-1 0-2-16,4 7-3 15,4 1-1-15,5 0-3 16,7 0 1-16,0-4-2 16,13-7 0-16,16-4 0 0,10-12 0 15,13-5 0-15,8-14 0 16,8-5 0-16,-1-8 0 15,2-9-1-15,-9-6 1 16,-8-3-1-16,-13-2 0 0,-20 2 0 16,-10-3-1-16,-11 6 1 15,-12-4-1-15,-14 1 1 16,1 6-1-16,-1 4 1 0,8-5-1 16,8 3 0-16,12 2 0 15,7 2 0-15,12 1 1 16,13 5-1-16,13-5 0 15,4 2 0-15,1 4 1 16,-1 0 0-16,-6 3 0 0,-11 0 1 16,-4 10 0-16,-8 2-1 15,-11 1 2-15,-2 7-1 16,-7 5-1-16,0 5 1 16,0 1-1-16,3 8 0 0,-1-4 0 15,9 10-4-15,5-9-6 16,7 5-17-16,3-8-56 15,12-8-4-15</inkml:trace>
          <inkml:trace contextRef="#ctx0" brushRef="#br0" timeOffset="1093.753">2468-125 413 0,'0'0'6'0,"0"0"1"0,0 0 1 16,0 0 1-16,0 0 1 15,13 0-1-15,13 0 1 16,9 0 1-16,24 0-9 16,1-4-12-16,24 4-68 15,6-3-5-15</inkml:trace>
          <inkml:trace contextRef="#ctx0" brushRef="#br0" timeOffset="1265.657">2665 358 449 0,'0'0'4'15,"0"0"1"-15,0 0 0 16,21-6-1-16,9-4-2 0,16-8-7 15,25-8-40-15,9 4-33 16,19-10-4-16</inkml:trace>
          <inkml:trace contextRef="#ctx0" brushRef="#br0" timeOffset="1625.013">4575-460 440 0,'0'0'4'0,"-28"2"1"16,-4 8 1-16,-4 11 0 15,-13 1 2-15,-2 10 0 0,-13 12 0 16,-7 9 0-16,7 9-3 16,9 7-1-16,9 1 0 15,14 1-2-15,16-1 1 16,16-1-3-16,16-19 0 15,26-7 0-15,26-15 0 16,12-14 0-16,19-14 0 0,5-16-2 16,8-14 1-16,2-15 0 15,-8-5-1-15,-12-9 2 16,-20-11 0-16,-17-1-1 0,-21-7 2 16,-19 11-1-16,-21-1 0 15,-29 19 1-15,-31 16-2 16,-32 16-3-16,-30 20-13 15,-6 29-65-15,-51 26-4 0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4:45.1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7072 232 202 0,'0'0'8'0,"0"0"4"0,0 0 5 16,0 0 3-16,0 0 3 16,0 0 0-16,-13 10 1 15,13-10-2-15,-16 0-4 0,0 0-6 16,-7 0-4-16,-9 0-4 16,-7 0-2-16,-12 0-1 15,-4 3 1-15,-16-3-2 0,-10 3 2 16,-6-3-2-16,-2-3 1 15,-5 3 1-15,-9-3-1 16,-3 0 0-16,-11-4 1 16,4-2-1-16,-3-4 0 15,-6 3 1-15,-4-2-1 0,-6 6 1 16,-7-8 0-16,-2 1 0 16,-5 1-1-16,-1-5 1 15,-5 4 0-15,1 0 0 16,-10-5-1-16,3-1 1 0,-3 3-2 15,10 2 2-15,-12 5-1 16,7-5 0-16,-9 8 1 16,4 2 0-16,3 4 0 15,0 4 1-15,-3 6 0 0,3-4-2 16,-3 5 2-16,7 5-1 16,-5 2-1-16,1 8 1 15,0 0 0-15,0 9-2 0,4 5 1 16,2 3 0-16,4 12 0 15,-3 9-1-15,9 3 1 16,3 5-1-16,10 8-1 16,10 0 2-16,6 6-1 15,3 8 0-15,18 5 0 0,8-5 0 16,17 8 0-16,8-2 0 16,21 2 0-16,5 1-1 15,23 3 1-15,10-1-1 16,20 2 0-16,12 2 2 0,13-2-1 15,19 2 0-15,14-7 1 16,12 4 0-16,19-6 0 16,15-3 2-16,20-11-1 15,15 4 0-15,18-20 1 0,16 1-1 16,22-7 0-16,21-6 0 16,6-4 1-16,15-7-2 15,14-4 1-15,3-4 0 16,7-4-1-16,1-2 1 0,-1-5 1 15,3-9-1-15,3-5 1 16,-5-12-1-16,9 2 1 16,-4-17 0-16,7-9 0 15,2-10-1-15,0-7-1 0,-6-6 1 16,-4-9-2-16,-8-7 0 16,-14-7 0-16,-9-3 0 15,-24-11 0-15,-22-6 0 16,-28-6 0-16,-16-4 0 0,-29-11 0 15,-24-10 0-15,-29-6 0 16,-25-10 0-16,-22-7 0 16,-22-2 0-16,-14-10 0 15,-34-1 0-15,-17 1 0 0,-13 9 0 16,-33 4 0-16,-6 12 0 16,-30 4 0-16,-18 20 0 15,-19 15 0-15,-27 12-2 16,-22 15 0-16,-23 18-4 0,-18 22-6 15,-25 13-29-15,-24 26-42 16,-20 33-2-16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2:22.6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137 511 335 0,'0'0'7'0,"-24"0"1"16,8 0 2-16,-5 4 2 16,-2 2 0-16,2-2 0 15,2-1 1-15,5-3 2 0,14 0-6 16,33 4-3-16,18-4 1 15,22-13-2-15,28-7-1 16,33-5 2-16,34-1-1 0,23-4-1 16,24-7 1-16,19-2 0 15,14-6-2-15,12 3 2 16,9-1 0-16,-11 5-2 16,-21 2 0-16,-16 3 0 0,-27 2-2 15,-30 1 1-15,-33 13 0 16,-33 7-2-16,-24 0 2 15,-35 7 0-15,-12 3-2 16,-17 0 0-16,-10 0 0 16,3 10 0-16,-3-10 0 0,0 0 0 15,-3 23-2-15,3-23-18 16,-3 13-66-16,6 1-3 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5:55.5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1650-4 240 0,'0'0'4'0,"-13"-6"3"16,0 2 1-16,-3 4 1 15,-6 0 2-15,-7 4-2 0,-10 12 2 16,-3 4-1-16,-10 11-3 15,-3 17-4-15,-5 11 1 16,-2 10-3-16,-2 5 0 16,-1 18-2-16,1 6 2 0,9 12 0 15,4 5 0-15,8 10 1 16,11 0 1-16,13 14-1 16,13 5 0-16,6-3 1 15,2 7-1-15,14 3 1 16,11-1-1-16,8 7 1 0,4 11 0 15,6-1 2-15,4 3 3 16,-5 7 0-16,8 6 2 16,-8 3-2-16,2 7 1 0,-7 0 0 15,-7 5 2-15,-7 1-2 16,-11 4 0-16,-7-1-2 16,-11-3-1-16,-15-3 0 15,-17-1 0-15,-22-3-2 0,-16-14-2 16,-13-5 0-16,-13-8-1 15,-13-17 1-15,-6-11-1 16,-3-19 0-16,2-15 0 16,8-22 0-16,9-13 0 0,16-19 0 15,6-18-1-15,26-16 0 16,7-5 0-16,22-10-1 16,26 0 0-16,0-19 0 0,17 6 0 15,21 4 0-15,16 2-1 16,5 7 1-16,12 0 0 15,0 23 1-15,3 12 1 16,-10 14-1-16,-2 14 1 16,-11 19 0-16,-6 10 0 0,-6 11 0 15,-11 19 1-15,-2 3 1 16,-6 4-1-16,-1 6 1 16,-6-4-1-16,0 1 1 15,4-6 0-15,-1-9-1 0,9-8 1 16,1-5 0-16,3-8 0 15,9-6 0-15,-2-4 0 16,9-6-3-16,-3-2 0 0,3 2 0 16,-7 0 0-16,1-3 0 15,-7 4 0-15,-2-4 0 16,2-3 0-16,-10-4 0 16,4-8 0-16,-3-8 0 0,2-5 0 15,-2-18 0-15,0-2 0 16,0-7 0-16,-5-2 0 15,1-3 0-15,1-5 0 16,-4-2 0-16,0 2 0 16,-4 4 0-16,2 3 0 0,2 14 0 15,-13 2-83-15,10 6-5 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6:02.8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592 15 289 0,'0'0'3'16,"-7"-4"2"-16,7 4 3 16,0 0 1-16,-12-6 1 15,12 6 2-15,-13-4 1 0,13 4 3 16,0 14 2-16,4 2-5 16,-1 12-4-16,-3 4 2 15,0 17-1-15,0 11-2 16,-3 11-1-16,-20 13-3 0,-6 6-2 15,-13-2 2-15,-6 6 0 16,-11 6 0-16,-1-7 2 16,-5-3 0-16,1-19 0 15,5-11 1-15,17-7 0 0,4-9-2 16,12-16 1-16,17-8-1 16,9-20-3-16,32 12 0 15,23-12-2-15,16 0 0 0,9-2 0 16,17-2 0-16,15-6 0 15,5 8 0-15,-2-6 0 16,2 2 0-16,-14 4 0 16,-13-6 0-16,-12-1-15 15,-5 3-21-15,-11-3-47 0,-18 3-4 16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6:03.26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 1502 315 0,'0'0'9'0,"0"0"1"15,0 0 3-15,-12 0 0 16,12 0 3-16,9-9 2 15,5-3-1-15,11-1 2 0,14-13-9 16,32-6-1-16,15-7-3 16,31-3 0-16,15-2-1 15,29-14 0-15,19-3-2 0,26-7-2 16,23-2 2-16,10-5-1 16,9 5-1-16,3-7 1 15,3 3-2-15,1 6-2 16,-3 1 2-16,-18-1 0 15,-2 4-1-15,-15 3 1 0,-11 0-1 16,-16 6-1-16,-9 9 3 16,-30-3-2-16,-9 6 0 15,-22 9 1-15,-24 9 0 16,-22 2 2-16,-12 5 0 0,-21 6 1 16,-9 2-1-16,-13 1 1 15,-6 3-1-15,-13 6 0 16,0 0-3-16,0 0-6 15,7-13-20-15,-7 13-56 0,0 0-2 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6:07.9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14 35 317 0,'0'0'4'0,"0"0"4"0,-3-10 4 16,3 10 0-16,-7-12 3 16,7 12 1-16,-4-14-1 15,4 14 0-15,0 0-3 16,0 0-5-16,0 6-2 0,0 14-2 16,0 2 0-16,0 16-2 15,0 7 0-15,0 10 2 16,4 6-1-16,3 3 0 15,-2 7 0-15,2 6-1 16,-3 0 0-16,-1 1 1 0,3-1 0 16,1-4-1-16,-1-2 1 15,0-4 0-15,1 5 1 16,-4-10 0-16,1-3 0 0,-4-8-1 16,6-5 2-16,-3-4-1 15,-3-4 0-15,0-10 0 16,0-6-1-16,0-5-1 15,0-17 1-15,0 16-4 0,0-16-9 16,0 0-22-16,0 0-50 16,0 0-2-16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6:08.2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0 352 0,'0'0'6'15,"0"0"1"-15,0 0 2 16,7 7 2-16,9-5 1 0,0 8 0 16,9 0 2-16,7 7 1 15,5 1-6-15,11 6-1 16,0 13-1-16,7 9-2 16,-1 5-1-16,5 6-2 0,1 2-1 15,2-5 1-15,5 7-2 16,-2-3 1-16,2-16 0 15,4-7 1-15,7-15 0 0,-4-17 2 16,3-3 0-16,-3-13 0 16,0-23 1-16,-3-9 0 15,-3-5-1-15,-3-9-1 16,-10 2-3-16,-11 1 0 16,-3-4 0-16,-8 8 0 0,0 17-29 15,-7-3-54-15,-14 9-5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6:49.7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37 851 271 0,'0'0'1'0,"0"0"1"16,-9 9 3-16,9-9-2 15,-16 13 2-15,16-13 0 16,-9 26 1-16,5-16-1 0,4-10 1 16,10 19-2-16,9-19-1 15,7 0 2-15,15-3-2 16,11-16 0-16,22-16 1 15,17-14 0-15,11-8-1 0,17-17 2 16,14-10-2-16,2-6 1 16,1-4 0-16,6 6-1 15,-20 0 0-15,-10 14 0 16,-18 10-1-16,-20 13-2 16,-16 15 0-16,-15 14-7 0,-18 15-41 15,-12 17-21-15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6:50.4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5 980 128 0,'0'0'8'0,"0"0"5"16,0 0 4-16,0 0 4 16,0 0 2-16,0 0 0 0,0 0 3 15,-9-6 0-15,9 6-5 16,0 0-5-16,0 0-3 16,0 0-4-16,0-12 0 0,0 12-2 15,0 0 1-15,0-16-2 16,0 16-1-16,0 0 0 15,0-12 0-15,0 12-1 16,0 0 0-16,0 0-1 0,0 0 1 16,0 0-1-16,0 0 0 15,0 0 0-15,0 0 0 16,0 0-1-16,0 0 0 16,0 0 0-16,0 0 0 0,2 6-1 15,-2-6-1-15,16 22 1 16,-6-10-1-16,13 4 1 15,2-2 0-15,7-14 1 16,17-4 2-16,12-18 0 16,17-16-2-16,12-19 2 0,13-12-1 15,12-11-1-15,9-6 0 16,-3-2-1-16,3 0-1 16,-9 3 1-16,-12 4-1 0,-6 15 0 15,-17 5 1-15,-11 12-1 16,-9 4 1-16,-12 14-1 15,-9 1 0-15,-3 14-1 16,-10 4-5-16,-1 12-19 0,11 0-54 16,-24 9 0-16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6:52.9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8 219 0,'0'0'8'15,"0"0"4"-15,0 0 3 16,0 0 1-16,0 0 1 16,0 0 1-16,0 0 0 0,0 0-1 15,0 0-6-15,10-4-4 16,10 0-2-16,5 4-2 15,8 0 1-15,5 0-1 16,11 10-1-16,-1 3 0 0,14 3 0 16,2 3-1-16,3 3 0 15,8 5-1-15,-1-5 2 16,-3 4-2-16,3-4 0 0,-3-4 0 16,-14 0 0-16,5-5 1 15,-7-8 0-15,-16-1 0 16,-4 3-1-16,-10-7-2 15,-2 0-8-15,-14 0-21 16,-9 0-39-16,0 0-5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6:53.7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124 0 192 0,'0'0'5'0,"0"0"3"16,0 0 1-16,0 0 6 16,0 0 0-16,0 0 3 0,0 0 0 15,12 4 0-15,18-2-5 16,-1-2-1-16,6 0-2 15,10 0-4-15,4 6-2 16,-1 2-2-16,3 1 0 0,-3 1-1 16,-5 6 0-16,-1 0 0 15,-8 0 0-15,3 3 0 16,-12 0-1-16,-2 3 1 16,2 1 0-16,-6-3 0 15,1-1 0-15,-10 0 0 0,6-3 0 16,-10 0 0-16,6-4-1 15,-7-2 0-15,-3 7 1 16,-2-17 0-16,0 22 0 16,0-8 2-16,-9 1-2 0,-7 1 1 15,0 3 2-15,-3-3-1 16,-8 4 0-16,-1-1 2 16,-4 1-1-16,0-1 0 0,-1 0 0 15,-3 3 1-15,-3-2 0 16,0-1 0-16,5 5 0 15,-12-3-1-15,5-2 1 16,-8 3 0-16,8-2-1 0,-5-1 1 16,11-3-2-16,-4-2 1 15,7-2-1-15,7-2 0 16,2-1 1-16,10-6-1 16,3 0 0-16,10-3 1 0,-16 0-1 15,16 0 0-15,0 0-1 16,0 0 0-16,0 0 0 15,0 0-1-15,0 0 0 16,0 0 0-16,0 0-1 16,0 0 0-16,-9-3 0 0,9 3 1 15,0 0-1-15,0 0 0 16,0 0 0-16,0 0 0 16,0 0 1-16,0 0-1 0,0 0 0 15,0 0 0-15,0 0 0 16,0 0 0-16,0 0 0 15,0 0 0-15,0 0 0 16,-7-12 0-16,7 12 0 0,0 0 0 16,0 0 0-16,0 0-2 15,0 0-2-15,0 0-16 16,9 0-60-16,-9 0-1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02.8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38 253 0,'0'0'5'16,"0"0"4"-16,0 0 1 15,0 0 0-15,0 0 3 0,0 0 1 16,16-3 1-16,1 0 0 16,5-4-5-16,16 4-2 15,7-4 0-15,13 1-3 16,10 0-1-16,13 6 0 0,6-4-2 16,3 4-1-16,6 0 0 15,-2 4-2-15,-7-1-6 16,-6 6-20-16,-1 4-41 15,-16-6-6-15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48:49.5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618BB7-BCAB-4FDE-85A4-169CA2EBF177}" emma:medium="tactile" emma:mode="ink">
          <msink:context xmlns:msink="http://schemas.microsoft.com/ink/2010/main" type="writingRegion" rotatedBoundingBox="24404,6077 27863,5531 28417,9037 24958,9583"/>
        </emma:interpretation>
      </emma:emma>
    </inkml:annotationXML>
    <inkml:traceGroup>
      <inkml:annotationXML>
        <emma:emma xmlns:emma="http://www.w3.org/2003/04/emma" version="1.0">
          <emma:interpretation id="{C420C3BF-77A6-429C-8D2A-5B09E3240529}" emma:medium="tactile" emma:mode="ink">
            <msink:context xmlns:msink="http://schemas.microsoft.com/ink/2010/main" type="paragraph" rotatedBoundingBox="25033,5978 27863,5531 28120,7159 25290,76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D628D0-0379-4C19-BBFE-42D37B3C7150}" emma:medium="tactile" emma:mode="ink">
              <msink:context xmlns:msink="http://schemas.microsoft.com/ink/2010/main" type="line" rotatedBoundingBox="25033,5978 27863,5531 28120,7159 25290,7607"/>
            </emma:interpretation>
          </emma:emma>
        </inkml:annotationXML>
        <inkml:traceGroup>
          <inkml:annotationXML>
            <emma:emma xmlns:emma="http://www.w3.org/2003/04/emma" version="1.0">
              <emma:interpretation id="{22340F3F-F27D-4F27-9FD5-864DFB97A175}" emma:medium="tactile" emma:mode="ink">
                <msink:context xmlns:msink="http://schemas.microsoft.com/ink/2010/main" type="inkWord" rotatedBoundingBox="25033,5978 27863,5531 28120,7159 25290,7607"/>
              </emma:interpretation>
              <emma:one-of disjunction-type="recognition" id="oneOf0">
                <emma:interpretation id="interp0" emma:lang="en-US" emma:confidence="0">
                  <emma:literal>ABB</emma:literal>
                </emma:interpretation>
                <emma:interpretation id="interp1" emma:lang="en-US" emma:confidence="0">
                  <emma:literal>As: B</emma:literal>
                </emma:interpretation>
                <emma:interpretation id="interp2" emma:lang="en-US" emma:confidence="0">
                  <emma:literal>food B</emma:literal>
                </emma:interpretation>
                <emma:interpretation id="interp3" emma:lang="en-US" emma:confidence="0">
                  <emma:literal>ABG</emma:literal>
                </emma:interpretation>
                <emma:interpretation id="interp4" emma:lang="en-US" emma:confidence="0">
                  <emma:literal>An: B</emma:literal>
                </emma:interpretation>
              </emma:one-of>
            </emma:emma>
          </inkml:annotationXML>
          <inkml:trace contextRef="#ctx0" brushRef="#br0">1161 1117 426 0,'0'0'0'16,"0"0"1"-16,0 0-1 15,0 0 0-15,0 0-2 16,0 0-7-16,0 0-39 0,21 0-28 16,-1 0-4-16</inkml:trace>
          <inkml:trace contextRef="#ctx0" brushRef="#br0" timeOffset="2281.283">1376 1087 148 0,'0'0'7'16,"0"0"2"-16,0 0 3 0,0 0 0 15,-4 10 3-15,4-10 3 16,-12 20 0-16,12-20 1 16,-16 15-5-16,6-6-2 15,-2 4 0-15,2 6-2 0,-1-3-2 16,2 0-1-16,2 0-1 15,-2 5-1-15,9 1-1 16,0 3 1-16,0-10-2 16,9 3-2-16,7-16 1 15,5 2-2-15,1-4-2 0,4-6 0 16,-1-12-1-16,-2-7-2 16,2 0 1-16,-4-1 1 15,-5 3-1-15,-7 1 3 0,-9 0 1 16,0 2-1-16,-7 2 2 15,-11 12 1-15,-3 6 0 16,-1 0 1-16,-6 2 1 16,7 8-2-16,-1-1 3 0,0 7-1 15,2 7-1-15,11-5 1 16,-1 3 0-16,10-9-3 16,0-12 2-16,7 16-1 15,5-8 1-15,8-8 0 0,2 0-1 16,0-10-2-16,4-11 2 15,-10 9-1-15,4-2 0 16,-6-2 0-16,-9 4 0 16,-5 12-3-16,0-20 3 0,-12 17-2 15,-8 3 0-15,1 7 2 16,3-1-1-16,-7 7 0 16,4-4 2-16,3 7-1 15,3-2 0-15,13-14 2 0,-3 17 0 16,3-17-3-16,0 0 2 15,16 0 0-15,0-8-3 16,6-1 2-16,-6-5-2 16,0-2-1-16,-3 0 2 0,-3 4-2 15,-10 12-1-15,0-13 2 16,-7 13 0-16,-9 0-1 16,-3 0 2-16,-6 3 1 15,-1 7 0-15,3 2 2 0,1-5 0 16,6 0-2-16,6-1 2 15,-6 0-1-15,16-6 0 16,0 0 0-16,0 0-1 16,9 6 0-16,4-8 1 0,4-4-1 15,-1-4-1-15,0 0 2 16,3-3-1-16,-3 0-1 16,-7-2 1-16,-5 2 0 0,-4 13-2 15,0-20 3-15,0 20-2 16,-16-6-1-16,0 2 2 15,-7 4 0-15,7 8-1 16,0 2 2-16,-4 2 0 16,1 4-1-16,3-4 2 0,7 4-1 15,2 4-1-15,7-8 2 16,3 2-1-16,-3-14-2 16,25 13 3-16,-5-13-2 15,3 0-1-15,5-7 1 0,-1-7-1 16,-1-2-2-16,-4-2 2 15,-9 1-1-15,-4 2-1 16,-9-1 1-16,0 4 0 16,-12 2 0-16,-8 2 0 0,-8 8 1 15,-5 4-1-15,1 2 3 16,0 4-1-16,0 4-1 16,9-2 3-16,-2 3-2 0,9 2 0 15,16-17 2-15,0 18-2 16,0-18-1-16,21 10 2 15,2-10-2-15,0 0 0 16,2 0 2-16,-2-2-2 16,-3-6-1-16,-8 2 2 0,-12 6-4 15,0 0-8-15,0 0-28 16,-16 14-37-16,-7 8-5 16</inkml:trace>
          <inkml:trace contextRef="#ctx0" brushRef="#br0" timeOffset="-406.2679">4 1486 267 0,'0'0'6'0,"0"0"6"16,0 0 5-16,0 0 4 16,0 0 1-16,0 0 3 15,-7-8 0-15,7-7 0 16,3-11-4-16,1-3-7 0,5-12-5 15,7-8-2-15,-4-15-3 16,11-7-2-16,9-15 1 16,5-11-2-16,-3-3-1 15,3-8 1-15,0-5 0 0,-1 5-1 16,-1-5 1-16,-3 12 0 16,-9 9-2-16,-9 15 2 15,-8 8-1-15,4 19-2 16,-4 8 1-16,0 15-2 15,-6 27-1-15,0 0 2 0,6 11 0 16,4 25-1-16,6 8 2 16,7 17 1-16,-3 15-1 15,-4 12 3-15,3 12-1 16,1 2-1-16,-4 1 2 0,-7 0 0 16,-2 4-2-16,-7-15 1 15,0-6-2-15,-4-4-6 16,8-19-8-16,8-1-29 0,8-17-38 15,-15-10 0-15</inkml:trace>
          <inkml:trace contextRef="#ctx0" brushRef="#br0" timeOffset="-218.78">29 837 331 0,'0'0'4'0,"7"-4"4"16,12 2 1-16,6-6 1 0,12-2 2 16,7 4 0-16,11-3-3 15,13 3-7-15,3 8-51 16,-4 2-21-16</inkml:trace>
          <inkml:trace contextRef="#ctx0" brushRef="#br0" timeOffset="296.854">2075 62 372 0,'0'0'2'0,"0"0"0"16,0 0 2-16,-12 13 1 15,5-1 2-15,3 10-1 16,-1 15 3-16,5 11 0 0,0 12 0 15,0 5-2-15,5 16 0 16,6 1-2-16,-2 9-1 16,0 8-1-16,-4-6 0 0,4-5-2 15,-2-8-3-15,-5-10-6 16,1 1-17-16,8-13-53 16,-11-13-4-16</inkml:trace>
          <inkml:trace contextRef="#ctx0" brushRef="#br0" timeOffset="781.251">2036 7 358 0,'0'0'7'0,"0"0"0"16,0 0 2-16,0 0 1 15,0 0-1-15,11-15 1 0,17 11 0 16,15 0 0-16,21 4-5 16,7 4-2-16,12 6-3 15,4-1 1-15,-4 15-1 0,-12-2-1 16,-16 12 2-16,-16-2-2 16,-20 15 1-16,-12-6 0 15,-14 6-2-15,-18 12 2 16,-10-5 2-16,-4 1-4 0,4-4 1 15,1-2 2-15,13-4-2 16,5-4 1-16,9-10 1 16,10 2 1-16,17-13-4 15,12 0 4-15,3-1-2 0,4-1 0 16,0-2 1-16,-4 7 1 16,1-4-2-16,-8 1 2 15,-8 12 0-15,-11 2 0 16,-6 8 1-16,-3 1-1 0,-12 5 2 15,-17 3 1 1,-6-2 0-16,-11 2 2 16,-2-2-1-16,48-49-6 0,-55 38 7 0,-3-4-3 15,-3 2-5-15,-4-17-21 16,-22 1-49-16,26-10-4 16</inkml:trace>
        </inkml:traceGroup>
      </inkml:traceGroup>
    </inkml:traceGroup>
    <inkml:traceGroup>
      <inkml:annotationXML>
        <emma:emma xmlns:emma="http://www.w3.org/2003/04/emma" version="1.0">
          <emma:interpretation id="{B3184418-2937-48F5-A804-883A2E0FA3AA}" emma:medium="tactile" emma:mode="ink">
            <msink:context xmlns:msink="http://schemas.microsoft.com/ink/2010/main" type="paragraph" rotatedBoundingBox="24941,8006 27157,8066 27122,9373 24906,93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C8FC45-4C39-4115-94C5-68E6351B495E}" emma:medium="tactile" emma:mode="ink">
              <msink:context xmlns:msink="http://schemas.microsoft.com/ink/2010/main" type="line" rotatedBoundingBox="24941,8006 27157,8066 27122,9373 24906,9313"/>
            </emma:interpretation>
          </emma:emma>
        </inkml:annotationXML>
        <inkml:traceGroup>
          <inkml:annotationXML>
            <emma:emma xmlns:emma="http://www.w3.org/2003/04/emma" version="1.0">
              <emma:interpretation id="{C4E0314D-A597-495E-8F72-35A125D9DD68}" emma:medium="tactile" emma:mode="ink">
                <msink:context xmlns:msink="http://schemas.microsoft.com/ink/2010/main" type="inkWord" rotatedBoundingBox="24941,8006 27157,8066 27122,9373 24906,9313"/>
              </emma:interpretation>
              <emma:one-of disjunction-type="recognition" id="oneOf1">
                <emma:interpretation id="interp5" emma:lang="en-US" emma:confidence="1">
                  <emma:literal>AB</emma:literal>
                </emma:interpretation>
                <emma:interpretation id="interp6" emma:lang="en-US" emma:confidence="1">
                  <emma:literal>A B</emma:literal>
                </emma:interpretation>
                <emma:interpretation id="interp7" emma:lang="en-US" emma:confidence="0">
                  <emma:literal>a B</emma:literal>
                </emma:interpretation>
                <emma:interpretation id="interp8" emma:lang="en-US" emma:confidence="0">
                  <emma:literal>f B</emma:literal>
                </emma:interpretation>
                <emma:interpretation id="interp9" emma:lang="en-US" emma:confidence="0">
                  <emma:literal>t B</emma:literal>
                </emma:interpretation>
              </emma:one-of>
            </emma:emma>
          </inkml:annotationXML>
          <inkml:trace contextRef="#ctx0" brushRef="#br0" timeOffset="9531.409">1209 2410 398 0,'0'0'5'0,"0"0"2"16,0 0 0-16,-11-3 2 15,11 3 3-15,-16 12-3 16,7 6 3-16,2 4 0 0,7 16-4 15,-5 10-1-15,5 10-1 16,2 6-1-16,12 7-2 16,-5 3 0-16,3 9-3 0,-1 1-4 15,-2-4-5-15,1-8-17 16,-10-12-58-16,16-8-3 16</inkml:trace>
          <inkml:trace contextRef="#ctx0" brushRef="#br0" timeOffset="10000.169">1269 2407 418 0,'0'0'2'16,"0"0"4"-16,-12-7 0 15,12 7 0-15,0-16 0 16,12 10 0-16,8 3 0 15,13-4 2-15,11 4-3 0,15 3-5 16,12-3 2-16,-2 3-1 16,2 10-1-16,-9 6 1 15,-10 0 0-15,-14 3-2 0,-22 5 2 16,-16 7 0-16,-16 8-1 16,-22-2 2-16,-7 6 0 15,-7-2-2-15,1-2 1 16,5 0 0-16,7-4 0 0,14 1 1 15,18-11-2-15,11-7 0 16,19 3 2-16,14-5-2 16,6 3 0-16,1 0 0 15,9-6 0-15,-2 3-2 16,-6-1 2-16,-6 9-1 0,-13 1 1 16,-8 7 2-16,-7-3 1 15,-11 2-1-15,-11 6 2 16,-14 5 0-16,-7 2 1 15,-12-1-1-15,-2-2 0 0,-12-6-4 16,-3-1 0-16,-1-7-38 16,-12 3-45-16,-6-14-3 15</inkml:trace>
          <inkml:trace contextRef="#ctx0" brushRef="#br0" timeOffset="9109.521">-338 3435 323 0,'0'0'9'0,"0"0"3"0,0 0 4 16,0 0 3-16,0 0 2 15,0 0 0-15,0 0 0 16,10-6 2-16,3-14-10 0,-8-11-3 16,2-9-4-16,2-10-2 15,2-19-2-15,5-7 0 16,-4-17-1-16,4 4-1 16,-6-11 1-16,6-7-1 0,7 1-1 15,3 3 0-15,0 14 0 16,-3 5-1-16,-2 16 1 15,6 7-1-15,-6 16-1 16,6 10 1-16,-1 15 0 0,-8 14 1 16,5 6 1-16,0 16 0 15,2 10 1-15,-2 13 0 16,0 15 1-16,0 13 0 16,-7 11 2-16,-4 8-1 15,1 8-2-15,1 4 0 0,-9 9-2 16,-1-1-6-16,3-2-8 15,-7-12-24-15,0-8-46 16,0-13-1-16</inkml:trace>
          <inkml:trace contextRef="#ctx0" brushRef="#br0" timeOffset="9297.014">-322 2867 340 0,'0'0'9'15,"0"0"3"-15,0 0 3 16,-10-19 2-16,10 19 1 16,13-20-1-16,12 6 0 0,12-5 0 15,20 4-7-15,8-1-8 16,22 6-10-16,2-9-37 16,12 6-36-16,12-2-3 15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2:39.4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563 0 307 0,'0'0'8'16,"0"0"4"-16,0 0 1 15,0 0 2-15,0 0 2 16,-6-14 1-16,6 14-1 0,0 0 0 16,0 0-6-16,-11 8-5 15,5 4 0-15,-14 11-2 16,-4 11-1-16,-5 2 1 16,-12 11-1-16,-6 10-1 0,-6 2 0 15,-1 5 0-15,-6-4 0 16,3 3 0-16,6-9-1 15,11-4 0-15,7-9 2 16,13-5-1-16,10-3 0 0,10-12 1 16,23-4-1-16,10-7 1 15,12 3-1-15,15-3 0 16,4 0 0-16,9-4-1 16,4 1 0-16,-3 3-1 0,3-3 1 15,-4 2-1-15,-6-2 0 16,-10-1-1-16,-6 1-4 15,-8 1-6-15,-13-8-15 16,-13 0-58-16,3 0-3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03.1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50 270 0,'0'0'4'15,"0"0"3"-15,0 0 0 0,0 0 4 16,0 0 1-16,19-10 1 16,4 3-1-16,9 1 1 15,19 3-4-15,1-3-1 16,10 0-2-16,2-1-3 0,-3 4-2 16,0 3 0-16,-12 0 1 15,-11 13 3-15,-12 12-1 16,-13 11 0-16,-13 13 1 15,-20 14 0-15,-15 18 0 16,-17 17-5-16,-19 8-20 0,-21 29-53 16,-9 25-3-16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04.1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 51 203 0,'0'0'1'15,"0"0"2"-15,0 0 3 16,0-6 2-16,0 6 1 15,12-16 3-15,4 9 1 0,14-3 0 16,15 4 1-16,4 0-4 16,11 6 1-16,8 0-5 15,6 0 0-15,4 9-3 16,5-2 0-16,-5 8-1 0,-7-1-1 16,-3 1-3-16,-17-5-10 15,4-8-33-15,-9 8-23 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04.4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 0 193 0,'0'0'3'0,"0"0"2"16,0 6 3-16,0-6 2 0,16 16 1 16,0-10 1-16,9 7 1 15,5-3-1-15,15 0-1 16,3-4-4-16,3 0 0 16,4 5-4-16,-4-6 0 0,-2 2-1 15,-11 7 3-15,-1 8 1 16,-19-4 2-16,-8 14 3 15,-10 7-1-15,-16 12 2 16,-16 14 1-16,-17 12-2 0,-15 14-2 16,-19 4-11-16,-18 24-67 15,-5 16-2-15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08.15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3995 138 239 0,'0'0'5'0,"0"0"3"16,0 0 2-16,-4-13 1 0,4 13 3 15,-10-12 2-15,10 12 0 16,-19-16 2-16,19 16-5 15,-20-20-1-15,11 11-1 16,-7 0-3-16,0-1 1 0,-7 0-4 16,2 4-1-16,-9 0-2 15,-6 0 1-15,1 2-1 16,-4 4-1-16,-6 0 0 16,0 0-1-16,-7-4 1 0,1 2 0 15,6-2 0-15,-4 1 0 16,1-4-1-16,-3 5 1 15,-1-5-1-15,4 4 1 0,-7 3-1 16,0 0 0-16,-10 0 1 16,1 10-1-16,-7-1 0 15,-3-2 0-15,-3 3 0 16,3-1 0-16,0 0 0 0,3-5 1 16,3-1-1-16,3-3 1 15,8 0 0-15,-1 0-1 16,-4 0 1-16,5 0 0 15,-1 0-1-15,-4 3 0 16,-6 4 0-16,4 2 0 0,-3 0 1 16,-4 8-1-16,0-9 1 15,0 6 0-15,0 3 0 16,0-11 1-16,0 4 0 16,4-8 0-16,2-2 0 0,10 0 0 15,0 0-1-15,4-2 2 16,-1-2-3-16,8-2 0 15,-2 6 1-15,1 0-1 16,-4 2 0-16,1 6 0 0,0 2 0 16,-3-1 0-16,3 4 1 15,-1-4-1-15,0 0 0 16,5 1 1-16,-2-4-1 0,5 4 1 16,2-4-1-16,0 4 0 15,0-4 0-15,4 7 1 16,-4 3-1-16,0 2 0 15,0 0-1-15,5 1 1 0,-3 6-1 16,3-1 1-16,1 1 0 16,8-1-1-16,2-6 0 15,10 4 1-15,3 0-1 16,1-2 1-16,9-1 0 16,0 1 0-16,0-4-2 0,7 3 2 15,-2 0 0-15,8 1 0 16,-6 2 0-16,9-3-1 15,-2 5 1-15,2-6 0 16,0 1 0-16,-4-3 0 0,4 1 0 16,0-2 0-16,0-3 0 15,0 4 1-15,-2-4-1 16,2 0 0-16,0-3 0 0,-3 1 0 16,3 3 0-16,0-4 0 15,0 4 0-15,1 0 0 16,1-4 2-16,-2 4-2 15,4-3 0-15,-3 2 0 0,1-1 0 16,-2-4 0-16,0 2 0 16,1-3 1-16,1 0-1 15,2 1 1-15,-1-4-1 16,1 4 0-16,-1-1 1 0,4-3 0 16,2 0-1-16,1 1 1 15,3-1 0-15,3-3 0 16,1 0 0-16,-1 0-1 15,4 0 1-15,-4 0-1 0,-6 0 0 16,3 0 1-16,-3 3-1 16,-4 3 0-16,0-2 0 15,1-1 0-15,-3-3 1 16,5 3-1-16,5-3 1 0,-2 0-1 16,1 0 1-16,6-3-1 15,4 0 0-15,-3 3 1 16,-1-4-1-16,0 4 0 15,-3 0-1-15,4 0 1 0,-6 4 0 16,-2-1 0-16,1 6 0 16,4 4 0-16,-8-1 0 15,7 2 0-15,0-4 0 16,5-1 0-16,0 1 0 0,6-4 1 16,-1 1-1-16,3 0 0 15,-1-4 0-15,5 0 1 16,-4 3-1-16,3 1 0 15,5-1 1-15,-9-3-1 0,8 0 0 16,-4 4 1-16,3-4 0 16,2 0 0-16,-2-3 0 15,4 0 0-15,6-3 1 16,-1-10-1-16,9 4 1 0,-2-4 0 16,4-3-1-16,0 2 0 15,-3 2 1-15,-1 3-1 16,-2 3 0-16,-8 0-1 15,-2-2 1-15,4 8-1 0,-11-4 1 16,1-2 0-16,-5 2-1 16,2-2 1-16,-1-3-1 15,-3-1 1-15,6-2-1 16,0-4 1-16,0-1-1 0,5 2 1 16,-2-5 0-16,0 0-1 15,1 1 1-15,-4 1 0 16,0-8-1-16,-6 1 1 15,1-6 0-15,-8 0 1 0,-10-8-1 16,5-2 1-16,-14-4 0 16,0-4 1-16,-7 2-1 15,-2-6 0-15,-7 3-1 16,0 1 1-16,-10 5-2 0,-3-1 1 16,0 6-1-16,-3 6 0 15,-1 1 0-15,-1 8-1 16,2 4 0-16,-7 10-1 15,0 0-4-15,-2 10-7 0,-10 18-58 16,-8-12-13-16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09.6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3786 268 204 0,'0'0'5'16,"0"-13"5"-16,0 13 1 15,-12-16 4-15,-1 2 3 16,1 1 0-16,-8-3 1 0,-6 0 0 16,-3 6-2-16,-3-5-5 15,-10 2-3-15,-6 4-3 16,-1-4-1-16,-12 3-2 15,1 2-1-15,-16-4 0 0,3 3 0 16,-8-1-1-16,-3-2 0 16,-3-2 1-16,-3 5 0 15,3-4-1-15,-3 1 0 16,6 5 0-16,-4 1 0 16,5 6 0-16,3 0-1 0,-5 0 0 15,9 6 0-15,-8 1 0 16,3 2 0-16,1 0 1 15,2-2-1-15,2-4 0 0,1 3 0 16,1-2 0-16,3 2-1 16,4 4 1-16,-2 0 0 15,5 2-1-15,0 3 0 16,-1 3 1-16,-3-2 0 0,4 6 0 16,3-3-1-16,-3 4 1 15,-11 10 1 1,8-8-1-1,-4 0 1-15,3 1 0 0,3 2-1 16,1 5 1-16,0-4 0 16,-3 3 0-16,12-3 0 15,-3 0-1-15,3 3 1 0,3-3 0 16,4 3 0-16,2 0 0 16,11 4 0-16,3-5 0 15,2 5 0-15,12-4 0 16,-2 9 0-16,8-2 0 0,5-1 0 15,4 5 1-15,3-2-2 16,0 1 1-16,10 2-1 16,6-1 1-16,2-2 0 15,5-6-1-15,13 4 1 0,6-6 0 16,6-2 1-16,7-5 0 16,3-1 0-16,6-1 1 15,4-5-1-15,-1-1 0 16,4-1 1-16,3-5-1 15,1 4 1-15,6-2 0 0,2-7-1 16,4 1 0-16,3-8 0 16,8 0 0-16,-2 0-1 15,1 0 1-15,2-6-1 16,-3-3 1-16,5-1-1 0,-2-4 1 16,-1 2 0-16,-2-4 0 15,1 0 0-15,-1-2 0 16,1-2 0-16,-1-2 0 0,-2 1-1 15,3 3 1-15,-10-2-1 16,-4 2 1-16,-5-2 0 16,-1 4-1-16,-12 3 2 15,-4-3 0-15,-3 2 0 0,-10 2 0 16,1-4 0-16,-4 0 0 16,-1 4 0-16,2-4-1 15,-5 2 0-15,1-2-1 16,1-1 0-16,-4 1-1 15,2 0 1-15,-2 1 0 0,-4-1 0 16,-3 1 1-16,0-5-1 16,-6 1 0-16,1-5 1 15,-2 2-1-15,-9 0 1 0,0-4-2 16,0 0 0-16,0-3 0 16,-6 0 0-16,-1 1 0 15,-2-4 0-15,0-3 0 16,-7 2 0-16,0-5 0 0,0 0 0 15,0-5 0-15,-7-2 0 16,-5-2 0-16,-4 1-3 16,-4 1 1-16,-6 4 0 15,-6 5-2-15,-10 5-1 0,-10 14-3 16,-12 8-5-16,-10 18-16 16,-59 39-54-1,-25 17 0-15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17.5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3800 159 181 0,'0'0'6'15,"0"0"4"-15,0-12 3 16,0 12 2-16,0 0 3 0,-6-16-1 16,6 16 1-16,-14-16 1 15,1 12-5-15,1 2-4 16,-4-2-1-16,-7-6-3 16,-3 8-1-16,1-8 0 0,-7-1-1 15,-2 9-1-15,2-6 1 16,-5 0-1-16,-9 0-1 15,0 2 1-15,2 3-2 16,-4 0 1-16,-2 0-1 0,2 3 0 16,-3-3 0-16,6 0 0 15,0 0 1-15,-3 0 0 16,0-4 0-16,-2 4 0 16,6 0 1-16,-4-3-2 0,2 2 1 15,-2 1 0-15,-7 3-2 16,0 0 1-16,0 3 0 15,1 3-1-15,-5 1 0 16,5 3 0-16,-7 2-1 0,2-9 2 16,2 7-1-16,2-4 0 15,6 0 0-15,-2-2 1 16,3-2 0-16,-4-2 1 16,4 0 0-16,-1 4-1 0,1-4 1 15,-3 0-1-15,3 4 0 16,-4-2 1-16,-3 6-1 15,7 0-1-15,-3-1 0 16,-2 3 1-16,9-4-1 0,-1-2 2 16,3 2-1-16,-4-6 1 15,8 0 1-15,-1 0 1 16,0-6-2-16,1 0 2 0,-1-2-2 16,0 2 1-16,-6 6-1 15,3 0 0-15,-6 0-2 16,3 6 1-16,-4 4-1 15,-6 0 0-15,4 4 1 16,-4-2-1-16,7 0 1 16,-3-2-1-16,-1 2 0 0,6 2 0 15,-2 2 1-15,4 1-1 16,1 1 0-16,1 2 0 16,8 2 0-16,-3 4 0 0,3 2-1 15,1 5 1-15,4-1 0 16,1 2 0-16,1 2-1 15,4 1 1-15,2 3-1 16,1-4 1-16,1 5 0 0,5 1-1 16,5 0 0-16,6-5 1 15,-1 10-1-15,4-9 1 16,0 4-1-16,10 3 1 0,3 0 0 16,3-4 0-16,3 4-1 15,4 4 1-15,2-4 0 16,5 2 0-16,6-1 1 15,1-2 0-15,2-5-1 16,10 3 1-16,3-8-1 0,6 3 1 16,-1-9-1-16,8 2 1 15,10-6-2-15,-2-4 2 16,12 0-1-16,5 3 1 16,-1-5-1-16,5-1 1 0,5-2-1 15,2-2 1-15,2-4-1 16,3-3 2-16,-3 2-2 15,3-8 0-15,4 2 0 16,-4-2 1-16,1-2 0 0,-1-8 0 16,0 0 0-16,-3-3 0 15,0 1 0-15,0-1 0 16,-6-5 1-16,1 3-1 16,-8-3 0-16,-3 2 2 0,-4 2-2 15,-3-5 1-15,-5 0 1 16,-1-3-1-16,-7 0 1 15,4-11-1-15,-7 4-1 16,1-2-1-16,-10-1 1 0,0-5-1 16,0 2 0-16,-10 0 0 15,-3-3 1-15,-3-1-2 16,-7 4 3-16,-9-4-1 16,-1-4 0-16,-3 0 0 0,-9-2 0 15,-1-4 0-15,-5-2 0 16,-1 0 0-16,-3-7 0 15,0 0 0-15,-7 0 0 16,2 0-1-16,-6 7 1 0,-1 0-1 16,-2 3 1-16,-4 0-1 15,-2 5 0-15,-6 2 0 16,-6 0 0-16,-10 0 1 16,1 4-2-16,-14 2 1 0,0-4 0 15,-13 9-2-15,-9 6-4 16,-10 8-6-16,-10 12-29 15,-6 8-40-15,-13 12-1 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21.9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2 289 0,'0'0'3'0,"0"0"2"16,0 0 0-16,0 0 0 15,0 0 0-15,0 0 0 16,0 0 2-16,0 0 0 0,12-8-3 16,15 8-1-16,1 3 0 15,18 2 0-15,2-3-1 16,23 4 1-16,7-6-1 16,9 4 0-16,9-4 0 15,3 0-1-15,5 0 0 0,2 0 0 16,3 0 0-16,4 4 1 15,0 5-2-15,1-3 1 16,1 0 0-16,-3 7 1 0,-2-4-2 16,3 1 0-16,0-3 1 15,-4-5 2-15,1 2-2 16,-4-4 1-16,4 0 1 16,3-4 0-16,-3-2 0 0,-2 3 1 15,2-3 0-15,3 6-2 16,-10-4 1-16,0 4-1 15,-2 0 0-15,-2 4 1 16,-8 2-1-16,-4-3 1 0,-6 1 0 16,-8 2 0-16,1-2 1 15,-10-4 0-15,-2 0-1 16,-4 2 0-16,-6-2-1 16,-4 0 0-16,-4 4-1 15,2-4-1-15,-4 0 1 0,6 0 0 16,-5 0 0-16,1 0-1 15,1 0 1-15,1-6 2 16,-2 2-3-16,-1-2 3 0,-1-1-2 16,-7 4 1-16,-6 0 0 15,-3 3-1-15,-10 0 1 16,0 0-2-16,-16 0 1 16,16 6-1-16,-16-6 1 0,4 13-1 15,-4-13 1-15,0 16 0 16,0-16-3-16,-4 16-4 15,4-16-9-15,0 0-36 16,-12 13-28-16,12-13-2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22.2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48-3 316 0,'0'0'0'0,"0"0"1"16,-16 0 1-16,16 0 1 16,-16 0 2-16,16 0 1 15,0 0 1-15,-10 14 2 0,10-14 0 16,26 13 2-16,3-11-3 16,10 1 1-16,6 4-2 15,10-3-3-15,9-4 0 0,-9 2-2 16,6 2-1-16,-10 0 0 15,-2 6 0-15,-4-4 0 16,-9 6 1-16,-10 4 0 16,-10 6 1-16,-7 4 1 0,-9 3 1 15,-2 3 0-15,-9 6 1 16,-8 1 0-16,-13 1 0 16,-7 0 0-16,-2 5-1 15,-12 1-1-15,-4-2-1 0,-14 13-8 16,-16-8-28-16,-6 21-46 15,-14 1-2-15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24.4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 99 300 0,'0'0'3'0,"0"0"2"15,-14-6 0-15,14 6 1 16,0 0 1-16,-2-13 0 0,2 13 1 15,9-16 1-15,7 10-3 16,14 2-2-16,5-2 1 16,13 0-1-16,16-1 0 15,10 7-2-15,10-4 1 0,13 4-2 16,6-2 1-16,14 4 0 16,5-2-1-16,4-2 0 15,5 2 0-15,8 0 0 16,-1 0-2-16,7 0-1 0,4 0-2 15,-2 2 2-15,5-4-1 16,-1 2 0-16,1 2 0 16,-1-2 2-16,5 0 1 15,-9 0 2-15,5 4 2 0,-1-4 0 16,-2 2 1-16,-4 3 0 16,-3-5 0-16,-4 3-2 15,-6-11 0-15,0 6-1 16,-6-2 0-16,-4-6 0 0,-6 4-1 15,0 2 0-15,0 2 0 16,-10-2 0-16,1 4 0 16,-3 4 0-16,-1-4 1 15,-4 2-1-15,-5 2 2 0,-7 0-1 16,-4 2 0-16,-5-6 0 16,-7 6 1-16,-11-2-1 15,-8 3 0-15,-10-1-1 16,-6-6-1-16,-8 6 1 0,-8 0-1 15,-4-2 1-15,-16-4-1 16,17 10 0-16,-17-10-2 16,0 0-7-16,0 0-16 15,0 0-50-15,-10-4-3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24.7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33 306 0,'0'0'0'0,"0"0"0"16,13-10 0-16,-1 2 1 0,4 6-1 16,4-4 1-16,10 2 0 15,-2 1 2-15,14 3-1 16,-6 0 1-16,3 3 2 15,2 3-3-15,5 6 2 0,-2 0-2 16,-1 7 0-16,-2-3 1 16,-8 6-1-16,-8 1 0 15,-9-4 0-15,0 7 2 0,-12 3 0 16,-8 6 3-16,-12 2 2 16,-13 12-1-16,-13 9 0 15,-13 13 1-15,-19 15-5 16,-25 27-52-16,-17 12-19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2:39.8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24 441 318 0,'0'0'7'0,"-17"0"1"16,17 0 5-16,-17 0 1 0,17 0 3 15,0 0 1-15,0-14 1 16,14 8 0-16,27 0-4 16,16-8-3-16,15 4-4 0,26-10-2 15,19 1 0-15,21-3-2 16,19 3-2-16,24-5 0 15,17 1 0-15,12-3-1 16,18 0 1-16,7-3 0 16,2 7-1-16,8-2 1 0,-7 2 0 15,-11-3 0-15,-15 6 0 16,-15-2 0-16,-26 4 0 16,-20 7 1-16,-30 4-3 15,-31-5 0-15,-23 9 0 0,-31-2 0 16,-15 4 0-16,-21 0 0 15,-11 0 0-15,-11 0 0 16,-2 6-5-16,-13 9-49 16,10-13-35-16,8 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27.3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158 903 234 0,'0'0'7'0,"0"0"4"16,-23 0 4-16,14 0 4 15,-7 0 4-15,-3-2 3 16,-1-6 1-16,1 2 3 16,-1 2-7-16,8 2-4 0,12 2-5 15,-16-4-3-15,16 4-4 16,-4 6-3-16,4 12-1 15,0 0-1-15,0 4 0 16,7 6 0-16,-3 5 0 0,-2 1 0 16,5-7 0-16,2 2 1 15,5-7-1-15,5-1 0 16,6-11 1-16,7-10-1 16,14-5 0-16,11-14 0 0,14-6 0 15,17-20 0-15,8-4 0 16,14-6-1-16,16-11 0 15,5-6 1-15,11-4-2 16,13-4 0-16,-4 1 0 0,11 3 0 16,2 2 0-16,-3 1 0 15,-3 9-2-15,-7 3 1 16,-9 12 0-16,-16 4 0 16,-10 10 0-16,-20 4-1 0,-16 7 1 15,-11 11 0-15,-18 3-1 16,-8 4 0-16,-15 6-5 15,-8-6-7-15,-4 0-64 16,-16 6-8-16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7:42.3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310 244 301 0,'0'0'8'0,"0"0"5"0,0 0 2 15,0 0 1-15,0 0 3 16,-4-12-1-16,4 12-1 16,0 0 1-16,0 0-8 15,0 6-3-15,0 14-2 0,0 5-2 16,0 11 0-16,0 6 0 15,0 9 2-15,0 8 0 16,0 6-1-16,0 3 1 16,0 3-2-16,0-7 0 15,0 3 0-15,4-9-1 0,5 3 0 16,-2-7 0-16,2 1-1 16,0-7 0-16,2 0 1 15,-1-3 0-15,-1-3 0 0,-2-3-1 16,-1-5 0-16,0 1 0 15,0-6 0-15,-2-3 0 16,-1-4 0-16,0-6-1 0,-3 0 1 16,0-4 1-1,0 2-1-15,0-14 0 0,0 23 1 16,0-13-2-16,-3 6 0 16,0 0 0-16,-7 5 0 15,4-2 0-15,0 5 0 0,2-1 0 16,1-5 0-16,3-2 0 15,0 3 0-15,7-9 0 16,-7-10 0-16,25 15 0 16,-9-11 0-16,7-4 0 0,2 0 0 15,-2 0 0-15,9 0 0 16,-2 0 0-16,5 0 0 16,0 0 0-16,3-4 0 15,8 4 0-15,-4-2 0 0,10-5 0 16,-4-2 0-16,10 2 0 15,-1-5 0-15,5-1 0 16,2-3 0-16,5 4 0 16,-2-3 0-16,-3 7 0 15,4-6 0-15,-1 8 0 0,2 2 0 16,-5 4 0-16,0-2 0 16,1-2 0-16,-1 4 0 15,1 0 0-15,-1 0 0 0,0 0 0 16,5 0 0-16,-2 0 0 15,4 4 0-15,0-4 0 16,2 2 0-16,-2 2 0 16,0 2 0-16,7-2 0 0,3 2 0 15,-1-2 0-15,10-2 0 16,4-2 0-16,2 0 0 16,14-2 0-16,3-8 0 15,6 2 0-15,3 2 0 16,4 0 0-16,3 0 0 0,-1 2 0 15,5 1 0-15,-4 3 0 16,-1 0 0-16,-2 7 0 16,3-5 0-16,-10 8 0 15,7 0 0-15,-4-4 0 0,2 4 0 16,-7 1 0-16,9-9 0 16,0 6 0-16,3-8 0 15,0 2 0-15,4 2 0 0,-2-4 0 16,11 0 0-16,-7 0 0 15,7-4 0-15,3 2 0 16,-7 2 0-16,4 0 0 16,0-4 0-16,3 8 0 0,-3-4 0 15,0 0 0-15,-4 0 0 16,7 2 0-16,7-2 0 16,-4-2 0-16,1 2 0 15,1 0 0-15,6 0 0 16,-2-4 0-16,4 4 0 0,-7 0 0 15,4 4 0-15,-7-2 0 16,4 2 0-16,-1 6 0 16,-2-1 0-16,-1 0 0 15,-4 4 0-15,8-7 0 0,6 1 0 16,0-4 0-16,0 0 0 16,3-3 0-16,4 3 0 15,3-3 0-15,-1-3 0 0,-3 3 0 16,-4 0 0-16,3 0 0 15,-7 0 0-15,0 3 0 16,-9 0 0-16,5 3 0 16,-10 2 0-16,3-2 0 15,-3 0 0-15,-4-2 0 0,-8-2 0 16,1-2 0-16,2 4 0 16,-2-1 0-16,-2-3 0 15,-3-3 0-15,3-1 0 16,-10 4 0-16,11-2 0 0,-5-6 0 15,-2 2 0-15,-1 0 0 16,0 2 0-16,-3-5 0 16,4 3 0-16,-7-4 0 15,-4 4 0-15,-2-3 0 0,-9 3 0 16,-5-1 0-16,-3 0 0 16,-6 5 0-16,-3-8 0 15,-3 6 0-15,-8-2 0 0,2 0 0 16,-8-5 0-16,2 5 0 15,-12-4 0-15,1 0 0 16,-6 4 0-16,-3 0 0 16,-12-1 0-16,-5 1 0 15,-9 0 0-15,-3 3 0 0,-10-3 0 16,-10 6 0-16,9-14 0 16,-9 14 0-16,0-22 0 15,-3 10 0-15,-3-11 0 16,3-3 0-16,-4-3 0 0,3-2 0 15,-1-5 0-15,1-1 0 16,1-2 0-16,-1-6 0 16,-3-4 0-16,5 1 0 15,-1 2 0-15,-1-5 0 0,1 0 0 16,-1 0 0-16,-1-4 0 16,1 5 0-16,-3 4 0 15,-2 1 0-15,-3 1 0 16,1 7 0-16,6 5 0 0,-6 10 0 15,2 3 0-15,2 4 0 16,2 1 0-16,5 14 0 16,0-18 0-16,0 18 0 15,0-21 0-15,-5 9 0 0,5-4 0 16,-2 2 0-16,-2-1 0 16,-8-3 0-16,2-2 0 15,-7 2 0-15,5-3 0 16,-4 5 0-16,-4 0 0 0,4 4 0 15,-1 0 0-15,1-2 0 16,0 4 0-16,0 2 0 16,7-2 0-16,-7 0 0 15,-3-1 0-15,-1 3 0 0,1 0 0 16,-4-2 0-16,-6-2 0 16,-3 2 0-16,0 1 0 15,-7 0 0-15,4-1 0 16,-11-2 0-16,5 2 0 15,-5 0 0-15,-2 4 0 0,-3-4 0 16,-1 4 0-16,-9-5 0 16,2 5 0-16,-5 2 0 15,0-6 0-15,-1 10 0 0,5-2 0 16,-6 2 0-16,6-4 0 16,-8 1 0-16,10 0 0 15,-4 0 0-15,-2 0 0 16,9 0 0-16,-9-3 0 0,9-1 0 15,-6 1 0-15,4 3 0 16,-9 3 0-16,6 0 0 16,-2-3 0-16,1 3 0 0,-4 0 0 15,5 3 0-15,-4 0 0 16,5 0 0-16,4-3 0 16,-6 0 0-16,9 0 0 15,-6 0 0-15,1 0 0 0,-2-3 0 16,-2 3 0-1,-3 0 0-15,0 0 0 0,-5 6 0 16,-2-3 0-16,0 1 0 16,0 2 0-16,2-3 0 15,0 0 0-15,-2 0 0 0,4 0 0 16,-1-3 0-16,1 3 0 16,-2 1 0-16,2-4 0 15,-4 2 0-15,3 2 0 16,-2 2 0-16,2-2 0 0,-3 0 0 15,4-2 0-15,3 4 0 16,-1-1 0-16,0-2 0 16,4 0 0-16,0 3 0 15,-1-2 0-15,4 2 0 0,-3-2 0 16,0-2 0-16,0 4 0 16,-1 2 0-16,4-6 0 15,-3 5 0-15,3-4 0 16,0 1 0-16,-3-1 0 15,3 0 0-15,-3 0 0 0,3-3 0 16,-4 3 0-16,5-3 0 16,2 0 0-16,-6 0 0 15,6 0 0-15,-4 0 0 0,6 3 0 16,-2-3 0-16,-7 0 0 16,7 3 0-16,-9 0 0 15,6 0 0-15,-10-3 0 16,4 7 0-16,-1-7 0 0,4 0 0 15,-6 0 0-15,5 0 0 16,2 0 0-16,-9-7 0 16,12 7 0-16,-5 0 0 15,-5 0 0-15,-1 0 0 0,1 0 0 16,-2 0 0-16,-2 7 0 16,-5-1 0-16,1-3 0 15,1 1 0-15,3-2 0 16,-3 2 0-16,0-8 0 15,-1 8 0-15,2-4 0 0,-5-4 0 16,4 4 0-16,-9 0 0 16,1 0 0-16,-1 0 0 15,-1 4 0-15,-6 0 0 16,3-2 0-16,-10 2 0 0,4 2 0 16,-4 0 0-16,-6 1 0 15,0 0 0-15,3 0 0 16,-3-5 0-16,3 2 0 0,3 2 0 15,-2-6 0-15,3 0 0 16,2 0 0-16,0 0 0 16,0 0 0-16,8 0 0 15,-1-2 0-15,0-6 0 0,3 6 0 16,0 2 0-16,4-4 0 16,0 1 0-16,-2 0 0 15,1-1 0-15,1 2 0 16,0 2 0-16,-1 0 0 15,1-5 0-15,2 3 0 0,-2 2 0 16,-1-4 0-16,1 2 0 16,2-2 0-16,-2 0 0 15,2-2 0-15,4 0 0 0,0-4 0 16,1 0 0-16,2 1 0 16,0 0 0-16,0-1 0 15,0 0 0-15,-3 4 0 16,-1-4 0-16,1 0 0 0,0 1 0 15,3 3 0-15,-2-4 0 16,-2 0 0-16,3 4 0 16,3-4 0-16,0 3 0 15,-4 1 0-15,4-3 0 0,2 2 0 16,-4-2 0-16,7 3 0 16,-7-4 0-16,7 4 0 15,-5 0 0-15,2 2 0 16,-1 0 0-16,-2 4 0 15,4-2 0-15,-3-2 0 0,0 4 0 16,2 0 0-16,-4 0 0 16,0 0 0-16,3 4 0 15,1-4 0-15,3 2 0 0,2-2 0 16,-2 0 0-16,6 0 0 16,-1 0 0-16,8 0 0 15,-4 0 0-15,0-6 0 16,4 3 0-16,6 0 0 0,-6 0 0 15,5-1 0-15,-5 1 0 16,6 3 0-16,-8 0 0 16,9 0 0-16,-1 0 0 15,-4 0 0-15,4 0 0 0,-4 0 0 16,5-3 0-16,-1 3 0 16,-4 0 0-16,8 0 0 15,-11 0 0-15,10 3 0 16,-9 0 0-16,6 1 0 15,-4 2 0-15,4 1 0 0,0-5 0 16,3-2 0-16,3 4 0 16,1 0 0-16,6-4 0 15,-1 0 0-15,4-4 0 0,-3 4 0 16,7 0 0-16,-2-4 0 16,5 4 0-16,-4 0 0 15,0 0 0-15,1 0 0 16,-1 0 0-16,-3 0 0 0,6 4 0 15,-6 0 0-15,3 2 0 16,1 0 0-16,-1 0 0 16,-3 4 0-16,3-4 0 15,3 7 0-15,-2-1 0 0,2-3 0 16,-2 17-26-16,2-3-59 16,-16 7-4-16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8:04.2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82EB0A-B76D-42C5-9891-8E46D3C5C2BB}" emma:medium="tactile" emma:mode="ink">
          <msink:context xmlns:msink="http://schemas.microsoft.com/ink/2010/main" type="inkDrawing" rotatedBoundingBox="15526,7276 17236,6256 17291,6348 15581,7368" semanticType="callout" shapeName="Other"/>
        </emma:interpretation>
      </emma:emma>
    </inkml:annotationXML>
    <inkml:trace contextRef="#ctx0" brushRef="#br0">-3 978 247 0,'0'0'6'0,"0"0"0"16,0-9 1-16,0 9 1 16,0 0 2-16,0 0 1 15,16 0 0-15,-16 0 0 0,16 6-3 16,-16-6-1-16,19 16-1 15,-3-13 0-15,9-3-1 16,14-12 0-16,9-10-1 16,17-17 0-16,22-13 3 15,9-15-3-15,23-14 1 0,14-7 0 16,5-3-2-16,4-3 1 16,-6 7 1-16,-8 4-2 15,-8 9 0-15,-17 7 0 16,-13 18-1-16,-25 8 0 0,-20 16 0 15,-4 5-2-15,-14 14-9 16,-11 16-44-16,0 2-20 16,-7 17-6-16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8:05.5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3DC1FB-76FC-42D6-B09C-A4F9A572E097}" emma:medium="tactile" emma:mode="ink">
          <msink:context xmlns:msink="http://schemas.microsoft.com/ink/2010/main" type="inkDrawing" rotatedBoundingBox="12392,8511 13633,7913 13726,8105 12485,8704" semanticType="callout" shapeName="Other">
            <msink:sourceLink direction="with" ref="{518B0DAA-1D4D-4423-885F-A20B3123DC90}"/>
          </msink:context>
        </emma:interpretation>
      </emma:emma>
    </inkml:annotationXML>
    <inkml:trace contextRef="#ctx0" brushRef="#br0">0 525 228 0,'0'0'4'0,"0"0"2"0,0 0 1 16,0 0 2-16,0 0 3 16,0 0 2-16,7 19-1 15,-4-7 3-15,6 4-3 0,2 0-1 16,1 5 0-16,4-5-2 15,7 3-1-15,2-9 0 16,11-4 0-16,9-9-3 16,7-10 0-16,12-16-2 15,10-6 0-15,6-11-2 0,14-2 0 16,-4-11-1-16,4 6 0 16,-7-3-1-16,0 9 0 15,-13 2 0-15,-10 2 1 16,-12 15 1-16,-10 3 0 0,-10 6 1 15,-9-1 0-15,-7 11 1 16,-16 9 0-16,13-16 0 16,-13 16 0-16,12-12-1 0,-12 12-1 15,7-12 0-15,-7 12-1 16,7-12 0-16,-7 12-1 16,0 0 0-16,12-19 0 15,-12 19 0-15,0 0 1 0,0 0-1 16,0 0 1-16,0 0-1 15,7-13 1-15,-7 13-1 16,0 0 0-16,0 0 1 0,0 0-1 16,0 0 0-16,0 0 0 15,0 0 0-15,0 0 0 16,0 0 0-16,0 0 1 16,0 0-1-16,0 0 0 15,0 0 0-15,0 0 1 16,0 0 0-16,0 0-1 0,0 0 1 15,0 0 0-15,0 0-1 16,0 0 1-16,0 0 0 16,0 0-1-16,0 0 0 0,0 0 0 15,0 0 0-15,0 0-2 16,0 0-4-16,-7 0-9 16,7 0-53-16,0 0-11 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8:06.2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8B0DAA-1D4D-4423-885F-A20B3123DC90}" emma:medium="tactile" emma:mode="ink">
          <msink:context xmlns:msink="http://schemas.microsoft.com/ink/2010/main" type="inkDrawing" rotatedBoundingBox="11746,10795 13843,8998 14539,9810 12443,11607" hotPoints="13545,10141 12914,11230 11785,11787 12417,10698" semanticType="enclosure" shapeName="Ellipse">
            <msink:destinationLink direction="with" ref="{E13DC1FB-76FC-42D6-B09C-A4F9A572E097}"/>
          </msink:context>
        </emma:interpretation>
      </emma:emma>
    </inkml:annotationXML>
    <inkml:trace contextRef="#ctx0" brushRef="#br0">-3 726 225 0,'0'0'4'0,"0"0"1"15,0 0 4-15,0 0 1 16,0 13 3-16,0-13 1 0,7 22 2 15,-7-6 0-15,4 7-1 16,1-2-2-16,-1 9-2 16,3-5-1-16,3 9-1 0,-1-6-3 15,4 4 1-15,6-4-2 16,7-1-1-16,-1-7-1 16,7-8 1-16,11-6-1 15,8-12 0-15,7-16 0 0,7-17 1 16,16-13-1-16,2-8-1 15,7-18 1-15,4-6-1 16,-1 2 0-16,-6-6 0 16,-3 2 0-16,-4 8 0 15,-9 4 1-15,-3 11 0 0,-10 8 0 16,-10 6 0-16,-6 11 0 16,-6 6 0-16,-8 6-1 15,-1 10-2-15,-11-7-14 16,0 14-62-16,0 6-1 0</inkml:trace>
    <inkml:trace contextRef="#ctx0" brushRef="#br0" timeOffset="935.518">-549 1795 267 0,'0'0'6'16,"0"0"3"-16,0 0 1 16,0 0 3-16,0 0-1 15,0 0 2-15,5 16-1 0,-5-16 0 16,4 13-4-16,-1 0-1 16,3 2-4-16,8 9-1 15,-2 1 1-15,4 4-1 16,11 0-1-16,1-1 1 0,11 2-1 15,2-8 0-15,5-10 0 16,11-8 0-16,8-8 1 16,15-21-1-16,7-16 0 0,10-14-1 15,17-19 2-15,1-10-2 16,7-10 1-16,4-4 0 16,0-5-1-16,-4 3 1 15,-9 4 0-15,-6 6 0 16,-15 12 1-16,-7 10 0 0,-12 9-1 15,-14 7 1-15,-10 14 0 16,-12 5-1-16,-1 13-1 16,-13 2-6-16,3 5-38 15,-8 16-34-15,-2-3-3 0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8:17.76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2C3B2D-2803-4DDE-AB05-11E77A54C792}" emma:medium="tactile" emma:mode="ink">
          <msink:context xmlns:msink="http://schemas.microsoft.com/ink/2010/main" type="inkDrawing"/>
        </emma:interpretation>
      </emma:emma>
    </inkml:annotationXML>
    <inkml:trace contextRef="#ctx0" brushRef="#br0">188 0 299 0,'0'0'6'0,"0"0"2"16,0 0 3-16,0 0 0 15,0 0 0-15,0 0 0 16,0 0 2-16,0 0 1 16,-3 10-6-16,3 6-1 0,0 7-2 15,3 4 0-15,1 13 1 16,2 2-1-16,-3 9-1 15,4 4 1-15,-1 5-1 0,0 1-1 16,1 0 0-16,-1 1 0 16,-3-4 0-16,4-4-1 15,-7 1 1-15,0-11-1 16,0 1 0-16,0-5-1 0,0-12 1 16,-7 0-1-16,4-4 1 15,-3-11 0-15,3-1 0 16,3-12 0-16,0 0 1 15,-14-2-1-15,5-12 1 16,0-5-1-16,-5-4 0 0,-4 1 0 16,-5-3-2-16,0-1 1 15,-3 3-1-15,6 3 1 16,-1 4-1-16,5 6 0 16,-4 4-1-16,20 6 1 0,-12 0 0 15,12 0 0-15,0 16-1 16,9 0 1-16,10 4 0 15,1-1 1-15,1 1-1 0,9-1 0 16,2 0 1-16,0-3 0 16,4-6 0-16,-7-4-1 15,7-2 2-15,-4-4 0 16,3-8 1-16,-3-8 0 0,11-6-1 16,-8-2 1-16,10-12 0 15,3-7-1-15,1 3 0 16,6-7-1-16,-7-1-4 15,7 8-13-15,3 4-66 0,-20 3-3 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8:25.2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A31C7E-145F-4F1E-A8F6-666F76A8D140}" emma:medium="tactile" emma:mode="ink">
          <msink:context xmlns:msink="http://schemas.microsoft.com/ink/2010/main" type="inkDrawing" rotatedBoundingBox="15580,15252 15623,15127 15727,15163 15685,15288" shapeName="Other"/>
        </emma:interpretation>
      </emma:emma>
    </inkml:annotationXML>
    <inkml:trace contextRef="#ctx0" brushRef="#br0">7 73 198 0,'0'0'0'16,"0"0"-1"-16,0 6 1 16,0-6-1-16,0 12 2 0,0-12 2 15,0 16 0-15,0-16 3 16,0 0 1-16,16 13 4 16,-16-13-2-16,23 0 2 15,-10 0 0-15,-1-3 2 0,-1-10-1 16,-2 0 0-16,1-3-2 15,-8 4 0-15,-2-8-1 16,0 7-2-16,-2-1-2 16,2 14-1-16,-19-15-3 0,8 15 0 15,-1 0-1-15,-1 0-1 16,-1 6 1-16,2 1 1 16,12-7-1-16,-20 16 1 15,20-16 1-15,0 0 0 0,0 0 1 16,0 0-1-16,0 0-2 15,0 0-14-15,0 0-52 16,0 0-5-16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8:11.9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08B800-A90E-4533-A1CF-79E4CC09B1E6}" emma:medium="tactile" emma:mode="ink">
          <msink:context xmlns:msink="http://schemas.microsoft.com/ink/2010/main" type="inkDrawing" rotatedBoundingBox="14113,16743 25672,16224 25676,16312 14117,16831" shapeName="Other"/>
        </emma:interpretation>
      </emma:emma>
    </inkml:annotationXML>
    <inkml:trace contextRef="#ctx0" brushRef="#br0">0 525 315 0,'0'0'2'15,"0"0"2"-15,0 0 0 16,0 0 1-16,20-3 2 0,-1 3 3 16,4 0 2-16,9 0 3 15,10 0-2-15,10 0 0 16,8 3-1-16,18-3-1 15,2 0-2-15,14 3-3 0,12 0-2 16,13 1-1-16,10-4-1 16,13 0 0-16,10 0-1 15,8-7 0-15,8-2 1 16,6-3 0-16,14-4 0 16,-2 0 1-16,7 2-1 0,11-1 1 15,-2-3 0-15,9 6-1 16,1-1 0-16,3 7-1 15,-2-4 0-15,-3 4 0 16,3 0 0-16,-4 3 0 0,-3-4 0 16,3 4 0-16,-2-3 1 15,-4 2 0-15,2 2-1 16,2-6 1-16,-1 6 0 0,1-2 0 16,2-2 0-16,7 0-1 15,3-1 1-15,0-3-2 16,3 0 1-16,8 0 0 15,-1 0-1-15,3-5 1 0,0 3 0 16,2-1 0-16,2-1 0 16,-4 6 0-16,6-6 0 15,-3 2 1-15,-3-5 0 16,-6 3 0-16,2-1 0 16,-15 3-2-16,1-4 0 0,-19-1 0 15,-7 5 0-15,-18-2 0 16,-9 2 0-16,-16-1 0 15,-22 3 0-15,-13-3 0 0,-14 6 0 16,-12 1 0-16,-16 3 0 16,-14 0 0-16,-12 0 0 15,-9 3 0-15,-15-4 0 16,2 4-77-16,-20 0-13 0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8:26.4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137 24 212 0,'0'0'7'0,"0"0"4"16,-13 12 3-16,13-12 4 16,-16 19 1-16,3-9 2 15,-6-1 0-15,5 5-1 16,-2 0-6-16,16-14-2 0,-19 12-5 16,19-12-2-16,0 0-2 15,7 0-1-15,9-8 0 16,3-2-1-16,0-2 1 0,1-4-1 15,-1 3 0-15,-3-2 1 16,-3 2-1-16,-6 0 0 16,-7 13 1-16,0-12-1 15,0 12 1-15,-23-4 0 0,4 4 0 16,-1 4 0-16,-3 4 0 16,5-1 0-16,-5 3 0 15,9-1 0-15,-2 1 0 16,16-10 1-16,-12 9-1 0,12-9 1 15,0 0 0-15,0 0-4 16,0 0-22-16,0 0-52 16,10-6-2-16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8:43.6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390FEB-0CAC-4ECA-85D7-62907CAB5ACD}" emma:medium="tactile" emma:mode="ink">
          <msink:context xmlns:msink="http://schemas.microsoft.com/ink/2010/main" type="inkDrawing" rotatedBoundingBox="3440,4585 5106,4489 5108,4539 3443,4635" shapeName="Other"/>
        </emma:interpretation>
      </emma:emma>
    </inkml:annotationXML>
    <inkml:trace contextRef="#ctx0" brushRef="#br0">0 119 374 0,'0'0'0'16,"0"0"0"-16,0 0-1 0,0 0 1 15,0 0 1-15,16 0 1 16,4 0 1-16,9 0 1 16,19-3 1-16,11 0 0 15,15 0 0-15,15 0 1 16,21 0-2-16,10 3 0 0,8-7 0 16,5 4-1-16,5 0 0 15,-3-6 0-15,-9 1 0 16,-10 0 0-16,-20-7-1 15,-11 7-1-15,-21 0-6 0,-23-8-26 16,-18 6-45-16,-9 1-4 16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03.5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28 241 0,'0'0'8'0,"0"0"3"16,13 0 6-16,1 0 2 0,5 0 1 15,9 0 3-15,11 0 0 16,8 0 3-16,11 0-8 16,11 0-5-16,5 0-3 15,14-2-3-15,5 2-2 0,5 0-1 16,5 0-1-16,-2-4 0 16,5 1 0-16,-8 3-1 15,-8-7 1-15,-9 4-1 16,-14-4-3-16,-14 7-5 0,-19-3-9 15,-7 3-27-15,-10 0-39 16,-17 0-3-16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8:43.9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33EC03-F6A0-4EFD-B146-D2DE20EB1BEB}" emma:medium="tactile" emma:mode="ink">
          <msink:context xmlns:msink="http://schemas.microsoft.com/ink/2010/main" type="inkDrawing" rotatedBoundingBox="3914,5337 4694,3922 5482,4356 4702,5771" shapeName="Other"/>
        </emma:interpretation>
      </emma:emma>
    </inkml:annotationXML>
    <inkml:trace contextRef="#ctx0" brushRef="#br0">255 22 365 0,'0'0'0'0,"0"0"4"16,0 0 1-16,0 0 0 0,0 0 4 16,12-13-1-16,8 6 0 15,12 5 0-15,14 2-1 16,14 0-1-16,11 0-2 0,14 2-1 16,5 8-2-16,3 6-1 15,-3 1 1-15,-7 4-2 16,-8 9 1-16,-17-1 1 15,-12 9 0-15,-25 0 3 16,-17 15 0-16,-24 7 0 16,-28 11 3-16,-22 15 0 0,-28 10 1 15,-24 24 0-15,-32 14-6 16,-20 30-37-16,-35 24-44 16,-37 19-2-16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8:54.5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9E8AD5-031C-489D-9650-10F5BE6122DD}" emma:medium="tactile" emma:mode="ink">
          <msink:context xmlns:msink="http://schemas.microsoft.com/ink/2010/main" type="inkDrawing" rotatedBoundingBox="6671,4689 10211,4729 10211,4802 6670,4761" shapeName="Other"/>
        </emma:interpretation>
      </emma:emma>
    </inkml:annotationXML>
    <inkml:trace contextRef="#ctx0" brushRef="#br0">23 34 245 0,'0'0'8'0,"0"0"3"16,-9-3 3-16,9 3 1 15,0 0 3-15,-14-13 0 16,14 13-1-16,0-15 2 16,7 12-7-16,12-1-3 15,10 4-2-15,3 0-3 0,7 0-1 16,5 7 0-16,11-1-1 15,7 3 0-15,5-6 1 16,4 4-2-16,7-1 1 16,9-3-1-16,3 0 0 0,4 1 0 15,2-2 0-15,1 2 0 16,-4 0-1-16,4-2 1 16,-1-2-1-16,-4 4 1 15,-3-4-1-15,1 0 1 0,0 0-1 16,1 0 0-16,-1 0 1 15,0-4-1-15,1 2 0 16,-4 2 1-16,-4-4-1 0,-2 0 1 16,-4 4-1-16,-6 0 1 15,-6 0 0-15,-4 0-1 16,-7 4 1-16,-4 2-1 16,-6 2 1-16,-5-2-1 15,-7 1 1-15,0-7 0 0,-7 3-1 16,2-1 1-16,-1-2 0 15,-1 0 0-15,7 0 0 16,1-5 0-16,-1 5 0 16,7-7-1-16,2 1 2 0,-5 6-2 15,-1-4 0-15,-3 4 0 16,-9 0 0-16,3 0-2 16,-10 0 2-16,-7 0 0 15,-9 0 0-15,13 4 0 0,-13-4 2 16,14 2-2-16,-14-2 0 15,16 0 1-15,-7 0-1 16,7 0 0-16,0-2 1 0,1 2-1 16,-1-8 0-16,0 8 0 15,2 0 0-15,-1-2 0 16,-4 2 1-16,3-4-1 16,0 0 0-16,0 2 0 15,0 2 0-15,0-4 0 0,-2 1 1 16,-2-3-1-16,1 3 0 15,-13 3 0-15,19-7 1 16,-19 7 2-16,0 0 0 16,13-3 1-16,-13 3 0 0,0 0 0 15,0 0 1-15,0 0-1 16,0 0-1-16,0 0-6 16,0 0-40-16,0 0-37 15,0 0-2-15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9:09.2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4D5BC3-CC1A-465E-BB12-78DC90BDEBFE}" emma:medium="tactile" emma:mode="ink">
          <msink:context xmlns:msink="http://schemas.microsoft.com/ink/2010/main" type="inkDrawing" rotatedBoundingBox="8606,9454 11146,9394 11148,9457 8607,9517" shapeName="Other"/>
        </emma:interpretation>
      </emma:emma>
    </inkml:annotationXML>
    <inkml:trace contextRef="#ctx0" brushRef="#br0">0 117 129 0,'0'0'7'0,"7"-12"5"16,-7 12 2-16,16-16 2 16,-16 16 1-16,25-16 1 0,-9 7 1 15,3 2 2-15,4 4-7 16,0 0-2-16,-1 6-2 16,4-3 0-16,-3 0-2 15,6 0 1-15,3 0-1 0,1 0 0 16,1 0-2-16,-1 0 0 15,5 0 0-15,4-7-2 16,4 7 0-16,2-3-1 16,0 0 1-16,7 3-1 0,-4 0-1 15,4 0 0-15,3 0-1 16,-3 3 1-16,-1 0-1 16,-1 4 0-16,-2-4 0 15,1 0 0-15,-1 1 0 0,1-4 0 16,-1 0 1-16,0 0-1 15,1-7 0-15,3 4 0 16,-4 0 0-16,1-1-1 16,-3-2 1-16,-1 2-1 0,-2 4 1 15,2 0-1-15,-4 0 1 16,4 0 0-16,-2 0 0 16,-1 0 0-16,6 0 0 15,-5 0 0-15,5 0 1 0,-6-2-1 16,6-2 0-16,-5-2 0 15,5 3 1-15,-6 0-1 16,-6-4 0-16,3 7 1 16,-6-3 0-16,-4 0 1 0,-4 3-1 15,2-3 1-15,-11 3-1 16,-6-3 2-16,3 3-1 16,-7 0 0-16,-9 0 1 0,21-4 2 15,-21 4-2-15,0 0 1 16,12 0 1-16,-12 0-2 15,0 0 1-15,0 0-2 16,0 0-2-16,0 0-6 16,0 0-28-16,0 0-46 0,-12 0-2 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9:19.4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4C1805-B7A5-484E-A246-9B0847D1ED6B}" emma:medium="tactile" emma:mode="ink">
          <msink:context xmlns:msink="http://schemas.microsoft.com/ink/2010/main" type="inkDrawing" rotatedBoundingBox="24335,12224 25860,4237 30115,5050 28590,13037" shapeName="Other"/>
        </emma:interpretation>
      </emma:emma>
    </inkml:annotationXML>
    <inkml:trace contextRef="#ctx0" brushRef="#br0">2997 252 271 0,'0'0'4'0,"0"0"2"0,0 0 1 16,7-22 2-16,2 9-1 15,7-2 2-15,7-7 0 16,9 2 2-16,3-2-5 15,13-1 0-15,4-3-4 0,18 4 0 16,8 2-1-16,2 8-1 16,-2 2 0-16,2 4-1 15,-6-1 1-15,-3 7-4 16,-7 13 4-16,-5-1 0 16,-24 18 1-16,4-2 1 0,-9 15 0 15,-9 1-1-15,2 10 2 16,-3 9 1-16,-4 3-1 15,0 11 1-15,0 3 0 16,3 17-1-16,1 9 2 0,2 6 0 16,-2 9 0-16,-4 10 1 15,6 6 0-15,0 11-2 16,1 7 1-16,-3-2-1 0,-1 7-2 16,-3 4 1-16,-3 6-1 15,-6 4-2-15,-2 5 1 16,-8 8 1-16,-3-7-1 15,-6 3 1-15,-4-3 1 16,5 6-1-16,-1-4 1 0,2-1-1 16,4-11 1-16,6 2-1 15,0-5-1-15,6-1-1 16,4-4 0-16,-1-11 0 16,10-6-1-16,1-3 0 0,-1-5 0 15,-3-8 0-15,-3-4 0 16,3-6 1-16,-4-9-1 15,5-9 0-15,-4-1 0 0,0-10 0 16,-1-8 0-16,2-3 0 16,-1-13-1-16,-3 2 1 15,2-5 0-15,-2-6-1 16,-7-10 1-16,0 2 1 0,-3 2 0 16,0-7-1-16,0-1 1 15,-6-1-1-15,2 2 1 16,-2-1-1-16,0-2 1 15,0 4-1-15,6-4 0 16,-7 2-1-16,4-6 1 0,3 0 0 16,0-3 0-16,0 2-1 15,0-2 1-15,0-8 1 16,0 5-2-16,0-3 1 16,-4-3 1-16,-2 0-1 0,-4 1 1 15,-2-3 0-15,-11-3-1 16,-13 2 1-16,-5-3 0 15,-17-6 0-15,-13-3 0 0,-14 0 1 16,-18-8-2-16,-12 2 1 16,-14-8 0-16,-6 4-1 15,-17 0 1-15,-3-2-1 16,-6-2 0-16,-6 0 0 0,-1 4 1 16,-2 0-1-16,-2 4 0 15,-2 2 1-15,1 4-1 16,-5 1 0-16,10 1 0 15,-2 2 2-15,3-6-2 16,6 5 0-16,9-7 0 0,10 7 0 16,9-6 0-16,11 2 0 15,7-3 0-15,15-2 0 16,10 6 0-16,5-8 0 0,14 5 0 16,11-7 0-16,5 0 0 15,10 0 0-15,10 0 0 16,3 0 0-16,9 0 0 15,7-7 0-15,2 5 0 0,14 2 0 16,-12-7 0-16,12 7 0 16,-11 44-73-16,9-30-15 15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39:43.6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BBB60D-5729-4004-A291-EF962C8ED083}" emma:medium="tactile" emma:mode="ink">
          <msink:context xmlns:msink="http://schemas.microsoft.com/ink/2010/main" type="inkDrawing"/>
        </emma:interpretation>
      </emma:emma>
    </inkml:annotationXML>
    <inkml:trace contextRef="#ctx0" brushRef="#br0">-4 651 182 0,'0'0'8'0,"0"-16"6"0,0 16 4 16,0-19 4-16,0 10 2 15,0-8 0-15,3 3 1 16,6-4 0-16,2 5-8 16,5 1-3-16,6-5-4 0,7 5-5 15,6-1-2-15,8 0-1 16,5 0-1-16,10 3 0 15,6 4 0-15,4 4 0 16,6-3 1-16,4 5 1 16,5 0 0-16,7 5 0 0,1-5 1 15,5 4 0-15,4-4-1 16,3 4 0-16,4-4 0 0,-1 0-1 16,4 0-1-1,-4-4 0-15,6 2 0 0,5-5 0 16,-2 1-1-16,2-1 1 15,9-6-1-15,-7 1 1 16,10-1-1-16,-1 0 0 0,8 0 1 16,-5-2-1-16,2 3 1 15,2-2-1-15,1 6 0 16,2 4 0-16,4-7 1 16,0 8-1-16,0 0 0 0,3-3 0 15,2-2 2-15,5 2-2 16,6 0 0-16,-7 0 0 15,7-1 0-15,3-3 0 0,4 1 0 16,3 3 0-16,-1-4 0 16,3 4 0-16,2-4 0 15,5 0 0-15,-3 4 0 16,3-1 0-16,0-3 0 0,0 4 1 16,-3-4-1-16,0 4 0 15,-3-4 0-15,-4 4 1 16,7 0-1-16,-2-4 0 15,-4 3 0-15,-1-2 0 16,1-3 0-16,-1 2 0 0,-6 4 0 16,0-4 0-16,-3 4 0 15,-4-2 0-15,-2 5 0 16,3-2 1-16,-10 5-1 16,0 0 0-16,-1-5 0 0,1 5 0 15,4-2 0-15,0 2 0 16,-5-4 1-16,4 2-2 15,3-2 1-15,-2 4 1 0,-1 0-1 16,3 0 0-16,-5-4 0 16,2 4 0-16,-6 0 0 15,0-2 1-15,-4 2-1 16,7 0 0-16,-10-4 0 0,7 0 0 16,-4 4 0-16,4-2 0 15,0 2 0-15,-4 0 1 16,2 2-1-16,-9 2-1 15,4 0 1-15,1-2 0 16,3 6 1-16,-10-2-1 0,-1-4 1 16,1 3-1-16,4-5 0 15,-8 0 1-15,10 5-1 16,-9-5 0-16,3 3 1 16,-3-3-2-16,0 0 1 0,2 0 1 15,-2 0-1-15,3 4 0 16,-7 0 1-16,1-4-1 15,2 0-1-15,5 0 3 0,-8 0-2 16,4 2-1-16,-2-8 2 16,2 2-1-16,0 8-1 15,10-4 2-15,-14 0-1 16,10 0-1-16,-3 0 2 0,-7 4-1 16,-3-4 0-16,1 2 0 15,-8 2 1-15,-8 0-2 16,3-4 1-16,-8 0 1 15,-3 6-1-15,-11-6 0 0,2 4 0 16,-4-4 0-16,-2 0 0 16,3 0 0-16,-8 0 0 15,-1 2 0-15,2-2 1 16,1-2-1-16,-1-2 0 16,4 0 1-16,6 4-1 0,-7 0 0 15,3 0 1-15,-1 0-1 16,1 8-1-16,2-2 3 15,-2-4-2-15,4 8-1 16,-3-10 2-16,6 6-1 0,4-3-1 16,2-3 2-16,1 0-1 15,2 0-1-15,11 0 1 16,-7 0 0-16,3 0-1 0,7 0 2 16,1 0-1-16,-2 3-1 15,8-3 1-15,2 0 1 16,4 0-2-16,5 3 2 15,4-3-1-15,5 0-2 0,7 0 2 16,2 4 0-16,9-4 0 16,-4 0 0-16,0 0 1 15,2-4-1-15,2 4 0 16,-1-6 0-16,5 9 0 16,-8-3 0-16,0 0 0 0,2 0 0 15,2 0-2-15,-1 3 3 16,-2 1-1-16,-7-1-1 15,-2-3 2-15,-8 3 0 0,-3-3 0 16,-9 3 1-16,-7-3 1 16,-22 4-1-16,-10-2 2 15,-13-2-2-15,-10 0 0 16,-12 0 1-16,-10 0-2 0,-10 4 0 16,-9-1 0-16,-4 0 0 15,-3 7-2-15,3 6 1 16,-9-3 0-16,6 3-1 15,-6 7 1-15,6 5 1 0,-3 7-2 16,-1 4 3-16,-2 6-2 16,0-3 1-16,2 10-1 15,-2-1 0-15,1 13 1 16,-6 1-1-16,6 5-1 16,-2 4 0-16,4 5 1 0,4 12-1 15,-8 0 1-15,10 4-1 16,-3 5 2-16,4 2-2 15,1 2 1-15,-1-5 0 0,3 1-1 16,0-4 1-16,-2-3-1 16,2-7 1-16,-3-5-1 15,2-7 1-15,-6-7-1 16,0-2 1-16,-5-11 1 0,-6-10 0 16,-1-1-1-16,-4-7 1 15,-9-5 0-15,-7-6 0 16,-17-5 1-16,-5-1-2 15,-11-3 0-15,-6-2 1 0,-13-2 0 16,-6 4-1-16,-9-3 1 16,-8 0-1-16,-8 3 0 15,-4-4 0-15,-10 4 0 16,-6 5 0-16,-10-3 0 16,-4 2 0-16,-9 2 0 0,-5 0 0 15,-5 0 1-15,-3 4-1 16,-3-3 0-16,-3 6 0 15,-3 0 0-15,2-1 0 0,-1 3 0 16,4-3 0-16,-5 4 0 16,3 0 0-16,-3-3 1 15,2 3-1-15,1-3 1 16,3 0 1-16,-3-4-1 0,3-1 0 16,4-2 1-16,-4-1-1 15,0-1 0-15,3-1 0 16,-5 0 0-16,4-3 0 15,-1 2-1-15,2-3 0 0,1 1 1 16,-2 0-1-16,5 0 0 16,3-3 1-16,6-3-1 15,-3-1 0-15,1 0 1 16,-1-2-1-16,3-5 0 0,-3 2 0 16,-1 0 1-16,-1-2-1 15,-2-2 0-15,1 0 0 16,6 0 0-16,0 0 0 15,0 0 0-15,1 0 0 0,-1 0 0 16,3 0-1-16,-6-2 1 16,0 2 0-16,-3 0 0 15,0 0 0-15,-3 0 0 16,2-4 0-16,-5 4 1 0,5 0-1 16,-2 0 0-16,6-4 0 15,-7 4 0-15,5-2 0 16,-5 2 0-16,1-4 0 15,-7 4 0-15,2-3 0 0,-4 3-1 16,-4 0 1-16,-1 0 0 16,-2 0 0-16,-4 0 0 15,0 3 0-15,-3-3 0 16,3-3 0-16,0 3-1 0,-2 0 1 16,1-6 0-16,2 3 0 15,-2-4 0-15,0 1 0 16,-3 3 0-16,1 0 0 15,-3-1 0-15,0 4 0 0,-1 0 0 16,1-2 0-16,-4 2 0 16,1 2 0-16,4-2-1 15,1 0 1-15,1 0 1 16,0 0-1-16,0-2 0 0,-3 4 0 16,9-4 0-16,-2 4 0 15,-2 2 0-15,2-1 0 16,-4 4 0-16,4-5 0 15,-2 8 0-15,-2-4 0 0,4 3 0 16,-5-1 0-16,5-2 0 16,-1 1 0-16,7 0 0 15,-1-4 0-15,2 3 0 16,0-3 0-16,7 0 0 0,-9 1 0 16,0 2 0-16,-3 0 0 15,-2 0 0-15,-1 8 0 16,-6-2 0-16,2 1 0 15,-4 2 0-15,2-1 0 0,-1 2-1 16,1-3 1-16,0-1 0 16,0 2 1-16,3-4-1 15,-3-1 0-15,-2 4 0 16,9-4 0-16,-4 1 0 0,4-1-1 16,2-3 1-16,7 4 0 15,3-4 0-15,7 2 0 16,6-6 0-16,3 4 0 15,6 2 0-15,8-2 0 0,-1-3 1 16,12 3-1-16,1-2 0 16,7 0 0-16,9 2 0 15,6-3 0-15,4 0 0 16,10 3 0-16,6-6 0 0,3 0 1 16,7 4-1-16,9-4 0 15,6-4 0-15,8 2 1 16,2-8-1-16,9-4 1 15,5-1-1-15,5-5 1 0,4-6 0 16,4 1-1-16,-4-4 1 16,6-6-1-16,-3-1 1 15,4-5-1-15,-8-4 0 16,4-4 0-16,-6-5-1 0,-4-5 2 16,3-1-2-16,-5-7 0 15,-3-7 0-15,-4 1 0 16,-1-8 0-16,0 0 1 15,-2-9 0-15,6 4 0 0,-4-8 0 16,5 5 0-16,-4-4 0 16,5-4 1-16,-5 3-1 15,4-2 1-15,-4 0 0 16,2-3 0-16,-2 3 0 0,0-1 0 16,2 0 0-16,-2 1 0 15,4 5 0-15,5-4 0 16,1 6-1-16,3-5 0 15,-1 5 0-15,4-2 0 0,6 5 1 16,1 6 0-16,0 0 1 16,2-1-2-16,-3 9 0 15,4 2 0-15,-1 11 0 16,-2 0 0-16,2 5 0 0,-9 9 0 16,2 6 0-16,2 7 0 15,-4 9 0-15,0 5 0 16,3 7 0-16,-3 1-8 15,0 14-76-15,13 15-2 0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58.8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0 185 425 0,'0'0'0'0,"0"0"-1"0,11-6 0 16,5 6 1-16,6 0-1 16,16-3 0-16,10 3 1 15,18 0 0-15,17 0 0 16,14 3 1-16,12-3 2 15,23-3-1-15,14 3 1 0,15-7 0 16,16 1 2-16,9 0-2 16,11-4 1-16,9-4-1 15,4 5 0-15,3-7 0 16,2 2 0-16,-15 2 0 0,0-1-1 16,-12 1 1-16,-18 2-1 15,-16 1 0-15,-15 2 0 16,-26 0-1-16,-17 5 0 15,-29-2-1-15,-12 1-1 0,-22 3-3 16,-13-3-5-16,-20 3-8 16,0 0-20-16,0 0-43 15,-7-16-4-15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59.1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23 9 360 0,'0'0'1'16,"-14"-3"0"-16,14 3 0 15,-16 0-2-15,16 0 0 16,0 0 1-16,0 0 1 0,14-3 2 16,21 3-2-16,10 6 3 15,15 4-1-15,15 0 2 16,9 2 1-16,9 4-1 15,1 5-1-15,-1 7 0 16,-9-3-1-16,-17 8 1 16,-15 2-1-16,-19 4 0 15,-24 5-1-15,-18 4 1 16,-21 1 0-16,-18-8 0 16,-12 8 0-16,-9-1 1 0,-5-3 1 15,3-1 0-15,7 5 0 16,0-4 0-16,5 0 0 15,11 0-4-15,6-4-10 0,10-12-44 16,2 6-27-16,2-5-2 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6:01.5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142 1634 245 0,'0'0'8'0,"0"0"3"16,0 0 2-16,0 0 2 15,0 0 4-15,0 0 2 16,0 14 1-16,0-14 2 16,22 7-7-16,7-7-2 0,4 0-3 15,15 0-2-15,10 0-3 16,6 0-2-16,7 0-1 15,12 0-2-15,2-4 0 16,5 4 1-16,-3 0-2 0,0 0 1 16,0 0 0-16,3 0 1 15,-3 0-1-15,3 0 0 16,-3 0 1-16,4 0-1 16,-1 0 0-16,0 0 0 0,-3 0 0 15,3 0-1-15,-3 4 0 16,-3-4 1-16,3-4-1 15,-6 4 0-15,2 4 0 0,-1-8 0 16,-2 4 0-16,-4 0 0 16,-1 4-1-16,2-4 1 15,-2 2 0-15,1 6-1 16,2-2 1-16,2-2-1 16,5 2 1-16,-2-6-1 0,4 2 1 15,0-2-1-15,7 0 1 16,-4-2 0-16,0 2-1 15,-3-4 1-15,3 2-1 16,-6 2 1-16,-4 2 0 0,-2 2-1 16,-4-2 0-16,0 6 1 15,-6 1-1-15,-1 0 0 16,1-3 1-16,-1 0-1 16,4-2 0-16,0-1 0 0,0 0 1 15,3 1-1-15,-3-2 0 16,0 2 1-16,3-2-1 15,-3 2 0-15,4 2 0 0,-5-2 0 16,1 0 0-16,4 2 1 16,-1 1-1-16,3-5 0 15,4 1 0-15,-5 0 0 16,5 5 0-16,0-6 0 16,0-2 0-16,2 0 1 0,4 4-1 15,-9-4 0-15,5 0 0 16,-3 0 0-16,-2-4 1 15,0 4-1-15,-5-2 0 16,1-2 0-16,-5 0 0 0,-2 4 0 16,-6 0 0-16,6-3 0 15,2 3 0-15,-5-3 0 16,4 1 0-16,-3-3 0 16,2 3 1-16,-6-2-2 0,-3-2 2 15,-6 2-1-15,-8-2 0 16,-2 2 0-16,-13-2 0 15,-3 6 0-15,-10-2 1 0,-16 2 1 16,16-7-2-16,-16 7 2 16,0 0-2-16,0 0 0 15,0-13 0-15,0 13 0 16,0 0 0-16,-9-9 0 0,9 9 0 16,0 0 0-16,-7-13 0 15,7 13 0-15,-9-10 0 16,9 10 0-16,-3-16 0 15,3 16 0-15,-13-23 0 16,6 7 0-16,0 0 0 0,2 0 0 16,-2-3 0-16,-2 0 0 15,2 3 0-15,-2-6 0 16,-2-1 0-16,2-3 0 0,2-2 0 16,-5-4 0-16,-2-7 0 15,2-6 0-15,-1 0 0 16,-1-6 0-16,2-7 0 15,-1 1 0-15,0-5 0 0,1 4 0 16,2-3 0-16,3 0 0 16,1 6 0-16,-1 1 0 15,0 0 0-15,2 1 0 16,1 0 0-16,-3-3 0 0,2 5 0 16,1 0 0-16,-3 0 0 15,-2 9 0-15,2-2 0 16,4 7 0-16,-6 5 0 15,2 10 0-15,1-4 0 16,-4 8 0-16,4 1 0 0,-1 3 0 16,-3 6 0-16,10 8 0 15,-18-20 0-15,4 7 0 16,-2 1 0-16,-3 5 0 16,-10 1 0-16,-1-4 0 0,-11 4 0 15,-7 0 0-15,-10-4 0 16,-13 4 0-16,-16 1 0 15,-16 0 0-15,-7-2 0 0,-19 3 0 16,-6-2 0-16,-17 0 0 16,-11 6 0-16,-12-6 0 15,-3 6 0-15,-5 0 0 16,-4 2 0-16,-6 2 0 0,0 2 0 16,-1 0 0-16,4-2 0 15,3 3 0-15,-3-4 0 16,0-1 0-16,3-2 0 15,0 0 0-15,3 0 0 16,7-2 0-16,-3 2 0 0,2 0 0 16,11 0 0-16,6 0 0 15,0 0 0-15,10 2 0 16,-1-2 0-16,1 7 0 0,6-3 0 16,0 0 0-16,3 4-2 15,3 0 2-15,1 1 0 16,9 0 0-16,10 4 0 15,-1-1-1-15,17 1 1 16,7-3 0-16,8 2 0 0,11-2 0 16,10-3-1-16,12 2 2 15,6 2-1-15,11-5-1 16,5 4 1-16,8 0 0 0,9-1 0 16,16-9 0-16,-13 22 0 15,13-9 0-15,0 3 0 16,13 4 0-16,-4-2 0 15,7 5 0-15,4 3 1 0,-1 2-1 16,-3 9 0-16,-2 1 1 16,-2 6-1-16,-3 11 0 15,2 3 2-15,-6 6-2 16,-1 10 0-16,3 0 0 16,-4 6 0-16,3-3 0 0,4 3 0 15,-4-2 0-15,11-6 0 16,-1-3 0-16,0-9 0 15,6-5 0-15,-3-3 0 0,1-10 0 16,-1-7 0-16,4-3 0 16,-7-10 0-16,-4-2 0 15,1-8 0-15,-13-12 0 16,17 14 0-16,-17-14 0 0,0 0 0 16,9 2 0-16,-9-2 0 15,0 0 0-15,-3 20-57 16,3-20-34-16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7:26.9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0A0BB9-6733-43F8-A271-911E75C6FBFF}" emma:medium="tactile" emma:mode="ink">
          <msink:context xmlns:msink="http://schemas.microsoft.com/ink/2010/main" type="writingRegion" rotatedBoundingBox="31086,6816 29835,12310 23931,10965 25182,5471"/>
        </emma:interpretation>
      </emma:emma>
    </inkml:annotationXML>
    <inkml:traceGroup>
      <inkml:annotationXML>
        <emma:emma xmlns:emma="http://www.w3.org/2003/04/emma" version="1.0">
          <emma:interpretation id="{14DF559E-226F-48D6-A846-781917264F15}" emma:medium="tactile" emma:mode="ink">
            <msink:context xmlns:msink="http://schemas.microsoft.com/ink/2010/main" type="paragraph" rotatedBoundingBox="30348,9491 30170,10847 28666,10649 28845,92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F7D96F-542D-46C5-9DDB-416CB129262A}" emma:medium="tactile" emma:mode="ink">
              <msink:context xmlns:msink="http://schemas.microsoft.com/ink/2010/main" type="line" rotatedBoundingBox="30348,9491 30170,10847 28666,10649 28845,9294"/>
            </emma:interpretation>
          </emma:emma>
        </inkml:annotationXML>
        <inkml:traceGroup>
          <inkml:annotationXML>
            <emma:emma xmlns:emma="http://www.w3.org/2003/04/emma" version="1.0">
              <emma:interpretation id="{F5DBE314-7476-4957-AA9E-3FE6DE62037A}" emma:medium="tactile" emma:mode="ink">
                <msink:context xmlns:msink="http://schemas.microsoft.com/ink/2010/main" type="inkWord" rotatedBoundingBox="30348,9491 30170,10847 28666,10649 28845,9294"/>
              </emma:interpretation>
              <emma:one-of disjunction-type="recognition" id="oneOf0">
                <emma:interpretation id="interp0" emma:lang="en-US" emma:confidence="1">
                  <emma:literal>u</emma:literal>
                </emma:interpretation>
                <emma:interpretation id="interp1" emma:lang="en-US" emma:confidence="0">
                  <emma:literal>U</emma:literal>
                </emma:interpretation>
                <emma:interpretation id="interp2" emma:lang="en-US" emma:confidence="0">
                  <emma:literal>v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25417 2038 351 0,'0'0'6'0,"0"0"2"0,0 0 2 16,-3-13 1-16,3 13 1 15,0 0 0-15,-16-9 0 16,16 9 1-16,-20 0-6 16,4 6-2-16,-7 17 0 0,-12 8-2 15,-7 12-1-15,-6 11-2 16,-11 14 0-16,-8 12 0 16,-7 0-1-16,-7 12 1 15,4 2-1-15,2-4 0 0,2-4 1 16,6-5-1-16,8-4 1 15,10-13 0-15,10-5 0 16,14-11 1-16,18-8 0 0,11-7 0 16,24-3 1-16,18-5 1 15,16 0-1-15,14-3 1 16,18-2 0-16,16-1 1 16,2 5-2-16,8-5 1 15,2-1-1-15,1 2-1 0,-4-5 0 16,-13 1-1-16,-5-6-7 15,-12 3-9-15,-27-1-40 16,-2-12-28-16,-7 0-1 16</inkml:trace>
        </inkml:traceGroup>
      </inkml:traceGroup>
    </inkml:traceGroup>
    <inkml:traceGroup>
      <inkml:annotationXML>
        <emma:emma xmlns:emma="http://www.w3.org/2003/04/emma" version="1.0">
          <emma:interpretation id="{A96C4619-C565-4689-B922-D10D02399F95}" emma:medium="tactile" emma:mode="ink">
            <msink:context xmlns:msink="http://schemas.microsoft.com/ink/2010/main" type="paragraph" rotatedBoundingBox="29112,6387 27769,11238 26861,10987 28204,6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6A078F-292D-40D8-89A6-164C1DEF221D}" emma:medium="tactile" emma:mode="ink">
              <msink:context xmlns:msink="http://schemas.microsoft.com/ink/2010/main" type="line" rotatedBoundingBox="29112,6387 27769,11238 26861,10987 28204,6136"/>
            </emma:interpretation>
          </emma:emma>
        </inkml:annotationXML>
        <inkml:traceGroup>
          <inkml:annotationXML>
            <emma:emma xmlns:emma="http://www.w3.org/2003/04/emma" version="1.0">
              <emma:interpretation id="{780998DA-9D41-4917-AAE0-2604038F8419}" emma:medium="tactile" emma:mode="ink">
                <msink:context xmlns:msink="http://schemas.microsoft.com/ink/2010/main" type="inkWord" rotatedBoundingBox="27910,7185 28530,6176 29286,6640 28667,7649"/>
              </emma:interpretation>
              <emma:one-of disjunction-type="recognition" id="oneOf1">
                <emma:interpretation id="interp5" emma:lang="en-US" emma:confidence="0">
                  <emma:literal>v</emma:literal>
                </emma:interpretation>
                <emma:interpretation id="interp6" emma:lang="en-US" emma:confidence="0">
                  <emma:literal>V</emma:literal>
                </emma:interpretation>
                <emma:interpretation id="interp7" emma:lang="en-US" emma:confidence="0">
                  <emma:literal>w</emma:literal>
                </emma:interpretation>
                <emma:interpretation id="interp8" emma:lang="en-US" emma:confidence="0">
                  <emma:literal>u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-2515.632">24457-1048 316 0,'0'0'5'16,"0"-19"2"-16,0 10 3 0,0 9 0 16,0-22 1-16,0 8 1 15,0 14-2-15,0 0 2 16,0 0-4-16,0 36-3 16,-7 8-3-16,-6 11-2 0,-13 13 1 15,-9 15 0-15,-14 8 0 16,-11-3 1-16,-16-4 0 15,-7-7 0-15,-1-6 2 16,1-14 0-16,5-2 0 16,11-19 1-16,12-11-1 0,19 0-1 15,24-11 1-15,19 2-2 16,25 1-1-16,23-1 0 16,18 0 1-16,15 3-2 0,21 2 1 15,4 1-4-15,0-1-7 16,2-5-27-16,4-4-42 15,-18 2-4-15</inkml:trace>
        </inkml:traceGroup>
        <inkml:traceGroup>
          <inkml:annotationXML>
            <emma:emma xmlns:emma="http://www.w3.org/2003/04/emma" version="1.0">
              <emma:interpretation id="{CC97B027-9ED7-4090-BA81-82E223721E65}" emma:medium="tactile" emma:mode="ink">
                <msink:context xmlns:msink="http://schemas.microsoft.com/ink/2010/main" type="inkWord" rotatedBoundingBox="27600,9327 27735,11097 27361,11126 27225,9355"/>
              </emma:interpretation>
              <emma:one-of disjunction-type="recognition" id="oneOf2">
                <emma:interpretation id="interp10" emma:lang="en-US" emma:confidence="0">
                  <emma:literal>-</emma:literal>
                </emma:interpretation>
                <emma:interpretation id="interp11" emma:lang="en-US" emma:confidence="0">
                  <emma:literal>r</emma:literal>
                </emma:interpretation>
                <emma:interpretation id="interp12" emma:lang="en-US" emma:confidence="0">
                  <emma:literal>_</emma:literal>
                </emma:interpretation>
                <emma:interpretation id="interp13" emma:lang="en-US" emma:confidence="0">
                  <emma:literal>y</emma:literal>
                </emma:interpretation>
                <emma:interpretation id="interp1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204993.009">23119 1967 373 0,'0'0'0'0,"0"0"2"0,19 8 0 15,-6 14 1-15,10 6 2 16,9 17-1-16,7 17 0 16,5 17 1-16,2 27 2 0,-4 17 1 15,-6 12-1-15,-13 9 1 16,-14 15-1-16,-16 7 0 15,-29 7-4-15,-18 6-27 0,-33 1-52 16,-36-10-3-16</inkml:trace>
        </inkml:traceGroup>
      </inkml:traceGroup>
    </inkml:traceGroup>
    <inkml:traceGroup>
      <inkml:annotationXML>
        <emma:emma xmlns:emma="http://www.w3.org/2003/04/emma" version="1.0">
          <emma:interpretation id="{50A257B6-9D1A-45F6-A857-69B123BEE6CE}" emma:medium="tactile" emma:mode="ink">
            <msink:context xmlns:msink="http://schemas.microsoft.com/ink/2010/main" type="paragraph" rotatedBoundingBox="27310,6417 26159,11473 23931,10965 25082,5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E6BE8A-C931-4036-A8A5-A45035E12B5B}" emma:medium="tactile" emma:mode="ink">
              <msink:context xmlns:msink="http://schemas.microsoft.com/ink/2010/main" type="line" rotatedBoundingBox="27310,6417 26159,11473 23931,10965 25082,5910"/>
            </emma:interpretation>
          </emma:emma>
        </inkml:annotationXML>
        <inkml:traceGroup>
          <inkml:annotationXML>
            <emma:emma xmlns:emma="http://www.w3.org/2003/04/emma" version="1.0">
              <emma:interpretation id="{D102CCAF-52C2-4E54-A546-B7C7BD2A90AF}" emma:medium="tactile" emma:mode="ink">
                <msink:context xmlns:msink="http://schemas.microsoft.com/ink/2010/main" type="inkWord" rotatedBoundingBox="27310,6417 26159,11473 23931,10965 25082,5910"/>
              </emma:interpretation>
              <emma:one-of disjunction-type="recognition" id="oneOf3">
                <emma:interpretation id="interp15" emma:lang="en-US" emma:confidence="0">
                  <emma:literal>EE</emma:literal>
                </emma:interpretation>
                <emma:interpretation id="interp16" emma:lang="en-US" emma:confidence="0">
                  <emma:literal>Est</emma:literal>
                </emma:interpretation>
                <emma:interpretation id="interp17" emma:lang="en-US" emma:confidence="0">
                  <emma:literal>Ere</emma:literal>
                </emma:interpretation>
                <emma:interpretation id="interp18" emma:lang="en-US" emma:confidence="0">
                  <emma:literal>E☺</emma:literal>
                </emma:interpretation>
                <emma:interpretation id="interp19" emma:lang="en-US" emma:confidence="0">
                  <emma:literal>Eel</emma:literal>
                </emma:interpretation>
              </emma:one-of>
            </emma:emma>
          </inkml:annotationXML>
          <inkml:trace contextRef="#ctx0" brushRef="#br0" timeOffset="203774.256">22626-1064 334 0,'0'0'6'16,"16"0"1"-16,9 10 2 15,2 6 3-15,11 17 1 16,1 9 0-16,6 18 0 0,1 11 1 15,-9 28-6-15,-10 16-1 16,-15 11-1-16,-14 12-5 16,-19 13-14-16,-16 0-34 15,-15 7-31-15,-19-1-4 0</inkml:trace>
          <inkml:trace contextRef="#ctx0" brushRef="#br0" timeOffset="203524.247">21079-1083 324 0,'0'0'5'0,"-25"7"4"16,-1 5 0-16,-6 14 1 16,-4 9 3-16,-12 11 0 15,-7 18-1-15,-6 12 1 0,9 18-5 16,1 11-4-16,8 17 2 15,2 10-2-15,9 3-2 16,15 10 0-16,15-4-2 0,4 1-5 16,21-14-8-16,23-3-25 15,18-16-38-15,17-22-5 16</inkml:trace>
          <inkml:trace contextRef="#ctx0" brushRef="#br0" timeOffset="203242.979">21570-694 304 0,'0'0'4'0,"0"0"2"0,0 0 3 16,0 0 1-16,5 9 2 15,-5 1 4-15,0 9 1 16,0 10 2-16,0 4-4 0,0 14-2 16,0 14 0-16,0 10-3 15,-3 12-1-15,3 1-4 16,0 6 1-16,0 2-3 0,3-5-1 16,1-6 1-16,3-11-1 15,-2-9-2-15,2-16 2 16,-3-10-2-16,-4-14-4 15,5-9-11-15,-5-12-50 16,0 0-18-16</inkml:trace>
          <inkml:trace contextRef="#ctx0" brushRef="#br0" timeOffset="204727.4">20593 1936 284 0,'0'0'5'0,"-26"-4"5"0,3 14 1 16,-9 7 2-16,-13 5 3 16,-4 16 0-16,-6 10 3 15,-5 23 0-15,5 12-6 0,7 23-3 16,6 17-2-16,3 14-2 16,19 11-2-16,18 13-2 15,8 5-3-15,33-2-4 16,10-7-8-16,31-12-16 15,23-10-38-15,22-32-13 0</inkml:trace>
          <inkml:trace contextRef="#ctx0" brushRef="#br0" timeOffset="204430.515">20932 2497 303 0,'0'0'6'16,"0"0"1"-16,16-14 3 15,0 8 1-15,5 0 0 16,6-3 2-16,17-3 1 0,5 2 1 15,10 6-6-15,5 4-1 16,-4 0-2-16,6 14-2 16,-6 4-1-16,-2 5 0 15,-19 12-2-15,-10 7 1 0,-15 6-1 16,-14 3-1-16,-4 4 1 16,-22 7 0-16,-10-2 0 15,-6 1 0-15,-2-3 0 16,5-10 0-16,7-5 2 15,5-9 0-15,18-8 1 0,13-8 0 16,24-14 1-16,24-4-1 16,22-6 0-16,20-10-1 15,12-3-1-15,6-4-3 0,8 5-7 16,-8-9-21-16,-18 11-51 16,-4-4-1-16</inkml:trace>
        </inkml:traceGroup>
      </inkml:traceGroup>
    </inkml:traceGroup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7:24.7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207481-150F-47F3-BFBF-DFD1C835F2D6}" emma:medium="tactile" emma:mode="ink">
          <msink:context xmlns:msink="http://schemas.microsoft.com/ink/2010/main" type="inkDrawing" rotatedBoundingBox="28141,7061 32409,6591 32418,6671 28150,7140" shapeName="Other"/>
        </emma:interpretation>
      </emma:emma>
    </inkml:annotationXML>
    <inkml:trace contextRef="#ctx0" brushRef="#br0">-2 503 377 0,'0'0'6'0,"-13"3"1"15,13-3 2-15,-19 0 0 16,19 0 1-16,9 0 1 16,23-6 0-16,23-7 1 0,39-7-5 15,32-1-2-15,51-7-2 16,39-5 0-16,32 0 0 16,32-5-3-16,26-1 1 15,10 4 0-15,10 2-1 0,2 2 1 16,-18 1 0-16,-21 5-1 15,-21 2 1-15,-36 1 1 16,-42 7 0-16,-26 1 0 16,-52 4 0-16,-27 2 0 0,-30 0-1 15,-20 5-1-15,-22 3-9 16,-22 19-50-16,-5-9-24 16,-11 4-4-16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03.9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 0 254 0,'0'0'6'0,"0"0"5"16,-14 4 3-16,14-4 4 15,0 0 2-15,0 0 2 0,10 10 1 16,11-6 2-16,12-4-6 16,7 0-4-16,11 0-3 15,11 0-3-15,2 2-2 16,3-4-2-16,4-2-1 0,-4 0-1 16,-4 2 0-16,-9 2-1 15,-11-4-1-15,-5 4-1 16,-16 0-2-16,-4 4-8 15,-18-4-20-15,-6 6-53 0,6-6 0 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7:27.2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34E11A-17E9-434D-AB56-E3DDF713EF1B}" emma:medium="tactile" emma:mode="ink">
          <msink:context xmlns:msink="http://schemas.microsoft.com/ink/2010/main" type="inkDrawing" rotatedBoundingBox="29039,10343 32453,9915 32458,9951 29044,10378" shapeName="Other"/>
        </emma:interpretation>
      </emma:emma>
    </inkml:annotationXML>
    <inkml:trace contextRef="#ctx0" brushRef="#br0">23 442 337 0,'0'0'7'16,"-10"-7"5"-16,10 7 2 16,-16 0 2-16,16 0 1 15,0 0 0-15,9-12 2 0,25 2 0 16,30 1-7-16,33-3-3 16,32-6-2-16,31 0-2 15,37-9-2-15,26-5 0 0,18 1-1 16,17 2-1-16,6-8 0 15,-10 9 0-15,-6-4 0 16,-12 4 0-16,-20 5 0 16,-26 3-1-16,-32 0 1 0,-29 8 0 15,-26 0 0-15,-26 2-1 16,-16 4 0-16,-26 2 0 16,-17-2-4-16,-6 6-7 15,-12 0-48-15,0 0-27 16,0 0 0-16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2:54.5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D9240B-0698-4CF1-B2AA-E39CDE120C1C}" emma:medium="tactile" emma:mode="ink">
          <msink:context xmlns:msink="http://schemas.microsoft.com/ink/2010/main" type="writingRegion" rotatedBoundingBox="3857,6586 21034,6558 21042,11562 3865,11591"/>
        </emma:interpretation>
      </emma:emma>
    </inkml:annotationXML>
    <inkml:traceGroup>
      <inkml:annotationXML>
        <emma:emma xmlns:emma="http://www.w3.org/2003/04/emma" version="1.0">
          <emma:interpretation id="{72813C12-6385-4F58-A958-64628FC1435A}" emma:medium="tactile" emma:mode="ink">
            <msink:context xmlns:msink="http://schemas.microsoft.com/ink/2010/main" type="paragraph" rotatedBoundingBox="4221,6585 21034,6558 21037,8216 4224,82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E6C5FB-30C3-4C72-B11F-7BDEA8AA8FC8}" emma:medium="tactile" emma:mode="ink">
              <msink:context xmlns:msink="http://schemas.microsoft.com/ink/2010/main" type="inkBullet" rotatedBoundingBox="4222,6998 5511,6996 5512,7470 4223,7472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0 92 96 0,'0'0'6'0,"0"0"6"0,0 0 1 15,16 0 4-15,-16 0 2 16,23 0 0-16,2 0 3 16,9 0 1-16,1 0-6 0,13 0-3 15,3-2-2-15,11-3-3 16,-1 3-1-16,10-1-2 16,0-4 1-16,3 1-2 15,0-4 0-15,-1 4-2 0,-1-4 0 16,-1 0-1-16,-3 0 2 15,-10 7-1-15,-3-6 2 16,-7 6 0-16,-9 0 1 16,-7 3 1-16,-7-4 0 0,-9 4 0 15,0 0 1-15,-16 0-2 16,14 0-2-16,-14 0 0 16,0 0-2-16,12 0-1 15,-12 0 0-15,13 4-1 0,-13-4 1 16,16 3-1-16,-16-3-3 15,16 6-7-15,-16-6-25 16,0 0-36-16,0 0-4 16</inkml:trace>
        <inkml:trace contextRef="#ctx0" brushRef="#br0" timeOffset="-578.135">13-322 130 0,'0'0'8'0,"0"0"5"16,0 0 5-16,0 0 2 15,0 10 2-15,0-10 0 16,0 0 1-16,0 0 0 0,7 3-5 16,9-3-5-16,10 0-4 15,10 0-2-15,8-3-1 16,14 0-1-16,10 0 0 16,-1-3-1-16,18-2-2 15,-5-2 1-15,4 4-2 0,0-4 1 16,-7 7-1-16,-6-3 0 15,-13 3 0-15,4-4 0 16,-21 5 0-16,-9 2 0 16,-6-4-1-16,-3 4 0 0,-14 0-4 15,-9 0-9-15,0 0-31 16,0 0-26-16,-9 13-4 16</inkml:trace>
      </inkml:traceGroup>
      <inkml:traceGroup>
        <inkml:annotationXML>
          <emma:emma xmlns:emma="http://www.w3.org/2003/04/emma" version="1.0">
            <emma:interpretation id="{6BABF3E6-5F8D-434D-9ACB-761C1CB7ED77}" emma:medium="tactile" emma:mode="ink">
              <msink:context xmlns:msink="http://schemas.microsoft.com/ink/2010/main" type="line" rotatedBoundingBox="7124,6580 21034,6558 21037,8216 7127,8238"/>
            </emma:interpretation>
          </emma:emma>
        </inkml:annotationXML>
        <inkml:traceGroup>
          <inkml:annotationXML>
            <emma:emma xmlns:emma="http://www.w3.org/2003/04/emma" version="1.0">
              <emma:interpretation id="{CD67FA67-366A-4CD3-A16D-4F13471C85E1}" emma:medium="tactile" emma:mode="ink">
                <msink:context xmlns:msink="http://schemas.microsoft.com/ink/2010/main" type="inkWord" rotatedBoundingBox="7121,6616 21031,6545 21039,8213 7129,8284"/>
              </emma:interpretation>
              <emma:one-of disjunction-type="recognition" id="oneOf1">
                <emma:interpretation id="interp1" emma:lang="en-US" emma:confidence="0">
                  <emma:literal>ABTACTABD</emma:literal>
                </emma:interpretation>
                <emma:interpretation id="interp2" emma:lang="en-US" emma:confidence="0">
                  <emma:literal>ABTACTAABD</emma:literal>
                </emma:interpretation>
                <emma:interpretation id="interp3" emma:lang="en-US" emma:confidence="0">
                  <emma:literal>ABTACIABD</emma:literal>
                </emma:interpretation>
                <emma:interpretation id="interp4" emma:lang="en-US" emma:confidence="0">
                  <emma:literal>ABTACTEABD</emma:literal>
                </emma:interpretation>
                <emma:interpretation id="interp5" emma:lang="en-US" emma:confidence="0">
                  <emma:literal>ABTACTABD)</emma:literal>
                </emma:interpretation>
              </emma:one-of>
            </emma:emma>
          </inkml:annotationXML>
          <inkml:trace contextRef="#ctx0" brushRef="#br0" timeOffset="7328.246">2903 125 227 0,'0'0'9'0,"0"0"5"15,0 0 1-15,0 0 3 16,0 0 3-16,16-7 1 16,6 1 0-16,11 0 0 0,8-4-7 15,14-1-5-15,7-1-2 16,9-2-7-16,9 8-12 16,-6 4-36-16,4-6-26 15,-5 2-4-15</inkml:trace>
          <inkml:trace contextRef="#ctx0" brushRef="#br0" timeOffset="7109.492">2919 596 256 0,'0'0'8'0,"0"0"3"0,0 0 6 16,0 0 0-16,6 0 3 16,-6 0 0-16,7-9 2 15,-4-1 0-15,-1-12-8 0,5-4-3 16,0-6-4-16,2-11-2 15,7-7-1-15,0-8-2 16,11-16 0-16,1 1 0 16,5-14-2-16,-1-7 1 0,-3-2-1 15,3-3 0-15,-6-1 0 16,-3 7 1-16,-10 6-1 16,-4 7 0-16,-2 11 0 0,-4 16-1 15,-1 15 0-15,2 8-1 16,6 14 0-16,-10 16 0 15,19 0 1-15,-2 24 0 16,2 4 0-16,4 20 2 16,-1 11 0-16,0 11 1 0,7 13 1 15,-6 12-1-15,3 2 1 16,-1 4-1-16,5-2-1 16,-8-3-1-16,1-9-3 15,-1-11-4-15,-2-5-7 0,-4-23-10 16,-3-2-29-16,6-8-25 15,-10-9-7-15</inkml:trace>
          <inkml:trace contextRef="#ctx0" brushRef="#br0" timeOffset="7566.637">4179-72 326 0,'0'0'3'0,"0"0"2"16,0 0 1-16,-14-6 1 15,14 6-1-15,0 0-1 16,0 0 0-16,0 0-6 0,0 0-26 16,20-10-41-16,-4 10-6 15</inkml:trace>
          <inkml:trace contextRef="#ctx0" brushRef="#br0" timeOffset="8437.649">4736-682 295 0,'0'0'7'0,"0"0"1"15,0 0 3-15,0 0-1 16,0 0 2-16,19-12 1 15,13 9 1-15,11-1 0 16,15 2-8-16,6 2-1 16,14 2-1-16,-2 14-2 0,-1-3-1 15,-4 10-1-15,-10 2 0 16,-16 7-1-16,-10 7 0 16,-22 9 0-16,-13-2 1 0,-9 1-1 15,-16 7 1-15,-12 1 0 16,-2 3 0-16,1-3 0 15,5-7 0-15,8-7 1 16,12 2 0-16,10-12 0 0,10 2 0 16,11-8 0-16,12-3 0 15,5-2 1-15,1 3-1 16,3-1-1-16,-4 4 1 16,-6 2 0-16,-10 4 1 0,-12 5 0 15,-5 3 2-15,-4-2 2 16,-21 5 0-16,-3-4 3 15,-10-4-2-15,-1 0 2 16,-2-5-1-16,-7-8-2 16,1-3 0-16,0-6-2 0,0-4-3 15,6 0-12-15,-3-1-42 16,10-18-29 0,9-13-2-16</inkml:trace>
          <inkml:trace contextRef="#ctx0" brushRef="#br0" timeOffset="7922.006">4771-518 300 0,'0'0'3'0,"0"0"2"16,-12-3 1-16,12 3 1 16,0 0 0-16,-9 7 1 0,9 9 2 15,0 9 0-15,9 14-1 16,3 9-1-16,-1 14-1 15,1 11 0-15,1 14-1 0,-3-1-2 16,-8 7-1-16,5 0-1 16,-7-7-3-16,0-8-6 15,4-4-11-15,-1-16-26 16,-3-10-30-16,6-11-4 0</inkml:trace>
          <inkml:trace contextRef="#ctx0" brushRef="#br0" timeOffset="11156.435">6177 51 225 0,'0'0'5'16,"0"0"3"-16,9-8 3 16,1 6 4-16,13-5 1 15,2-3 2-15,21 1 0 0,5 0 2 16,13-4-4-16,14 3-3 15,5 0-3-15,8-2-2 16,-1 1-4-16,4 3-3 16,-5 0-5-16,-2-4-11 15,-3-2-29-15,-7 2-28 0,-6 0-4 16</inkml:trace>
          <inkml:trace contextRef="#ctx0" brushRef="#br0" timeOffset="11406.439">6765-534 283 0,'0'0'2'0,"0"0"2"16,0 0 4-16,0 13 2 15,5 3 1-15,1 9 2 16,4 12 1-16,6 10 1 0,-3 11 0 15,6 16-3-15,0 5-3 16,3 12-4-16,-1-1-1 16,-3 10-9-16,-4-10-20 15,-14-1-47-15,18 2-4 0</inkml:trace>
          <inkml:trace contextRef="#ctx0" brushRef="#br0" timeOffset="12281.452">8071 577 263 0,'0'0'4'16,"0"0"3"-16,0-13 3 15,0 13 2-15,9-22 0 0,-5 3 3 16,6-7-1-16,-1-9 0 16,1-1-3-16,6-8-2 15,4-11-3-15,3-12-3 16,2-5 1-16,3-8-3 0,6-4-1 15,-2-2 1-15,-4 0-1 16,4 2-1-16,-9 11 2 16,2 11-2-16,-5 7 0 15,-3 18 0-15,-5 10-1 0,-2 15 0 16,2 12 2-16,2 9 0 16,2 23 0-16,3 10 2 15,-3 15 2-15,7 21-1 16,-1 12 1-16,1-1-1 15,-4 15 0-15,1-1-1 0,-8-5 0 16,1-1-3-16,-3-13-5 16,-1-7-11-16,-5-10-21 15,-4-13-35-15,0-7-5 0</inkml:trace>
          <inkml:trace contextRef="#ctx0" brushRef="#br0" timeOffset="12484.581">8119 285 267 0,'0'0'5'0,"0"0"2"0,10-4 2 16,12 1 1-16,4 0-1 15,10 3 1-15,15-6-1 16,1 0-13-16,13-6-56 15,2 2-7-15</inkml:trace>
          <inkml:trace contextRef="#ctx0" brushRef="#br0" timeOffset="12812.719">8172-713 236 0,'0'0'7'16,"16"-6"2"-16,5-2 3 0,18 2-1 16,9-1 1-16,14-2 1 15,16-4-1-15,5 3 0 16,13 4-14-16,-2 2-37 16,3-2-25-16,-6 0-6 0</inkml:trace>
          <inkml:trace contextRef="#ctx0" brushRef="#br0" timeOffset="13390.846">9982-457 275 0,'0'0'5'16,"0"0"1"-16,0 0 1 15,-20-14 2-15,8 12 1 0,-8 2 1 16,-3 0 0-16,-5 0 1 15,-8 10-4-15,-3 10-1 16,2 1 0-16,-9 12-2 16,4 2-2-16,-3 4 2 0,6 15-1 15,0 4 0-15,4 7 0 16,6 1-1-16,3 5 0 16,10 3 0-16,0 0 0 15,9-1-2-15,5-2 1 0,2-10 0 16,16-3-1-16,7-6 0 15,9-11 0-15,12-9 0 16,4-10-2-16,7-6-5 0,7-12-9 16,2-10-52-16,1-1-8 15</inkml:trace>
          <inkml:trace contextRef="#ctx0" brushRef="#br0" timeOffset="16765.901">11110 153 172 0,'0'0'8'0,"0"0"2"16,0 0 2-16,6 0 0 16,-6 0 4-16,23 0 1 15,0 0 1-15,12 0 1 0,0 3-5 16,17-3-3-16,12 0-2 16,14-3 1-16,5 0-4 15,11 0-1-15,-4-6-1 16,1 2-1-16,1-2-1 0,-5-1-1 15,-2 0-2-15,-11 4-4 16,-7 2-9-16,-12 2-28 16,-13-3-26-16,-4 0-4 0</inkml:trace>
          <inkml:trace contextRef="#ctx0" brushRef="#br0" timeOffset="17015.926">11789-235 154 0,'0'0'4'0,"0"0"4"0,4 6 4 16,-4-6 3-16,3 26 4 16,4-8 0-16,-1 13 2 15,6 4 0-15,-1 2-2 16,5 18-5-16,-4-4-3 15,8 21-2-15,-1-2-4 0,-3-3-2 16,4 7-6-16,-10-3-18 16,-4 3-44-16,10-3-4 15</inkml:trace>
          <inkml:trace contextRef="#ctx0" brushRef="#br0" timeOffset="18439.198">13182-813 280 0,'0'0'4'15,"0"0"2"-15,0 0 5 16,16 0-1-16,7 0 2 16,12 0 0-16,17 0 0 0,8 0 0 15,25 0-5-15,4 0-7 16,17 0-19-16,14-4-46 16,-7 4-7-16</inkml:trace>
          <inkml:trace contextRef="#ctx0" brushRef="#br0" timeOffset="17969.061">13310 620 253 0,'0'0'9'0,"0"0"1"15,3-8 3-15,-3 8 2 0,4-23 0 16,-1 5 1-16,1-8 0 16,1-12 0-16,6-7-7 15,1-7-4-15,4-12-1 0,11-10-1 16,1-10-2-16,8-8-1 16,-4-1 0-16,7-2-1 15,-7 7 2-15,1 1-1 16,-8 6 0-16,1 14 0 0,-4 9-1 15,-8 17 0-15,2 15-1 16,-4 13 2-16,1 13-2 16,-1 22 2-16,8 17 1 15,-1 19 0-15,-3 18 2 16,0 15 0-16,0 8-1 0,5 7 0 16,-5 3-1-16,0-3-3 15,-4-8-8-15,-1-13-13 16,-2-11-31-16,-2-10-20 15</inkml:trace>
          <inkml:trace contextRef="#ctx0" brushRef="#br0" timeOffset="18156.564">13384 166 250 0,'0'0'7'16,"0"0"2"-16,-2-13 3 15,2 13-2-15,2-15 3 0,9 5 0 16,17-2 0-16,2 2 0 16,18 0-10-16,7-3-14 15,9-6-41-15,7 2-16 16</inkml:trace>
          <inkml:trace contextRef="#ctx0" brushRef="#br0" timeOffset="19234.691">14806-582 274 0,'0'0'5'0,"0"0"1"16,0 0 1-16,0 0 2 16,6-12 0-16,14 8 0 15,5 2 1-15,17 2 0 0,3 0-4 16,10 6-2-16,6 6-3 16,0-2 1-16,-8 5-2 15,0 11-1-15,-10-3 1 16,-15 8-1-16,-14-1-1 15,-12 2 1-15,-7 0 1 0,-22 9-1 16,4-8 2-16,-12 3-1 16,1-5 0-16,7-2 1 15,5-1 0-15,12 5 0 16,7-7 0-16,6-4 1 0,13 6 0 16,16-10-1-16,0 5 2 15,11-1-2-15,1 0 1 16,-1 0 1-16,-1 0-3 0,-3 5 0 15,-11-1 1-15,-2 6 2 16,-9 2-2-16,-15-4 2 16,-2 9 0-16,-13-2 1 15,-6-2 3-15,-4 2-1 0,-9 1 0 16,-7-10 2-16,0-2-1 16,-2 0-1-16,2-13 0 15,-3-5-1-15,1-8-4 16,11 0-5-16,1-15-17 15,1-1-55-15,21-10-1 0</inkml:trace>
          <inkml:trace contextRef="#ctx0" brushRef="#br0" timeOffset="18719.073">14834-675 251 0,'0'0'3'15,"0"0"1"-15,0 16 5 16,0 0 2-16,0 3 3 16,0 11 0-16,0 11 3 15,0 7-1-15,0 14-1 0,4 8-3 16,2 10-1-16,1 2-3 16,-1 10-6-16,4-2-4 15,-1-4-14-15,-5-2-29 0,-1-17-27 16,3-6-6-16</inkml:trace>
          <inkml:trace contextRef="#ctx0" brushRef="#br0" timeOffset="19500.322">15979-618 312 0,'0'0'3'0,"0"0"4"0,0 12 1 16,0 12 2-16,0 5 2 15,3 10 1-15,-1 12 1 16,2 10 2-16,-4 9-5 0,3 11-2 16,-3 2-1-16,0 7-4 15,0-3-1-15,0 6-1 16,-7-9-3-16,-2-7-6 15,2-4-8-15,-2-15-24 0,-10-6-39 16,15-13 0-16</inkml:trace>
          <inkml:trace contextRef="#ctx0" brushRef="#br0" timeOffset="19859.702">16021-766 292 0,'0'0'3'0,"0"0"0"15,0 0 2-15,6 4 4 16,6 9 0-16,18-4 1 16,5 8 1-16,17 5-1 0,12 7-1 15,1 0 1-15,8 8-4 16,2 10-2-16,2 0 1 15,-13 12-1-15,-5 1-1 16,-5 5 3-16,-11 2-1 0,-11 7-1 16,-7 0 2-16,-9 6-1 15,-6 4 0-15,-10-1 0 16,0 3 0-16,-10-3 1 16,-8 2 0-16,-14-5 1 0,-14-6 0 15,-12-4 0 1,-13-5 0-16,-23-11-13 15,-38 1-70-15,3-4-3 0</inkml:trace>
        </inkml:traceGroup>
      </inkml:traceGroup>
    </inkml:traceGroup>
    <inkml:traceGroup>
      <inkml:annotationXML>
        <emma:emma xmlns:emma="http://www.w3.org/2003/04/emma" version="1.0">
          <emma:interpretation id="{487E7BF5-C46D-4752-B7E0-33AD6CE3EEBF}" emma:medium="tactile" emma:mode="ink">
            <msink:context xmlns:msink="http://schemas.microsoft.com/ink/2010/main" type="paragraph" rotatedBoundingBox="3826,9907 19775,9199 19857,11040 3908,11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42ABAA-1C11-4CF0-A97D-7D76ACB2DB06}" emma:medium="tactile" emma:mode="ink">
              <msink:context xmlns:msink="http://schemas.microsoft.com/ink/2010/main" type="line" rotatedBoundingBox="3826,9907 19775,9199 19857,11040 3908,11747"/>
            </emma:interpretation>
          </emma:emma>
        </inkml:annotationXML>
        <inkml:traceGroup>
          <inkml:annotationXML>
            <emma:emma xmlns:emma="http://www.w3.org/2003/04/emma" version="1.0">
              <emma:interpretation id="{DA11563E-5246-4AEF-B684-141AD3A645BC}" emma:medium="tactile" emma:mode="ink">
                <msink:context xmlns:msink="http://schemas.microsoft.com/ink/2010/main" type="inkWord" rotatedBoundingBox="3863,10727 5092,10673 5116,11226 3887,11280"/>
              </emma:interpretation>
              <emma:one-of disjunction-type="recognition" id="oneOf2">
                <emma:interpretation id="interp6" emma:lang="en-US" emma:confidence="1">
                  <emma:literal>=</emma:literal>
                </emma:interpretation>
                <emma:interpretation id="interp7" emma:lang="en-US" emma:confidence="0">
                  <emma:literal>[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E</emma:literal>
                </emma:interpretation>
                <emma:interpretation id="interp10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34766.2228">-359 3364 411 0,'0'0'1'0,"0"0"0"0,0 0 0 16,0 0-1-16,0 0 1 15,0 0 0-15,14 10 0 16,2-4 1-16,9 1-1 0,10-1 1 16,15-3-1-16,14-3 1 15,10 0-1-15,20-9 1 16,5-4-1-16,11 0-1 15,5 1 0-15,2-1-3 0,-5-5-6 16,-2 6-36-16,-7 6-30 16,-13-1-6-16</inkml:trace>
          <inkml:trace contextRef="#ctx0" brushRef="#br0" timeOffset="34984.964">89 3879 334 0,'0'0'2'0,"0"0"2"16,7 2 2-16,9-2 1 16,7-9 1-16,12-1 2 0,13-6-2 15,11-4 1-15,17-2-6 16,9-6-19-16,2 2-54 15,16 10-4-15</inkml:trace>
        </inkml:traceGroup>
        <inkml:traceGroup>
          <inkml:annotationXML>
            <emma:emma xmlns:emma="http://www.w3.org/2003/04/emma" version="1.0">
              <emma:interpretation id="{0774B370-7176-4950-8CAE-7BD90A8C6433}" emma:medium="tactile" emma:mode="ink">
                <msink:context xmlns:msink="http://schemas.microsoft.com/ink/2010/main" type="inkWord" rotatedBoundingBox="15865,9735 19791,9560 19853,10956 15927,11130"/>
              </emma:interpretation>
              <emma:one-of disjunction-type="recognition" id="oneOf3">
                <emma:interpretation id="interp11" emma:lang="en-US" emma:confidence="0">
                  <emma:literal>ABTACIBD</emma:literal>
                </emma:interpretation>
                <emma:interpretation id="interp12" emma:lang="en-US" emma:confidence="0">
                  <emma:literal>ABTACABD</emma:literal>
                </emma:interpretation>
                <emma:interpretation id="interp13" emma:lang="en-US" emma:confidence="0">
                  <emma:literal>ABTACIDBD</emma:literal>
                </emma:interpretation>
                <emma:interpretation id="interp14" emma:lang="en-US" emma:confidence="0">
                  <emma:literal>ABTACIBBD</emma:literal>
                </emma:interpretation>
                <emma:interpretation id="interp15" emma:lang="en-US" emma:confidence="0">
                  <emma:literal>ABTACADBD</emma:literal>
                </emma:interpretation>
              </emma:one-of>
            </emma:emma>
          </inkml:annotationXML>
          <inkml:trace contextRef="#ctx0" brushRef="#br0" timeOffset="42906.962">11677 3140 335 0,'0'0'6'16,"0"0"3"-16,0 0 1 16,0 0 2-16,0 0 2 15,0 0 1-15,0 0 1 0,0 0 1 16,22 8-6-16,11 2-3 15,8-6 0-15,18 2-2 16,8-3-2-16,20-3-2 16,7-3-5-16,9-3-8 0,-4-10-18 15,-5 0-52-15,3 0-1 16</inkml:trace>
          <inkml:trace contextRef="#ctx0" brushRef="#br0" timeOffset="43125.71">12131 2741 369 0,'0'0'4'0,"0"0"0"15,0 0 2-15,0 0 2 16,0 0 2-16,4 10 1 16,8 10 0-16,4 5 1 15,10 14-3-15,-4 4-1 0,11 20 0 16,-1 7-6-16,-3 7-5 15,1 3-15-15,-2 4-60 16,4 6-2-16</inkml:trace>
          <inkml:trace contextRef="#ctx0" brushRef="#br0" timeOffset="43406.964">13513 2352 372 0,'0'0'1'16,"0"0"1"-16,0 0 1 16,0 14 3-16,-6 5 2 15,6 10 1-15,0 19 2 16,0 10 0-16,0 15 1 0,6 15-2 15,1 8-1-15,3 3-3 16,2 4-3-16,2 6-4 16,2-16-5-16,0-3-10 15,-4-12-17-15,4-27-45 0,4-2-5 16</inkml:trace>
          <inkml:trace contextRef="#ctx0" brushRef="#br0" timeOffset="43906.973">13513 2407 306 0,'0'0'6'0,"0"0"1"16,23-18 2-16,-7 8 1 15,16-3 0-15,11-1 0 16,5 5 2-16,7 2-2 15,5 7-5-15,-1 0-1 0,-5 20-2 16,-6 6-2-16,-9 6 1 16,-16 10-3-16,-10-1-1 15,-13 11 1-15,-9 1-2 16,-18 3 0-16,-5-4 1 0,-3-1-2 16,3 0 1-16,6-10 0 15,10 2 3-15,10-12 0 16,8 2 3-16,18-8 2 15,13 1 1-15,11-4 0 0,4 5 1 16,0-5 1-16,11 0-1 16,-8 6 0-16,-5-2-1 15,-7 7-1-15,-7 2 1 0,-11 0-1 16,-5 10 0-16,-9-2 0 16,-14 1 2-16,-9 0 1 15,-12 3 0-15,-8-6 1 16,-6-3-1-16,-6-2 0 0,-3-14 1 15,-4-6-2-15,3-3 0 16,4-13-3-16,6-3-4 16,10-23-7-16,19-3-23 15,13-12-51-15,13-14-2 16</inkml:trace>
          <inkml:trace contextRef="#ctx0" brushRef="#br0" timeOffset="44172.602">14806 2237 401 0,'0'0'2'16,"0"0"2"-16,0 14 2 0,3 1 2 16,-3 14 0-16,7 6 1 15,-1 14 1-15,0 15 1 16,7 13-1-16,-3 13-3 15,3 6-2-15,-1 10-1 0,-1 3 0 16,-2 3-2-16,0-5-1 16,1-8-1-16,-1-8-3 15,2-19-3-15,1-7-8 16,-1-20-35-16,5-20-34 0,-7-11-2 16</inkml:trace>
          <inkml:trace contextRef="#ctx0" brushRef="#br0" timeOffset="44532.034">14880 2217 269 0,'0'0'8'0,"0"0"2"0,0 0 4 15,12-6 3-15,4 6 2 16,16 0 1-16,2 6 2 15,10 6 1-15,11 6-9 16,13 7-3-16,-3 8-3 0,11 5-3 16,-12 8-3-16,1 8 0 15,-10 0-2-15,-7 11-1 16,-16-1 3-16,-2 3-1 16,-14 7 1-16,-10-3 1 0,-3 0 0 15,-3-4 0-15,-5 3 2 16,-6-6-1-16,-5 0 1 15,-7-9 0-15,2 3 1 16,-11-9-1-16,-5-8-1 0,-8-2 1 16,-13-6-3-16,-6-5-4 15,-19 13-64-15,-8-28-18 16</inkml:trace>
          <inkml:trace contextRef="#ctx0" brushRef="#br0" timeOffset="37406.866">3222 3656 295 0,'0'0'8'16,"0"0"2"-16,13-15 3 15,6 5 1-15,6-6 1 16,14 0 1-16,13-7 0 0,6 0-1 16,13 1-9-16,3-3-16 15,-1-10-57-15,12 13-8 16</inkml:trace>
          <inkml:trace contextRef="#ctx0" brushRef="#br0" timeOffset="37203.759">3357 4205 339 0,'0'0'6'16,"0"-18"1"-16,-3-2 2 15,-1-6 1-15,2-13 0 0,-5-5 1 16,7-14-1-16,-3-12 1 16,3-4-6-16,3-13-2 15,6-6 0-15,5-13-2 16,2-3 1-16,3 0-1 16,6-7 0-16,-5 6 0 0,6 7 0 15,-6 15-1-15,1 9 1 16,-5 19-1-16,0 15 0 15,-2 16 0-15,-1 20 0 0,-1 9 1 16,4 24-1-16,0 18 1 16,4 17 0-16,-1 14 0 15,11 17 1-15,-5 16 0 16,7 10-3-16,-2 1-4 0,2-4-10 16,-9-9-27-16,-4-5-34 15,13-9-5-15</inkml:trace>
          <inkml:trace contextRef="#ctx0" brushRef="#br0" timeOffset="38453.758">4195 3496 414 0,'0'0'4'0,"0"0"1"15,0 0 2-15,6-6 1 0,-6 6-2 16,19-10 1-16,-9 4-3 16,10 6-20-16,14 0-61 15,-17-3-3-15</inkml:trace>
          <inkml:trace contextRef="#ctx0" brushRef="#br0" timeOffset="38235.006">4617 2687 285 0,'0'0'3'16,"0"0"2"-16,0 0 4 16,13-10 2-16,6 4 3 15,16 0-1-15,10 2 1 0,13 1 1 16,13 0-3-16,0 3-2 15,7 3-4-15,-4 14-4 16,-6 1 0-16,-17 11-2 16,-5 6-1-16,-18 8-4 0,-15 1-1 15,-13 8-4-15,-7 5 0 16,-18 1-1-16,2 1 2 16,-9-9-1-16,2 4 1 15,5-11 5-15,13-2 5 0,8-12 6 16,8-2 1-16,15-5 2 15,10-6 1-15,10-4 2 16,5 4 0-16,5 4-3 16,-4-2-2-16,-3 5-3 15,-6 7 0-15,-11 5-2 0,-13 3 0 16,-12 6 0-16,-9 2-1 16,-16 2 0-16,-14 4 0 15,-10-7 0-15,-6-1-1 0,-9-5-4 16,-3-10-4-16,-1 0-18 15,6-13-51-15,-8-13-4 16</inkml:trace>
          <inkml:trace contextRef="#ctx0" brushRef="#br0" timeOffset="37766.248">4681 2784 242 0,'0'0'5'0,"0"0"6"15,7 6 4-15,-4 10 4 16,3 4 1-16,1 7 2 16,2 12 0-16,5 10 2 0,-5 7-6 15,7 13-4-15,-6 7-5 16,6 8-3-16,0-1-2 15,4 4-2-15,-1-3-2 16,-6-4-5-16,6-3-10 0,-6-19-27 16,-7-1-36-16,7-11-3 15</inkml:trace>
          <inkml:trace contextRef="#ctx0" brushRef="#br0" timeOffset="39297.536">6589 3293 316 0,'0'0'5'16,"13"0"2"-16,3 0 2 15,7 0 2-15,5 0 1 16,18-6 2-16,4 2 1 15,19-4-1-15,5-2-3 0,6 0-3 16,7 0-2-16,0 1-2 16,3-1-2-16,-6 7-3 15,-10-6-6-15,-3 9-19 0,-6 0-50 16,-17-7-3-16</inkml:trace>
          <inkml:trace contextRef="#ctx0" brushRef="#br0" timeOffset="39547.528">6992 2731 307 0,'0'0'5'0,"0"0"2"16,0 0 3-16,0 0 2 15,0 14 2-15,3 4 2 16,1 15 2-16,1 6-1 15,2 12-2-15,6 14-3 0,-1 15-3 16,4 3-1-16,0 17-2 16,5 0-2-16,-3 2-2 15,-2-3-4-15,7 5-12 16,-7 11-53-16,4-32-13 16</inkml:trace>
          <inkml:trace contextRef="#ctx0" brushRef="#br0" timeOffset="40235.052">8590 3701 339 0,'0'0'6'0,"0"0"2"0,0-10 4 16,0-2 0-16,0-11 2 15,6-6 0-15,1-10 0 16,3-5 1-16,3-16-7 16,3-8-1-16,3-6-3 0,0-10-1 15,3-9-1-15,5-6-1 16,-5-1 0-16,-2-3-1 15,2 7 1-15,-5 10-1 0,1 7 0 16,-4 13-1-16,-2 17 0 16,-3 18 0-16,5 18 0 15,2 13 0-15,4 25 0 16,1 12 1-16,9 20 0 0,2 17 0 16,7 15 2-16,2 14-1 15,-2 10 0-15,0 2-3 16,3 0-6-16,-13-5-11 15,-1-14-41-15,-5 1-21 16</inkml:trace>
          <inkml:trace contextRef="#ctx0" brushRef="#br0" timeOffset="40438.204">8686 3361 338 0,'0'0'3'0,"7"-3"1"15,9-3 0-15,16-4 1 16,4-2-2-16,15 0-13 16,7 8-49-16,10-17-8 0</inkml:trace>
          <inkml:trace contextRef="#ctx0" brushRef="#br0" timeOffset="40735.048">8367 2198 308 0,'0'0'6'0,"10"0"4"16,10-2 1-16,15-2 2 15,10-2 0-15,19-4 2 16,14 1 1-16,15-5-1 16,7 2-6-16,6 3-3 15,7-1-1-15,-10 0-5 0,-3 0-10 16,-10 4-34-16,-9 6-30 15,-17 2-5-15</inkml:trace>
          <inkml:trace contextRef="#ctx0" brushRef="#br0" timeOffset="41125.689">10421 2558 336 0,'0'0'1'0,"0"0"3"0,-14-6 1 16,14 6 2-16,-23-6 3 15,7 2 2-15,0 4 1 16,-6 0 0-16,-1 10 0 16,-5 6-2-16,-9 9 0 0,5 10-3 15,-9 8-2-15,2 14-1 16,-3 7-1-16,3 7 0 16,1 17-2-16,12-2 0 15,10 9-1-15,13-4 0 16,3 0-1-16,22-9-1 0,17-7-3 15,25-9-11-15,0-1-58 16,34-33-8-16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4:40.6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34609F-5756-416C-86E2-ABF47AA9711A}" emma:medium="tactile" emma:mode="ink">
          <msink:context xmlns:msink="http://schemas.microsoft.com/ink/2010/main" type="inkDrawing"/>
        </emma:interpretation>
      </emma:emma>
    </inkml:annotationXML>
    <inkml:trace contextRef="#ctx0" brushRef="#br0">-8 113 229 0,'0'0'9'0,"0"0"4"0,0 0 5 15,0 0 5-15,0 0 1 16,-14 0 1-16,14 0-1 16,0 0 4-16,7 0-10 0,16 0-4 15,9 0-6-15,14 0-3 16,14 0-2-16,15 0 0 16,12 0-1-16,12-2-1 15,14-5 1-15,6 1-1 0,7-4 0 16,3 4 0-16,0-4 0 15,3-2-1-15,-12 2 1 16,-5 1 0-16,-12-3 0 16,-16 8 1-16,-16-4-1 0,-16 4 2 15,-13 4-1-15,-17-2 1 16,-9 2 0-16,-16 0 0 16,0 0 0-16,0 0-1 15,0 0 0-15,0 0-1 0,0 0-2 16,14 0-9-16,2-17-67 15,0 17-7-15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4:42.1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E515E1-7F24-4FED-8F4D-B4212A5186F7}" emma:medium="tactile" emma:mode="ink">
          <msink:context xmlns:msink="http://schemas.microsoft.com/ink/2010/main" type="inkDrawing"/>
        </emma:interpretation>
      </emma:emma>
    </inkml:annotationXML>
    <inkml:trace contextRef="#ctx0" brushRef="#br0">0 137 267 0,'0'0'5'0,"0"0"4"0,9 0 0 15,5 0 4-15,4-3-1 16,16 3 3-16,1 0 0 15,10 0 1-15,9-3-3 16,17 3-2-16,7 0-4 16,15 3 0-16,7-3-3 0,12 0 1 15,2 0-2-15,11 0-1 16,5 3-1-16,4-9 0 16,1 0 0-16,-2-1 0 15,-4-2 0-15,-1-4 0 0,-8 0 0 16,-8-4 0-16,-9 5 1 15,-9-1 1-15,-23 7 0 16,-4-2-1-16,-17 4 0 16,-15-2 1-16,-10 4-1 0,-11 2-1 15,-14 0 0-15,18 0 0 16,-18 0 1-16,0 0-1 16,0 0 0-16,0 0-2 0,0 0-11 15,10-10-61-15,-10 10-4 16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4:44.4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965D3B-0D0C-411A-AF23-4C1367CD1411}" emma:medium="tactile" emma:mode="ink">
          <msink:context xmlns:msink="http://schemas.microsoft.com/ink/2010/main" type="inkDrawing"/>
        </emma:interpretation>
      </emma:emma>
    </inkml:annotationXML>
    <inkml:trace contextRef="#ctx0" brushRef="#br0">-6 69 91 0,'0'0'6'16,"0"0"6"-16,0 0 3 15,0 0 4-15,0 0 2 16,0 0 1-16,0-10 1 16,0 10 0-16,0 0-4 0,9-6-5 15,-9 6-5-15,16-4-1 16,-16 4-4-16,23 0-1 16,-7 0 0-16,3 0 0 0,11 6-1 15,2 1-1-15,7 0 0 16,0-1 0-16,6 0 1 15,-1 1 0-15,9-5 1 16,-9 2 1-16,1-4 0 0,-3 2 2 16,-3-2-2-16,-4 0 1 15,-6 0-1-15,-3-2-1 16,-4 2 0-16,-1 0-1 16,-3-4 0-16,-4 2-1 0,4 2 0 15,-1 0 0-15,-1-4 0 16,6 8-1-16,1-8 1 15,3 4-1-15,-1 0 1 16,7 0-1-16,4-3 1 0,-3 3 0 16,-1-3 0-16,-4 0 0 15,4-1 0-15,-2 2 0 16,6-5 0-16,-8 7-1 16,-3-3 1-16,5-1-1 0,-5 2 0 15,2 2 1-15,-5-4-1 16,0 4 0-16,-1 0 0 15,-5 0 1-15,-4 0-1 16,1 0 0-16,-13 0 0 0,19 0 0 16,-19 0 0-16,20 0 0 15,-20 0 1-15,19 0-1 16,-10 0 0-16,4 0 1 16,1 0-1-16,-2-3 1 0,1 3-1 15,-1 0 0-15,-12 0 0 16,21 0 2-16,-21 0-2 15,22 0 0-15,-12 0 0 0,3 0 0 16,3 0 0-16,0 0 0 16,-4 0 0-16,8 0 0 15,-3 0 0-15,1 0 0 16,5 0 0-16,-4 0 0 16,-3 0 0-16,7 0 0 0,2 0 0 15,-5 0 0-15,3 0 0 16,-4 0 0-16,6 0 1 15,-5 0-1-15,-1 0 0 16,1 0 0-16,2 0 0 0,-2 0 0 16,-1 0 0-16,3 0 0 15,-3 0 0-15,4-3 0 16,0 6 0-16,0-3 0 16,-1 0 0-16,4 0 2 0,-1 0-2 15,-2 0 0-15,2 0 0 16,2-3 1-16,-1 3 0 15,-1-3 1-15,-2-1-1 0,2 4 1 16,-6-3 0-16,4 0 0 16,4 3 0-16,-6-3 1 15,-1 3-1-15,-1-3 0 16,1 3 0-16,-4 0 1 16,-4-4 1-16,2 4-1 0,-14 0 1 15,16-3 0-15,-16 3 0 16,9 0-1-16,-9 0 0 15,16-3 0-15,-16 3-2 16,16-4 1-16,-2 4-1 0,-14 0 0 16,19-2 0-16,-19 2 1 15,20-4 0-15,-20 4 1 16,12-2-1-16,-12 2 0 16,0 0-1-16,0 0-6 0,0 0-24 15,-12 2-47-15,-4 4-4 16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4:54.2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ECA329-285F-40EC-B27F-D20880CFBB97}" emma:medium="tactile" emma:mode="ink">
          <msink:context xmlns:msink="http://schemas.microsoft.com/ink/2010/main" type="inkDrawing"/>
        </emma:interpretation>
      </emma:emma>
    </inkml:annotationXML>
    <inkml:trace contextRef="#ctx0" brushRef="#br0">1848 200 312 0,'0'0'3'0,"0"0"3"0,-16-14-1 15,4 5 1-15,-11 3 2 16,-2-10 0-16,-8 2 2 15,-5-2 1-15,-8-2-2 0,-2-2 0 16,0 2-2-16,-7-2-1 16,-3 3 0-16,-4 1-2 15,-2 3-1-15,0 7-1 0,-7 6 0 16,4 0-2-16,-4 13 1 16,-1-1-1-16,4 12 0 15,4 1 1-15,3 5-1 16,0-3 1-16,9 6 0 0,-2 0-1 15,2 2 1-15,3 2-1 16,4 3 1-16,3 9 0 16,-2-3 0-16,1 3 0 15,8 6-1-15,-4 2 1 16,5 2-1-16,0-3 1 0,6 7-1 16,2-3 0-16,-3 1 1 15,6 3-1-15,0-3 0 16,7 4 0-16,0 1 1 15,4-4-1-15,1 1 1 0,6 0-1 16,1-7 1-16,4-1 0 16,7 0 1-16,9-6-1 15,7-8 1-15,6-3 0 0,9-2 1 16,7-3-1-16,1-7 0 16,9-5-1-16,2-2 1 15,5-6 0-15,2 0-1 16,-3-7 1-16,7-2-1 0,6-4 0 15,-3 2 0-15,3-14 0 16,3-1-1-16,-3-3 1 16,4-6 0-16,-5-7-1 15,5 0 1-15,-7-7-1 16,-4-4 1-16,-2-7-1 0,-1-1 1 16,-2-6-1-16,-5-1 1 15,-2-2 0-15,-3-7-1 16,-1 0 1-16,-12-5 0 15,0 3 0-15,-7 1 1 0,-9 4-1 16,-14-1 0-16,-2 5 0 16,-11 10-1-16,-12 4-1 15,-9 8-4-15,-10 13-6 0,-11-1-18 16,-11 14-52-16,2 6-1 16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4:55.2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919AAC-DE57-4B39-97DC-088C48D416D1}" emma:medium="tactile" emma:mode="ink">
          <msink:context xmlns:msink="http://schemas.microsoft.com/ink/2010/main" type="inkDrawing"/>
        </emma:interpretation>
      </emma:emma>
    </inkml:annotationXML>
    <inkml:trace contextRef="#ctx0" brushRef="#br0">0 66 311 0,'0'0'3'0,"0"0"1"0,12-20 2 15,4 11 0-15,11-1 1 16,1 2 1-16,17 0 0 16,10 4 2-16,6 4-2 15,10 4-1-15,4 4 1 16,8 0-2-16,4 9 0 0,7-5-1 16,2 1 0-16,3-4-1 15,9-2 1-15,4 0-1 16,1-4 0-16,-1 0 0 15,8 3-1-15,-1 0 0 0,-2 0 0 16,1 8 0-16,-2-2-1 16,-3 4 0-16,-3 1-1 15,2 5 1-15,-2-8-1 16,0 1 0-16,-4-5 1 0,7 2-1 16,-10-9 1-16,3 1 1 15,-6-4-1-15,-3 0 0 16,-1 0 1-16,-9 0-1 15,1 0 0-15,-8 0 0 0,0 0-1 16,-6 2 0-16,1 2 0 16,-1 6-1-16,-7-4 0 15,4-2 1-15,-7 2 0 16,7-6 0-16,-2 0-1 0,4 0 1 16,1-4 0-16,1-2 0 15,6-4 0-15,-5 4 0 16,2 0 0-16,-1-1 0 15,1 4 0-15,-4 0-1 0,-3 3 1 16,0 0 0-16,-4 0-1 16,4 0 1-16,-7 0 0 15,1 3 0-15,-1 0-1 16,0-3 1-16,-2 0 0 0,-4 0 0 16,1 0-1-16,-8 0 1 15,0 0-1-15,-6 0 1 16,1 0-1-16,-11 0 1 15,-3 0 0-15,-7 0 1 0,-5 0-1 16,-1 0 1-16,-6 0 0 16,-13 0-1-16,17 0 1 15,-17 0-1-15,0 0-1 16,0 0-5-16,0 0-12 0,0 0-66 16,-14-12-3-16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4:58.0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AF8A96-3E5B-41CE-A353-7E61A912B752}" emma:medium="tactile" emma:mode="ink">
          <msink:context xmlns:msink="http://schemas.microsoft.com/ink/2010/main" type="inkDrawing"/>
        </emma:interpretation>
      </emma:emma>
    </inkml:annotationXML>
    <inkml:trace contextRef="#ctx0" brushRef="#br0">0 93 297 0,'0'0'2'0,"0"0"0"16,0 0 2-16,0 0 1 16,12-10 3-16,1 6 3 15,-3 2 1-15,6-2 1 0,9-2-1 16,2 2 2-16,5 2-2 15,3-2-1-15,4 4-3 16,0-3-2-16,5 3-1 16,8 0-1-16,3 0-1 15,5 0 0-15,2-3 0 0,6 0 0 16,2 0-2-16,8 0 1 16,-4 0 0-16,3-4 0 15,8 1 0-15,-5-1 1 16,3 1-1-16,-2 0 1 0,-1 2-1 15,2-2 1-15,-6 2-1 16,-1 2 0-16,-1 2-1 16,-10 0 1-16,-2 0-2 15,-4 0 1-15,-1 6 0 0,-4-2-1 16,-2-2 1-16,4 2-1 16,-4 2 1-16,-3-2-1 15,7-4 0-15,0 6 1 0,0-3-1 16,0-3 0-16,0 6 0 15,2-2 0-15,-2-1 1 16,7-3-1-16,-5 3 1 16,5 0-1-16,-8 0 0 15,7-3 0-15,-3 6 1 0,1 1-1 16,-1-1 0-16,-1 0 0 16,-2 0 0-16,0-2 0 15,3 2 0-15,-3-2 0 16,2 0 1-16,2-4-1 0,-4 0 1 15,3 0-1-15,0 0 1 16,-1 0 0-16,2 0-1 16,-5 3 1-16,1-3 0 15,-7 0 0-15,4 0-1 0,-1 3 1 16,-3-3 0-16,1 2 0 16,-4-2-1-16,4 5 1 15,-1-5 0-15,0 0 0 0,4-5 0 16,3 0 0-16,-1-2-1 15,5 1 1-15,1-2 0 16,-5 2-1-16,7 0 1 16,-7 0 1-16,-7 2-1 15,0 1 1-15,-6 3 0 0,-13-3 0 16,1 3-1-16,-9 0 1 16,-5 0 0-16,-2 0-1 15,-14 0 0-15,22-3 1 16,-22 3-2-16,19 0 0 0,-5-6 0 15,-2 6 0-15,1-3 0 16,1 0 0-16,2-4 0 16,2 4 0-16,-4 3 0 15,-14 0 0-15,19-3-6 0,-19 3-10 16,0 0-67-16,-7-13-4 16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01.7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1F1045-68BE-4651-8D7E-E5296FA05741}" emma:medium="tactile" emma:mode="ink">
          <msink:context xmlns:msink="http://schemas.microsoft.com/ink/2010/main" type="inkDrawing"/>
        </emma:interpretation>
      </emma:emma>
    </inkml:annotationXML>
    <inkml:trace contextRef="#ctx0" brushRef="#br0">4321-1 198 0,'0'0'6'15,"0"0"1"-15,0 0 2 16,0 0 1-16,-19 0 2 15,3 6 2-15,-4 0 1 16,-3-3 1-16,-5 4-4 0,-1-4-2 16,-3 3-1-16,-3-6-1 15,-4 3-3-15,-7-3-1 16,-2 3-1-16,-7 0 0 16,-3 1-2-16,-10 2 1 0,-6-2-1 15,-6 4 0-15,-3 0 0 16,-2-2 0-16,-2 4 0 15,0-1 0-15,-3-1 0 16,3-2 1-16,-7 0-1 0,7-6 1 16,-2 6 0-16,-5-6-1 15,7 0 1-15,1 4 0 16,1-1 0-16,-2 0-1 0,4 3 1 16,-1 4-1-16,3-1 0 15,1 0-1-15,2 5 1 16,2-2-1-16,5 2 0 15,0-5 1-15,6 0 0 16,6-2-1-16,-5-3 1 0,6 0-1 16,-3-2 1-16,0 2-1 15,0-2 1-15,-6 2-1 16,5 6 0-16,0-1 0 16,1 0 0-16,0 4-1 0,4 0 1 15,2 3 1-15,0 0-1 16,3-3 0-16,-3 1 0 15,4-6 0-15,2 2 1 16,-3-6-1-16,1 2 1 0,0 1 0 16,8-1 0-16,2 0 0 15,9 0-1-15,0 4 2 16,6-4-1-16,3 7 0 16,7 3-1-16,3 3 1 0,1-1-1 15,1 0 0-15,2-2 1 16,2 3-1-16,2-6 1 15,1-1-1-15,4-12 1 0,0 0 0 16,0 0 1-16,0 0-1 16,-13 0 0-16,9-12 0 15,2-7 0-15,-2-3-1 16,1-3 0-16,0-6 0 16,-1-1 0-16,4-2 0 0,0-2-1 15,0 3 1-15,0 1 1 16,4 7-1-16,-1 4 0 15,-3 5 0-15,0 16 0 16,0-15-1-16,0 15 1 0,-13 15-1 16,3 7 0-16,-2 0 0 15,-8 10 1-15,1 0 0 16,-3 7 0-16,1-5 1 16,-4 2 1-16,2-3 1 0,4-5 0 15,1-3 0-15,0-5 1 16,9-7 0-16,9-13 0 15,0 0-1-15,32 0-6 0,11-10-34 16,33-15-37-16,25-4-3 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11.9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0A8B34-F3AF-441C-9AE0-FF671EA97879}" emma:medium="tactile" emma:mode="ink">
          <msink:context xmlns:msink="http://schemas.microsoft.com/ink/2010/main" type="inkDrawing"/>
        </emma:interpretation>
      </emma:emma>
    </inkml:annotationXML>
    <inkml:trace contextRef="#ctx0" brushRef="#br0">0 221 250 0,'0'0'5'0,"0"0"0"0,0 0 2 15,7-2 0-15,-7 2 2 16,0 0 3-16,13 0 0 16,-13 0 2-16,0 0-3 15,0 0 0-15,0 0-1 0,0 0 0 16,0 0-1-16,12 0-2 15,-12 0-1-15,0 0-2 16,0 0-2-16,14 0 0 16,-14 0-1-16,22 0 0 15,-5 2 0-15,-1 4-1 0,9 9 1 16,7-3-1-16,4 2 1 16,6 4-1-16,6 1 1 15,3-3-1-15,4-1 1 16,4 5-1-16,1-4 1 0,5-3 0 15,3 1-1-15,3-4 1 16,10-1-1-16,6-6 1 16,3 3 0-16,10-3-1 15,9 3 1-15,3 1-1 0,14-1 1 16,0 8 0-16,0-8-1 16,3 6 0-16,2-2 1 15,-1-4-1-15,6-1 1 0,-2-3-1 16,1-4 1-16,7-6-1 15,7-5 0-15,-2 1 1 16,2-1-1-16,5 3 0 16,-5 4 0-16,-4-1 0 15,-6 10 1-15,-7-3-1 0,-6 10 0 16,-7 3 0-16,-13-1 1 16,-3 5-1-16,-3-3 0 15,-3-2 1-15,-7-4-1 16,0 0 1-16,-3-4-1 0,4-1 0 15,-5-3 0-15,-9 0 1 16,8 0-1-16,-9 3 0 16,-5 0 0-16,-2 0 0 15,-9 7 1-15,2-4-1 0,-5-3 0 16,2 0 1-16,1-3-1 16,5 0 0-16,-4-6 1 15,4-3-1-15,-1-4 1 0,-5-5 0 16,1 6 2-16,-11-1-1 15,-1-3 1-15,-9 6 1 16,-7 2 0-16,-7 1 0 16,-2 4-1-16,-9 3 1 15,-14 0 0-15,18-7-1 0,-18 7 0 16,11-3 0-16,-11 3-1 16,0 0 1-16,16-16-1 15,-16 16 1-15,6-18-2 16,-2 8 1-16,2-4-1 0,0 1 0 15,-6-3 0-15,4-4 1 16,-4-2-2-16,0-3 1 16,0-6 0-16,0 0-1 15,0-1 1-15,0 1-1 0,-4 2 0 16,1-4-1-16,0 15 1 16,-1-2-1-16,4 10 1 15,0 10-1-15,0 0 1 0,0 0 0 16,-9 16-1-16,9 4 1 15,0 3 0-15,0-1 0 16,0 10 1-16,0-10-1 16,3 4 0-16,-3-4 0 15,6-5 1-15,-6-1 0 0,0-16-1 16,7 13 1-16,-7-13-1 16,0 0 1-16,-7-15-1 15,1-3 0-15,3-5 0 16,-4-2 0-16,-2-1-1 0,2-5 1 15,0 1-1-15,1 1 1 16,3 3-1-16,0 5 1 16,-1 2 0-16,4 5-1 0,0 14 1 15,0 0 0-15,-12-6-1 16,12 6 1-16,-20 10 0 16,8 3 0-16,-1 3 0 15,-3 3 0-15,-7-1 0 16,4 2 1-16,-8 3-1 0,-1-3-5 15,-1 11-11-15,-22-2-64 16,-2 3-2-16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04.4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41 233 0,'0'0'6'0,"0"0"5"16,0 0 3-16,17 4 3 0,2-2 3 15,12 2 2-15,12-4 0 16,10 0 2-16,18 0-3 16,10 0-5-16,15 0-3 0,11-4-3 15,8 2-1-15,6-6-3 16,3 6 0-16,-7-2 0 15,0-2-2-15,-10 2-1 16,-16-4 0-16,-12 8-2 0,-22-3-3 16,-9 3-6-16,-29-3-11 15,-2-4-42-15,-17 7-20 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14.4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DDAA21-C63C-4237-AB37-F6805DF2EAB5}" emma:medium="tactile" emma:mode="ink">
          <msink:context xmlns:msink="http://schemas.microsoft.com/ink/2010/main" type="inkDrawing"/>
        </emma:interpretation>
      </emma:emma>
    </inkml:annotationXML>
    <inkml:trace contextRef="#ctx0" brushRef="#br0">-5 175 256 0,'0'0'7'0,"0"0"2"15,0 0 3-15,0 0 1 16,0 0 0-16,0-13 3 16,0 13 1-16,0 0 1 15,13-10-4-15,0 4-3 0,-1 4-1 16,11 2-1-16,3-4-1 15,6 4 0-15,13-4-1 16,10 2-1-16,7 2-1 16,12 0 1-16,9-4-1 0,8 0 0 15,8-2-1-15,14 4 0 16,10-8 0-16,2 3 0 16,14-5 0-16,-1-1-1 15,14-3 0-15,-1 6 0 0,-2-2 0 16,-4-2 0-16,-7 5-1 15,-12-1 1-15,-14 6-1 16,-11 4 1-16,-18 4-1 16,-19-4 0-16,-5 0 0 15,-14 6 0-15,-13-2 1 0,0-2-3 16,-3 5 0-16,-3-7 0 16,-3 0 0-16,-5 0 0 15,5-7 0-15,-7 5 0 0,4-4 0 16,-8 2 0-16,-12 4 0 15,21-6 0-15,-21 6 0 16,0 0 0-16,12 0 0 16,-12 0 0-16,4 10-24 0,-14-2-61 15,16 7-3-15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22.4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887BB6-5616-4622-AD4F-C6CA1E904328}" emma:medium="tactile" emma:mode="ink">
          <msink:context xmlns:msink="http://schemas.microsoft.com/ink/2010/main" type="inkDrawing"/>
        </emma:interpretation>
      </emma:emma>
    </inkml:annotationXML>
    <inkml:trace contextRef="#ctx0" brushRef="#br0">0 56 170 0,'0'0'7'0,"0"0"6"15,0 0 6-15,0 0 3 16,0 0 3-16,0 0 1 0,0 0-1 15,0 0 2-15,0 0-7 16,0 0-3-16,0 0-5 16,10 12-3-16,2-9-3 15,8 3-1-15,5 1 0 16,7-1-1-16,7 1 1 0,3-4-2 16,13 0 1-16,9-3-1 15,4 0 1-15,9 3-1 16,3-9 1-16,5 0-1 0,2-1 0 15,3 1 0-15,-1 0 0 16,9-1 0-16,-5 4 0 16,3 0-1-16,-2 0 0 15,7 3 1-15,-2-3-2 0,-3 6 1 16,1-6 0-16,1-1 0 16,-6 2 0-16,-5-2 0 15,-6-2 1-15,-1 0-1 16,-5-2 0-16,-8 2 1 15,-3 2-1-15,-9 1-1 0,-9 0 0 16,-4-4 1-16,-4 7-1 16,-5 0 0-16,-8 0 0 15,-2 0 0-15,-4 0 0 16,-3 0 0-16,-3 0 0 0,1 0 0 16,-14 0 0-16,16 0 0 15,-16 0 1-15,0 0 0 16,12 0-1-16,-12 0 1 0,0 0-1 15,0 0 0-15,0 0-1 16,0 0 2-16,0 0-4 16,0 0-2-16,0 0-7 15,0 10-34-15,0-10-41 0,0 13 0 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24.1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10EEEF-D10C-4A52-9147-F47EEE64F490}" emma:medium="tactile" emma:mode="ink">
          <msink:context xmlns:msink="http://schemas.microsoft.com/ink/2010/main" type="inkDrawing"/>
        </emma:interpretation>
      </emma:emma>
    </inkml:annotationXML>
    <inkml:trace contextRef="#ctx0" brushRef="#br0">0 76 377 0,'0'0'4'0,"0"0"4"16,11-7 0-16,5 0 1 16,5 0 1-16,12-3 1 15,5 4 0-15,11-3-1 16,10-1-3-16,-2 4-2 0,10-1-4 15,4 1-6-15,7 3-28 16,3 3-46-16,-10 0-2 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24.3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5DF1F3-6428-4409-96DE-10338379B23D}" emma:medium="tactile" emma:mode="ink">
          <msink:context xmlns:msink="http://schemas.microsoft.com/ink/2010/main" type="inkDrawing"/>
        </emma:interpretation>
      </emma:emma>
    </inkml:annotationXML>
    <inkml:trace contextRef="#ctx0" brushRef="#br0">0 78 333 0,'0'0'7'16,"0"0"3"-16,0 0 2 15,0 0 3-15,0 0 1 16,6 0 0-16,13-3 1 0,7-4 0 16,10 1-7-16,12-7-3 15,12 3-9-15,6 0-44 16,10-3-33-16,2-3-3 15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25.1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1803A1-F836-4BCE-AEC7-B72FAD771248}" emma:medium="tactile" emma:mode="ink">
          <msink:context xmlns:msink="http://schemas.microsoft.com/ink/2010/main" type="inkDrawing"/>
        </emma:interpretation>
      </emma:emma>
    </inkml:annotationXML>
    <inkml:trace contextRef="#ctx0" brushRef="#br0">20 1281 384 0,'0'0'4'16,"0"0"3"-16,0 0 2 0,0 0 1 15,0 0 0-15,-14-9 2 16,14-4 1-16,-2-10 0 16,-1-2-3-16,3-14-3 0,5-9-2 15,6-14-1-15,8-14-1 16,6-8-1-16,5-12 0 15,9-9-2-15,-1-2 1 16,4-2-2-16,0 6 1 0,-1 7 0 16,-5 12 0-16,-3 15 0 15,-8 13-1-15,-2 18 0 16,-4 9 1-16,-3 19 0 16,4 10-1-16,3 24 2 15,-2 17-1-15,-1 20 0 0,3 18 0 16,0 18 0-16,-7 12 0 15,0 10-1-15,-11 0-2 16,2 3-6-16,-7-19-16 16,-3-16-53-16,-1-4-6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25.3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5B52A4-E668-4FE2-9517-FD13B322309D}" emma:medium="tactile" emma:mode="ink">
          <msink:context xmlns:msink="http://schemas.microsoft.com/ink/2010/main" type="inkDrawing"/>
        </emma:interpretation>
      </emma:emma>
    </inkml:annotationXML>
    <inkml:trace contextRef="#ctx0" brushRef="#br0">0 103 398 0,'0'0'3'16,"0"0"1"-16,0 0 1 0,9-10 0 15,14 3 1-15,7-2-1 16,14-1 1-16,18 1-3 16,6-10-16-16,19 3-62 15,12-7-2-15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25.5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95AAD6-7A88-4464-B3F2-FB654C96463C}" emma:medium="tactile" emma:mode="ink">
          <msink:context xmlns:msink="http://schemas.microsoft.com/ink/2010/main" type="inkDrawing"/>
        </emma:interpretation>
      </emma:emma>
    </inkml:annotationXML>
    <inkml:trace contextRef="#ctx0" brushRef="#br0">37 0 411 0,'0'0'3'16,"0"0"1"-16,-14 6 1 15,12 15 1-15,-5 1 0 16,-2 14 2-16,9 10 0 15,-4 17 0-15,4 13-3 0,6 8-1 16,10 12-2-16,-2-6-8 16,11 9-28-16,14-8-47 15,-16-12-1-15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26.0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1B9DA8-3396-4087-961D-F7FBDBE38DFA}" emma:medium="tactile" emma:mode="ink">
          <msink:context xmlns:msink="http://schemas.microsoft.com/ink/2010/main" type="inkDrawing"/>
        </emma:interpretation>
      </emma:emma>
    </inkml:annotationXML>
    <inkml:trace contextRef="#ctx0" brushRef="#br0">-1 64 418 0,'0'0'4'0,"0"0"0"0,0-10 0 16,0 10 2-16,22-16 0 15,10 7 1-15,0-1 0 16,16-3 0-16,14 11-3 15,6-2-1-15,-1 4-1 0,2 4 0 16,-5 11-1-16,-9 4-2 16,-13 9 1-16,-14 9-2 15,-15 1 1-15,-13 3-1 16,-9 8 0-16,-14 0 1 16,-6 1-1-16,-6-1 1 0,-1-4 0 15,7-4 1-15,9-9-1 16,8 1 2-16,12-8-1 15,10-3 1-15,12-5 0 0,13-1 0 16,8-4 1-16,1 4-1 16,9 1 1-16,-9 2-1 15,4 0 0-15,-2 3 0 16,-11 10 0-16,1-1 0 0,-14 3-1 16,1 1 1-16,-13 10-1 15,-8-6 1-15,-2 2 0 16,-18 1 0-16,-5-2 1 15,-9-3 0-15,-10-8 0 0,-6 0 0 16,-4-11-1-16,3-8-5 16,8 1-31-16,-1-11-48 15,13-23 0-15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27.8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B4589B-1D2A-44ED-8060-27FDB7DFE056}" emma:medium="tactile" emma:mode="ink">
          <msink:context xmlns:msink="http://schemas.microsoft.com/ink/2010/main" type="writingRegion" rotatedBoundingBox="25037,16310 32326,15710 32478,17556 25189,18156"/>
        </emma:interpretation>
      </emma:emma>
    </inkml:annotationXML>
    <inkml:traceGroup>
      <inkml:annotationXML>
        <emma:emma xmlns:emma="http://www.w3.org/2003/04/emma" version="1.0">
          <emma:interpretation id="{1CE6623E-E2B2-44B7-B08E-7BB3C9274234}" emma:medium="tactile" emma:mode="ink">
            <msink:context xmlns:msink="http://schemas.microsoft.com/ink/2010/main" type="paragraph" rotatedBoundingBox="25037,16310 32326,15710 32478,17556 25189,18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7356FA-9B63-4F2B-B2AE-4B79D9817455}" emma:medium="tactile" emma:mode="ink">
              <msink:context xmlns:msink="http://schemas.microsoft.com/ink/2010/main" type="line" rotatedBoundingBox="25037,16310 32326,15710 32478,17556 25189,18156"/>
            </emma:interpretation>
          </emma:emma>
        </inkml:annotationXML>
        <inkml:traceGroup>
          <inkml:annotationXML>
            <emma:emma xmlns:emma="http://www.w3.org/2003/04/emma" version="1.0">
              <emma:interpretation id="{A99AED5C-FE93-4710-9A64-EB5859890105}" emma:medium="tactile" emma:mode="ink">
                <msink:context xmlns:msink="http://schemas.microsoft.com/ink/2010/main" type="inkWord" rotatedBoundingBox="25037,16310 32326,15710 32478,17556 25189,18156"/>
              </emma:interpretation>
              <emma:one-of disjunction-type="recognition" id="oneOf0">
                <emma:interpretation id="interp0" emma:lang="en-US" emma:confidence="0">
                  <emma:literal>#RBDTAC</emma:literal>
                </emma:interpretation>
                <emma:interpretation id="interp1" emma:lang="en-US" emma:confidence="0">
                  <emma:literal>FABD TAC</emma:literal>
                </emma:interpretation>
                <emma:interpretation id="interp2" emma:lang="en-US" emma:confidence="0">
                  <emma:literal>#ABD TAC</emma:literal>
                </emma:interpretation>
                <emma:interpretation id="interp3" emma:lang="en-US" emma:confidence="0">
                  <emma:literal>#ABDTAC</emma:literal>
                </emma:interpretation>
                <emma:interpretation id="interp4" emma:lang="en-US" emma:confidence="0">
                  <emma:literal>#BD TAC</emma:literal>
                </emma:interpretation>
              </emma:one-of>
            </emma:emma>
          </inkml:annotationXML>
          <inkml:trace contextRef="#ctx0" brushRef="#br0">3130 6475 397 0,'0'0'4'15,"0"0"1"-15,9 0 1 16,5 0 2-16,4 0 0 16,12-6 2-16,11-1 0 0,5-2 1 15,12 0-2-15,6-5-2 16,7 2-1-16,5 1-2 16,6 1 0-16,-8 0 0 15,0 2 0-15,-6 1-1 16,-4-3 0-16,-15 4 0 0,-5 3-1 15,-8-4 1-15,-11 4-3 16,-8 0 0-16,-17 3 0 16,13-3 0-16,-13 3-3 0,0 0-9 15,-16-9-19-15,0 6-55 16,0-1-1-16</inkml:trace>
          <inkml:trace contextRef="#ctx0" brushRef="#br0" timeOffset="-1546.8638">3525 6282 476 0,'0'0'2'15,"0"0"0"-15,0 0 1 16,0 0 0-16,0 0 0 16,23-10 1-16,-3 4-1 0,6 0 1 15,8-4-3-15,12-3-3 16,5-3-7-16,15-3-14 15,-9-3-23-15,21-5-39 16,-4 1-2-16</inkml:trace>
          <inkml:trace contextRef="#ctx0" brushRef="#br0" timeOffset="-1343.773">3655 5842 416 0,'0'0'6'0,"-23"0"1"16,7 0 2-16,0 7 1 15,-6-1 1-15,-1 6 1 16,4 9 1-16,-1 5 0 16,13 12-3-16,7 6-6 15,14 11-4-15,11 9 0 0,5 11 0 16,11 7 0-16,1 2 0 16,1 6 0-16,-2-4 0 15,5 5-12-15,-14-1-69 16,5-13-8-16</inkml:trace>
          <inkml:trace contextRef="#ctx0" brushRef="#br0" timeOffset="390.645">3493 5695 346 0,'0'0'7'0,"0"0"3"16,0 0 3-16,0 0 1 15,0 0 1-15,0 0 1 0,7 0 1 16,-3 9 2-16,1 9-6 16,6 13-3-16,-2 5-1 15,3 11-2-15,4 8 0 16,5 9-1-16,1 14-4 0,1 0-2 16,-4 11 0-16,4-4 0 15,-1 5 0-15,0 1 0 16,-6-4 0-16,4-8 0 0,3-1 0 15,-11-8 0-15,4-2 0 16,-3-14 0-16,-3 4 0 16,-3-10 0-16,-5-10 0 15,2-3 0-15,-4-8 0 0,0-7 0 16,0-5 0-16,3-5 0 16,-3-10-85-16,-3-10-4 15</inkml:trace>
          <inkml:trace contextRef="#ctx0" brushRef="#br0" timeOffset="2031.283">4634 5646 336 0,'0'0'4'0,"0"0"1"16,0 0 3-16,0 0 1 16,16-9 3-16,0 6 1 0,11 0 1 15,5 3 0-15,12 0-3 16,4 3-2-16,11 0-2 15,2 6-1-15,3 5-2 16,2 2-1-16,-9 6 0 16,1 6-2-16,-12 9 0 0,-12-3 0 15,-8 8-1-15,-10 7 1 16,-12 2 0-16,-8 2 0 16,-18 4-1-16,-4-4 0 0,-12-2 1 15,-5 2-1-15,-12-9 0 16,7-1 1-16,-6-11-1 15,2-4 1-15,4-9-1 16,6-10 2-16,10-9-1 0,5 0 1 16,9-12-1-16,8-4 1 15,10-3-1-15,10 0 1 16,8-8-1-16,9 11 0 16,8 0 0-16,7 6 0 15,3 8 0-15,-3 2 0 0,1 2-1 16,-2 12 0-16,-9-2 0 15,0 9 0-15,-6 1 0 16,-6 3-1-16,-8 4 1 16,2-3 0-16,-8 9 0 0,4 1 0 15,-10-2 0-15,0 5 0 16,0 1 0-16,-10 4 0 16,-6-3 0-16,0-1 0 0,-4-3 1 15,-6 2-1-15,-6-8 2 16,0 3 0-16,-7-9 0 15,-2 1 1-15,-5-11 1 16,-5 1 1-16,-4-6-1 0,3-1 1 16,-3-5-5-16,4-2 0 15,-1-2 0-15,8 0 0 16,5 0 0-16,3-2 0 16,14 2 0-16,-1-13-16 15,14-6-60-15,9 19-12 0</inkml:trace>
          <inkml:trace contextRef="#ctx0" brushRef="#br0" timeOffset="-625.011">4470 6266 373 0,'0'0'4'16,"12"-4"2"-16,15-2-1 0,15-4 1 16,9 1-1-16,17-4 0 15,19-2-8-15,12 2-26 16,25 1-43-16,-16-6-5 0</inkml:trace>
          <inkml:trace contextRef="#ctx0" brushRef="#br0" timeOffset="-828.139">4666 6805 309 0,'0'0'8'0,"0"0"3"0,7-13 3 16,-3 1 1-16,1-7 3 15,-5-7 0-15,7-9-1 16,-3-8 1-16,2-10-7 0,-3-12-3 16,4-12-2-16,-5-13-2 15,5-12-1-15,7-2-1 16,2-4 0-16,0-1-2 0,0 2 1 15,9 11 0-15,-2 12-1 16,3 13 0-16,3 24 0 16,-1 14 1-16,4 21 0 15,5 12 0-15,-5 26 0 16,3 25 0-16,1 17 1 0,-8 14-1 16,-3 22 0-16,2 8-2 15,-15 13-6-15,-8-2-19 16,-10-2-56-16,2-4 1 15</inkml:trace>
          <inkml:trace contextRef="#ctx0" brushRef="#br0" timeOffset="2375.039">5958 5550 418 0,'0'0'3'0,"0"0"1"16,-9 7 1-16,2 8 1 15,2 8 1-15,-2 10 2 16,-3 11 0-16,4 16 1 0,-1 15-2 15,4 18-2-15,-1 7 0 16,2 9-3-16,-2 9 0 16,-2 1-1-16,0-3-4 15,-4-3-2-15,6-11-6 0,-8-18-10 16,5-20-50-16,-2 0-16 16</inkml:trace>
          <inkml:trace contextRef="#ctx0" brushRef="#br0" timeOffset="2765.673">5937 5716 338 0,'0'0'6'0,"0"-15"2"15,0 15 1-15,25-19 2 16,-6 6 2-16,13 4 0 0,4-1 1 15,6 6 0-15,10 8-4 16,-1 15-2-16,4 7-2 16,0 15 0-16,-7 12-2 15,-4 7-1-15,-5 11 0 16,-7 9-2-16,-12 9 0 0,-7 2-1 16,-9-1 0-16,-8 2 1 15,-9 2-2-15,-3-8 1 16,-10-2 0-16,0-10 1 15,-9-7 2-15,-1-9 0 0,-5-7 2 16,-5-9 0-16,-2-10 1 16,-3-12-1-16,-2-14 1 15,5-6-1-15,7-3-4 16,-1-20-4-16,13-3-11 0,0-2-69 16,23-27-4-16</inkml:trace>
          <inkml:trace contextRef="#ctx0" brushRef="#br0" timeOffset="3015.675">7071 6301 486 0,'0'0'1'15,"0"0"0"-15,0 0 0 16,0 0 1-16,0-8 0 15,0 8 0-15,16-11 2 16,2 5-1-16,9 0 1 0,8-4 1 16,13 0-5-16,10-3 0 15,10-3 0-15,15 7-4 16,2-17-23-16,-11 6-58 16,15-2-3-16</inkml:trace>
          <inkml:trace contextRef="#ctx0" brushRef="#br0" timeOffset="3250.071">7353 5849 461 0,'0'0'2'16,"-16"8"1"-16,4 2 1 16,3 8 1-16,-7 3 0 15,2 5 1-15,5 12 1 0,5 10 0 16,4 11-1-16,7-1-1 15,6 16-5-15,12 5 0 16,5 8 0-16,2 4 0 16,0 6 0-16,-6-11 0 15,9 4-9-15,-6-14-9 0,3-8-64 16,0 9-6-16</inkml:trace>
          <inkml:trace contextRef="#ctx0" brushRef="#br0" timeOffset="3609.434">8040 6970 463 0,'0'0'1'0,"0"-20"1"16,4-6 0-16,5-6-1 15,0-15 1-15,2-18 0 16,5-15 0-16,0-20 0 0,6-6 0 15,-2-13-1-15,3-2 0 16,2-8 0-16,5 0 0 16,4 10 1-16,1 7 0 15,1 9 0-15,-1 17 1 16,4 9-1-16,-3 19 1 0,-1 16 0 16,-5 17-1-16,-5 18 1 15,5 17-2-15,-2 22 0 16,-5 22 1-16,2 17 0 0,-12 23-2 15,4 18 0-15,-8 13 0 16,-2 12 0-16,-7-2 0 16,0 10-6-16,0-9-9 15,-4-5-33-15,8-13-39 0,-4-18-2 16</inkml:trace>
          <inkml:trace contextRef="#ctx0" brushRef="#br0" timeOffset="3812.564">8095 6450 445 0,'0'0'2'0,"0"0"1"16,4-20 0-16,8 8 0 16,10 1 1-16,8-5 1 0,9 4 0 15,12-8-1-15,10 7-1 16,6-5-4-16,4 9-16 15,3-9-63-15,4-1-1 16</inkml:trace>
          <inkml:trace contextRef="#ctx0" brushRef="#br0" timeOffset="4062.594">8089 5114 401 0,'0'0'3'15,"0"0"2"-15,10-7 0 16,12 5 2-16,13 2 2 16,11-4 0-16,14 2 0 15,18-2 1-15,12 4-4 0,13 0-5 16,-3 0-21-16,6 4-59 15,4-2-2-15</inkml:trace>
          <inkml:trace contextRef="#ctx0" brushRef="#br0" timeOffset="4453.198">10392 5550 415 0,'-9'-6'4'0,"-10"-1"2"15,-4-2 1-15,-9-4 2 16,-4 0 1-16,-2 7-1 0,-10-6 3 15,-7 4-1-15,3 4-4 16,1 4 0-16,-7 12-2 16,-1 6-2-16,-5 14 1 15,-1 4-2-15,4 19-2 0,-4 2 0 16,14 17 0-16,3 6 0 16,12 4 0-16,15 8 0 15,14-2 0-15,14-2 0 16,27-8 0-16,17-10 0 0,31-13 0 15,15-8 0-15,31-4-8 16,14-20-78-16,15-11-2 16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4:39.7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105ED4-CFC0-4727-B288-89141867BD73}" emma:medium="tactile" emma:mode="ink">
          <msink:context xmlns:msink="http://schemas.microsoft.com/ink/2010/main" type="inkDrawing" rotatedBoundingBox="21984,10894 26458,10767 26460,10833 21986,10960" shapeName="Other"/>
        </emma:interpretation>
      </emma:emma>
    </inkml:annotationXML>
    <inkml:trace contextRef="#ctx0" brushRef="#br0">0 172 298 0,'0'0'5'0,"7"-4"3"15,6-2 2-15,6 0 1 16,10-1 1-16,4-2 1 16,12-1 2-16,13-3 0 15,9 7-5-15,13-3-3 0,11 2-2 16,15 4-1-16,16-1 0 15,11 0-2-15,16 4 0 16,8 0 1-16,17 0-1 16,3-2 1-16,10 2 0 0,4 0 0 15,2-8 0-15,6 6 0 16,1-4 0-16,0 2-1 16,4-2 0-16,-9-1-1 0,-7 5 0 15,-2-5 1-15,-15 4 1 16,-9-1-1-16,-15-2 2 15,-11 3 0-15,-24 0 1 16,-11 0 0-16,-24-1 1 0,-10-2-2 16,-21 3 0-16,-11 0-1 15,-19 3-3-15,-16 0-4 16,0 0-15-16,0 0-63 16,-23-4-3-16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04.8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0 269 0,'0'0'4'16,"0"0"2"-16,7 12 3 16,-7-12 3-16,17 25 3 0,-5-15 2 15,5 4 2-15,4-1 1 16,1-7-2-16,6 4-2 16,5-7-2-16,8-3-3 15,-2 0 0-15,12 0-3 0,-5-3 0 16,9-3-1-16,-9-4-1 15,1 3 0-15,-11 3-2 16,-5-2 0-16,-11 6-2 16,-7 0-2-16,-13 0-3 15,0 0-6-15,-2 10-14 0,2-10-59 16,-21 10-3-16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42.2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619 0 340 0,'0'0'3'0,"0"0"0"16,0 0 2-16,0 10 1 0,0 10 0 15,-4 5 2-15,-1 11-1 16,-11 8 2-16,-11 11-4 16,-10 6-1-16,-12 6-1 15,-12 7 1-15,-10-4 0 0,-7 2 2 16,4-11 0-16,6-6 2 15,14-8 0-15,11-8 1 16,15-6 1-16,24-15-1 16,20-8-1-16,23-6-1 0,19-4-2 15,17-7 0-15,12-6-1 16,9 1-2-16,14-8 0 16,-8 7-1-16,1-3-1 0,-9 6-2 15,-13 7-6 1,-13 0-9-16,-10-1-38 0,-19 4-30 15,-14 10-3-15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5:42.6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-3 377 351 0,'0'0'4'0,"0"0"0"0,0 0 2 15,-3-15 3-15,3 15 0 16,0 0 2-16,0-14 1 16,12 10 1-16,8 4-2 15,15 0-1-15,10 0-1 0,22 0-2 16,21-4 0-16,19 2-3 16,24-5-1-16,25-5 0 15,21-1-1-15,16-3 0 16,16-4 0-16,11 2 1 0,7-3 0 15,0-1 1-15,-5 0-1 16,-6 6 0-16,-7-6 0 16,-12 2-1-16,-13 1 0 0,-14 3-1 15,-21 0-1-15,-14-1 1 16,-13 9 0-16,-23-6-1 16,-17 5 1-16,-17-1-1 15,-21 4 1-15,-8-1-1 16,-13 4-1-16,-7 3-3 0,-16 0-6 15,19-3-40-15,-19 3-36 16,13-3-1-16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9:05.4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521FF2-D6B0-4AA6-B870-04B6B81A58CC}" emma:medium="tactile" emma:mode="ink">
          <msink:context xmlns:msink="http://schemas.microsoft.com/ink/2010/main" type="inkDrawing" rotatedBoundingBox="20739,11616 22058,11781 21972,12471 20653,12307" shapeName="Other"/>
        </emma:interpretation>
      </emma:emma>
    </inkml:annotationXML>
    <inkml:trace contextRef="#ctx0" brushRef="#br0">652 0 395 0,'0'0'3'0,"0"0"1"16,0 0 1-16,0 0 0 15,-14 13 1-15,14-13 0 0,-29 26 1 16,10-7 0-16,-11 6-3 15,-8 8-1-15,-11 7 0 16,-6-3-1-16,-2 8-1 16,-4 4 1-16,-4 2 0 0,0-5 0 15,12 1 0-15,7-6 0 16,10-2 0-16,15-6 1 16,7-5 0-16,17-5 0 15,24-7 0-15,14-4-1 0,17 1 1 16,22-7-1-16,11 0 0 15,11 2 0-15,12-6-1 16,6 9 0-16,-1-8 0 16,-4 7-1-16,-5-7-2 15,-4 7-6-15,-16-8-12 0,-9-4-56 16,-14 4-8-16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9:05.8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E7D895-DEFA-4361-9360-DC2DA5DBE7D7}" emma:medium="tactile" emma:mode="ink">
          <msink:context xmlns:msink="http://schemas.microsoft.com/ink/2010/main" type="inkDrawing" rotatedBoundingBox="20920,12075 28050,11656 28058,11791 20928,12210" shapeName="Other"/>
        </emma:interpretation>
      </emma:emma>
    </inkml:annotationXML>
    <inkml:trace contextRef="#ctx0" brushRef="#br0">0 407 305 0,'0'0'4'0,"0"0"4"15,0 0 2-15,11 0 2 16,5 0 3-16,9 0 2 16,17-4 0-16,6-2 0 0,27 0-3 15,15-7-3-15,22 3-3 16,21-9-3-16,24 1-1 16,21-4-1-16,22 3-1 15,25-3 0-15,23 0-1 16,26-1 0-16,19-2 1 0,30 2 0 15,5-3 0-15,24 1-1 16,11 5 0-16,5 2 0 16,5-1 0-16,-8-1 1 15,-5 8-1-15,-21 1 0 0,-20 5 1 16,-22 2-2-16,-31 2 1 16,-23 2 0-16,-41 0-1 15,-30 0-3-15,-31 6-13 16,-27-2-64-16,-34-2-3 0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9:07.2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62ACE9-9A56-444D-83ED-F129B9402E7D}" emma:medium="tactile" emma:mode="ink">
          <msink:context xmlns:msink="http://schemas.microsoft.com/ink/2010/main" type="inkDrawing" rotatedBoundingBox="22121,13647 23399,13043 23932,14170 22654,14774" shapeName="Other"/>
        </emma:interpretation>
      </emma:emma>
    </inkml:annotationXML>
    <inkml:trace contextRef="#ctx0" brushRef="#br0">1032 0 326 0,'0'0'1'0,"0"0"-1"16,0 0 0-16,0 0 2 0,0 0 0 16,0 0 3-16,0 0 1 15,-4 15 1-15,-12 7 1 16,0 7 1-16,-12 9 1 0,-11 8 0 15,-9 11-2-15,-14 8-2 16,-9 5-1-16,-5 7-1 16,-9 2 0-16,-8 3-1 15,0-2 1-15,2-3 0 0,4-7 0 16,13-6 0-16,10-5-1 16,15-14 2-16,24-8-1 15,14-7 0-15,22-3-1 16,17-11 1-16,31-4-1 0,11 1 1 15,21-7 0-15,12 3-1 16,6-3 1-16,10 1-2 16,7-4 1-16,0 1-1 15,0-4-1-15,-4 2 0 16,-5-2 0-16,-16 0-1 0,-7-2-5 16,-13-5-9-16,-17-12-57 15,-16 13-13-15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9:07.6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751A8C-0691-43DF-B382-63BC83ABFDB8}" emma:medium="tactile" emma:mode="ink">
          <msink:context xmlns:msink="http://schemas.microsoft.com/ink/2010/main" type="inkDrawing" rotatedBoundingBox="22375,14007 30276,13060 30296,13220 22394,14167" shapeName="Other"/>
        </emma:interpretation>
      </emma:emma>
    </inkml:annotationXML>
    <inkml:trace contextRef="#ctx0" brushRef="#br0">0 922 306 0,'0'0'3'15,"0"0"0"-15,0 0 4 0,20-16 3 16,3 1 3-16,12 7 1 16,16-2 3-16,20-6 1 15,23-1-2-15,22 2 0 16,32-5-3-16,23 2-3 16,32-12-3-16,22 1-1 0,27-3-1 15,21-6-1-15,24-5 0 16,16-4 0-16,18-2-2 15,11-6 2-15,12 5-1 16,15-5 0-16,1 0-1 0,6 4 0 16,-5 8 0-16,3 0-1 15,-17 4 1-15,-11 10-2 16,-21 1 1-16,-19 5 0 0,-28 7 0 16,-31 2 0-16,-24 5-1 15,-37 5 0-15,-32-2 0 16,-30 6-1-16,-37 0-5 15,-30 0-8-15,-22 0-68 0,-35 0-4 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9:16.5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F288EC-22EA-42AA-A191-14560DE97033}" emma:medium="tactile" emma:mode="ink">
          <msink:context xmlns:msink="http://schemas.microsoft.com/ink/2010/main" type="inkDrawing" rotatedBoundingBox="11832,12774 15756,12762 15757,12817 11833,12829" shapeName="Other"/>
        </emma:interpretation>
      </emma:emma>
    </inkml:annotationXML>
    <inkml:trace contextRef="#ctx0" brushRef="#br0">-5 0 265 0,'0'0'7'0,"0"0"4"16,0 6 5-16,0-6 0 0,0 0 3 15,-4 14 0-15,4-14 1 16,0 0 1-16,0 0-6 15,0 0-5-15,11 6-3 0,-11-6-2 16,18 0 0-16,1 4-2 16,4-4 0-16,6 2 0 15,0 2-1-15,7-1 0 16,5-3 0-16,5 0-1 0,5 0 1 16,4 0-1-16,6-3 0 15,1-1 0-15,5 2 0 16,-5 2 0-16,5 0-1 15,1 0 1-15,-4 0 0 0,4 2 0 16,-4 2 0-16,0-1-1 16,-2-3 1-16,2 6 0 15,-2-6-1-15,-2 0 1 0,-1 0-1 16,1 3 1-16,-1-6-1 16,-4-3 0-16,3-1 0 15,0 1 1-15,-1 2-1 16,2 4 0-16,-4 0 1 15,-1 0 0-15,1 0-1 0,4 4 1 16,-6 2 0-16,6 1-1 16,-1-4 1-16,4 0 0 15,2-3-1-15,0 0 1 16,1 3-1-16,2-6 0 0,4-3 0 16,0 6 1-16,0-3-1 15,0 3 0-15,7 0 0 16,-5 0 0-16,1 3 0 15,-3-3 0-15,3 3 0 0,-3 0 1 16,-3-3-1-16,-1 0 1 16,-2 0 0-16,-1 0 0 15,-5-6 1-15,-2 3 0 16,-6-3 0-16,-2-2 1 0,-4 2-1 16,-3 4 0-16,-3-2 0 15,0-2-1-15,-7 6 1 16,-7-4 0-16,-2 4 0 15,-7-4 0-15,-3 4 1 16,-13 0 1-16,12 0-4 0,-12 0 0 16,0 0 0-16,0 0 0 15,0 0 0-15,0 0 0 16,0 0-6-16,0 0-77 0,-5 4-3 16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9:17.6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15E6DF-BFEF-4003-A441-0832E789672C}" emma:medium="tactile" emma:mode="ink">
          <msink:context xmlns:msink="http://schemas.microsoft.com/ink/2010/main" type="inkDrawing" rotatedBoundingBox="13456,14291 17764,14256 17765,14356 13457,14390" shapeName="Other"/>
        </emma:interpretation>
      </emma:emma>
    </inkml:annotationXML>
    <inkml:trace contextRef="#ctx0" brushRef="#br0">0 56 232 0,'0'0'7'0,"0"0"1"16,0 0 5-16,0 0 1 16,0 0 2-16,0 0 1 15,0 0 2-15,23 6 0 16,3-6-5-16,6 0-1 0,9 0-2 16,14-3-3-16,10 3 0 15,12 0-1-15,11 0 0 16,1 0-2-16,15 3 1 15,12-3 0-15,3-3-1 16,10 0 0-16,7 0 0 0,2-4-1 16,4 4-1-16,5-3 1 15,-5 3-1-15,7 3-1 16,-14 0 0-16,3 3 0 0,-5 0-1 16,-4 7 1-16,-7-4-1 15,-3 3-1-15,-6 1 1 16,-3-1-1-16,-10 1 1 15,-7-4 0-15,-9-2-1 0,-1 0 1 16,-12-4-1-16,0 0 1 16,0-4-1-16,-6 0 0 15,-1-2 1-15,0-4-1 16,-2 4 0-16,-4-4 0 0,-4 1 1 16,-1 3 0-16,-9-1 0 15,-8 1 1-15,-1 3 0 16,-6-3 0-16,-3 3 0 0,-3-1 0 15,0-2 0-15,2 2-1 16,-2 2 0-16,2-2-1 16,1 2 1-16,-3 2-1 15,2-4 0-15,0 4 0 16,-2 0 1-16,-3 0-1 0,-8 0 0 16,4 0 0-16,-6 0 0 15,-10 0 1-15,17 0-1 16,-17 0 0-16,0 0 1 15,0 0-1-15,12 0 1 0,-12 0-1 16,0 0 0-16,0 0-1 16,0 0-3-16,0 0-10 15,-9 0-67-15,-7 4-4 16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9:59.3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5ECB4C-1F9D-4C19-B448-D770EFB619AA}" emma:medium="tactile" emma:mode="ink">
          <msink:context xmlns:msink="http://schemas.microsoft.com/ink/2010/main" type="inkDrawing"/>
        </emma:interpretation>
      </emma:emma>
    </inkml:annotationXML>
    <inkml:trace contextRef="#ctx0" brushRef="#br0">0 9 298 0,'0'0'3'0,"0"0"1"0,0 0 1 15,0 0 1-15,11-10 3 16,1 10-1-16,8 0 1 16,8 0 0-16,8 0-2 15,9 0 0-15,14 4-1 0,12 2-2 16,5-3-2-16,15 7 1 16,6 2 0-16,9 2 0 15,-3-5-2-15,7 4 1 16,-4-4-1-16,-3-3 0 15,-9 3 1-15,-11-5-1 0,-6-4-1 16,-12 0-3-16,-10 0-8 16,-11 0-17-16,-1-4-43 15,-20-5-6-15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49:59.6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ECCDA3-ED0C-4890-844B-58AD612F2FAB}" emma:medium="tactile" emma:mode="ink">
          <msink:context xmlns:msink="http://schemas.microsoft.com/ink/2010/main" type="inkDrawing"/>
        </emma:interpretation>
      </emma:emma>
    </inkml:annotationXML>
    <inkml:trace contextRef="#ctx0" brushRef="#br0">238 14 317 0,'0'0'4'0,"0"0"0"16,-20-6 1-16,20 6 1 15,-9-6 1-15,9 6 1 16,0 0 1-16,0 0 2 0,23 2-3 16,9 2 1-16,16 2-4 15,7 1 1-15,12-1-1 16,11 0-2-16,2 1 0 15,5 0-1-15,-5-1-1 0,-6 3 0 16,-10-3-1-16,-6 8 0 16,-13-6 1-16,-12 10 1 15,-11 1 1-15,-12 3 1 16,-10 7 1-16,-16 6 2 16,-17 4-1-16,-17 9 1 0,-19 6 0 15,-18 11-2-15,-16 1 0 16,-22 9-2-16,-10 6-3 15,-17-2-8-15,6-7-63 16,-1 20-11-16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10.0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87 947 274 0,'0'0'6'16,"0"0"4"-16,0 0 3 0,0 0 3 15,17-13 3-15,-17 13 2 16,7-16 1-16,-7 2 1 16,0-6-6-16,-7-3-3 0,-3-7-3 15,0-5-3-15,-4-7-3 16,4-7-1-16,1-8-1 16,-1 3-1-16,-1-2-1 15,5-2 1-15,2 9-1 16,-3-2 0-16,4 11 1 15,0 11 0-15,-1 4 0 0,4 3 0 16,-3 4 0-16,3 5 0 16,0 13-1-16,-4-20 1 15,4 20-1-15,-2-13-1 16,2 13 1-16,0 0-1 0,0 0 0 16,0 0-1-16,0 0 1 15,0 0-1-15,0 0 1 16,6-7-1-16,14 7 0 0,1 0 1 15,5 0 0-15,11-3 0 16,3 0 0-16,10-1 0 16,0-2 0-16,10 0 0 15,2-2 0-15,4 1 0 0,4 5-1 16,8-2 1-16,2 0-1 16,3 4 1-16,5-6-1 15,-2 4 1-15,5 2-1 16,-1-8 1-16,5 5 0 15,-2-4 0-15,-6 0 0 0,8 0 0 16,-5 4 0-16,-1-5 0 16,-4 2 0-16,-1 0-1 15,-7 2 1-15,-1 2 0 0,-9-2 0 16,0 8 0-16,-6-4 0 16,2 0 0-16,-6 0 0 15,0 0 0-15,0 0 0 16,3 0 0-16,-3 0 0 0,0 0 0 15,3 0 1-15,-3-4-1 16,1 0 0-16,6 1 0 16,-7 3 0-16,-1-4-1 15,5 4 1-15,-1 0 0 0,-3-2 0 16,-4 2 0-16,8-4 1 16,-11 1-1-16,3 3 0 15,-3-3 0-15,-2 3 0 16,-5-3 0-16,0-1 0 0,-9 4 0 15,-1-3 0-15,-5 3 0 16,-6 0 1-16,-1 0-1 16,-1-3 0-16,3 3 0 15,1 0 0-15,0-4 0 0,2 1 1 16,1-1-1-16,-4 1 1 16,1 0-1-16,-5-1 1 15,-5 2 0-15,0 2-1 16,-14 0 1-16,0 0-1 0,0 0 0 15,0 0 1-15,0 0-1 16,0 0 0-16,0 0 1 16,0 0-1-16,13-10 0 15,-13 10 0-15,0 0 0 0,10 0 0 16,-10 0 0-16,0 0 1 16,14-4-1-16,-14 4 1 15,0 0-1-15,0 0 1 0,13-7 0 16,-13 7-1-16,0 0 1 15,0 0-1-15,0 0 1 16,0 0-1-16,0 0 0 16,0 0 0-16,0 0 1 0,0 0-1 15,0 0 0-15,0 0 1 16,0 0-1-16,0 0 1 16,0 0-1-16,0 0 0 15,0 0 0-15,0 0 0 16,0 0 1-16,0 0-1 0,0 0-1 15,0 0 1-15,0 0 0 16,0 0 0-16,0 0 0 16,0 0 0-16,0 0 0 15,0 0 0-15,0 0 0 0,0 0 0 16,0 0 0-16,0 0 0 16,0 0 0-16,0 0 0 15,0 0 0-15,0 0-1 0,0 0 1 16,0 0 0-16,0 0 0 15,0 0 0-15,0 0 0 16,0 0 0-16,0 0 0 16,0 0 1-16,0 0-2 0,0 0 1 15,0 0 0-15,0 0 1 16,0 0-1-16,0 0 0 16,0 0 0-16,0 0 0 15,0 0 0-15,0 0 0 16,0 0 0-16,0 0 0 0,0 0 0 15,0 0 0-15,0 0 1 16,0 0-1-16,0 0 0 16,0 0 0-16,0 0 0 15,0 0 1-15,0 0-1 0,0 0 0 16,0 0 0-16,0 0 0 16,0 0 0-16,0 0 0 15,0 0 0-15,0 0 0 0,0 0 0 16,0 0-1-16,0 0 1 15,0 0 0-15,0 0 0 16,0 0 0-16,0 0 0 16,0 0 0-16,0 0 0 0,0 0 0 15,0 0 0-15,0 0 0 16,0 0 0-16,0 0 0 16,0 0 0-16,0 0 0 15,0 0 0-15,0 0 0 0,0 0 0 16,0 0 0-16,0 0 0 15,0 0 0-15,0 0 0 16,0 0 0-16,0 0-1 16,0 0 1-16,0 0 0 0,0 0 0 15,0 0 0-15,0 0 0 16,0 0 0-16,0 0 0 16,0 0 0-16,0 0 0 15,0 0 0-15,0 0 0 16,0 0 0-16,0 0-1 0,0 0 1 15,0 0 0-15,0 0 0 16,0 0 0-16,0 0 0 16,0 0 0-16,0 0 0 0,0 0 0 15,0 0 0-15,17 7 0 16,-17-7 1-16,23 4-1 16,-5 2 0-16,1-2 0 15,8 2 0-15,-1-3 0 0,8 0-1 16,3 1 1-16,10-1 0 15,-3 1 0-15,2-1 0 16,8-3-1-16,-1 3 1 16,4 4 0-16,4-4 0 0,-5-3 0 15,5 7 0-15,-1-5 0 16,0 2 0-16,0 3 0 16,4-3 0-16,-7-2 0 0,0 2 0 15,1 0 1-15,2-2-1 16,-8 2 0-16,6-2-1 15,-8 2 1-15,4 0 0 16,-1 4 0-16,-3-8 0 16,5 2 0-16,-5 1 0 0,3 1-1 15,4-4 1-15,-3 4 0 16,3-1 0-16,3 0 0 16,0-3 0-16,4 0 0 15,0 4 0-15,-1-4 1 0,4 4-1 16,0-4-1-16,0 2 1 15,4 2 0-15,-7-4 0 16,3 2 0-16,-5-2 0 16,2 4 0-16,-4-4 0 0,2 0 0 15,4 4 0-15,-6-4 0 16,10 0 0-16,-3 0 0 16,7 0-1-16,4 0 1 0,-4 0 0 15,-2 0 0-15,6 0 0 16,-4 2 0-16,-4-4 0 15,1 2 0-15,-2-4 0 16,-2 4 0-16,-3-4 0 16,0 4 0-16,-4 0 0 0,3-2 0 15,-6 2 0-15,-7 0 0 16,0 0 0-16,2 0 0 16,-6 0 0-16,1-4 0 15,-6 4 0-15,-1 0 0 0,-4 0 0 16,-2 0 0-16,-4 4 1 15,0-4-1-15,-7 0 0 16,1 0 0-16,-4 0 0 16,0 2 0-16,-3-2-1 0,-4 4 1 15,1 0 0-15,-14-4-1 16,19 9 1-16,-19-9 0 16,14 14-1-16,-14-14 1 15,7 16 0-15,-7-2 0 0,0-2 0 16,0 5 0-16,0 1-1 15,0 6 1-15,0-1 0 16,0-1 0-16,-4 5 0 0,4 3-1 16,0 4 1-16,0-1 0 15,0 0 0-15,-3 3 0 16,3 2 0-16,0-1-1 16,0-1 1-16,0 3 0 15,0 2 0-15,0-1 0 0,3-3 0 16,4 2 1-16,-3-1-1 15,3-2 1-15,-4 1-1 16,4-2 0-16,0-2 1 16,2-8-1-16,-2 2 0 0,-1-4-1 15,1-1 1-15,-3-3 0 16,2-1 0-16,-2 0 0 16,-1-4 0-16,1-1 0 15,-4-13 0-15,5 17 0 0,-5-17 0 16,5 13 0-16,-5-13 0 15,0 14 0-15,0-14 0 16,7 14 0-16,-7-14 0 0,0 0 0 16,2 16 0-16,-2-16 0 15,0 0 0-15,0 0 1 16,0 0-1-16,0 0 0 16,0 0 0-16,0 0 0 15,0 0 0-15,0 0 0 0,0 0 0 16,7 13 0-16,-7-13 1 15,0 0-1-15,0 0 0 16,0 0 0-16,0 0 0 16,0 0 1-16,0 0-1 0,0 0 0 15,13-2 0-15,-13 2 0 16,0 0 1-16,0 0-1 16,0 0 0-16,7-14 0 0,-7 14 1 15,0 0-1-15,0 0 0 16,0 0 0-16,0 0 0 15,0 0 0-15,0 0 0 16,4-13 0-16,-4 13 0 0,0 0 1 16,0 0-2-16,0-14 1 15,0 14 1-15,0 0-2 16,0 0 1-16,0 0 0 16,0 0 0-16,0 0 0 0,0 0 0 15,0 0 0-15,0 0 0 16,0 0 0-16,0 0 1 15,0 0-1-15,0 0 0 16,0 0 0-16,0 0 0 16,0 0 0-16,-11-8-1 0,11 8 1 15,0 0 0-15,-13 0 0 16,13 0 0-16,-16 0 0 16,16 0 0-16,-21 0 0 0,21 0 0 15,-23 0 0-15,23 0 0 16,-23 4 0-16,23-4 0 15,-14 0 0-15,14 0 0 16,0 0 0-16,-17 4 0 0,17-4 0 16,0 0 0-16,0 0 0 15,0 0 0-15,0 0 0 16,0 0 0-16,0 0 0 16,0 0 0-16,0 0 0 0,0 0 0 15,0 0 0-15,0 0 0 16,0 0 0-16,0 0 0 15,0 0 0-15,0 0 0 16,0 0 0-16,0 0 0 0,0 0 0 16,0 0-1-16,0 0 1 15,0 0 0-15,0 0 0 16,0 0 0-16,0 0 0 16,0 0 0-16,0 0 1 0,0 0-1 15,0 0 0-15,0 0 0 16,0 0 0-16,7 2 0 15,-7-2 0-15,0 0 0 16,0 0 0-16,0 0 1 0,0 0-1 16,0 0 0-16,0 0 0 15,0 0 0-15,0 0 0 16,0 0 0-16,0 0 0 16,0 0 0-16,0 0 0 0,0 0 0 15,0 0 0-15,0 0 0 16,0 0 0-16,0 0 0 15,0 0 0-15,0 0 0 16,0 0 0-16,0 0 0 0,0 0 0 16,0 0 0-16,0 0 0 15,0 0 0-15,0 0 0 16,0 0 0-16,0 0 0 16,0 0 1-16,0-6-2 0,0 6 1 15,0 0 0-15,0 0 0 16,0 0 0-16,0 0 0 15,0 0 0-15,0 0 0 16,0 0 0-16,0 0-1 0,0 0 2 16,0 0-1-16,0 0 0 15,0 0 0-15,0 0 0 16,0 0 0-16,0 0 0 16,0 0 0-16,0 0 0 0,0 0-1 15,0 0 1-15,10-4 0 16,-10 4 0-16,0 0 0 15,21 4 0-15,-21-4 0 0,19 6 0 16,-5-2 0-16,3 4-1 16,0-6 1-16,-1 6 0 15,1-5 0-15,0 7 0 16,-5-4 0-16,-2 4 0 0,4 3-1 16,-7 4 1-16,0-1 0 15,-7 7-1-15,0 1 1 16,-4 3 0-16,-6 0 0 15,-4 3 0-15,-3-4 0 16,-5 5 0-16,-2-1 0 0,-2-3 0 16,-8-5-1-16,7 2 1 15,-3-1 0-15,0-1 0 16,3-4 0-16,6-1 0 16,9-3 0-16,5-1 0 0,7-13 0 15,0 20 1-15,16-13 0 16,8-1 0-16,10-3 0 15,2 4 0-15,1 0 0 0,4-1 0 16,-5-2 0-16,-5 6-2 16,-9-2 2-16,-4 0-1 15,-15 3 0-15,-6 3 0 16,-18-2 0-16,-9 6 0 0,-14-6 1 16,-2 4-1-16,-8 1 0 15,1-3 1-15,6-1-1 16,4 5 0-16,12-2 0 15,11-2 1-15,20-1-1 16,6 0 0-16,25 3 0 0,9-5 1 16,7 1-1-16,9 2 0 15,-4 4 0-15,1-1 0 16,-13-1 0-16,-7 4 0 0,-20-4 1 16,-13 7-1-16,-13 1 1 15,-24-5-1-15,-2 3 1 16,-15 1-1-16,3-1 1 15,-2 2-1-15,9-4 0 0,3-1 2 16,15-5-2-16,16 4 0 16,10-1 0-16,17-1 0 15,21-3 0-15,5 0 0 16,10 3 0-16,4 1 0 0,0-1 0 16,-7 2 0-16,-7-1 0 15,-15 3 0-15,-18 0 0 16,-10-4-2-16,-21 1 1 15,-19-1 1-15,-6-2-1 16,-5-4 1-16,-6 0-1 0,10-3 1 16,4-5 1-16,12 4-1 15,12-4 0-15,19-2 1 16,14 0-1-16,15 4 0 16,11-4 0-16,8 0 0 0,2 0-2 15,-4 0-6-15,-2 2-20 16,9-2-56-16,-39-2-3 15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02.9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98E1DE-589D-4E0B-9F80-508FAF34BC08}" emma:medium="tactile" emma:mode="ink">
          <msink:context xmlns:msink="http://schemas.microsoft.com/ink/2010/main" type="inkDrawing"/>
        </emma:interpretation>
      </emma:emma>
    </inkml:annotationXML>
    <inkml:trace contextRef="#ctx0" brushRef="#br0">83 22 247 0,'0'0'10'0,"-20"-3"5"16,11 3 5-16,-7 0 3 15,2 0 2-15,2-3 1 16,-1 0 2-16,13 3-1 15,0 0-8-15,7-6-6 16,22 6-4-16,13 0-4 16,6-4-1-16,23 4-2 0,9-3 0 15,10 3-1-15,7 0 0 16,10 0 0-16,-1 3-1 16,-3-3 0-16,0 0 1 0,-13 4-1 15,-10-1 0-15,-11 0 0 16,-18 0-3-16,-6 3-6 15,-26-6-9-15,1 0-44 16,-20 0-21-16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03.2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6C9A99-18AD-4FBD-8B5A-CB5E7D60A749}" emma:medium="tactile" emma:mode="ink">
          <msink:context xmlns:msink="http://schemas.microsoft.com/ink/2010/main" type="inkDrawing"/>
        </emma:interpretation>
      </emma:emma>
    </inkml:annotationXML>
    <inkml:trace contextRef="#ctx0" brushRef="#br0">1-3 313 0,'0'0'5'15,"0"0"2"-15,0 0 2 16,-17 0 0-16,17 0 1 0,0 0 2 16,0 0 1-16,10 9 1 15,13-6-5-15,18 3-3 16,11-3-1-16,10 3-1 16,12-2-1-16,6 0-1 15,1-2-1-15,-1 2 0 0,-6 2 0 16,-13 0-1-16,-12 7 1 15,-13 7 1-15,-24 5 1 16,-12 1 1-16,-19 15 0 16,-20 4-1-16,-16 7 1 0,-9 3-4 15,-14 14-15-15,-12 6-61 16,-6-2-1-16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03.7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538639-4223-4214-A758-8F2ACD10BE2C}" emma:medium="tactile" emma:mode="ink">
          <msink:context xmlns:msink="http://schemas.microsoft.com/ink/2010/main" type="inkDrawing"/>
        </emma:interpretation>
      </emma:emma>
    </inkml:annotationXML>
    <inkml:trace contextRef="#ctx0" brushRef="#br0">0 80 284 0,'0'0'4'16,"7"0"4"-16,9-3 1 0,7-3 3 15,14-4 3-15,18 0 0 16,14-4 1-16,11 2 1 16,14 2-3-16,5 1-3 15,11 5-3-15,3 2-2 16,3 2-2-16,0 2-1 0,-11 5-4 15,-1-1-7-15,-11 1-30 16,-3-1-36-16,-21-1-4 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04.0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83E38A-0F3D-42E3-BFDB-B93A2F1E4BD2}" emma:medium="tactile" emma:mode="ink">
          <msink:context xmlns:msink="http://schemas.microsoft.com/ink/2010/main" type="inkDrawing"/>
        </emma:interpretation>
      </emma:emma>
    </inkml:annotationXML>
    <inkml:trace contextRef="#ctx0" brushRef="#br0">0 64 358 0,'0'0'0'0,"0"0"-1"16,0 0 1-16,7-16 0 16,7 10 0-16,14-4 1 15,11 0 0-15,9 1 0 0,13 2 2 16,4 4 0-16,9 3 1 16,1 3-1-16,-2 6 0 15,-8 8 0-15,-8-1-1 16,-11 4 0-16,-11 5 0 0,-13 4 0 15,-18 4 1-15,-8 5-1 16,-21 0 2-16,-17 13-1 16,-13 4 0-16,-20 12-2 15,-10 4-9-15,-9 0-39 16,-3 12-26-16,-10 1-4 0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04.9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67FC17-18F5-4EE5-9C82-BADD0FC5FE13}" emma:medium="tactile" emma:mode="ink">
          <msink:context xmlns:msink="http://schemas.microsoft.com/ink/2010/main" type="inkDrawing"/>
        </emma:interpretation>
      </emma:emma>
    </inkml:annotationXML>
    <inkml:trace contextRef="#ctx0" brushRef="#br0">0 183 319 0,'0'0'2'0,"20"-4"0"15,5-4 1-15,14-2 1 16,12 0 1-16,18-3 1 0,11-6 0 16,19 3 3-16,11 4 0 15,7-2-1-15,2 1-1 16,0 1 0-16,-3 2-3 15,-6 0-6-15,-11 0-18 16,-15 1-49-16,-6-4-6 0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05.1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A0E7C0-3BA4-4130-9767-AC996A4708A3}" emma:medium="tactile" emma:mode="ink">
          <msink:context xmlns:msink="http://schemas.microsoft.com/ink/2010/main" type="inkDrawing"/>
        </emma:interpretation>
      </emma:emma>
    </inkml:annotationXML>
    <inkml:trace contextRef="#ctx0" brushRef="#br0">0 70 370 0,'0'0'0'0,"7"-7"0"16,12 0-1-16,13-2 0 15,13 0-2-15,10-4 3 16,10 4-2-16,8-1 2 16,5 6 0-16,-7 4 2 0,-4 4 1 15,-12 15-1-15,-16 6 2 16,-16 11 0-16,-17 9 2 15,-15 12-1-15,-27 9-1 16,-22 12 0-16,-20 7-7 16,-11 8-34-16,-15 15-34 0,-12 2-5 15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06.0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E4989A-30DB-4542-9118-F666F8E0FD3A}" emma:medium="tactile" emma:mode="ink">
          <msink:context xmlns:msink="http://schemas.microsoft.com/ink/2010/main" type="inkDrawing"/>
        </emma:interpretation>
      </emma:emma>
    </inkml:annotationXML>
    <inkml:trace contextRef="#ctx0" brushRef="#br0">0 63 377 0,'0'0'0'16,"0"0"0"-16,0 0 0 15,0 0 0-15,0 0 0 0,29 0 1 16,3-4 1-16,10-6 2 16,19 4-1-16,11 0 2 15,17 0 0-15,19-4-1 16,14 1 1-16,4 3-2 0,5 2 0 15,4 4-3-15,-6-3-3 16,-6 3-12-16,-17 7-41 16,-9-1-19-16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06.35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0B042F-7B93-49E5-886C-8E1790D8D076}" emma:medium="tactile" emma:mode="ink">
          <msink:context xmlns:msink="http://schemas.microsoft.com/ink/2010/main" type="inkDrawing"/>
        </emma:interpretation>
      </emma:emma>
    </inkml:annotationXML>
    <inkml:trace contextRef="#ctx0" brushRef="#br0">0 73 366 0,'0'0'0'16,"9"-13"-1"-16,20-1-1 16,10 2 0-16,6 6 0 0,14-8 1 15,8 8 2-15,1-4 0 16,2 14 4-16,-5 8 1 15,-14 8 0-15,-9 13 2 0,-10 5-1 16,-5 6-1-16,-15 11 0 16,-12 6 0-16,-16 11-2 15,-23 16-2-15,-19 6-1 16,-25 22-3-16,-31 9-19 0,-33 26-55 16,-11 12-1-16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09.6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4E8A6C-6516-40D1-84D4-2B2DC625DCBD}" emma:medium="tactile" emma:mode="ink">
          <msink:context xmlns:msink="http://schemas.microsoft.com/ink/2010/main" type="inkDrawing"/>
        </emma:interpretation>
      </emma:emma>
    </inkml:annotationXML>
    <inkml:trace contextRef="#ctx0" brushRef="#br0">-2 30 331 0,'0'0'9'0,"0"0"4"16,0 0 3-16,4-12 2 16,-4 12 0-16,0 0 1 15,7-14 0-15,-7 14 1 0,0 0-8 16,9-4-4-16,-9 4-2 16,16 24 0-16,-7 3-1 15,1 12-1-15,0 10 0 16,0 12-1-16,2 11-3 0,-5 10 0 15,-1 2 0-15,-3-2 0 16,1 3 0-16,-1-6 0 16,-3-12 0-16,0-6 0 15,0-12 0-15,0-11 0 16,0-12 0-16,0-7 0 0,0-19 0 16,6 14 0-16,-6-14-11 15,14-16-74-15,-2-5-2 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09.9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8683CD-9D26-4B45-8BC7-3FD956CF21A5}" emma:medium="tactile" emma:mode="ink">
          <msink:context xmlns:msink="http://schemas.microsoft.com/ink/2010/main" type="inkDrawing"/>
        </emma:interpretation>
      </emma:emma>
    </inkml:annotationXML>
    <inkml:trace contextRef="#ctx0" brushRef="#br0">32 0 407 0,'0'0'6'16,"0"0"2"-16,0 0 2 15,0 0 0-15,0 0 1 0,0 13 0 16,0-13 3-16,-6 26 0 16,3-4-5-16,-1 5-2 15,4 11-3-15,0 6-4 16,0 11 0-16,4 2 0 0,-1 4 0 16,1 4 0-16,-2-2 0 15,-2 6 0-15,0-12 0 16,0-2 0-16,0-3 0 0,-6-9 0 15,3-4 0-15,-1 1 0 16,-12-2-69-16,10-6-21 16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10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1216 80 151 0,'0'0'11'0,"0"0"6"0,0 0 5 15,-16-16 2-15,16 16 3 16,-17-16 0-16,6 5 0 16,-2 1 0-16,-3 1-9 0,-1 6-6 15,-7-4-3-15,-2 3-3 16,-8 4-1-16,1 0-1 15,-8-3 0-15,1 6-1 16,-10 8 1-16,3-1-1 0,-4 2 0 16,-2 9 0-16,3 7 0 15,0 1-1-15,0 8 1 16,-2 3-1-16,9 11 1 16,-3 4-1-16,9 3 0 0,3 5-1 15,1 7 2-15,6 3 0 16,1 4-1-16,2 0 1 15,-4 0 0-15,2 2 0 16,-1 1 0-16,-3 1 1 16,0-1-1-16,4-1-1 0,-2 2 2 15,2 0-2-15,9 1 1 16,7-5 0-16,6 4 0 16,4-4 0-16,14-5 1 0,17-1-1 15,5-2 1-15,14-4 0 16,10-9 0-16,11 2-1 15,10-9 1-15,2-9-1 16,11 1-1-16,3-12 0 0,-1-5 0 16,6-12-1-16,-6-5 0 15,4-7 1-15,-2-7-2 16,-5-9 0-16,-5-17 0 16,-2-1 0-16,-5-13 0 15,-7-8 0-15,-3-10 0 0,-11-4 0 16,0-19 0-16,-10 3 0 15,-2-9 0-15,-8-11 0 16,0 1 0-16,-6-1 0 16,-5-5 0-16,-5 3 0 0,-8 0-2 15,-2 0 0-15,-8 7 0 16,-6 2 0-16,-3 1 0 16,-7 12 1-16,-10 1 0 0,-3 15 0 15,-10 4 1-15,-8 19-1 16,-6 7 0-16,-6 12-2 15,-11 13-1-15,-3 14-3 16,-14 6-8-16,5 25-19 0,5 6-51 16,-16 5-3-16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10.8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0D14C2-2FA4-4876-BA1A-11E47BFA58CD}" emma:medium="tactile" emma:mode="ink">
          <msink:context xmlns:msink="http://schemas.microsoft.com/ink/2010/main" type="inkDrawing"/>
        </emma:interpretation>
      </emma:emma>
    </inkml:annotationXML>
    <inkml:trace contextRef="#ctx0" brushRef="#br0">-1 0 401 0,'0'0'2'15,"0"0"0"-15,0 0 1 16,0 0 2-16,0 0 2 0,0 17 0 16,4 1 2-16,3 13 1 15,2 7-1-15,1 12-1 16,3 9 0-16,-1 5-2 15,4 13-1-15,0-3-1 0,-2 6-2 16,-1-6-1-16,-1-7-1 16,-3-9-3-16,5-3-8 15,-5-17-20-15,-9-9-52 16,14-10 0-16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11.1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00D122-36CA-412D-BDB1-B08419C54DA4}" emma:medium="tactile" emma:mode="ink">
          <msink:context xmlns:msink="http://schemas.microsoft.com/ink/2010/main" type="inkDrawing"/>
        </emma:interpretation>
      </emma:emma>
    </inkml:annotationXML>
    <inkml:trace contextRef="#ctx0" brushRef="#br0">231 0 430 0,'0'0'3'0,"0"0"2"16,0 0-1-16,-9 12 2 15,-4 11 1-15,-6 3 1 0,-8 12 0 16,-1 15 0-16,-2 0-2 15,-2 15-2-15,3-4-1 16,7 3 0-16,6-2-2 0,12-11 0 16,11-16-1-16,18-9 0 15,12-15 0-15,14-14 1 16,10-14-1-16,6-15 0 16,2-9 1-16,-5-6 0 0,-2-11-1 15,-14 0 1-15,-11 4 0 16,-17 2 0-16,-17 5 0 15,-12 12-2-15,-23 7-4 16,-14 17-10-16,-12 8-49 16,1 17-20-16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12.1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388205-D679-435E-AEBA-B7F7C69C6A77}" emma:medium="tactile" emma:mode="ink">
          <msink:context xmlns:msink="http://schemas.microsoft.com/ink/2010/main" type="inkDrawing"/>
        </emma:interpretation>
      </emma:emma>
    </inkml:annotationXML>
    <inkml:trace contextRef="#ctx0" brushRef="#br0">161 72 329 0,'0'0'6'16,"0"0"4"-16,-23 12 1 16,7-2 3-16,0 7 1 0,-3 1 0 15,-4 8 0-15,1 6 0 16,3 0-5-16,6 7-4 16,3 2-3-16,10-6 0 15,10 0-1-15,8-1 0 0,12-13-1 16,11-7 0-16,12-14 0 15,4-4 0-15,5-14 0 16,-2-15 1-16,-1-2-1 16,-8-7 1-16,-12-2 1 0,-7-3 0 15,-18 3 0-15,-14 0 0 16,-11 5-1-16,-17 6 1 16,-11 7-2-16,-9 11-1 15,-7 3-2-15,-3 12-7 0,3 0-16 16,-3 9-57-16,15 9-1 15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12.4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514A7C-5882-460C-A942-741A4E934032}" emma:medium="tactile" emma:mode="ink">
          <msink:context xmlns:msink="http://schemas.microsoft.com/ink/2010/main" type="inkDrawing"/>
        </emma:interpretation>
      </emma:emma>
    </inkml:annotationXML>
    <inkml:trace contextRef="#ctx0" brushRef="#br0">82 44 455 0,'0'0'2'0,"0"0"0"16,0-16 2-16,0 16 0 16,-10-16 0-16,10 16 1 0,-13-12 1 15,13 12 0-15,-16 2 0 16,7 18-1-16,2 11 0 16,1 12 0-16,0 12-3 15,6 11-2-15,-4 14 0 0,1 6 0 16,3 8 0-16,0 3 0 15,-7-4 0-15,7-7 0 16,0-5 0-16,0-14 0 16,0-6 0-16,0-19-8 15,0-6-77-15,0-14-3 0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13.4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1E8905-701E-49BB-90F7-AE2B63CE60A7}" emma:medium="tactile" emma:mode="ink">
          <msink:context xmlns:msink="http://schemas.microsoft.com/ink/2010/main" type="inkDrawing"/>
        </emma:interpretation>
      </emma:emma>
    </inkml:annotationXML>
    <inkml:trace contextRef="#ctx0" brushRef="#br0">25 2 373 0,'0'0'5'0,"0"0"3"15,0 0 1-15,0 0 2 16,6-9 2-16,-6 9-1 15,0 0 2-15,13 0 0 0,-13 0-3 16,13 19-3-16,-6-3-2 16,2 1-2-16,0 5 0 15,5-2 0-15,-5-2 0 16,5 2-1-16,-5-4 0 0,-9-16 2 16,16 16-5-16,-16-16 0 15,0 0 0-15,9 13 0 16,-9-13 0-16,0 0 0 15,0 0 0-15,0 0 0 0,0 0 0 16,0-7 0-16,0 7 0 16,-2-12 0-16,2 12 0 15,0 0 0-15,-7-14 0 16,7 14 0-16,0 0 0 0,0 0 0 16,0 0 0-16,-7-12 0 15,7 12 0-15,0 0 0 16,0 0 0-16,-9-6 0 15,9 6 0-15,-16 0 0 0,16 0 0 16,-14 2 0-16,14-2 0 16,-18 24 0-16,7-6 0 15,2 3 0-15,-1 7 0 16,1 4 0-16,-1 12 0 0,0 5 0 16,0 3 0-16,8 5 0 15,-5 4 0-15,7-1 0 16,3-1 0-16,3-5 0 15,8-5 0-15,9-7 0 0,2-11 0 16,7-12 0-16,10-5 0 16,6-14 0-16,4-10 0 15,6-13 0-15,4-12 0 16,-5-14 0-16,-2-4 0 0,-4-8 0 16,-8-7 0-16,-8-8 0 15,-16 1 0-15,-6 1 0 16,-10 3 0-16,-6 7 0 0,-16 7 0 15,-10 13 0-15,-6 8 0 16,-11 17 0-16,-2 11 0 16,-4 8 0-16,-3 16 0 15,4 21-6-15,-7-3-22 16,-3 20-57-16,15 12-3 0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13.8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747729-5BCF-4F1D-8431-9C76D194995D}" emma:medium="tactile" emma:mode="ink">
          <msink:context xmlns:msink="http://schemas.microsoft.com/ink/2010/main" type="inkDrawing"/>
        </emma:interpretation>
      </emma:emma>
    </inkml:annotationXML>
    <inkml:trace contextRef="#ctx0" brushRef="#br0">372 11 439 0,'0'0'3'16,"-14"-10"1"-16,-2 8 1 15,-3 2 1-15,-10 0 1 16,-3 0 0-16,-10 8 1 0,-3 9 1 16,3 8-3-16,3 13 0 15,4 9-2-15,6 3-1 16,10 11-1-16,8 0 0 16,11 3-2-16,21-3 0 15,4-7 0-15,17-5 0 0,6-14 0 16,13-12 0-16,10-17 0 15,1-6 0-15,1-16 0 16,1-12 0-16,-6-15 0 0,-6-2 0 16,-11-12 0-16,-12-1 0 15,-16-9 0-15,-14 2 0 16,-16 4 0-16,-18 6 0 16,-17 11 0-16,-17 12 0 0,-14 25 0 15,-17 4-37-15,-4 28-49 16,-9 24-3-16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25.4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0459CB-56D0-407F-A9FA-7C9ED03AA011}" emma:medium="tactile" emma:mode="ink">
          <msink:context xmlns:msink="http://schemas.microsoft.com/ink/2010/main" type="writingRegion" rotatedBoundingBox="27975,10545 31163,10339 31414,14215 28226,14421"/>
        </emma:interpretation>
      </emma:emma>
    </inkml:annotationXML>
    <inkml:traceGroup>
      <inkml:annotationXML>
        <emma:emma xmlns:emma="http://www.w3.org/2003/04/emma" version="1.0">
          <emma:interpretation id="{7316034E-EB0F-49FA-87A1-D8D012213740}" emma:medium="tactile" emma:mode="ink">
            <msink:context xmlns:msink="http://schemas.microsoft.com/ink/2010/main" type="paragraph" rotatedBoundingBox="28593,10502 30183,10594 30112,11825 28522,11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CA9CC5-1D3E-4C89-8514-803C2000A134}" emma:medium="tactile" emma:mode="ink">
              <msink:context xmlns:msink="http://schemas.microsoft.com/ink/2010/main" type="line" rotatedBoundingBox="28593,10502 30183,10594 30112,11825 28522,11734"/>
            </emma:interpretation>
          </emma:emma>
        </inkml:annotationXML>
        <inkml:traceGroup>
          <inkml:annotationXML>
            <emma:emma xmlns:emma="http://www.w3.org/2003/04/emma" version="1.0">
              <emma:interpretation id="{B162B7FB-4181-4624-83BC-911D21F4D26E}" emma:medium="tactile" emma:mode="ink">
                <msink:context xmlns:msink="http://schemas.microsoft.com/ink/2010/main" type="inkWord" rotatedBoundingBox="28593,10502 30183,10594 30112,11825 28522,11734"/>
              </emma:interpretation>
              <emma:one-of disjunction-type="recognition" id="oneOf0">
                <emma:interpretation id="interp0" emma:lang="en-US" emma:confidence="1">
                  <emma:literal>10</emma:literal>
                </emma:interpretation>
                <emma:interpretation id="interp1" emma:lang="en-US" emma:confidence="0">
                  <emma:literal>| 0</emma:literal>
                </emma:interpretation>
                <emma:interpretation id="interp2" emma:lang="en-US" emma:confidence="0">
                  <emma:literal>l 0</emma:literal>
                </emma:interpretation>
                <emma:interpretation id="interp3" emma:lang="en-US" emma:confidence="0">
                  <emma:literal>1 0</emma:literal>
                </emma:interpretation>
                <emma:interpretation id="interp4" emma:lang="en-US" emma:confidence="0">
                  <emma:literal>I 0</emma:literal>
                </emma:interpretation>
              </emma:one-of>
            </emma:emma>
          </inkml:annotationXML>
          <inkml:trace contextRef="#ctx0" brushRef="#br0">212 180 433 0,'0'0'3'0,"-9"16"1"16,-5 7 1-16,-2 5 0 16,-12 11 1-16,-2 12 0 15,-2 7 0-15,0 5 1 0,3 0-3 16,10-7-1-16,19-7 0 15,3-7-2-15,26-17 1 16,17-12-2-16,7-13 0 0,16-19 0 16,2-6-1-16,2-13 1 15,-2-5-1-15,-6-14 1 16,-4-4-1-16,-12-7 2 16,-10-4 0-16,-18 3-1 0,-14 1 1 15,-10 4-1-15,-22 13 0 16,-18 12 0-16,-11 13-1 15,-17 23-6-15,-16 10-23 16,-10 24-52-16,10 24-3 16</inkml:trace>
          <inkml:trace contextRef="#ctx0" brushRef="#br0" timeOffset="-375.0059">-867-87 77 0,'0'0'1'0,"0"0"1"0,0 0 0 15,-9 0 1-15,9 0 7 16,-16 0 6-16,16 0 6 16,-21 0 4-16,21 0 4 15,0 0 3-15,0 0 1 0,-6-12 0 16,6 12-2-16,0 0-6 15,0 0-4-15,6-16-2 16,-6 16-5-16,0 0-2 0,7-14-2 16,-7 14-2-16,0 0-1 15,10-16-2-15,-10 16 0 16,0 0-1-16,0 0 0 16,0 0 0-16,0 0-1 0,0 0 0 15,0 0 0-15,0 0-1 16,0 0 1-16,0 0-2 15,0 0 1-15,0 0-1 16,0 0 0-16,0 0 0 0,0 0-1 16,0 0 1-16,0 0-1 15,0 0 1-15,0 0 0 16,0 0-2-16,0 0 0 16,0 0 0-16,0 0 0 0,0 0 0 15,0 0 0-15,0 0 0 16,4-16 0-16,-4 16 0 15,0 0 0-15,0 0 0 16,0 0 0-16,0 0 0 16,0 0 0-16,0 0 0 0,0 0 0 15,0 0 0-15,0 0 0 16,0 0 0-16,0-9 0 16,0 9 0-16,0 0 0 0,0 0 0 15,0 0 0-15,0 0 0 16,0 6 0-16,0 7 0 15,9 0 0-15,-9 10 0 16,9 2 0-16,-6 11 0 0,4 5 0 16,2 13 0-16,2 5 0 15,-9 11 0-15,1 7 0 16,1 11 0-16,-4 1 0 16,0 8 0-16,0-8 0 0,-7 1 0 15,5-6 0-15,-2-17 0 16,1-2 0-16,3-19 0 15,0-3 0-15,0-13 0 16,7-5-3-16,2-16-84 0,3-9-3 16</inkml:trace>
        </inkml:traceGroup>
      </inkml:traceGroup>
    </inkml:traceGroup>
    <inkml:traceGroup>
      <inkml:annotationXML>
        <emma:emma xmlns:emma="http://www.w3.org/2003/04/emma" version="1.0">
          <emma:interpretation id="{BA6C36CC-559A-4AA7-A8C4-38820EAC5FDA}" emma:medium="tactile" emma:mode="ink">
            <msink:context xmlns:msink="http://schemas.microsoft.com/ink/2010/main" type="paragraph" rotatedBoundingBox="28122,12808 31310,12602 31414,14215 28226,144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D51758-C1EE-4AF7-A2AD-570D404E42A3}" emma:medium="tactile" emma:mode="ink">
              <msink:context xmlns:msink="http://schemas.microsoft.com/ink/2010/main" type="line" rotatedBoundingBox="28122,12808 31310,12602 31414,14215 28226,14421"/>
            </emma:interpretation>
          </emma:emma>
        </inkml:annotationXML>
        <inkml:traceGroup>
          <inkml:annotationXML>
            <emma:emma xmlns:emma="http://www.w3.org/2003/04/emma" version="1.0">
              <emma:interpretation id="{3B6303C1-3B57-4798-A478-7D50950DB6E6}" emma:medium="tactile" emma:mode="ink">
                <msink:context xmlns:msink="http://schemas.microsoft.com/ink/2010/main" type="inkWord" rotatedBoundingBox="28122,12808 31310,12602 31414,14215 28226,14421"/>
              </emma:interpretation>
              <emma:one-of disjunction-type="recognition" id="oneOf1">
                <emma:interpretation id="interp5" emma:lang="en-US" emma:confidence="0">
                  <emma:literal>KF</emma:literal>
                </emma:interpretation>
                <emma:interpretation id="interp6" emma:lang="en-US" emma:confidence="0">
                  <emma:literal>" 5</emma:literal>
                </emma:interpretation>
                <emma:interpretation id="interp7" emma:lang="en-US" emma:confidence="0">
                  <emma:literal>H 5</emma:literal>
                </emma:interpretation>
                <emma:interpretation id="interp8" emma:lang="en-US" emma:confidence="0">
                  <emma:literal>XF</emma:literal>
                </emma:interpretation>
                <emma:interpretation id="interp9" emma:lang="en-US" emma:confidence="0">
                  <emma:literal>* 5</emma:literal>
                </emma:interpretation>
              </emma:one-of>
            </emma:emma>
          </inkml:annotationXML>
          <inkml:trace contextRef="#ctx0" brushRef="#br0" timeOffset="1671.922">-1367 2427 270 0,'0'0'9'0,"0"0"0"15,0 0 4-15,0-13 1 16,0 13 2-16,26-15 0 15,0 12 2-15,6-3 3 16,10 6-9-16,9 0-1 0,11 6-1 16,6 6-2-16,6 10-2 15,-7 0 0-15,1 14-2 16,-10 7-1-16,-3 1-1 16,-7 7-1-16,-19 7 0 0,-12 6-1 15,-17-2 1-15,-5 4 0 16,-23-1-1-16,-15-1 2 15,-12-5-1-15,-5-12 2 16,-8 0-1-16,3-14 1 0,-2-9-1 16,8-12 0-16,18-12-6 15,9-10-19-15,20-16-57 16,28-7-1-16</inkml:trace>
          <inkml:trace contextRef="#ctx0" brushRef="#br0" timeOffset="1890.655">-94 2440 425 0,'0'0'5'0,"-16"4"3"0,-13 4-2 15,-13 9 3-15,-6 9 1 16,-16 3 0-16,-14 16 1 16,-9 8 0-16,0 9-5 0,0 7-1 15,6 4-2-15,14 1-1 16,15 0-2-16,24-4 0 15,21-3-5-15,14-12-8 16,34-10-37-16,26-13-37 16,18-14 0-16</inkml:trace>
          <inkml:trace contextRef="#ctx0" brushRef="#br0" timeOffset="2656.3">280 2075 413 0,'0'0'3'16,"0"0"1"-16,10-10 2 15,13-4 2-15,11 8 1 16,21-7 2-16,16 4 1 0,16-3 2 16,26 2-3-16,13 4 0 15,9 2-2-15,4 4-9 16,5 4 0-16,-11 2 0 15,-14 0 0-15,-13 1 0 0,-19 2 0 16,-25-3 0-16,-11 0 0 16,-22 4 0-16,-29-10-33 15,7 22-55-15,-7-22-3 16</inkml:trace>
          <inkml:trace contextRef="#ctx0" brushRef="#br0" timeOffset="2390.678">593 2562 434 0,'0'0'4'16,"-16"3"-1"-16,2 7 1 15,-5 6 2-15,-3 11-1 0,-11 1 1 16,1 10-1-16,3 0 1 16,1 5-3-16,12-2-1 15,9-8-1-15,14-8-1 16,14-15 0-16,18-10 0 0,13-13-1 15,6-16 0-15,9-9 0 16,1-11 0-16,-4-5 0 16,-6-1 0-16,-10 0 1 15,-9 11 0-15,-9 8 1 0,-18 7 0 16,-8 19-1-16,-4 10 1 16,-4 14 0-16,-8 19 0 15,2 7 0-15,-3 15 0 16,6 10 0-16,5 5 0 15,2 1 0-15,9 7 0 0,10-9 0 16,4 1-1-16,-1-5 0 16,8-5 1-16,-5-4-1 15,1-9 0-15,-3 2 0 0,-7-10 0 16,-7-1 1-16,-5-7 0 16,-4 6-1-16,-11-8 1 15,-10-4 1-15,-9 1-1 16,-9 0 0-16,-6-8 0 0,-6 3 0 15,-7-5-1-15,-1-13-2 16,-1-3-7-16,-4-13-31 16,9-14-44-16,0-21-2 15</inkml:trace>
        </inkml:traceGroup>
      </inkml:traceGroup>
    </inkml:traceGroup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46.0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242 66 225 0,'0'0'8'16,"0"0"4"-16,0 0 5 0,0 0 1 16,0 0 2-16,0 0-1 15,-9-12 2-15,9 12-1 16,0 0-6-16,0 0-4 15,-16 0-5-15,16 0 0 0,-19 20-2 16,6-12 1-16,-3 9 0 16,0 3 0-16,-7-4 2 15,4 6-1-15,-1 0 0 0,1 4 0 16,3 0 0-16,0 7-2 16,0 4 0-16,3 2-2 15,6 4 0-15,4-6 0 16,3 4-1-16,3-2 1 0,10-3-1 15,3-4 1-15,14-10 1 16,2-6-1-16,7-12 1 16,2-4-1-16,8-6 1 15,2-12-1-15,1-10 1 16,-1-4 0-16,-3-2 0 0,-2-9-1 16,-7 2 1-16,-10-4-1 15,-8 2 0-15,-4 3 0 16,-13-2-1-16,-4 3 1 15,-4-3-1-15,-15 7-1 0,-4 0 1 16,-7 8-1-16,-4-1 0 16,-5 12 0-16,-3 6-2 15,1 4-3-15,-5 6-5 16,7 13-11-16,-2 15-42 0,4 1-15 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46.6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380 85 325 0,'0'0'6'0,"0"0"2"16,-9 0 0-16,-5 0 2 15,-2 6 1-15,-9 3 1 16,-5 7 2-16,-5 4-1 15,-4 9-3-15,-3 6-3 0,4 2 0 16,-1 6 0-16,7 9-2 16,3-4-1-16,12 3 0 15,8-3-2-15,5-2 0 16,8-15-1-16,15-1 1 0,13-15 0 16,11-5-1-16,8-10 1 15,4-10-1-15,9-9 1 16,-2-7 0-16,2-5-1 15,-9-9 0-15,-4 0 0 0,-12-7 0 16,-7 0-1-16,-9-8 1 16,-14 4-1-16,-9-7 0 15,-6 7 0-15,-13 2 0 16,-13 11-1-16,-7 6 0 16,-7 20-6-16,-12 6-19 0,-19 18-55 15,12 19-1-15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50.5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195 45 288 0,'0'0'4'0,"0"0"3"15,0 0 1-15,0 0 1 16,-14-7 4-16,14 7 0 15,-16 0 1-15,4 0 2 16,-5 3-3-16,0 7-2 16,-1 9-3-16,-1 5 0 0,-4 3-2 15,7 9-2-15,-4 4 0 16,8 13-1-16,3-5-1 16,9 6 0-16,2-5 0 15,17-5 1-15,8-2-2 0,14-15 1 16,10-9 0-16,11-10 0 15,9-8 0-15,3-16 1 16,-1-11-1-16,-4-12 1 0,-2 2-1 16,-15-10 1-16,-10-1-1 15,-10 1 0-15,-16-5 0 16,-16 7-1-16,-3 0-1 16,-20 4 0-16,-11 8-1 0,-9 8-1 15,-6 3-2-15,-2 12-7 16,-1 6-8-16,1 2-37 15,10 8-25-15,2 10-2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12.7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8812 566 339 0,'0'0'4'0,"0"0"2"15,-7 0 2-15,7 0 3 0,-19 13 0 16,5 0 3-16,4 8 0 15,-4 1 1-15,2 13-3 16,0 8-3-16,7 7-1 16,1 10-1-16,4 3-2 15,0 11-1-15,7 2-1 0,2 7-1 16,5-10 1-16,-1 2-1 16,-2-6 1-16,-1-5 0 15,4-10 0-15,-5-9-1 16,4-4 1-16,-2-10 0 0,-5-12-1 15,-2-2 0-15,-4-3 0 16,0-14 0-16,-21 14 0 16,-8-14-1-16,-12 0 0 15,-16-6-1-15,-12 4 0 0,-12-2-1 16,-17-2 1-16,-12 0-1 16,-7-2 1-16,-7-1-1 15,-10 5 0-15,-1-2 1 16,1-1-1-16,-2-3 1 15,-9 0-1-15,-3 3 1 0,5-3-1 16,-5 4 1-16,2 3 0 16,-6-1 0-16,2 1 0 15,2 0 0-15,11-1 0 16,6 4 0-16,5 0 0 0,4-4 1 16,12 4-1-16,3 0 0 15,7 0 0-15,-1 0 0 16,1 4 0-16,-4 0 0 0,0 2-1 15,-3 7 1-15,0-3 0 16,-5 4 1-16,5-4-1 16,0 0 1-16,1-4-1 15,1 4 0-15,1-3 1 0,4-3-1 16,-8 2 0-16,2-2 0 16,-5 2 0-16,-9 2 0 15,-15 0 0-15,1 3 0 16,-2 3 0-16,-12-2-1 15,-7 2 1-15,5-1-1 0,-3-3 1 16,-2 3-1-16,5-2 1 16,-5 5-1-16,2-6 0 15,1 0 0-15,-1 1 1 0,-2 3-1 16,-3 2 0-16,5-3 0 16,3-3 0-16,-2 3 0 15,15-3 1-15,6 3 0 16,11-7 0-16,6 2 0 0,17-2 1 15,10-2 0-15,9-2 0 16,11-4 0-16,10 2 0 16,14 0 0-16,7 0 1 15,8 0-1-15,11 0-1 16,1 0 1-16,16 0-1 0,0 0 1 16,0 0-1-16,-3 9 1 15,3-9-1-15,10 8 0 16,-10-8 1-16,16 0 0 15,-16 0 0-15,17-8 0 0,-17 8 0 16,14-19 0-16,-7 2 1 16,3-3-2-16,-1 1 0 15,1-12 0-15,0 2 0 16,1-9 0-16,-1-2 0 0,2-3 0 16,-5-4 0-16,4 0 0 15,-1-2 0-15,-3-2 0 16,-4 1 0-16,0-1 0 0,1 6 0 15,-4-5 0-15,0 3 0 16,0-7 0-16,0 4 0 16,0-3 0-16,-4 0 0 15,-2-1 0-15,2 0 0 16,1 2 0-16,-1-3 0 0,4 9 0 16,-3 0 0-16,3 2 0 15,-3 3 0-15,3 2 0 16,-4 3 0-16,1-3 0 15,-1 6 0-15,-3-3 0 0,5 4 0 16,-1-7 0-16,-1 10 0 16,4-5 0-16,0 5 0 15,0 3 0-15,0 2 0 0,7 3 0 16,-5 1 0-16,5 4 0 16,-7 0 0-16,0 2 0 15,4-3 0-15,-4 5 0 16,0 0 0-16,0 12 0 15,0-17 0-15,0 17 0 0,0 0 0 16,0-16 0-16,0 16 0 16,0 0 0-16,0 0 0 15,0-13 0-15,0 13 0 16,0 0 0-16,3-17 0 0,-3 17 0 16,4-19 0-16,-4 19 0 15,0-18 0-15,0 18 0 16,3-18 0-16,-3 18 0 15,0-11 0-15,0 11 0 0,0 0 0 16,0 0 0-16,3 5 0 16,-3-5-15-16,0 24-70 15,11-6-2-15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0:51.1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0-1 316 0,'0'0'3'16,"0"0"2"-16,0 0 0 16,0 0 2-16,0 0 1 15,0 0 3-15,6 0 3 0,-3 13 2 16,-3 9-4-16,4 13 0 15,-4 10-1-15,3 10-1 16,-1 9-1-16,5 10-3 16,-7 3-1-16,7 0-2 0,-1 0 1 15,4 0-1-15,-1-5 1 16,1-10-1-16,3-4 1 16,0-12 0-16,0-5 0 15,0-11 1-15,-4-7-1 0,-2-7 0 16,-7-16 0-16,12 16-1 15,-12-16 0-15,0 0-2 16,0 0-6-16,0 15-33 0,0-15-45 16,-5 6-2-16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03.1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 36 301 0,'0'0'8'0,"0"0"2"16,0-13 2-16,0 13 0 0,-3-10 2 16,3 10 1-16,-3-14 0 15,3 14-1-15,0 0-7 16,-6 14-2-16,6 11-1 15,-5 5-1-15,5 17 0 0,-2 5 0 16,2 9-1-16,0 7 1 16,0-2 1-16,0 3-1 15,2 1 2-15,5-5-1 0,0-8 0 16,0-6 0-16,-1-5 0 16,4-12 0-16,-4-5-1 15,-3-6 0-15,4-7-1 16,-7-16 0-16,2 16 0 15,-2-16-3-15,0 0-9 0,0 0-19 16,-16 2-53-16,16-2-1 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03.6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89 3 234 0,'0'0'8'0,"0"0"4"0,-12-6 4 16,12 6 3-16,0 0 0 15,-14-4 1-15,14 4-1 16,-16 20 2-16,12 2-6 16,-5 16-5-16,-1 7-4 0,1 16-1 15,0 3-1-15,5 10 0 16,4 1 0-16,0-3 0 15,20-9 0-15,8-9 0 16,17-13-1-16,13-17-1 0,13-22 0 16,13-12-1-16,4-15 1 15,1-20-2-15,1-6 0 16,-12-14 0-16,-14-5-2 0,-13-1 2 16,-19 3-1-16,-21 4-1 15,-18 3 0-15,-25 22-1 16,-25 4-2-16,-14 20-5 15,-21 12-17-15,-14 12-50 16,13 25-2-16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09.0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118 3 343 0,'0'0'7'16,"0"0"3"-16,0 0 3 0,0 0 2 15,0 0 0-15,0-10 0 16,0 10 1-16,0 0 1 15,-16 0-8-15,16 0-2 16,-19 16-2-16,8-2-2 0,2 9 0 16,0-5 0-16,-1 8-2 15,-3 3 1-15,3 0-1 16,1 4 1-16,2 5-1 16,3-7-1-16,4 8 1 0,0-4-1 15,4 1 1-15,6-8-1 16,6-2 1-16,2-3-1 15,3-1 1-15,4-8-1 16,-5-2 1-16,2-2-1 0,-2-4 1 16,-2 0-1-16,-4-2 1 15,-14-4-1-15,16 0 1 16,-16 0-1-16,0 0 1 16,0 0 0-16,0 0 0 0,0 0 0 15,0 0 0-15,0 0 0 16,0 0 0-16,0 0-1 15,12 6 1-15,-12-6-1 16,0 0 0-16,0 0 0 0,0 0 0 16,0 0 1-16,13 6-1 15,-13-6 0-15,0 0 1 16,0 0-1-16,0 0 0 16,0 0 1-16,0 0-1 15,0 0 1-15,0 0-1 0,0 0 1 16,14 4-1-16,-14-4 0 15,0 0 2-15,0 0-2 16,0 0 0-16,0 0 0 0,0 0 0 16,0 0 0-16,0 0 0 15,0 0 0-15,0 0 0 16,0 0 0-16,0 0 0 16,0 0 0-16,0 0 0 0,0 0 0 15,0 0 0-15,-10-4 0 16,10 4-10-16,0 0-23 15,-17-6-52-15,17 6-3 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09.6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 0 353 0,'0'0'5'0,"0"0"5"15,0 0 2-15,0 13 3 16,0 6 1-16,2-1 1 16,3 15 1-16,1 7 0 15,0 6-5-15,-2 13-3 0,2-2-3 16,-3 9-3-16,-3-6-1 15,4 1-2-15,-4-3 1 16,0-10-2-16,0-11 1 16,0-3 0-16,3-15-1 0,-3-6 1 15,0-13 0-15,0 0 0 16,13-7 1-16,-10-12-2 16,-3-9 0-16,2-9 0 15,2-1 0-15,-4-10 0 0,0-3 0 16,0-4 0-16,0-3 0 15,0 0 0-15,0 4 0 16,0 5 0-16,-4 5 0 16,4 6 0-16,-2 1 0 15,2 15 0-15,-3 6 0 0,3 16 0 16,-4-12 0-16,4 12 0 16,0 9 0-16,0 6 0 15,0 19 0-15,0-3 0 0,4 14 0 16,-1 6 0-16,-3 12 0 15,2 3 0-15,-2 5 0 16,0 3 0-16,0 3 0 16,0 4 0-16,-2-5 0 0,-5 2 0 15,0-5 0-15,2-5 0 16,1-8 0-16,-3-1 0 16,5-11 0-16,-2-8 0 15,4-6 0-15,-3-9 0 0,3-5 0 16,0-8 0-16,0-12-16 15,-7-6-72-15,11-14-3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10.1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115 0 386 0,'0'0'5'16,"0"0"2"-16,0 0 2 0,0 0 1 16,-4 10 0-16,-2 6 2 15,-1 7 1-15,-2 8 0 16,-4 10-4-16,-1 16-3 0,2 3 0 15,3 17-2-15,-5 7-1 16,8-1-1-16,-4 10-1 16,4-7 0-16,3 4 0 15,3-6-1-15,0-8 1 16,0-4 1-16,3-9 0 0,1-10 0 16,1-9 0-16,2-8 2 15,-1-11-4-15,1-5 0 16,0-4 0-16,-7-16 0 15,5 15 0-15,-5-15 0 0,0 0 0 16,0 0 0-16,0 0 0 16,4-6 0-16,-11 6-64 15,7 0-26-15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38.2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846DEC-8F6B-48D2-BA1F-18F711744B11}" emma:medium="tactile" emma:mode="ink">
          <msink:context xmlns:msink="http://schemas.microsoft.com/ink/2010/main" type="inkDrawing"/>
        </emma:interpretation>
      </emma:emma>
    </inkml:annotationXML>
    <inkml:trace contextRef="#ctx0" brushRef="#br0">273 0 251 0,'0'0'7'0,"0"0"5"16,-19 6 3-16,19-6 3 0,-25 10 2 16,11-4 2-16,-4 4 1 15,-8 5 0-15,3-2-6 16,-3 13-4-16,4 3-4 0,-5 10-1 15,9 4-4-15,-5 10-1 16,7 4 0-16,6 4-1 16,6 0 0-16,8-3 0 15,12-6 1-15,14-7 0 0,5-10-1 16,13-13 1-16,10-8-1 16,3-14 1-16,4-6-1 15,-1-15 0-15,-2-11 0 16,-5 0 0-16,-11-8 0 15,-11-3-1-15,-19-2 0 0,-10-2-1 16,-6 4 0-16,-18-2 1 16,-12 8-1-16,-5 4-1 15,-1 3 0-15,-5 11-4 16,8 6-7-16,-3-2-14 0,4 15-55 16,13 3-3-16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38.5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A17A0A-46B3-44D8-9BE9-EEE55B2E2F77}" emma:medium="tactile" emma:mode="ink">
          <msink:context xmlns:msink="http://schemas.microsoft.com/ink/2010/main" type="inkDrawing"/>
        </emma:interpretation>
      </emma:emma>
    </inkml:annotationXML>
    <inkml:trace contextRef="#ctx0" brushRef="#br0">121 32 355 0,'0'0'7'15,"0"0"2"-15,-9 0 3 16,9 0-1-16,-19 8 1 15,8 6 0-15,-5 5 1 0,0 6-1 16,0 8-5-16,4 5-3 16,-1 7-2-16,10 1 0 15,-1 1 0-15,4-3-1 16,9-2 0-16,18-9 1 16,5-11-1-16,7-7 1 0,8-9-1 15,4-9 1-15,2-12-1 16,0-10 1-16,1-6-2 15,-11-7 3-15,-11-10-1 0,-4 4 0 16,-14-4-1-16,-12-2 0 16,-4 1-1-16,-21 7 0 15,-12 10-1-15,-10 6-2 16,-7 14-7-16,-8 5-18 0,-11 17-53 16,3 15 0-16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39.4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60B983-19EC-4EF2-85C4-4F23B715DCDB}" emma:medium="tactile" emma:mode="ink">
          <msink:context xmlns:msink="http://schemas.microsoft.com/ink/2010/main" type="inkDrawing"/>
        </emma:interpretation>
      </emma:emma>
    </inkml:annotationXML>
    <inkml:trace contextRef="#ctx0" brushRef="#br0">237 5 304 0,'0'0'4'16,"0"0"2"-16,0 0 3 16,0 0-1-16,-21-6 2 0,21 6 2 15,-18 6 0-15,-2 16 1 16,-6 4-3-16,1 16-3 15,-5 7-1-15,2 1-1 0,1 11-2 16,8-6 0-16,1 2-1 16,14-8 1-16,10-17-1 15,17-6 1-15,16-16 0 16,12-10 1-16,7-17 0 16,1-12 1-16,1-9-3 0,-1-7 1 15,-15-7 0-15,-5 4-1 16,-20-7 0-16,-13 9-1 15,-12-1 0-15,-20 9-2 16,-9 9 0-16,-6 8-2 0,-5 7-5 16,7 8-10-16,-2 6-38 15,11 6-24-15,14 10-2 16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39.7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F48DCF-D26E-473D-8E99-00A1451DE8D6}" emma:medium="tactile" emma:mode="ink">
          <msink:context xmlns:msink="http://schemas.microsoft.com/ink/2010/main" type="inkDrawing"/>
        </emma:interpretation>
      </emma:emma>
    </inkml:annotationXML>
    <inkml:trace contextRef="#ctx0" brushRef="#br0">99-1 359 0,'0'0'6'16,"0"0"0"-16,-16 0 2 0,16 0 2 15,-23 4 1-15,14 6 1 16,0 6 1-16,-5 10 0 15,9 9-3-15,1 17-1 16,1 9-2-16,3 16-1 0,-4 5-1 16,4 13-1-16,0 3-2 15,-3-1 0-15,1-4 0 16,2-2-3-16,-7-9-5 16,7-4-22-16,12-15-54 15,-12-5-2-15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20.2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89-1 89 0,'0'0'7'15,"0"0"6"-15,0 0 6 0,0 0 3 16,7 0 6-16,-7 0 3 16,0 0 1-16,17 0 1 15,-17 0-4-15,0 0-6 16,0 0-5-16,0 0-2 0,0 0-3 16,0 0-1-16,0 0-3 15,0 0 0-15,0 2 0 16,0-2 1-16,0 0-1 15,0 0 0-15,0 0 0 16,0 0-2-16,0 0 0 0,0 0-2 16,0 0-1-16,0 17-1 15,0-17-1-15,0 10-1 16,0-10 0-16,-4 24-1 0,-2-7 1 16,2-1-1-16,-3 9 1 15,1-3 0-15,2 2 0 16,-6 2-1-16,7 5 1 15,-8-4 0-15,9 5 0 0,-1-2-1 16,-1 7 1-16,1 4-1 16,-1-2 0-16,-2 7 1 15,2-1-1-15,-3 1 0 16,4 1 0-16,-4 0 0 0,4-1 1 16,-4-3-1-16,5-2 1 15,2 2 0-15,0-7-1 16,0-1 1-16,-5-2-1 15,5-3 0-15,0-7 0 0,0 3 0 16,5-2 0-16,-5 0 0 16,2-3 0-16,1-3 0 15,-3 3 0-15,4-6 1 16,-1 2-1-16,1-3 0 16,-4-14 1-16,3 18-1 0,-3-18 2 15,0 0 0-15,0 0 0 16,0 0 0-16,0 0 1 15,0 0-1-15,0 0 0 0,0 0 0 16,0 0-2-16,0 0 0 16,0-12 0-16,0 12 0 15,0 0 0-15,0 0 0 16,0 0 0-16,0 0 0 0,0 0 0 16,0 0 0-16,0 0 0 15,0 0 0-15,0 0 0 16,-3-12 0-16,3 12 0 15,0 0 0-15,0 0 0 0,-4-10 0 16,4 10 0-16,0 0 0 16,0 0 0-16,0 0 0 15,0 0 0-15,0 0 0 0,0 0 0 16,0 0 0-16,0 0 0 16,0 0 0-16,0 0 0 15,0 0 0-15,0 0 0 16,0 0 0-16,0 0 0 15,0 6 0-15,0-6 0 0,10 22 0 16,1-3 0-16,-1 5 0 16,0-1 0-16,6 2 0 15,1 2 0-15,3 4 0 16,3-1 0-16,8 0 0 0,-1 3 0 16,4-3 0-16,2 3 0 15,-2 1 0-15,6-1 0 16,-4 0 0-16,5 1 0 15,-8-3 0-15,12 1 0 0,-9 1 0 16,4 1 0-16,1-7 0 16,-2 3 0-16,-2 0 0 15,7-7 0-15,-4 5 0 0,-4-5 0 16,-1-3 0-16,-2-3 0 16,1-2 0-16,-12-1 0 15,6-4 0-15,-11-3 0 16,-1-1 0-16,-16-6 0 15,17 0 0-15,-17 0 0 0,0-10 0 16,0 10 0-16,-10-20 0 16,-8 10 0-16,2 1 0 15,-1 2 0-15,-5 0 0 16,-6 3 0-16,5 4 0 0,-4 0 0 16,3 0 0-16,2 11 0 15,5-1 0-15,-11 3 0 16,8 4 0-16,4 3 0 15,-1 4 0-15,3-5 0 0,9 5 0 16,-7-1 0-16,12 1 0 16,-2-6 0-16,11-1 0 15,8-3 0-15,4-4 0 0,8-2 0 16,2-8 0-16,2 0 0 16,4-14 0-16,-4 4 0 15,0-7 0-15,-5-3 0 16,-8 3 0-16,-3-2 0 15,-15 2 0-15,-2-3 0 0,-2 4 0 16,-18 1 0-16,-4 1 0 16,-2 8 0-16,-2 2 0 15,-5 2 0-15,3 2 0 16,7 6 0-16,-4 7 0 0,10 9 0 16,1-6 0-16,12 4 0 15,4 3 0-15,0-6 0 16,9 2 0-16,8-2 0 15,7-3 0-15,-1-8 0 0,4-6 0 16,1 0 0-16,-6-6 0 16,-1-5 0-16,-11-5 0 15,-3 2-12-15,-12-3-25 0,-11 11-49 16,-1-1-3-16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40.2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457684-41C4-4BF3-B506-8419D3B58F88}" emma:medium="tactile" emma:mode="ink">
          <msink:context xmlns:msink="http://schemas.microsoft.com/ink/2010/main" type="inkDrawing"/>
        </emma:interpretation>
      </emma:emma>
    </inkml:annotationXML>
    <inkml:trace contextRef="#ctx0" brushRef="#br0">-3 0 328 0,'0'0'6'16,"0"0"1"-16,0 0 2 15,0 10 2-15,0 2 3 16,0 5 1-16,6 9-1 0,4 8 2 15,-4 12-7-15,1 9 0 16,5 9-2-16,-1 6-1 16,-2 7-1-16,1 10-2 0,-4-3-3 15,-3-2-3-15,1-4-8 16,-1-5-25-16,13-1-42 16,-16-15-4-16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40.5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0C751E-6778-4EDB-838C-B35BCB161DCF}" emma:medium="tactile" emma:mode="ink">
          <msink:context xmlns:msink="http://schemas.microsoft.com/ink/2010/main" type="inkDrawing"/>
        </emma:interpretation>
      </emma:emma>
    </inkml:annotationXML>
    <inkml:trace contextRef="#ctx0" brushRef="#br0">93 0 418 0,'0'0'2'16,"0"0"0"-16,-9 2 1 15,-7 11 1-15,2 6 1 0,-2 11 0 16,4 8 0-16,-1 10 0 16,4 10-1-16,9 3 0 15,0 0 0-15,18 4-1 0,9-16-1 16,11-6 0-16,7-14-1 16,7-13 1-16,2-16 0 15,1-12-1-15,-7-17-1 16,-2-12-1-16,-7-6 0 0,-21 0-4 15,-7 0-3-15,-15 7-7 16,-21 5-36-16,-14 12-33 16,-12 11-1-16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40.9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CBD615-19CC-4DCD-B436-D9F0E4E9C28D}" emma:medium="tactile" emma:mode="ink">
          <msink:context xmlns:msink="http://schemas.microsoft.com/ink/2010/main" type="inkDrawing"/>
        </emma:interpretation>
      </emma:emma>
    </inkml:annotationXML>
    <inkml:trace contextRef="#ctx0" brushRef="#br0">0 0 385 0,'0'0'5'0,"0"0"1"16,0 0 2-16,9 6 1 15,-2 10 2-15,0 9 0 0,2 12 2 16,4 10 0-16,-3 18-4 16,-3 8-1-16,-5 14-2 15,2 6-2-15,-4 7-1 16,0 2-1-16,0 5-3 0,0-11-1 16,0-6-5-16,3-19-6 15,13-4-14-15,0-9-55 16,7-29-2-16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1:41.2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0C480D-B267-4ED7-BDAB-10BCD21128A5}" emma:medium="tactile" emma:mode="ink">
          <msink:context xmlns:msink="http://schemas.microsoft.com/ink/2010/main" type="inkDrawing"/>
        </emma:interpretation>
      </emma:emma>
    </inkml:annotationXML>
    <inkml:trace contextRef="#ctx0" brushRef="#br0">126-1 451 0,'0'0'5'0,"0"0"0"15,0 0 1-15,-6 0 0 16,-4 10 1-16,4 8 1 0,-4 15 1 16,1 15 0-16,-5 13-4 15,5 16-5-15,-7 13 0 16,2 9 0-16,2 10 0 16,2-3 0-16,7 14-15 0,0-11-71 15,-3-6-2-15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2:01.7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1EE217-45DD-44C5-8812-65E4B2D99F95}" emma:medium="tactile" emma:mode="ink">
          <msink:context xmlns:msink="http://schemas.microsoft.com/ink/2010/main" type="writingRegion" rotatedBoundingBox="25556,7192 33726,6679 34303,15860 26133,16372"/>
        </emma:interpretation>
      </emma:emma>
    </inkml:annotationXML>
    <inkml:traceGroup>
      <inkml:annotationXML>
        <emma:emma xmlns:emma="http://www.w3.org/2003/04/emma" version="1.0">
          <emma:interpretation id="{DF9BD0BA-6B4D-480A-B601-12D486FEACCA}" emma:medium="tactile" emma:mode="ink">
            <msink:context xmlns:msink="http://schemas.microsoft.com/ink/2010/main" type="paragraph" rotatedBoundingBox="26982,7236 31645,6665 31808,7996 27145,85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C5070A-A016-4603-8978-881709E70BCB}" emma:medium="tactile" emma:mode="ink">
              <msink:context xmlns:msink="http://schemas.microsoft.com/ink/2010/main" type="line" rotatedBoundingBox="26982,7236 31645,6665 31808,7996 27145,8567">
                <msink:destinationLink direction="with" ref="{FF221D76-C944-4858-A880-E3762510C7B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3677967-4E1D-4D62-8808-C9E0D57AF584}" emma:medium="tactile" emma:mode="ink">
                <msink:context xmlns:msink="http://schemas.microsoft.com/ink/2010/main" type="inkWord" rotatedBoundingBox="26982,7236 31645,6665 31808,7996 27145,8567"/>
              </emma:interpretation>
              <emma:one-of disjunction-type="recognition" id="oneOf0">
                <emma:interpretation id="interp0" emma:lang="en-US" emma:confidence="0">
                  <emma:literal>mint m</emma:literal>
                </emma:interpretation>
                <emma:interpretation id="interp1" emma:lang="en-US" emma:confidence="1">
                  <emma:literal>minter m</emma:literal>
                </emma:interpretation>
                <emma:interpretation id="interp2" emma:lang="en-US" emma:confidence="0">
                  <emma:literal>minterm</emma:literal>
                </emma:interpretation>
                <emma:interpretation id="interp3" emma:lang="en-US" emma:confidence="0">
                  <emma:literal>misterm</emma:literal>
                </emma:interpretation>
                <emma:interpretation id="interp4" emma:lang="en-US" emma:confidence="0">
                  <emma:literal>midterm</emma:literal>
                </emma:interpretation>
              </emma:one-of>
            </emma:emma>
          </inkml:annotationXML>
          <inkml:trace contextRef="#ctx0" brushRef="#br0">3 0 352 0,'0'0'4'0,"0"0"2"16,-3 10 1-16,3-1 1 0,0 10 2 16,0 7 0-16,3 5 2 15,1 15 0-15,1 5-2 16,6 11-2-16,1 4-2 15,-5 5 0-15,2 3 0 0,-2-3-1 16,-1-7-2-16,6-12-1 16,-1-8 2-16,-5-15 0 15,-2-13 1-15,-4-16 0 0,13 0-1 16,-4-25-1-16,3-13 1 16,-8-11-1-16,3-2-1 15,-1-10-1-15,0-4-2 16,1 2 0-16,2 4 0 0,1 8-1 15,-6 12 0-15,-2 4 0 16,5 15 0-16,-7 20 0 16,19-6 1-16,-3 19 1 15,0 19 0-15,1-2 2 0,0 11-1 16,11 7 0-16,1 0 2 16,-10-6-1-16,1 0-1 15,-4-17 1-15,-7 1 0 16,4-9-2-16,-3-11 2 15,-10-6-1-15,0-19 0 0,7-7 0 16,-2-3-1-16,6-3 0 16,1-7-1-16,2 0 1 15,4 1-2-15,8 2 0 0,1 9 0 16,5 3 1-16,-9 18-1 16,2 2 3-16,0 4-2 15,5 18 1-15,-9 0 0 16,6 17 1-16,-11 4 0 0,10 6-2 15,-10 0-11-15,16-16-61 16,-7 22-9-16</inkml:trace>
          <inkml:trace contextRef="#ctx0" brushRef="#br0" timeOffset="218.768">1150 95 388 0,'0'0'6'0,"0"0"1"16,-9 7 2-16,5 10 0 15,1 2 1-15,0 9 2 16,3 7 0-16,0 6 0 16,6 6-5-16,7 10-4 0,-4 1-9 15,12 3-25-15,-5-6-49 16,-7 0-3-16</inkml:trace>
          <inkml:trace contextRef="#ctx0" brushRef="#br0" timeOffset="390.658">1072-210 398 0,'0'0'2'15,"0"0"0"-15,-16 0-1 16,16 0-5-16,0 0-24 0,-16 22-44 16,20-5-5-16</inkml:trace>
          <inkml:trace contextRef="#ctx0" brushRef="#br0" timeOffset="781.277">1430 10 374 0,'0'0'6'0,"0"0"3"0,-2 12 0 16,2 4 1-16,2 6 1 15,12 10 0-15,-2 7 1 16,10 3 0-16,8 12-6 16,-7 4-1-16,0 0-1 0,-2 0-2 15,2-7 0-15,-7-7 0 16,-3-4-1-16,-10-8 1 15,-3-13 1-15,0-19-1 16,0 0 1-16,0-9-1 16,0-17 1-16,-3-6-1 15,3-10 0-15,0-6-2 0,7-11-2 16,9 5 2-16,5 3-2 16,0 2 0-16,-3 8 1 15,5 6-1-15,7 13-1 0,-5 11 2 16,-2 11 0-16,0 11 0 15,-7 8 2-15,7 9 0 16,-7 11-1-16,0 4 2 16,-4 7-7-16,1 1-9 0,3-9-52 15,0 10-17-15</inkml:trace>
          <inkml:trace contextRef="#ctx0" brushRef="#br0" timeOffset="1218.77">2155-119 389 0,'0'0'5'0,"0"0"-1"16,14-6 1-16,5 2 0 16,6 2 0-16,14 2-3 15,2-4-14-15,2 4-60 16,22 4-7-16</inkml:trace>
          <inkml:trace contextRef="#ctx0" brushRef="#br0" timeOffset="1046.908">2178-822 385 0,'0'0'7'16,"0"0"1"-16,0 0 1 15,-13-7 0-15,13 7 3 0,-3 17 0 16,6 8 0-16,10 16 3 15,6 18-8-15,10 14-1 16,1 17 0-16,7 17-2 16,2 11-2-16,-7 1-1 15,1 6-8-15,-13-10-14 0,-4 1-61 16,-9-10-3-16</inkml:trace>
          <inkml:trace contextRef="#ctx0" brushRef="#br0" timeOffset="1875.033">2314 317 398 0,'0'0'7'15,"0"0"0"-15,2 10 2 16,12-3 1-16,4 5 0 15,2-3 1-15,13 1 1 0,6-4-2 16,9-2-5-16,0-4-1 16,7-4-1-16,-7-5-3 15,0-13 2-15,-3-1-3 16,-2-5 0-16,-9-11 0 0,-4-2 1 16,-11-2-2-16,-10-4 1 15,-2 4 0-15,-3 5 0 16,-4 4 1-16,-7 8 0 15,-2 5-1-15,9 21 1 0,-20-2 1 16,13 14-1-16,7 11 1 16,0 6 0-16,0 2 0 15,16 5 0-15,4 1 1 16,-1 0-1-16,10-5 0 0,4 0-1 16,1-14-3-16,12 0-1 15,0-14 0-15,-2-2-1 16,-1-2-1-16,-6-12 1 15,-1-8 0-15,-13-9 1 0,-4 3 3 16,-12-5 1-16,-7-4 2 16,-14-4 1-16,-5 3 0 15,-10 2 0-15,3 0 2 16,1 9-1-16,2 2-1 16,3 4 1-16,11 10-1 0,9 9-1 15,9-13 0-15,9 10-1 16,7 3-1-16,10-3 1 15,-3 3-1-15,10 0 0 0,-6 0 1 16,-1 3-1-16,-6-3 0 16,1 3 1-16,-5 3-1 15,-13 1 1-15,2 2 0 16,-8 4 1-16,4 2-1 0,-4 9 0 16,1 1 1-16,0 8-2 15,-2 4 1-15,2 2 1 16,-3 1-4-16,8 4-7 15,-12-6-21-15,4 1-54 0,-1-4-3 16</inkml:trace>
          <inkml:trace contextRef="#ctx0" brushRef="#br0" timeOffset="2421.914">3764-280 413 0,'0'0'4'0,"0"0"1"16,-14-2 1-16,14 2 0 0,-9 8 1 16,2 6 1-16,7 8 0 15,0 0 0-15,14 14-4 16,2 5-1-16,0 7-1 16,7-2 0-16,-2 3-2 0,-1-5-1 15,-4-6 0-15,-4-1 1 16,-8-16-1-16,-1-5 1 15,-3-16 0-15,0 0-1 16,4-10 2-16,-4-11 0 0,5-9 0 16,-1-5-1-16,6-7 1 15,3 2-1-15,3-3 0 16,-6 7 0-16,3 2 0 0,-1 4 0 16,2 7-1-16,-2 11 1 15,1 8-1-15,0 4 1 16,0 10-1-16,7 9 1 15,-8 7-1-15,4 6 1 16,4-3 0-16,-8 2 0 0,1-4 0 16,1-1 0-16,-2-13 1 15,1-7 0-15,-13-6 0 16,23-6 1-16,-7-13-1 16,0-8 0-16,10-9-1 0,6 8 1 15,-3-6-1-15,3-3 1 16,6 1-1-16,-2 5 0 15,-1 2 0-15,1 6 0 16,-8 7 0-16,2 11 0 0,-5 5 0 16,2 3 0-16,-8 12-1 15,4 15 1-15,-7 1-5 16,3 14-16-16,10 0-61 0,-17 3-3 16</inkml:trace>
        </inkml:traceGroup>
      </inkml:traceGroup>
    </inkml:traceGroup>
    <inkml:traceGroup>
      <inkml:annotationXML>
        <emma:emma xmlns:emma="http://www.w3.org/2003/04/emma" version="1.0">
          <emma:interpretation id="{E6679B46-4FE8-498E-90A0-C1211B76CE2F}" emma:medium="tactile" emma:mode="ink">
            <msink:context xmlns:msink="http://schemas.microsoft.com/ink/2010/main" type="paragraph" rotatedBoundingBox="25685,9242 33855,8729 33948,10212 25778,10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8423E7-7965-4B55-8BCF-1E1A8A0DD499}" emma:medium="tactile" emma:mode="ink">
              <msink:context xmlns:msink="http://schemas.microsoft.com/ink/2010/main" type="line" rotatedBoundingBox="25685,9242 33855,8729 33948,10212 25778,10725"/>
            </emma:interpretation>
          </emma:emma>
        </inkml:annotationXML>
        <inkml:traceGroup>
          <inkml:annotationXML>
            <emma:emma xmlns:emma="http://www.w3.org/2003/04/emma" version="1.0">
              <emma:interpretation id="{2F2E5980-90E8-4444-862A-DD841A995921}" emma:medium="tactile" emma:mode="ink">
                <msink:context xmlns:msink="http://schemas.microsoft.com/ink/2010/main" type="inkWord" rotatedBoundingBox="25732,9994 26456,9949 26482,10378 25759,10424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€</emma:literal>
                </emma:interpretation>
                <emma:interpretation id="interp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3265.679">-1328 2224 396 0,'0'0'5'16,"0"0"2"-16,0 0 2 0,10 0 2 15,9 0 0-15,11 4 1 16,11-8 1-16,10 1 0 15,14-3-5-15,15-3-2 16,11-4-7-16,19 4-19 0,5-5-60 16,-5 2-5-16</inkml:trace>
          <inkml:trace contextRef="#ctx0" brushRef="#br0" timeOffset="3453.181">-1147 2616 419 0,'0'0'5'0,"0"0"1"0,9 0 2 15,11 0 1-15,15 0 0 16,11 0 0-16,11-9-1 16,17 5-9-16,6 4-64 15,21-6-16-15</inkml:trace>
        </inkml:traceGroup>
        <inkml:traceGroup>
          <inkml:annotationXML>
            <emma:emma xmlns:emma="http://www.w3.org/2003/04/emma" version="1.0">
              <emma:interpretation id="{27E99BFD-E1B5-4D5C-B50E-3F43B45FF68E}" emma:medium="tactile" emma:mode="ink">
                <msink:context xmlns:msink="http://schemas.microsoft.com/ink/2010/main" type="inkWord" rotatedBoundingBox="28571,9061 33855,8729 33948,10212 28664,10544"/>
              </emma:interpretation>
              <emma:one-of disjunction-type="recognition" id="oneOf2">
                <emma:interpretation id="interp10" emma:lang="en-US" emma:confidence="0">
                  <emma:literal>may turn</emma:literal>
                </emma:interpretation>
                <emma:interpretation id="interp11" emma:lang="en-US" emma:confidence="1">
                  <emma:literal>max tern</emma:literal>
                </emma:interpretation>
                <emma:interpretation id="interp12" emma:lang="en-US" emma:confidence="0">
                  <emma:literal>may then</emma:literal>
                </emma:interpretation>
                <emma:interpretation id="interp13" emma:lang="en-US" emma:confidence="0">
                  <emma:literal>maxtern</emma:literal>
                </emma:interpretation>
                <emma:interpretation id="interp14" emma:lang="en-US" emma:confidence="0">
                  <emma:literal>maxtenn</emma:literal>
                </emma:interpretation>
              </emma:one-of>
            </emma:emma>
          </inkml:annotationXML>
          <inkml:trace contextRef="#ctx0" brushRef="#br0" timeOffset="5406.349">4634 1714 371 0,'0'0'2'0,"9"0"1"16,7 0-1-16,7 2 1 16,18 8-3-16,5-6-20 15,14 10-48-15,9 1-3 0</inkml:trace>
          <inkml:trace contextRef="#ctx0" brushRef="#br0" timeOffset="5225.851">4813 1063 353 0,'0'0'6'16,"-5"12"3"-16,5 8 2 0,0 11 3 15,0 14 1-15,5 20 0 16,6 16 1-16,1 11 1 16,8 20-6-16,-4 7-4 15,0 6-4-15,0 8-8 0,-6-8-18 16,-17-6-58-16,7-7-3 15</inkml:trace>
          <inkml:trace contextRef="#ctx0" brushRef="#br0" timeOffset="6203.229">4981 2328 411 0,'0'0'5'15,"0"12"1"-15,4 1 1 16,3 3 2-16,5 0-1 0,8 3 0 16,5-3 1-16,7 2 0 15,10-10-5-15,3-8 0 16,4 0-2-16,2-12-1 15,1-8 0-15,-4-13 0 0,-9-5 0 16,-4-6-1-16,-3-11 0 16,-6-3 1-16,-10-9 0 15,-6-1-1-15,-3 3 1 16,-7 5-1-16,0 9 0 0,-4 9 0 16,-5 10 1-16,-1 10-1 15,-3 18-1-15,-1 4 2 16,-2 13-1-16,4 13 0 15,-1 5 0-15,4 6 1 0,-5 7 0 16,11 4-1-16,1 1 1 16,-2 2-1-16,4-6 0 15,4 4 0-15,8-11 0 16,-3 0 0-16,5-5 1 0,-5-5 0 16,4-5-1-16,10-8 0 15,-1-2 1-15,4-4-1 16,-3-5 1-16,12-4-1 0,-5 0 1 15,7-4 1-15,-1-8-1 16,-4-1 0-16,1-6 0 16,-4-3 0-16,-1 0 0 15,-8-9 0-15,-4 3 0 16,1-4-1-16,-11-3 1 0,-6 3-1 16,-4-1 0-16,-5 2-1 15,-5 1 1-15,-4 7 0 16,-2 5 0-16,-9 4-1 15,7 2 1-15,8 6-1 0,14 6 1 16,-12-9 0-16,12 9 0 16,0 0 0-16,10 0 0 15,8 0 1-15,2 0-1 16,22 0 0-16,-17 0 0 0,12 0 0 16,-5 0 0-16,7-4 0 15,-11 1 1-15,-8 0 0 16,-4-1-1-16,-16 4 1 15,16-3 1-15,-16 3-2 0,16 0 0 16,-16 0 0-16,3 17 0 16,6 1 0-16,2 1 0 15,-8 11 0-15,13 2 0 16,-16 9 0-16,0-3 0 0,0 15-9 16,-10 7-54-16,4-15-24 15,3-3 0-15</inkml:trace>
          <inkml:trace contextRef="#ctx0" brushRef="#br0" timeOffset="6609.482">6270 1829 395 0,'0'0'5'0,"0"0"1"15,0 0 1-15,-2-12 1 16,2 12 1-16,0 0 1 15,12 12-1-15,1 4 1 16,3 11-4-16,7 8-2 0,0 10-1 16,-5 1-1-16,5 1-1 15,-7 3-1-15,-9-3 1 16,-2-12-1-16,-1-6 1 0,-1-7 0 16,-3-10 0-16,0-12 1 15,0 0 0-15,4-25 0 16,1-4-1-16,0-3 1 15,-3-11 0-15,2 3-1 16,2-8 0-16,7 1 0 0,-6 0 0 16,6 0 0-16,-1 10 1 15,11 2-2-15,-4 4 1 16,10 8 0-16,3 14-1 16,-6 6 0-16,17 6-1 0,-8 19 1 15,-3 10-1-15,-7 9 1 16,11 1-1-16,-7 17-6 15,-13-4-12-15,0 2-64 16,-12-1-2-16</inkml:trace>
          <inkml:trace contextRef="#ctx0" brushRef="#br0" timeOffset="4171.96">1554 1976 428 0,'0'0'1'0,"0"0"0"16,0 0 1-16,0 0 0 16,9 14 2-16,3 3 2 15,8 9-1-15,6 15 1 0,8 6 0 16,5 16-1-16,4 7-1 16,-1 10 0-16,-7 4-3 15,1-8-1-15,-8-1-1 0,-5-15-1 16,-3-7 0-16,-8-19 1 15,-3-18-1-15,-9-16 0 16,14-3 2-16,-14-22 0 16,-3-15 0-16,-4-8 0 0,-2-5 1 15,-5-6-1-15,1-1 0 16,1 1 1-16,3 8-1 16,5 10 0-16,4 8 0 15,0 13 0-15,13 18 0 16,10 4 0-16,9 12 1 0,10 17-1 15,3-1 0-15,9 8 1 16,-2 0-1-16,-1-1 1 16,-3-9 0-16,-9-6-1 15,-3-12 1-15,-13-10 0 0,-11-4 0 16,-8-18 1-16,-4-2-1 16,0-16 1-16,-7-2-1 15,1-2 1-15,-4-4-1 0,10 2 0 16,0 2 0-16,7 12-1 15,9 1 1-15,12 13-1 16,2 8 0-16,9 10 1 16,5 3-1-16,1 20-1 0,6 5-3 15,2 15-13-15,-5-2-64 16,3 2-4-16</inkml:trace>
          <inkml:trace contextRef="#ctx0" brushRef="#br0" timeOffset="4546.951">3250 2055 427 0,'0'0'4'0,"-16"-4"0"16,0 4 1-16,-3 0 0 16,-3 13 1-16,-4 3 0 15,1 9 0-15,-5 2 0 16,12 11-3-16,1 4-2 15,11-4 1-15,6 1-2 0,2-9 0 16,12-6 0-16,9-11 1 16,5-10-1-16,4-9 0 15,0-13 1-15,-5-3-1 0,8-13 1 16,-12-2 0-16,-1-4-1 16,-3 0 1-16,-12 2 0 15,2 0 0-15,-9 8-1 16,4 1 2-16,-4 9-2 0,3 3 2 15,-3 18-1-15,0 0 1 16,16 10-1-16,-3 17 1 16,-1 7-1-16,5 10 0 15,-1 5-2-15,6 13-4 0,-6-4-17 16,-6 3-59-16,13-1-4 16</inkml:trace>
          <inkml:trace contextRef="#ctx0" brushRef="#br0" timeOffset="4765.718">4207 1820 404 0,'0'0'7'0,"-12"9"0"0,-4 4 2 15,-4 10 0-15,1 3 0 16,-3 16 0-16,3 5 1 15,-8 12 0-15,6 5-7 0,7 3-8 16,1-7-21-16,3 13-55 16,8-5-2-16</inkml:trace>
          <inkml:trace contextRef="#ctx0" brushRef="#br0" timeOffset="4953.222">3737 1976 339 0,'0'0'8'0,"0"0"2"15,20 18 2-15,3 1 0 16,9 3 2-16,10 11-2 0,13 2 1 16,2 6-3-16,5 1-20 15,-7 6-65-15,9-5-2 16</inkml:trace>
        </inkml:traceGroup>
      </inkml:traceGroup>
    </inkml:traceGroup>
    <inkml:traceGroup>
      <inkml:annotationXML>
        <emma:emma xmlns:emma="http://www.w3.org/2003/04/emma" version="1.0">
          <emma:interpretation id="{84B8591A-877F-4E44-A8AE-D035E6980EFD}" emma:medium="tactile" emma:mode="ink">
            <msink:context xmlns:msink="http://schemas.microsoft.com/ink/2010/main" type="paragraph" rotatedBoundingBox="26206,11806 31018,11780 31026,13264 26214,132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A434B6-7EDE-4D6C-A9A8-2C1D04E7DA12}" emma:medium="tactile" emma:mode="ink">
              <msink:context xmlns:msink="http://schemas.microsoft.com/ink/2010/main" type="line" rotatedBoundingBox="26206,11806 31018,11780 31026,13264 26214,13289"/>
            </emma:interpretation>
          </emma:emma>
        </inkml:annotationXML>
        <inkml:traceGroup>
          <inkml:annotationXML>
            <emma:emma xmlns:emma="http://www.w3.org/2003/04/emma" version="1.0">
              <emma:interpretation id="{86EC8555-BB60-4956-8C9D-2AF12D514688}" emma:medium="tactile" emma:mode="ink">
                <msink:context xmlns:msink="http://schemas.microsoft.com/ink/2010/main" type="inkWord" rotatedBoundingBox="26206,11806 29370,11789 29378,13272 26214,13289"/>
              </emma:interpretation>
              <emma:one-of disjunction-type="recognition" id="oneOf3">
                <emma:interpretation id="interp15" emma:lang="en-US" emma:confidence="0">
                  <emma:literal>I,l,1</emma:literal>
                </emma:interpretation>
                <emma:interpretation id="interp16" emma:lang="en-US" emma:confidence="0">
                  <emma:literal>1,"'</emma:literal>
                </emma:interpretation>
                <emma:interpretation id="interp17" emma:lang="en-US" emma:confidence="0">
                  <emma:literal>Is','</emma:literal>
                </emma:interpretation>
                <emma:interpretation id="interp18" emma:lang="en-US" emma:confidence="0">
                  <emma:literal>'n,'</emma:literal>
                </emma:interpretation>
                <emma:interpretation id="interp19" emma:lang="en-US" emma:confidence="0">
                  <emma:literal>b,'</emma:literal>
                </emma:interpretation>
              </emma:one-of>
            </emma:emma>
          </inkml:annotationXML>
          <inkml:trace contextRef="#ctx0" brushRef="#br0" timeOffset="11562.692">-805 4077 254 0,'0'0'6'0,"0"0"5"15,0 0 3-15,-14-6 5 16,14 6 3-16,0 0 3 16,-19 0 2-16,19 0 1 0,0 0-5 15,0 0-5-15,-9 0-4 16,9 0-2-16,0 0-4 15,0 9-2-15,0 8-1 16,-4 1-1-16,1 8-1 0,3 5 1 16,0 6-1-16,0 8 2 15,0 0-5-15,3 13 0 16,1-4 0-16,5 4 0 0,3 0 0 16,-1 0 0-16,-1-7 0 15,-4-3 0-15,4-3 0 16,-4-9 0-16,0-8 0 15,0-8 0-15,-2-4 0 16,-4-16 0-16,0 0 0 0,0 0 0 16,0 0 0-16,0 0 0 15,6-10 0-15,-6 10 0 16,4-20 0-16,-4 20 0 16,0 0-43-16,9-12-47 0,-9 12-3 15</inkml:trace>
          <inkml:trace contextRef="#ctx0" brushRef="#br0" timeOffset="12078.324">257 4897 434 0,'0'0'6'0,"0"0"1"16,0 0 2-16,-9-13 0 16,9 13 0-16,0 0 1 0,0 0 0 15,0 0 1-15,3 10-5 16,-3 8-6-16,4 0 0 16,-4 18 0-16,-4 3 0 15,-8 6 0-15,-4 6 0 0,-11 2 0 16,1 3 0-16,-9 1 0 15,-3-4 0-15,-4-5 0 16,-4-9 0-16,1-4 0 0,1-9 0 16,-2-10 0-16,0-7 0 15,5-9 0-15,6 0 0 16,3-9 0-16,12-5 0 16,1-8-10-16,6 0-76 0,13 0-3 15</inkml:trace>
          <inkml:trace contextRef="#ctx0" brushRef="#br0" timeOffset="12484.596">844 4006 400 0,'0'0'5'0,"0"0"1"15,0 0 1-15,0 0 0 16,0 0 2-16,0 17 1 16,-4 3 1-16,4 2 1 15,-2 6-4-15,2 14-1 0,0 10 1 16,0 9-1-16,2 4-1 15,2 7-1-15,6 0-2 16,-3 1-3-16,-2-2 0 16,2-2 0-16,2-6 0 0,2-9 0 15,-2-5 0-15,1-11 0 16,-1-6 0-16,-2-10 0 16,-1-2 0-16,-3-10 0 15,-3-10 0-15,0 0 0 0,0 0 0 16,13 6 0-16,1-6-86 15,-14 0-4-15</inkml:trace>
          <inkml:trace contextRef="#ctx0" brushRef="#br0" timeOffset="12859.612">1543 4836 445 0,'0'0'3'0,"0"0"1"16,0 0 1-16,7 16 1 15,-3-6 1-15,5 6 0 16,3 3 2-16,1 2-1 0,1 11-1 15,5-3-2-15,-6 11 0 16,3 0-5-16,0 7 0 16,-6-3 0-16,-4 0 0 15,-6 5 0-15,-4-7 0 0,-12 2 0 16,-3-7 0-16,-13-2 0 16,3-7 0-16,-6-5 0 15,-4-7 0-15,3-4 0 16,-2-12 0-16,6 0-17 0,-4 7-58 15,17-24-13-15</inkml:trace>
          <inkml:trace contextRef="#ctx0" brushRef="#br0" timeOffset="13265.894">2153 4004 370 0,'0'0'7'0,"0"0"2"0,0 0 1 16,0 0 1-16,0 0 2 15,16 9 0-15,-10 7 1 16,7 14 1-16,-4 1-7 15,2 14-1-15,1 7 1 0,1 9-2 16,-1 6-1-16,-1 7 1 16,-2 4-2-16,-2 0 1 15,2 1-5-15,-6-9 0 0,1 1 0 16,1-11 0-16,-1-5 0 16,-1-7 0-16,1-12 0 15,-1-7 0-15,-3-9 0 16,2-8 0-16,-2-12 0 0,5 12 0 15,-5-12 0-15,0 0 0 16,0 0 0-16,0 0-61 16,-10-12-29-16</inkml:trace>
        </inkml:traceGroup>
        <inkml:traceGroup>
          <inkml:annotationXML>
            <emma:emma xmlns:emma="http://www.w3.org/2003/04/emma" version="1.0">
              <emma:interpretation id="{57A6697F-7F02-47DE-A858-5720F2A617E9}" emma:medium="tactile" emma:mode="ink">
                <msink:context xmlns:msink="http://schemas.microsoft.com/ink/2010/main" type="inkWord" rotatedBoundingBox="30373,12288 31020,12285 31023,12745 30376,12749"/>
              </emma:interpretation>
              <emma:one-of disjunction-type="recognition" id="oneOf4">
                <emma:interpretation id="interp20" emma:lang="en-US" emma:confidence="1">
                  <emma:literal>=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E</emma:literal>
                </emma:interpretation>
                <emma:interpretation id="interp23" emma:lang="en-US" emma:confidence="0">
                  <emma:literal>•</emma:literal>
                </emma:interpretation>
                <emma:interpretation id="interp24" emma:lang="en-US" emma:confidence="0">
                  <emma:literal>•Y</emma:literal>
                </emma:interpretation>
              </emma:one-of>
            </emma:emma>
          </inkml:annotationXML>
          <inkml:trace contextRef="#ctx0" brushRef="#br0" timeOffset="13953.354">3325 4553 328 0,'0'0'6'0,"0"0"4"15,0 0 1-15,0 0 5 16,0 0 0-16,-13 0 1 0,13 0 2 15,0 0 2-15,0 0-6 16,7 0-3-16,16 0-3 16,9-8-1-16,7 6-2 15,16-8-2-15,5 1-1 16,8 3-2-16,6-4-1 0,0 4-3 16,-13-1-8-16,1 7-26 15,-8 0-48-15,-16 0 0 16</inkml:trace>
          <inkml:trace contextRef="#ctx0" brushRef="#br0" timeOffset="14172.159">3328 4958 438 0,'0'0'5'16,"0"0"1"-16,0 0 2 15,0 0 1-15,4-8 0 16,15 6 1-16,6-6-1 0,8 2 1 16,12 0-5-16,10-4-3 15,9 7-15-15,-9-6-70 16,12 0-3-16</inkml:trace>
        </inkml:traceGroup>
      </inkml:traceGroup>
    </inkml:traceGroup>
    <inkml:traceGroup>
      <inkml:annotationXML>
        <emma:emma xmlns:emma="http://www.w3.org/2003/04/emma" version="1.0">
          <emma:interpretation id="{14F2A4FD-D261-4200-A45C-7C90FB8040C1}" emma:medium="tactile" emma:mode="ink">
            <msink:context xmlns:msink="http://schemas.microsoft.com/ink/2010/main" type="paragraph" rotatedBoundingBox="28874,14892 31783,14637 31899,15962 28990,1621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7F332D6-D0F9-4694-B6BB-500A930C8ED3}" emma:medium="tactile" emma:mode="ink">
              <msink:context xmlns:msink="http://schemas.microsoft.com/ink/2010/main" type="line" rotatedBoundingBox="28874,14892 31783,14637 31899,15962 28990,16217"/>
            </emma:interpretation>
          </emma:emma>
        </inkml:annotationXML>
        <inkml:traceGroup>
          <inkml:annotationXML>
            <emma:emma xmlns:emma="http://www.w3.org/2003/04/emma" version="1.0">
              <emma:interpretation id="{B00E9748-748E-4C8D-98DF-4FD21B3786FF}" emma:medium="tactile" emma:mode="ink">
                <msink:context xmlns:msink="http://schemas.microsoft.com/ink/2010/main" type="inkWord" rotatedBoundingBox="28874,14892 31783,14637 31899,15962 28990,16217"/>
              </emma:interpretation>
              <emma:one-of disjunction-type="recognition" id="oneOf5">
                <emma:interpretation id="interp25" emma:lang="en-US" emma:confidence="1">
                  <emma:literal>000,</emma:literal>
                </emma:interpretation>
                <emma:interpretation id="interp26" emma:lang="en-US" emma:confidence="0">
                  <emma:literal>000.</emma:literal>
                </emma:interpretation>
                <emma:interpretation id="interp27" emma:lang="en-US" emma:confidence="0">
                  <emma:literal>oof</emma:literal>
                </emma:interpretation>
                <emma:interpretation id="interp28" emma:lang="en-US" emma:confidence="0">
                  <emma:literal>000"</emma:literal>
                </emma:interpretation>
                <emma:interpretation id="interp29" emma:lang="en-US" emma:confidence="0">
                  <emma:literal>000'</emma:literal>
                </emma:interpretation>
              </emma:one-of>
            </emma:emma>
          </inkml:annotationXML>
          <inkml:trace contextRef="#ctx0" brushRef="#br0" timeOffset="16109.69">2178 7089 249 0,'0'0'7'0,"0"0"5"0,0 0 4 16,0 0 3-16,-9-12 1 15,9 12 1-15,-20-4 1 16,8 4 3-16,-11 4-8 0,3 5-4 16,-8 10-4-16,-2 4-1 15,-2 12-4-15,-3 7 0 16,3 2-1-16,0 15 0 16,9 1-1-16,3 3 1 15,10-1 0-15,10 1 1 0,17-7 0 16,19-10-1-16,8-7 1 15,14-13-1-15,13-14 0 16,9-12-1-16,4-3-1 0,0-16-1 16,-3-11-1-16,-11-1 0 15,-4-12 0-15,-15 2 0 16,-12-8-1-16,-21 2 0 16,-7-4-1-16,-11-2 0 0,-13 6-2 15,-13 2-4-15,-3 2-5 16,-13 9-9-16,1-2-57 15,-2 24-4-15</inkml:trace>
          <inkml:trace contextRef="#ctx0" brushRef="#br0" timeOffset="16515.898">3464 7083 394 0,'0'0'3'0,"0"0"1"0,-17 3 1 15,1 4 2-15,-2 8 1 16,-15 3 1-16,-3 10 1 16,-3 4 0-16,1 3-1 15,0 9-2-15,6 2-2 0,5 2-1 16,15 1-1-16,12-8-2 15,12-3 1-15,17-12-1 16,13-6 0-16,17-14 0 16,1-6-1-16,11-16 1 0,3-10-1 15,-3-6 1-15,0-10-1 16,-9 1 0-16,-14-1 0 16,-16-2 0-16,-9 1 0 0,-16 4 0 15,-14 8-1-15,-13-1 0 16,-12 7-2-16,-7 7-2 15,-5 3-3-15,5 11-9 16,-3 4-34-16,13 6-33 16,6 4-2-16</inkml:trace>
          <inkml:trace contextRef="#ctx0" brushRef="#br0" timeOffset="16875.28">4592 7057 424 0,'0'0'1'0,"0"0"0"15,-16 0 1-15,-1 4 1 0,-12 5 0 16,-3 4 1-16,-13 9 1 16,-10 3 0-16,0 12 1 15,4 1-1-15,-4 4-1 16,16-1-1-16,11 1 0 0,12-4-1 15,16-2-1-15,25-9 0 16,14-15-2-16,16-6 1 16,9-2 0-16,6-18 0 15,5-8-1-15,-1-7 1 0,-10-7 0 16,-9-2 0-16,-9 0 0 16,-23-1 0-16,-18 1 0 15,-5 2 0-15,-12 1-2 16,-18 6-2-16,-8 3-2 0,-4 10-4 15,0 3-8-15,4-3-41 16,1 14-24-16,5 2-3 16</inkml:trace>
          <inkml:trace contextRef="#ctx0" brushRef="#br0" timeOffset="17687.803">4134 7674 386 0,'0'0'2'0,"0"0"1"16,0 17 1-16,-3-5 0 15,-6 8 0-15,-5 4-1 0,-9 6-8 16,-2 1-41-16,-7 5-27 16,-14 2-6-16</inkml:trace>
          <inkml:trace contextRef="#ctx0" brushRef="#br0" timeOffset="17890.936">2974 7822 402 0,'0'0'1'0,"0"0"2"0,0 26 2 16,0-5 2-16,0 8 1 15,0 14 1-15,0 14-1 16,0 10-1-16,-16 7-11 0,-11 20-71 16,-10 15-4-16</inkml:trace>
        </inkml:traceGroup>
      </inkml:traceGroup>
    </inkml:traceGroup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2:08.9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221D76-C944-4858-A880-E3762510C7BF}" emma:medium="tactile" emma:mode="ink">
          <msink:context xmlns:msink="http://schemas.microsoft.com/ink/2010/main" type="inkDrawing" rotatedBoundingBox="27849,9057 33532,8462 33543,8573 27861,9168" semanticType="underline" shapeName="Other">
            <msink:sourceLink direction="with" ref="{9CC5070A-A016-4603-8978-881709E70BCB}"/>
          </msink:context>
        </emma:interpretation>
      </emma:emma>
    </inkml:annotationXML>
    <inkml:trace contextRef="#ctx0" brushRef="#br0">0 624 412 0,'0'0'6'16,"23"0"1"-16,12-3 1 16,24-10 2-16,17-2 0 15,41-6 1-15,27-11 1 0,47 0-1 16,41-6-4-16,34-7-1 15,41-1-1-15,38 6-2 16,31-9 0-16,18 7-3 16,11-2 0-16,5 7 0 0,-10 1 0 15,-30 12 0-15,-22-2 0 16,-48 10 0-16,-49 0 0 16,-38 4 0-16,-61 5 0 15,-40 1 0-15,-29-2 0 0,-40 2 0 16,-27 2 0-16,-4 2 0 15,-12 2 0-15,-12-4 0 16,12 4 0-16,-13-3 0 16,13 3 0-16,-3 9 0 0,3-9-73 15,0 18-18-15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2:48.5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24DA38-3106-4CC3-8D4A-5530F0494842}" emma:medium="tactile" emma:mode="ink">
          <msink:context xmlns:msink="http://schemas.microsoft.com/ink/2010/main" type="writingRegion" rotatedBoundingBox="645,9666 6657,8134 8474,15262 2462,16794"/>
        </emma:interpretation>
      </emma:emma>
    </inkml:annotationXML>
    <inkml:traceGroup>
      <inkml:annotationXML>
        <emma:emma xmlns:emma="http://www.w3.org/2003/04/emma" version="1.0">
          <emma:interpretation id="{E2EBC7AE-E8E1-4F8D-8B8F-B6F4F580543B}" emma:medium="tactile" emma:mode="ink">
            <msink:context xmlns:msink="http://schemas.microsoft.com/ink/2010/main" type="paragraph" rotatedBoundingBox="645,9666 6239,8240 6899,10826 1304,122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0C72E7-33CC-478D-B13C-CD5DE37CCEC1}" emma:medium="tactile" emma:mode="ink">
              <msink:context xmlns:msink="http://schemas.microsoft.com/ink/2010/main" type="line" rotatedBoundingBox="645,9666 6239,8240 6899,10826 1304,12252">
                <msink:destinationLink direction="with" ref="{7A43200A-AA83-4795-AE0E-DF12D7551A3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BA3F31F-38AF-4626-80DE-8734F5029403}" emma:medium="tactile" emma:mode="ink">
                <msink:context xmlns:msink="http://schemas.microsoft.com/ink/2010/main" type="inkWord" rotatedBoundingBox="645,9666 6239,8240 6899,10826 1304,12252"/>
              </emma:interpretation>
              <emma:one-of disjunction-type="recognition" id="oneOf0">
                <emma:interpretation id="interp0" emma:lang="en-US" emma:confidence="0">
                  <emma:literal>(242)</emma:literal>
                </emma:interpretation>
                <emma:interpretation id="interp1" emma:lang="en-US" emma:confidence="0">
                  <emma:literal>(2412)</emma:literal>
                </emma:interpretation>
                <emma:interpretation id="interp2" emma:lang="en-US" emma:confidence="0">
                  <emma:literal>(2432)</emma:literal>
                </emma:interpretation>
                <emma:interpretation id="interp3" emma:lang="en-US" emma:confidence="0">
                  <emma:literal>(2402)</emma:literal>
                </emma:interpretation>
                <emma:interpretation id="interp4" emma:lang="en-US" emma:confidence="0">
                  <emma:literal>(21432)</emma:literal>
                </emma:interpretation>
              </emma:one-of>
            </emma:emma>
          </inkml:annotationXML>
          <inkml:trace contextRef="#ctx0" brushRef="#br0">0 98 341 0,'0'0'3'16,"0"0"2"-16,0 0 1 16,16-10 2-16,-3 3 2 0,3-2 2 15,10-3 0-15,6-1 1 16,7 0-2-16,2-1-2 15,8 6-1-15,6-2-2 0,-1 7 0 16,4 3-2-16,-3 0 0 16,0 13-1-16,-4-1-1 15,1 4 0-15,-10 10 0 16,-3 2-1-16,-7 15 0 0,-9-1 0 16,-7 8 0-16,-7 5 0 15,-9 3-1-15,-13 2 1 16,-6 2 0-16,-7-5 0 15,-6-4 1-15,0-16-1 0,-4-2 1 16,8-10 0-16,1-11-2 16,8-6-4-16,3-12-10 15,16-20-43-15,9-1-25 16,14-13-4-16</inkml:trace>
          <inkml:trace contextRef="#ctx0" brushRef="#br0" timeOffset="234.394">1083 34 416 0,'0'0'4'15,"-10"13"1"-15,-3 0 1 16,-10 2 1-16,4 10 1 16,-6 5 0-16,-5 13 1 0,-2 0 0 15,-4 6-3-15,8 9-1 16,5-1-1-16,3 8-2 15,4-5 0-15,11 5-1 16,5-7-1-16,2-1-4 0,21-8-8 16,16-4-22-16,21-18-50 15,2-13 0-15</inkml:trace>
          <inkml:trace contextRef="#ctx0" brushRef="#br0" timeOffset="796.904">1666-230 373 0,'0'0'5'0,"-16"14"2"16,6 1 0-16,-3 7 1 0,3 7 1 15,1 7-1-15,5 6 2 16,4-1-1-16,13 2-4 16,17-5-1-16,8-13-1 0,10-6-1 15,11-13 0-15,5-6-1 16,0-22 1-16,1-9-1 16,-1-9 0-16,-9-11 0 15,-7-6 0-15,-9 2 0 0,-13-3 1 16,-10 9 0-16,-10 5-1 15,-6 2 1-15,-9 17 0 16,-7 12-1-16,0 13 1 16,-4 4-1-16,10 18 1 0,4 7 0 15,6 6 1-15,13-1-1 16,10 6 1-16,12 1-1 16,6 1 1-16,8 1-1 0,3-2 0 15,5 0-1-15,-2 2 0 16,-4 1 0-16,2 0-1 15,-15 3 1-15,1 0 0 16,-11-2 0-16,-5 4 0 16,-4-5-1-16,-8 4 1 0,-9-5 0 15,-2 1-1-15,-13-6 1 16,-6-1 0-16,-6-9 0 16,-7-6-1-16,-7-9 1 15,-3-6-3-15,3-11-8 0,7-28-52 16,9 0-23-16,10-19-3 15</inkml:trace>
          <inkml:trace contextRef="#ctx0" brushRef="#br0" timeOffset="1218.77">2600-705 414 0,'0'0'6'16,"-12"0"2"-16,12 0 2 0,-20 0-1 15,20 0 1-15,0 0 1 16,0 0 0-16,25-16 0 16,14 3-6-16,25 0-1 0,17-3-2 15,13-2-1-15,6 2-1 16,-1 4 1-16,-2 3-1 16,-10 9 0-16,-9 0 0 15,-17 13 0-15,-16 7 0 16,-16 12 0-16,-13 6 0 15,-16 11-1-15,-13 8 1 0,-10 9-1 16,-12-3 1-16,-4 3 0 16,5-3 0-16,4-7 0 15,5-7 1-15,18-10 1 0,14-14 0 16,25-13 0-16,19-12 1 16,26-6-3-16,13-15 0 15,20-12 0-15,9-2 0 16,10-4 0-16,-3-2 0 0,-7 3 0 15,-9 5 0-15,-13 7 0 16,-21 4 0-16,-11 12-3 16,-13 7-83-16,-27 3-3 0</inkml:trace>
          <inkml:trace contextRef="#ctx0" brushRef="#br0" timeOffset="2296.937">-677-136 312 0,'0'0'5'0,"-12"15"2"16,-4 5 1-16,-4 6 3 16,-3 12 1-16,-3 13 2 15,1 13 2-15,-1 17-1 0,10 19-4 16,12 15-1-16,8 16-3 16,18 23-4-16,17 11-10 15,22 8-27-15,20 6-43 16,19-9-4-16</inkml:trace>
          <inkml:trace contextRef="#ctx0" brushRef="#br0" timeOffset="2875.047">3084 402 372 0,'0'0'1'0,"0"17"3"15,3 3 2-15,3 1 0 16,-3 12 1-16,8 8 1 16,-6 5 1-16,-1 12-1 0,-1 3-7 15,-10-7-40-15,-5 7-36 16,-4-6-3-16</inkml:trace>
          <inkml:trace contextRef="#ctx0" brushRef="#br0" timeOffset="2562.555">2008 671 414 0,'0'0'2'16,"-14"18"0"-16,7 1 2 15,2 10 0-15,-2 6 1 16,1 9 2-16,6 12-3 16,0 13 3-16,13 3-2 0,3 2-1 15,0 9-2-15,0-3-6 16,-4 6-7-16,-5-4-16 15,-10-3-53-15,-7-8-3 0</inkml:trace>
          <inkml:trace contextRef="#ctx0" brushRef="#br0" timeOffset="3468.808">4166-1729 299 0,'0'0'7'0,"0"0"3"0,10 13 5 15,0 3 1-15,8 6 2 16,5 12 5-16,7 13-1 16,18 7 1-16,3 14-7 15,10 8-3-15,11 14-3 16,-1 10-2-16,2 13-2 0,-8 8-3 15,-10 14-1-15,-17 12-1 16,-21 15 0-16,-31 2-6 16,-30 31-22-16,-34 5-56 0,-48 5-3 15</inkml:trace>
        </inkml:traceGroup>
      </inkml:traceGroup>
    </inkml:traceGroup>
    <inkml:traceGroup>
      <inkml:annotationXML>
        <emma:emma xmlns:emma="http://www.w3.org/2003/04/emma" version="1.0">
          <emma:interpretation id="{B99DD1B2-6826-4A88-BFFE-992F6269006E}" emma:medium="tactile" emma:mode="ink">
            <msink:context xmlns:msink="http://schemas.microsoft.com/ink/2010/main" type="paragraph" rotatedBoundingBox="3632,12299 7442,11258 7866,12809 4056,138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709442-EC35-4927-8F57-E153080D6C7B}" emma:medium="tactile" emma:mode="ink">
              <msink:context xmlns:msink="http://schemas.microsoft.com/ink/2010/main" type="line" rotatedBoundingBox="3632,12299 7442,11258 7866,12809 4056,13850"/>
            </emma:interpretation>
          </emma:emma>
        </inkml:annotationXML>
        <inkml:traceGroup>
          <inkml:annotationXML>
            <emma:emma xmlns:emma="http://www.w3.org/2003/04/emma" version="1.0">
              <emma:interpretation id="{CB8BBE95-64CD-44F0-98BF-8C4535D97B79}" emma:medium="tactile" emma:mode="ink">
                <msink:context xmlns:msink="http://schemas.microsoft.com/ink/2010/main" type="inkWord" rotatedBoundingBox="3632,12299 7442,11258 7866,12809 4056,13850"/>
              </emma:interpretation>
              <emma:one-of disjunction-type="recognition" id="oneOf1">
                <emma:interpretation id="interp5" emma:lang="en-US" emma:confidence="0">
                  <emma:literal>(24,422</emma:literal>
                </emma:interpretation>
                <emma:interpretation id="interp6" emma:lang="en-US" emma:confidence="0">
                  <emma:literal>(20,422</emma:literal>
                </emma:interpretation>
                <emma:interpretation id="interp7" emma:lang="en-US" emma:confidence="0">
                  <emma:literal>(24,522</emma:literal>
                </emma:interpretation>
                <emma:interpretation id="interp8" emma:lang="en-US" emma:confidence="0">
                  <emma:literal>(24,922</emma:literal>
                </emma:interpretation>
                <emma:interpretation id="interp9" emma:lang="en-US" emma:confidence="0">
                  <emma:literal>(&gt;c,y2</emma:literal>
                </emma:interpretation>
              </emma:one-of>
            </emma:emma>
          </inkml:annotationXML>
          <inkml:trace contextRef="#ctx0" brushRef="#br0" timeOffset="46782.612">2065 2198 378 0,'-9'12'6'0,"-7"11"1"15,-4 12 2-15,4 14 2 16,3 15 2-16,7 17 1 16,12 15-1-16,17 15 2 0,31 8-4 15,21 3-2-15,28-3-3 16,19-6-1-16,27-3-4 16,14-24-4-16,18-12-8 15,10-29-15-15,2-20-56 0,16-22-4 16</inkml:trace>
          <inkml:trace contextRef="#ctx0" brushRef="#br0" timeOffset="45079.392">3190 2217 342 0,'0'0'7'0,"0"0"3"16,-14-3 2-16,14 3 0 0,0 0 0 15,-12-20 0-15,12 20 2 16,10-21-1-16,8 7-5 16,12 4-4-16,6-3 0 15,12 7 0-15,3 0-2 0,4 6 1 16,0 0-2-16,3 9 0 15,-6 4 0-15,-1 4-1 16,-3 8 1-16,-9 4 0 16,0 0 0-16,-11 9 0 0,-8 1 0 15,-8 6 1-15,-5 2 1 16,-7 6 0-16,-16-5 1 16,-7-4-1-16,-9 5 1 15,-3-8-1-15,-6 2 0 0,-2-12-1 16,5-5-3-16,6-4-6 15,3-19-16-15,8-3-59 16,21-15-1-16</inkml:trace>
          <inkml:trace contextRef="#ctx0" brushRef="#br0" timeOffset="45329.387">3998 2073 399 0,'0'0'6'0,"-12"0"2"16,-2 9 2-16,-4 4 0 16,2 3 2-16,-7 3 0 15,0 4 1-15,-6 6 0 0,7 6-5 16,2 1-3-16,4 1-1 16,9 9-1-16,5-1-1 15,2 3 0-15,13 1 0 16,8-5 0-16,16-2-5 0,11-3-5 15,7-20-17-15,-7 3-58 16,26-13-3-16</inkml:trace>
          <inkml:trace contextRef="#ctx0" brushRef="#br0" timeOffset="45595.028">4518 2468 380 0,'0'0'7'16,"0"0"1"-16,0 16 1 15,0-6 1-15,3 5 1 0,6 4 2 16,0 3-2-16,5 5 2 16,-1 2-6-16,3 6-1 15,-4-3-3-15,-2 3 0 16,-3 1-1-16,-7 2 0 15,0 0-1-15,-10-9 0 0,-6 5-3 16,-7-16-4-16,4 4-16 16,6-18-59-16,-6-8-3 15</inkml:trace>
          <inkml:trace contextRef="#ctx0" brushRef="#br0" timeOffset="46095.06">4620 1893 365 0,'0'0'6'0,"-3"14"0"15,1 1 2-15,-2 4 2 16,4 10-1-16,4 2 1 0,5 6 0 16,3 0 1-16,11-1-4 15,4-4-3-15,5-12 0 16,3-7-2-16,-1-13-1 15,3-7-1-15,-12-9 1 0,5-7-1 16,-5-12-1-16,-9-6 0 16,-6 3 0-16,-4 1 0 15,-6-1 1-15,0 12-1 16,0 0 1-16,-9 13 0 16,9 13-1-16,-20 0 2 0,10 10 0 15,8 11 2-15,-2 4-1 16,4 3 1-16,10 5 0 15,6-8 0-15,3 7 0 0,7 0 1 16,3-3-2-16,3-1 0 16,-2 2-1-16,-5 3 1 15,3-5-1-15,-5 4 1 16,-3-4-1-16,-1 2 1 0,-6-1-1 16,-3 3 0-16,-1-4 0 15,-5-1 0-15,-4 1 0 16,0 2 1-16,0-2-1 15,-13 0 0-15,-10-4-1 0,0-1-3 16,-5-14-7-16,-1-12-53 16,3-3-20-16</inkml:trace>
          <inkml:trace contextRef="#ctx0" brushRef="#br0" timeOffset="46454.473">5037 1565 369 0,'0'0'6'16,"0"0"0"-16,0 0 2 15,0 0 0-15,18-13 0 16,5 4 1-16,9 0 0 16,10-5-1-16,6 6-4 0,5-2-1 15,-3 2-1-15,-4 2-1 16,-7 6-1-16,-7 6 0 15,-10 12 0-15,-9 4 0 16,-6 6 0-16,-7 4 1 0,0 3-1 16,-4 1 1-16,1-1 0 15,0 0 1-15,3-4 1 16,3-3 1-16,13-10-1 16,4-2 1-16,8 0 0 0,11-6-1 15,0-4 0-15,3-6-1 16,3 0-3-16,-1-2-4 15,2-2-9-15,-7-9-29 16,-7 4-39-16,0-1-4 0</inkml:trace>
        </inkml:traceGroup>
      </inkml:traceGroup>
    </inkml:traceGroup>
    <inkml:traceGroup>
      <inkml:annotationXML>
        <emma:emma xmlns:emma="http://www.w3.org/2003/04/emma" version="1.0">
          <emma:interpretation id="{052B3BB5-6ADB-4399-859C-983215A6B76E}" emma:medium="tactile" emma:mode="ink">
            <msink:context xmlns:msink="http://schemas.microsoft.com/ink/2010/main" type="paragraph" rotatedBoundingBox="4428,14638 7287,15005 7151,16064 4292,156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787AAD-1A91-444D-B391-335A4A6F15EB}" emma:medium="tactile" emma:mode="ink">
              <msink:context xmlns:msink="http://schemas.microsoft.com/ink/2010/main" type="line" rotatedBoundingBox="4428,14638 7287,15005 7151,16064 4292,15698"/>
            </emma:interpretation>
          </emma:emma>
        </inkml:annotationXML>
        <inkml:traceGroup>
          <inkml:annotationXML>
            <emma:emma xmlns:emma="http://www.w3.org/2003/04/emma" version="1.0">
              <emma:interpretation id="{F95D9741-998F-4DEC-8E73-FCE4495323F2}" emma:medium="tactile" emma:mode="ink">
                <msink:context xmlns:msink="http://schemas.microsoft.com/ink/2010/main" type="inkWord" rotatedBoundingBox="4141,15549 4660,14508 5443,14899 4924,15940"/>
              </emma:interpretation>
              <emma:one-of disjunction-type="recognition" id="oneOf2">
                <emma:interpretation id="interp10" emma:lang="en-US" emma:confidence="1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a</emma:literal>
                </emma:interpretation>
                <emma:interpretation id="interp1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4703.253">3019 4689 375 0,'0'0'2'0,"0"0"0"15,0 0 0-15,-13-10 3 16,13 10 0-16,-25-2 1 0,9 2 2 15,-10 0 2-15,-3 6 0 16,-1 6 0-16,2 7 0 16,-8 11-1-16,1 5-1 0,3 7-1 15,-4 16-2-15,7 6-2 16,0 10 0-16,10 6-1 16,-1 7 0-16,11 3-1 15,6-4 1-15,3-4 0 16,12-10 0-16,14-13 1 0,10-11-1 15,12-16 0-15,16-13 0 16,3-15 0-16,15-10-1 16,1-21-1-16,4-5 0 15,0-12 0-15,-6-11 0 0,-3-6-1 16,-14-7 0-16,-6-8 0 16,-20-9 1-16,-12-1 0 15,-17-4-1-15,-9 3 1 16,-16 4 0-16,-12 6-1 0,-24 14-2 15,-3 16-7-15,-19 22-13 16,-20 22-61-16,-2 25-2 16</inkml:trace>
        </inkml:traceGroup>
        <inkml:traceGroup>
          <inkml:annotationXML>
            <emma:emma xmlns:emma="http://www.w3.org/2003/04/emma" version="1.0">
              <emma:interpretation id="{CD5ADC1B-563C-4C73-8E7B-2FBCD056460A}" emma:medium="tactile" emma:mode="ink">
                <msink:context xmlns:msink="http://schemas.microsoft.com/ink/2010/main" type="inkWord" rotatedBoundingBox="6111,15137 7250,15276 7190,15765 6051,15625"/>
              </emma:interpretation>
              <emma:one-of disjunction-type="recognition" id="oneOf3">
                <emma:interpretation id="interp15" emma:lang="en-US" emma:confidence="1">
                  <emma:literal>=</emma:literal>
                </emma:interpretation>
                <emma:interpretation id="interp16" emma:lang="en-US" emma:confidence="0">
                  <emma:literal>F</emma:literal>
                </emma:interpretation>
                <emma:interpretation id="interp17" emma:lang="en-US" emma:confidence="0">
                  <emma:literal>•</emma:literal>
                </emma:interpretation>
                <emma:interpretation id="interp18" emma:lang="en-US" emma:confidence="0">
                  <emma:literal>•Y</emma:literal>
                </emma:interpretation>
                <emma:interpretation id="interp19" emma:lang="en-US" emma:confidence="0">
                  <emma:literal>•A</emma:literal>
                </emma:interpretation>
              </emma:one-of>
            </emma:emma>
          </inkml:annotationXML>
          <inkml:trace contextRef="#ctx0" brushRef="#br0" timeOffset="5421.9769">4363 5194 389 0,'0'0'1'0,"13"0"2"16,3-6 0-16,3-1 1 15,10 4 1-15,6-3 1 16,11 2 0-16,9-2 2 16,5 2-1-16,8 4-1 0,-1 0-1 15,2 0-1-15,2 0 0 16,-7 0-1-16,-6 8 0 16,-6-6-3-16,-10 4-7 0,-10 1-18 15,-3 12-50-15,-19-9-6 16</inkml:trace>
          <inkml:trace contextRef="#ctx0" brushRef="#br0" timeOffset="5671.986">4427 5583 392 0,'0'0'4'0,"0"0"2"16,0 0 0-16,13 0 2 15,3-4 0-15,17 2 1 16,8-2 1-16,14-2 0 16,12 2-4-16,15-2 0 15,8 0-1-15,3-4-1 0,4-1-1 16,-7 5 1-16,0 0 0 16,-10 0-1-16,-12 2-1 15,-10 4-6-15,-22 0-26 16,-8 6-52-16,-14 8-3 0</inkml:trace>
        </inkml:traceGroup>
      </inkml:traceGroup>
    </inkml:traceGroup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2:50.4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43200A-AA83-4795-AE0E-DF12D7551A33}" emma:medium="tactile" emma:mode="ink">
          <msink:context xmlns:msink="http://schemas.microsoft.com/ink/2010/main" type="inkDrawing" rotatedBoundingBox="1736,11915 6855,9872 6874,9918 1755,11962" semanticType="underline" shapeName="Other">
            <msink:sourceLink direction="with" ref="{A40C72E7-33CC-478D-B13C-CD5DE37CCEC1}"/>
          </msink:context>
        </emma:interpretation>
      </emma:emma>
    </inkml:annotationXML>
    <inkml:trace contextRef="#ctx0" brushRef="#br0">0 2003 324 0,'0'0'3'0,"0"0"2"16,0 0 2-16,0 0 3 16,16 10 3-16,7-10 1 15,20-10 2-15,11-6-1 16,23-13-3-16,24-6 0 15,30-12-3-15,18-15-3 0,41-11 0 16,17-11-1-16,27-9-1 16,21-10 0-16,19-14 1 15,19 0-1-15,10-12 0 0,7 4 0 16,2-3 0-16,-9 6 0 16,-14 2 0-16,-11 11-1 15,-24 9 0-15,-24 12 1 16,-28 6-2-16,-30 15 1 0,-37 16-1 15,-29 9-2-15,-19 10 0 16,-29 13 0-16,-23 9-3 16,-22 4-10-16,-13 6-71 15,0 10-3-15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03.5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45EDEB-FDF2-4364-A071-F523CC4DB31E}" emma:medium="tactile" emma:mode="ink">
          <msink:context xmlns:msink="http://schemas.microsoft.com/ink/2010/main" type="writingRegion" rotatedBoundingBox="20985,8482 33183,7505 34048,18304 21850,19281"/>
        </emma:interpretation>
      </emma:emma>
    </inkml:annotationXML>
    <inkml:traceGroup>
      <inkml:annotationXML>
        <emma:emma xmlns:emma="http://www.w3.org/2003/04/emma" version="1.0">
          <emma:interpretation id="{5A62369D-74DA-4ECA-8419-DF62376B0A0A}" emma:medium="tactile" emma:mode="ink">
            <msink:context xmlns:msink="http://schemas.microsoft.com/ink/2010/main" type="paragraph" rotatedBoundingBox="23670,8338 31783,7527 32028,9983 23915,107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6E19E2-B0DC-4C04-8439-49AC10E44A0D}" emma:medium="tactile" emma:mode="ink">
              <msink:context xmlns:msink="http://schemas.microsoft.com/ink/2010/main" type="line" rotatedBoundingBox="23670,8338 31783,7527 32028,9983 23915,10794"/>
            </emma:interpretation>
          </emma:emma>
        </inkml:annotationXML>
        <inkml:traceGroup>
          <inkml:annotationXML>
            <emma:emma xmlns:emma="http://www.w3.org/2003/04/emma" version="1.0">
              <emma:interpretation id="{80353179-EABF-4F03-BA1A-66DD79EEC94D}" emma:medium="tactile" emma:mode="ink">
                <msink:context xmlns:msink="http://schemas.microsoft.com/ink/2010/main" type="inkWord" rotatedBoundingBox="23670,8338 26436,8062 26681,10518 23915,10794"/>
              </emma:interpretation>
              <emma:one-of disjunction-type="recognition" id="oneOf0">
                <emma:interpretation id="interp0" emma:lang="en-US" emma:confidence="1">
                  <emma:literal>(A,</emma:literal>
                </emma:interpretation>
                <emma:interpretation id="interp1" emma:lang="en-US" emma:confidence="0">
                  <emma:literal>CA,</emma:literal>
                </emma:interpretation>
                <emma:interpretation id="interp2" emma:lang="en-US" emma:confidence="0">
                  <emma:literal>(As</emma:literal>
                </emma:interpretation>
                <emma:interpretation id="interp3" emma:lang="en-US" emma:confidence="0">
                  <emma:literal>IA,</emma:literal>
                </emma:interpretation>
                <emma:interpretation id="interp4" emma:lang="en-US" emma:confidence="0">
                  <emma:literal>GA,</emma:literal>
                </emma:interpretation>
              </emma:one-of>
            </emma:emma>
          </inkml:annotationXML>
          <inkml:trace contextRef="#ctx0" brushRef="#br0">-461-858 254 0,'0'0'1'15,"0"0"-1"-15,-16-10 1 16,0 10 3-16,-10 0 3 16,-17 10 1-16,-1 3 2 0,-11 2 5 15,-6 12-1-15,-13 11 3 16,-4 16 1-16,2 7-1 15,-2 23-3-15,7 16 2 16,7 19-3-16,9 28-4 0,0 17 0 16,16 20-3-16,20 17-1 15,16 14-1-15,15 6-3 16,25 5-9-16,32-4-30 16,32-5-41-16,28-8-1 0</inkml:trace>
          <inkml:trace contextRef="#ctx0" brushRef="#br0" timeOffset="-3784.316">0 99 357 0,'0'0'6'0,"7"-14"2"15,9 8 1-15,9-3 2 16,14-1 0-16,25-2 0 16,10-1-1-16,16-7-5 0,24 10-48 15,1 10-32-15,2-6-2 16</inkml:trace>
          <inkml:trace contextRef="#ctx0" brushRef="#br0" timeOffset="-3956.175">90 471 309 0,'0'0'6'0,"0"0"7"0,0 0 1 16,0 0 5-16,0 0 4 15,7 0 0-15,-7 0 0 0,13-12 2 16,-4-2-6-16,-2-11-6 16,9-14-3-16,0-6-4 15,3-12-4-15,6-14-1 16,8-13 0-16,5-5-2 16,8-5 1-16,2-8 0 0,3 6-2 15,4-3 2-15,-7 8-1 16,1 11 1-16,-10 12-1 15,-3 21 0-15,-11 8-2 16,1 21 1-16,-4 16 1 0,-5 18 1 16,-4 27 0-16,-1 14 0 15,1 13 1-15,4 20 0 16,-1 13 1-16,-4 10 0 16,-2 9 0-16,0-4 0 0,-1-1-2 15,1-9-5-15,-6-11-8 16,1-11-25-16,11-9-46 15,-16-19-1-15</inkml:trace>
          <inkml:trace contextRef="#ctx0" brushRef="#br0" timeOffset="-3534.302">1418 424 417 0,'0'0'5'0,"3"21"1"16,4-1 0-16,-1 9 1 15,4 6 1-15,-4 7-1 0,-3 16 1 16,0 6 0-16,-6-6-4 15,0 3-2-15,-10-7 0 16,-6 0-1-16,-13-9-1 16,-2-11-2-16,-10-19-9 0,5-15-35 15,5-6-36-15,-3-23-2 16</inkml:trace>
        </inkml:traceGroup>
        <inkml:traceGroup>
          <inkml:annotationXML>
            <emma:emma xmlns:emma="http://www.w3.org/2003/04/emma" version="1.0">
              <emma:interpretation id="{09301144-B666-45B5-A362-8B6382E68D3C}" emma:medium="tactile" emma:mode="ink">
                <msink:context xmlns:msink="http://schemas.microsoft.com/ink/2010/main" type="inkWord" rotatedBoundingBox="27006,8415 29530,8162 29718,10045 27194,10298"/>
              </emma:interpretation>
              <emma:one-of disjunction-type="recognition" id="oneOf1">
                <emma:interpretation id="interp5" emma:lang="en-US" emma:confidence="0">
                  <emma:literal>B C,</emma:literal>
                </emma:interpretation>
                <emma:interpretation id="interp6" emma:lang="en-US" emma:confidence="0">
                  <emma:literal>BC,</emma:literal>
                </emma:interpretation>
                <emma:interpretation id="interp7" emma:lang="en-US" emma:confidence="0">
                  <emma:literal>Be,</emma:literal>
                </emma:interpretation>
                <emma:interpretation id="interp8" emma:lang="en-US" emma:confidence="0">
                  <emma:literal>By,</emma:literal>
                </emma:interpretation>
                <emma:interpretation id="interp9" emma:lang="en-US" emma:confidence="0">
                  <emma:literal>Bo,</emma:literal>
                </emma:interpretation>
              </emma:one-of>
            </emma:emma>
          </inkml:annotationXML>
          <inkml:trace contextRef="#ctx0" brushRef="#br0" timeOffset="-3284.306">1953-699 399 0,'0'0'5'16,"3"4"1"-16,-1 16 3 15,2 13 1-15,3 14 0 16,-4 10 1-16,6 18 1 15,-2 12 0-15,-5 11-3 0,-2 5-3 16,4 3-2-16,3-6-2 16,-1 1-9-16,-9-25-18 15,0-5-55-15,3-14-4 16</inkml:trace>
          <inkml:trace contextRef="#ctx0" brushRef="#br0" timeOffset="-2799.908">1859-689 400 0,'0'0'4'0,"0"0"0"0,7-2 1 16,16-6 2-16,9 8-1 15,12 0 1-15,18-2 0 16,9-2 0-16,12 4-4 15,8 4 0-15,1 6-2 0,-11 13-1 16,-15-5 1-16,-18 12 0 16,-23 5-2-16,-15 7 3 15,-17 0-1-15,-21 8-2 16,-15-7 1-16,-1 1 1 16,-5 4-2-16,11-2 1 0,1-7 0 15,19-5-1-15,8-6 1 16,16-2 2-16,16 7 1 15,11-7-1-15,9-1 2 16,9-2-2-16,4 5 1 0,0-1-1 16,-4 11 0-16,-5-3 0 15,-7 7-1-15,-7 6 1 16,-9-6-2-16,-11 5 4 0,-8-4-2 16,-8 8 1-16,-19-12 2 15,-3 0-1-15,-12-7-1 16,-4-10 1-16,-6 0-1 15,-7-6-1-15,-3-12-2 0,0-4 0 16,13 0-14-16,-1-20-67 16,18-5-5-16</inkml:trace>
          <inkml:trace contextRef="#ctx0" brushRef="#br0" timeOffset="-2253.024">4163-752 375 0,'0'0'6'0,"0"0"2"15,0 0 1-15,-9-9 2 16,-2 5 1-16,-5 1 1 16,-5 3 0-16,-9 0 1 0,-9 7-4 15,-6 9-2-15,-6 3-1 16,-2 8-1-16,2 16 0 15,-3 9-2-15,5 9 1 16,8 6-1-16,2 6-4 0,13 8 0 16,10 0 0-16,12 5 0 15,4-3 0-15,20-6 0 16,15 1 0-16,13-17 0 16,17-4-22-16,10-12-62 0,12-20-4 15</inkml:trace>
          <inkml:trace contextRef="#ctx0" brushRef="#br0" timeOffset="-1331.1328">3061 468 430 0,'0'0'5'0,"0"0"3"15,12 3 2-15,5 7 0 16,5 9 2-16,8 3-1 0,5 5 0 16,1 8 1-16,-1 10-10 15,0 8-2-15,-2 6 0 16,-14 5 0-16,-6-3 0 15,-7 7-19-15,-6-3-66 0,-6-13-4 16</inkml:trace>
          <inkml:trace contextRef="#ctx0" brushRef="#br0" timeOffset="-1112.3818">4489 359 480 0,'0'0'1'0,"0"0"2"16,16 10 0-16,-13 2 1 15,3 17 0-15,1 0 0 16,-7 16 0-16,0 12 0 0,-13 11-2 16,-17 13-4-16,-11 2-16 15,-40 10-66-15,14 4-4 16</inkml:trace>
        </inkml:traceGroup>
        <inkml:traceGroup>
          <inkml:annotationXML>
            <emma:emma xmlns:emma="http://www.w3.org/2003/04/emma" version="1.0">
              <emma:interpretation id="{2D7F1AD5-3457-405C-84F6-B579EAC1AB14}" emma:medium="tactile" emma:mode="ink">
                <msink:context xmlns:msink="http://schemas.microsoft.com/ink/2010/main" type="inkWord" rotatedBoundingBox="30157,7775 31791,7611 32005,9753 30371,9916"/>
              </emma:interpretation>
              <emma:one-of disjunction-type="recognition" id="oneOf2">
                <emma:interpretation id="interp10" emma:lang="en-US" emma:confidence="0">
                  <emma:literal>DI</emma:literal>
                </emma:interpretation>
                <emma:interpretation id="interp11" emma:lang="en-US" emma:confidence="0">
                  <emma:literal>D)</emma:literal>
                </emma:interpretation>
                <emma:interpretation id="interp12" emma:lang="en-US" emma:confidence="0">
                  <emma:literal>P)</emma:literal>
                </emma:interpretation>
                <emma:interpretation id="interp13" emma:lang="en-US" emma:confidence="0">
                  <emma:literal>R)</emma:literal>
                </emma:interpretation>
                <emma:interpretation id="interp14" emma:lang="en-US" emma:confidence="0">
                  <emma:literal>Pl</emma:literal>
                </emma:interpretation>
              </emma:one-of>
            </emma:emma>
          </inkml:annotationXML>
          <inkml:trace contextRef="#ctx0" brushRef="#br0" timeOffset="-1940.533">5219-935 374 0,'0'0'5'16,"0"0"3"-16,-16 16 1 0,7 13 2 15,0 0 2-15,-1 16 0 16,3 12 2-16,1 11 0 16,6 16-5-16,-3 8-2 15,3 2-1-15,0-2-3 0,3 6-1 16,-1-5-2-16,-2-5-5 15,0-9-8-15,0-13-29 16,-2-13-42-16,2-12-3 16</inkml:trace>
          <inkml:trace contextRef="#ctx0" brushRef="#br0" timeOffset="-1628.012">5136-1111 327 0,'0'0'5'0,"12"0"3"16,2 6 3-16,15 3 1 16,10 3 3-16,9 6 0 15,17 7 1-15,2 4 0 16,10 9-3-16,-3 5-4 0,0 4-1 15,-6 7-2-15,-10 8 0 16,-17 5-2-16,-14 4 1 16,-15 3-2-16,-12 0-1 15,-6 3 0-15,-23 3-3 0,-12-2-8 16,-11 0-24-16,-10-3-50 16,-12-5-1-16</inkml:trace>
          <inkml:trace contextRef="#ctx0" brushRef="#br0" timeOffset="450.131">6371-1472 329 0,'9'0'4'0,"17"7"3"16,6 9 3-16,7 13 2 16,6 10 2-16,-1 22 1 0,2 15 1 15,5 27 2-15,-22 23-5 16,-15 21-3-16,-14 20-3 15,-14 29-7-15,-18 5-4 16,-23 34-11-16,-22 13-44 0,-29 6-21 16,-23 12-7-16</inkml:trace>
        </inkml:traceGroup>
      </inkml:traceGroup>
    </inkml:traceGroup>
    <inkml:traceGroup>
      <inkml:annotationXML>
        <emma:emma xmlns:emma="http://www.w3.org/2003/04/emma" version="1.0">
          <emma:interpretation id="{FF9D131D-393A-46DA-80DF-27BC3906ECAD}" emma:medium="tactile" emma:mode="ink">
            <msink:context xmlns:msink="http://schemas.microsoft.com/ink/2010/main" type="paragraph" rotatedBoundingBox="24034,11968 33480,11211 33630,13081 24184,138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442F66-F52D-4C59-A222-031347C46E96}" emma:medium="tactile" emma:mode="ink">
              <msink:context xmlns:msink="http://schemas.microsoft.com/ink/2010/main" type="line" rotatedBoundingBox="24034,11968 33480,11211 33630,13081 24184,13837"/>
            </emma:interpretation>
          </emma:emma>
        </inkml:annotationXML>
        <inkml:traceGroup>
          <inkml:annotationXML>
            <emma:emma xmlns:emma="http://www.w3.org/2003/04/emma" version="1.0">
              <emma:interpretation id="{DA19DAB3-7E3D-40BF-BD92-A1B133E84080}" emma:medium="tactile" emma:mode="ink">
                <msink:context xmlns:msink="http://schemas.microsoft.com/ink/2010/main" type="inkWord" rotatedBoundingBox="24069,12406 26839,12184 26938,13420 24169,13642"/>
              </emma:interpretation>
              <emma:one-of disjunction-type="recognition" id="oneOf3">
                <emma:interpretation id="interp15" emma:lang="en-US" emma:confidence="0">
                  <emma:literal>0=</emma:literal>
                </emma:interpretation>
                <emma:interpretation id="interp16" emma:lang="en-US" emma:confidence="0">
                  <emma:literal>0:</emma:literal>
                </emma:interpretation>
                <emma:interpretation id="interp17" emma:lang="en-US" emma:confidence="0">
                  <emma:literal>o=</emma:literal>
                </emma:interpretation>
                <emma:interpretation id="interp18" emma:lang="en-US" emma:confidence="0">
                  <emma:literal>O:</emma:literal>
                </emma:interpretation>
                <emma:interpretation id="interp1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2637.667">1185 4189 447 0,'0'0'4'0,"-16"0"1"0,16 0 1 15,0 0 2-15,0 0 1 16,0 0-1-16,27 4 1 16,12-4 0-16,28 0-6 15,13-4-11-15,33 0-75 0,3-5-3 16</inkml:trace>
          <inkml:trace contextRef="#ctx0" brushRef="#br0" timeOffset="2450.178">1163 3624 441 0,'0'0'4'16,"0"0"1"-16,0 0 1 0,0 0 0 15,10-14 1-15,13 8-1 16,9 0 1-16,9-3 0 15,21 3-5-15,9 0-1 16,9 3-6-16,4-11-16 0,-7 14-60 16,10 0-4-16</inkml:trace>
          <inkml:trace contextRef="#ctx0" brushRef="#br0" timeOffset="2043.909">-480 3290 239 0,'0'0'3'0,"0"0"4"16,0 0 1-16,0 0 3 15,-11 0 4-15,11 0 3 16,-21 4 3-16,1 2 1 16,-3 1-1-16,-5 9 0 0,-4 3-3 15,-7 7-2-15,0 9-2 16,-2 7-3-16,-2 8-2 15,1 9-1-15,3 5-2 0,0 11-1 16,4 4 0-16,6 7 0 16,4 3 0-16,8-4 0 15,11 5-1-15,10-5 0 16,15-9 0-16,13-8 0 0,16-11-2 16,14-12-2-16,11-13 0 15,12-16 0-15,5-16 0 16,6-9 0-16,5-20 0 15,-5-16 0-15,-2-10 0 16,-14-6 0-16,-3-13 0 0,-18-6 0 16,-11-6 0-16,-20-5 0 15,-12-2 0-15,-12-4 0 16,-10 1 0-16,-17 0 0 16,-12 6 0-16,-11 10 0 0,-5 11 0 15,-4 19 0-15,-13 9 0 16,1 21 0-16,-11 16 0 15,1 25-13-15,-11 39-65 0,1-2-9 16</inkml:trace>
        </inkml:traceGroup>
        <inkml:traceGroup>
          <inkml:annotationXML>
            <emma:emma xmlns:emma="http://www.w3.org/2003/04/emma" version="1.0">
              <emma:interpretation id="{CA7C7E0D-F61C-4FA6-9C1A-C7598E58F685}" emma:medium="tactile" emma:mode="ink">
                <msink:context xmlns:msink="http://schemas.microsoft.com/ink/2010/main" type="inkWord" rotatedBoundingBox="27557,11685 33480,11211 33630,13081 27707,13555"/>
              </emma:interpretation>
              <emma:one-of disjunction-type="recognition" id="oneOf4">
                <emma:interpretation id="interp20" emma:lang="en-US" emma:confidence="0">
                  <emma:literal>ABEB</emma:literal>
                </emma:interpretation>
                <emma:interpretation id="interp21" emma:lang="en-US" emma:confidence="0">
                  <emma:literal>ABETS</emma:literal>
                </emma:interpretation>
                <emma:interpretation id="interp22" emma:lang="en-US" emma:confidence="0">
                  <emma:literal>ABCB</emma:literal>
                </emma:interpretation>
                <emma:interpretation id="interp23" emma:lang="en-US" emma:confidence="0">
                  <emma:literal>ABED</emma:literal>
                </emma:interpretation>
                <emma:interpretation id="interp24" emma:lang="en-US" emma:confidence="0">
                  <emma:literal>ABEBJ</emma:literal>
                </emma:interpretation>
              </emma:one-of>
            </emma:emma>
          </inkml:annotationXML>
          <inkml:trace contextRef="#ctx0" brushRef="#br0" timeOffset="6137.775">4866 2940 421 0,'0'0'1'0,"-10"21"-1"0,3-3 2 16,-6 17 1-16,1 7 1 15,-1 16 1-15,-4 16 0 16,1 10 0-16,3 8 0 0,1 11 0 16,3-6-6-16,9 6-13 15,0-1-62-15,0-22-5 16</inkml:trace>
          <inkml:trace contextRef="#ctx0" brushRef="#br0" timeOffset="6606.482">4733 2902 378 0,'0'0'5'16,"-12"-10"0"-16,12 10 0 15,-11-13 1-15,11 13 1 0,7-15-1 16,20 9 1-16,5 2 0 16,28 4-3-16,8 6-1 15,9 11-1-15,7 5-1 16,-3 7 1-16,-8 6-2 0,-14 7 0 16,-14 2-2-16,-25 1-1 15,-18 0 0-15,-8 4 0 16,-20-4 0-16,-6 0-1 15,-14-7-1-15,5-4 2 16,2 3 1-16,7-1 2 0,9-8 1 16,7-2 1-16,13 2 3 15,3 1 0-15,19 1 1 16,4 1 0-16,13 4 1 16,2-2 1-16,7 3-2 0,-3-2-2 15,3 5-1-15,-6-3-1 16,0 2 0-16,-13 0-1 15,-4-6 0-15,-12 5 0 0,-10-3-1 16,-10-8 1-16,-19 2 1 16,-13-5-2-16,-10-3 0 15,-12-7-3-15,-13-7-5 16,-3-3-10-16,-14 0-50 0,0-18-15 16</inkml:trace>
          <inkml:trace contextRef="#ctx0" brushRef="#br0" timeOffset="6793.985">4792 2384 421 0,'0'0'1'16,"16"0"0"-16,3 0 0 15,16 0 0-15,7 6 0 0,16 2 0 16,13 4-7-16,23 8-20 15,12 3-51-15,-3 3-2 16</inkml:trace>
          <inkml:trace contextRef="#ctx0" brushRef="#br0" timeOffset="7309.669">6187 2590 333 0,'0'0'6'0,"0"0"3"0,0 0 1 16,-11-13 5-16,22 10 0 15,11 1 0-15,14-2 1 16,15 1-1-16,17 3-5 0,25 0-7 15,10 0-21-15,0 9-60 16,20 1-3-16</inkml:trace>
          <inkml:trace contextRef="#ctx0" brushRef="#br0" timeOffset="7090.865">7021 3149 392 0,'0'0'1'0,"-23"4"0"15,-5 5 3-15,-15 1 2 16,-11 6 1-16,-7 6 2 16,-13 9 2-16,-1 9 1 15,1 5 1-15,10 10-1 0,12 9-2 16,14 2-2-16,22 6-2 15,9 2-2-15,17-4-2 16,19-3-2-16,22-3-5 16,11-16-6-16,14-5-16 15,15-15-57-15,-4-21-1 0</inkml:trace>
          <inkml:trace contextRef="#ctx0" brushRef="#br0" timeOffset="7575.261">7704 2905 426 0,'0'0'1'0,"0"19"-1"16,0-3 2-16,3 9 2 0,1 12 1 15,-4 14 1-15,3 10 0 16,3 16 1-16,1 10 0 15,-7 5-1-15,0 8-3 0,0 4-15 16,0 1-44-16,3-15-25 16,4-13-4-16</inkml:trace>
          <inkml:trace contextRef="#ctx0" brushRef="#br0" timeOffset="8106.507">7640 2363 434 0,'0'0'4'16,"0"0"-1"-16,9-3 3 16,17 3 0-16,13 0 0 15,22 0-1-15,20 0 0 0,29 9-17 16,31 0-67-16,5 3-2 16</inkml:trace>
          <inkml:trace contextRef="#ctx0" brushRef="#br0" timeOffset="7919.019">7920 2828 392 0,'0'0'3'0,"0"0"0"16,0 0 1-16,10 10 2 0,3 4 0 16,10 1 2-16,9 13 0 15,5 5 3-15,9 8-2 16,6 8-1-16,6 5 0 15,-7 4-2-15,4 6 1 16,0 4-2-16,-16-1 0 0,-10 1-2 16,-7-1 1-16,-18 3-1 15,-4-2-1-15,-14-1-1 16,-14-6-1-16,-11 1 0 16,0-8-2-16,0-6 0 0,-6-5-1 15,-10-12-2-15,-3-9-1 16,3-9-3-16,-12-16-9 15,6-16-46-15,-13-9-20 16</inkml:trace>
          <inkml:trace contextRef="#ctx0" brushRef="#br0" timeOffset="5543.976">2555 4392 421 0,'0'0'1'0,"20"-19"1"16,1-3 1-16,-1-9 1 0,6-10 0 16,3-10 2-16,-3-13 0 15,3-16 2-15,-3-1-1 16,-7-11-1-16,3-15-1 16,-2 2-1-16,9-8-2 0,3-3-1 15,7 0 0-15,-1 11-3 16,13 11 1-16,2 11-1 15,-2 16 0-15,1 18 1 16,-1 23-1-16,-3 20 1 0,-2 16 0 16,-1 25 2-16,-7 26 0 15,-2 17 2-15,-7 24 0 16,-10 17-1-16,0 16 0 16,-8 3 1-16,-6 5-1 15,-1-8-3-15,-1-6-6 0,-3-23-7 16,4-18-30-16,5-18-39 15,1-23-2-15</inkml:trace>
          <inkml:trace contextRef="#ctx0" brushRef="#br0" timeOffset="5700.218">2890 3947 408 0,'0'0'3'0,"0"0"1"0,-12-10 1 16,12 10-1-16,2-26 1 15,21 5 0-15,9-1 0 16,19 0-3-16,18-10-11 16,21 6-25-16,22 1-42 0,-5-8-4 15</inkml:trace>
          <inkml:trace contextRef="#ctx0" brushRef="#br0" timeOffset="5918.969">3080 2767 310 0,'0'0'4'16,"0"0"3"-16,0 0 1 16,0 0 1-16,0 0 2 15,16-10 1-15,20 7 2 0,13 0-1 16,24 3-5-16,17-3-11 15,27-10-51-15,5 17-19 16</inkml:trace>
        </inkml:traceGroup>
      </inkml:traceGroup>
    </inkml:traceGroup>
    <inkml:traceGroup>
      <inkml:annotationXML>
        <emma:emma xmlns:emma="http://www.w3.org/2003/04/emma" version="1.0">
          <emma:interpretation id="{07A84A42-983A-403F-9112-CEB83B32D36E}" emma:medium="tactile" emma:mode="ink">
            <msink:context xmlns:msink="http://schemas.microsoft.com/ink/2010/main" type="paragraph" rotatedBoundingBox="22718,14800 26173,14687 26220,16151 22766,16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FDF80E-2BF7-46AC-9566-F7D9D42A3DCC}" emma:medium="tactile" emma:mode="ink">
              <msink:context xmlns:msink="http://schemas.microsoft.com/ink/2010/main" type="line" rotatedBoundingBox="22718,14800 26173,14687 26220,16151 22766,16264"/>
            </emma:interpretation>
          </emma:emma>
        </inkml:annotationXML>
        <inkml:traceGroup>
          <inkml:annotationXML>
            <emma:emma xmlns:emma="http://www.w3.org/2003/04/emma" version="1.0">
              <emma:interpretation id="{1EFE6380-E2C2-4D62-B2C6-58DE9C0A647D}" emma:medium="tactile" emma:mode="ink">
                <msink:context xmlns:msink="http://schemas.microsoft.com/ink/2010/main" type="inkWord" rotatedBoundingBox="22718,14800 26173,14687 26220,16151 22766,16264"/>
              </emma:interpretation>
              <emma:one-of disjunction-type="recognition" id="oneOf5">
                <emma:interpretation id="interp25" emma:lang="en-US" emma:confidence="0">
                  <emma:literal>10=</emma:literal>
                </emma:interpretation>
                <emma:interpretation id="interp26" emma:lang="en-US" emma:confidence="1">
                  <emma:literal>10 =</emma:literal>
                </emma:interpretation>
                <emma:interpretation id="interp27" emma:lang="en-US" emma:confidence="0">
                  <emma:literal>10:</emma:literal>
                </emma:interpretation>
                <emma:interpretation id="interp28" emma:lang="en-US" emma:confidence="0">
                  <emma:literal>10</emma:literal>
                </emma:interpretation>
                <emma:interpretation id="interp29" emma:lang="en-US" emma:confidence="0">
                  <emma:literal>10?</emma:literal>
                </emma:interpretation>
              </emma:one-of>
            </emma:emma>
          </inkml:annotationXML>
          <inkml:trace contextRef="#ctx0" brushRef="#br0" timeOffset="10700.3">251 6023 455 0,'0'0'2'0,"0"0"0"15,10 0 1-15,6-6 0 16,10-1 0-16,13-5 0 15,12 2 0-15,17-2 0 0,13-2-2 16,11 5-8-16,9-3-18 16,-14 12-58-16,25 0 0 15</inkml:trace>
          <inkml:trace contextRef="#ctx0" brushRef="#br0" timeOffset="10887.814">399 6748 507 0,'0'0'1'0,"-9"0"0"15,9 0 1-15,0 14-2 16,22-8 0-16,14 4 0 0,25 3 0 16,26-1 0-16,42-2-46 15,25 13-39-15,34 2-3 16</inkml:trace>
          <inkml:trace contextRef="#ctx0" brushRef="#br0" timeOffset="9778.409">-2417 5689 419 0,'0'0'4'16,"0"0"1"-16,0 0 1 0,0 0 0 15,0 0 2-15,0 0 0 16,0 0 1-16,0 25 1 15,0 11-3-15,0 20-1 16,0 10-1-16,0 24 1 0,0 10-1 16,7 8 0-16,-2 11-3 15,-1 4-2-15,6-1 0 16,-1-7 0-16,1-8 0 16,6-11 0-16,-3-16 0 15,0-10 0-15,6-11-4 0,-9-2-61 16,10-30-24-16,3-23 0 15</inkml:trace>
          <inkml:trace contextRef="#ctx0" brushRef="#br0" timeOffset="10153.43">-1415 5863 424 0,'0'0'1'0,"0"0"1"0,0 0 2 15,0 0 3-15,0 0-2 16,-16 3 3-16,-1 23 1 16,-4 11 1-16,-6 18-1 0,-12 15 1 15,4 15-2-15,-3 14-1 16,3 3-2-16,8 5-3 16,6-8-2-16,16-2 0 15,5-13 0-15,26-20 0 0,13-17 0 16,20-21 0-16,10-20 0 15,16-15-3-15,5-26-3 16,1-13 1-16,1-17 0 16,0-7 1-16,-19-13 1 15,-8-4 1-15,-14-7 0 0,-25-4 1 16,-19-1 0-16,-11 6 0 16,-25 8 0-16,-22 18-2 15,-20 16-6-15,-7 21-42 0,-12 29-32 16,-9 19-3-16</inkml:trace>
        </inkml:traceGroup>
      </inkml:traceGroup>
    </inkml:traceGroup>
    <inkml:traceGroup>
      <inkml:annotationXML>
        <emma:emma xmlns:emma="http://www.w3.org/2003/04/emma" version="1.0">
          <emma:interpretation id="{1B19DA39-D0EA-4D08-9C91-FC87D2C228FD}" emma:medium="tactile" emma:mode="ink">
            <msink:context xmlns:msink="http://schemas.microsoft.com/ink/2010/main" type="paragraph" rotatedBoundingBox="21693,16901 32919,16660 32958,18484 21732,18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876394-C1B1-4FA5-89ED-E380F3127553}" emma:medium="tactile" emma:mode="ink">
              <msink:context xmlns:msink="http://schemas.microsoft.com/ink/2010/main" type="line" rotatedBoundingBox="21693,16901 32919,16660 32958,18484 21732,18725"/>
            </emma:interpretation>
          </emma:emma>
        </inkml:annotationXML>
        <inkml:traceGroup>
          <inkml:annotationXML>
            <emma:emma xmlns:emma="http://www.w3.org/2003/04/emma" version="1.0">
              <emma:interpretation id="{97B1AABA-861D-4E3E-9837-EA3BBA88C04E}" emma:medium="tactile" emma:mode="ink">
                <msink:context xmlns:msink="http://schemas.microsoft.com/ink/2010/main" type="inkWord" rotatedBoundingBox="26030,16808 32919,16660 32958,18484 26069,18632"/>
              </emma:interpretation>
              <emma:one-of disjunction-type="recognition" id="oneOf6">
                <emma:interpretation id="interp30" emma:lang="en-US" emma:confidence="0">
                  <emma:literal>1010-5B)</emma:literal>
                </emma:interpretation>
                <emma:interpretation id="interp31" emma:lang="en-US" emma:confidence="0">
                  <emma:literal>10\0=AB-iD</emma:literal>
                </emma:interpretation>
                <emma:interpretation id="interp32" emma:lang="en-US" emma:confidence="0">
                  <emma:literal>100s-Air(s)</emma:literal>
                </emma:interpretation>
                <emma:interpretation id="interp33" emma:lang="en-US" emma:confidence="0">
                  <emma:literal>100s-Air(S)</emma:literal>
                </emma:interpretation>
                <emma:interpretation id="interp34" emma:lang="en-US" emma:confidence="0">
                  <emma:literal>10\0=ABiD</emma:literal>
                </emma:interpretation>
              </emma:one-of>
            </emma:emma>
          </inkml:annotationXML>
          <inkml:trace contextRef="#ctx0" brushRef="#br0" timeOffset="17778.541">921 8938 494 0,'0'0'0'15,"-12"-2"0"-15,12 2 0 16,0 0-3-16,0-16-1 0,16 12-3 16,7-3-4-16,14 5-7 15,9-1-18-15,9 6-48 16,12-3-2-16</inkml:trace>
          <inkml:trace contextRef="#ctx0" brushRef="#br0" timeOffset="17591.038">996 8595 501 0,'0'0'0'16,"0"0"0"-16,0-13 0 0,19 4-2 15,10-4-2-15,13-6-2 16,9 3-6-16,8-5-10 16,21 5-22-16,-4 7-41 15,0-1-2-15</inkml:trace>
          <inkml:trace contextRef="#ctx0" brushRef="#br0" timeOffset="18231.696">2224 9488 398 0,'0'0'6'0,"0"0"2"0,0 0 2 16,0 0 2-16,-11 3 0 16,11-3 1-16,-9-13 1 15,6-10 0-15,3-5-5 0,0-11-3 16,3-14-2-16,10-10-1 15,10-13-1-15,2-8-2 16,14-16 0-16,0-5 0 0,5-11 0 16,4-5 0-16,7 4 0 15,-6 5 0-15,-4 5 0 16,-6 21 0-16,-7 12 0 16,-6 21 0-16,-3 13 0 0,-7 23 0 15,-4 15 0-15,-2 12 0 16,0 23 0-16,-1 14 0 15,5 17 0-15,-5 16 0 16,3 14 0-16,-1 8 0 16,-5 10 0-16,0 7 0 0,-2-6-7 15,3 3-20-15,11-13-58 16,-15-17-4-16</inkml:trace>
          <inkml:trace contextRef="#ctx0" brushRef="#br0" timeOffset="18434.815">2208 8887 405 0,'0'0'2'0,"9"-10"2"15,14 4 2-15,9 2 0 0,9-5 1 16,8 3 1-16,12 0-1 15,6-4 0-15,11 13-20 16,12-6-64-16,-26-3-1 16</inkml:trace>
          <inkml:trace contextRef="#ctx0" brushRef="#br0" timeOffset="19934.88">3390 7847 436 0,'0'0'2'16,"0"0"2"-16,0 0 2 16,12 0 0-16,15-6 1 0,21 2 1 15,12 2 1-15,25-5 1 16,21-3-1-16,22 4-1 16,12-10-2-16,4 2-6 15,-2 2 0-15,-6-1 0 0,-17 7 0 16,-16-3 0-16,-22 5 0 15,-26 4 0-15,-20 0 0 16,-10 0-77-16,-25 0-12 16</inkml:trace>
          <inkml:trace contextRef="#ctx0" brushRef="#br0" timeOffset="19216.102">3799 8181 378 0,'0'0'5'0,"0"0"3"16,0 0 2-16,0 6 1 15,0 10 2-15,0 13 1 16,4 13 1-16,-2 6 0 15,5 20-4-15,-4 9-3 16,3 7-2-16,-3 8-4 0,4 4-4 16,-3-8-10-16,1-22-54 15,-1 9-19-15</inkml:trace>
          <inkml:trace contextRef="#ctx0" brushRef="#br0" timeOffset="19669.255">3860 8095 388 0,'0'0'4'16,"10"-17"1"-16,12 7 3 16,4-2 0-16,10-2 2 0,6 5 1 15,9 2 1-15,8 7 0 16,1 4-3-16,-3 12-1 15,-7 10-3-15,-6 7-1 16,-14 5-1-16,-14 3-2 0,-16 9-1 16,-16 3-1-16,-16 1-1 15,-14 5 1-15,-5-2-1 16,-4 2 1-16,-2-9-1 16,14 1 1-16,8-2 1 15,15-7 0-15,17-8 1 0,10 2 1 16,25-3 0-16,7-1 1 15,12-4 1-15,1 5-1 16,6-1 1-16,-7 0 0 0,-3 2-1 16,-16 3 1-16,-5 1-1 15,-18 0-3-15,-9 0 0 16,-9 1 0-16,-18 0 0 16,-5-4 0-16,-3-7 0 0,-7 3 0 15,-3-13 0-15,-6-4-5 16,3-8-6-16,-7-9-8 15,6-32-64-15,1 4-5 16</inkml:trace>
          <inkml:trace contextRef="#ctx0" brushRef="#br0" timeOffset="20622.418">6009 8113 415 0,'0'0'5'0,"0"0"2"0,-10-2 0 16,-6 2 2-16,-9 0 0 15,-7 10 1-15,-17 2 1 16,-5 7 0-16,-15 13-4 16,-5 6-2-16,-6 17 0 0,6 9 0 15,3 13 0-15,3 9-5 16,13 11 0-16,11 6 0 15,18 0 0-15,13 3 0 16,13-3 0-16,23-10 0 0,16-6 0 16,11-17 0-16,19-9 0 15,7-16 0-15,15-16 0 16,9-13 0-16,-7-16-48 16,4-10-41-16,-3-22-1 0</inkml:trace>
          <inkml:trace contextRef="#ctx0" brushRef="#br0" timeOffset="21872.496">6782 7591 483 0,'0'0'3'0,"20"0"1"0,13-4 1 16,17 0-1-16,28 4 1 15,19-6 0-15,22 6-3 16,23-15-17-16,19 11-69 16,13-2-4-16</inkml:trace>
          <inkml:trace contextRef="#ctx0" brushRef="#br0" timeOffset="21263.083">7241 8036 376 0,'0'0'8'0,"-7"-10"0"0,7 10 1 15,0 0 2-15,-13 0 2 16,6 10 0-16,4 16 0 16,3 7 1-16,3 27-6 0,1 17-2 15,-4 17-1-15,3 14-1 16,-6 15-2-16,-4 8-1 16,-2-2-3-16,-7-10-4 15,2 0-13-15,5-17-59 16,2-28-8-16</inkml:trace>
          <inkml:trace contextRef="#ctx0" brushRef="#br0" timeOffset="21638.107">7147 8056 368 0,'0'0'3'0,"13"-7"0"0,9 0 2 16,14 7 3-16,8 0 0 16,15 0 1-16,5 14 1 15,10 2 1-15,0 19-2 0,-6 4 0 16,-3 14-1-16,-15 13-2 16,-13 3-1-16,-15 9-1 15,-5 4-1-15,-17 6 0 16,-4 2-1-16,-13 0-1 15,-5-3 0-15,-7-4 0 0,-7-7-1 16,8-3 0-16,-11-13 0 16,3-9 1-16,-8-6 0 15,-2-10 0-15,5-13 0 16,-8-5 1-16,4-11-2 0,-6-8-5 16,5-11-31-16,-9-17-48 15,11-11-1-15</inkml:trace>
          <inkml:trace contextRef="#ctx0" brushRef="#br0" timeOffset="14997.274">-3413 8422 372 0,'0'0'7'15,"0"0"3"-15,-9-19 1 16,9 19 2-16,-7-20 1 16,7 20 2-16,-9-18 0 15,9 18 0-15,-4-18-6 0,4 18-2 16,0 0-2-16,0 18-2 16,7 7-1-16,2 3-2 15,7 17 1-15,-2 8 0 0,8 7-2 16,-3 11 0-16,-3 3 0 15,4 2 0-15,-8 8 0 16,2 0 0-16,-8-7 0 16,4-4 0-16,-10-6 0 0,3-9 0 15,-3-10 0-15,0-11 0 16,9-9-29-16,11-12-58 16,-20-16-2-16</inkml:trace>
          <inkml:trace contextRef="#ctx0" brushRef="#br0" timeOffset="15341.001">-2256 8528 451 0,'0'0'2'0,"0"0"0"15,-6 15 2-15,-4 8-1 16,-9 6 3-16,-1 13-1 0,-3 13 2 15,-5 1 0-15,-4 16 0 16,3-5-2-16,6 1 0 16,7-7-1-16,13-10-1 15,10-15-3-15,21-18 0 0,14-14 0 16,12-14-2-16,11-22-1 16,10-9 0-16,1-17-1 15,-5-4 1-15,-2-5 0 16,-14-3 1-16,-11 2 1 15,-19 4 0-15,-14 6 1 0,-15 6 0 16,-15 9-1-16,-17 10-1 16,-8 10-3-16,-2 20-16 15,-2 9-61-15,2 4-1 16</inkml:trace>
          <inkml:trace contextRef="#ctx0" brushRef="#br0" timeOffset="16137.889">-1308 7857 384 0,'0'0'6'16,"0"0"2"-16,0 0 3 0,0 0 0 15,0 0 2-15,0 0 1 16,0 0 0-16,0 0 2 16,0 0-6-16,0 0-2 0,0 0-2 15,-4 13-1-15,4-13 0 16,0 13-5-16,0-13 0 15,0 21 0-15,0-21 0 16,0 13 0-16,0-13 0 0,0 0 0 16,0 0 0-16,7 14 0 15,-7-14 0-15,0 0 0 16,0 0 0-16,0 0 0 16,0 0 0-16,0 0 0 0,0 0 0 15,0 12 0-15,0-12 0 16,0 0 0-16,0 0 0 15,0 0 0-15,0 0 0 16,0 0 0-16,0 0 0 0,0 0 0 16,0 0 0-16,0 0 0 15,0 0 0-15,0 0 0 16,0 0 0-16,0 0 0 16,0 13 0-16,0-13 0 0,0 0 0 15,0 14 0-15,0-14 0 16,0 16 0-16,0-6 0 15,0 2 0-15,4 0 0 16,-2 1 0-16,1 0 0 0,4-1 0 16,-3-2 0-16,-2 0 0 15,5 7 0-15,-4-1 0 16,1 3 0-16,-2 3 0 16,5 7 0-16,0 6 0 15,-5 7 0-15,5 9 0 0,-4 7 0 16,6 6 0-16,-5 9 0 15,3 5 0-15,-7 2 0 16,5 4 0-16,-5 6 0 0,7-10 0 16,-3 3 0-16,1-9 0 15,2-6 0-15,2-7 0 16,5-10 0-16,-5-10 0 16,5-10 0-16,2-13 0 0,-10 2-63 15,7-20-28-15</inkml:trace>
          <inkml:trace contextRef="#ctx0" brushRef="#br0" timeOffset="16481.682">-248 8428 464 0,'0'0'2'0,"-4"13"1"15,-5 3 0-15,-7 13 1 16,-3 10 1-16,-8 9 1 16,-5 14 0-16,4 7 1 15,1 5-1-15,5 0-1 0,9-4-5 16,13-11 0-16,9-12 0 16,17-18 0-16,17-15 0 15,12-14 0-15,5-20 0 0,4-15-3 16,-2-13 0-16,0-13 0 15,-11-3-1-15,-13-15 0 16,-12 7 0-16,-19-9 0 16,-10 7-1-16,-27 4 1 0,-4 12 0 15,-21 14-1-15,-4 23-22 16,5 21-55-16,-24 13 1 16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35.6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2AFB5A0-1CE8-4621-8C89-56FA24C9B496}" emma:medium="tactile" emma:mode="ink">
          <msink:context xmlns:msink="http://schemas.microsoft.com/ink/2010/main" type="inkDrawing"/>
        </emma:interpretation>
      </emma:emma>
    </inkml:annotationXML>
    <inkml:trace contextRef="#ctx0" brushRef="#br0">0 0 358 0,'0'0'5'0,"0"0"3"0,9 4 2 16,7 5 2-16,10 4 0 16,10 3 0-16,8 8 1 15,11 1 0-15,7 10-3 16,9 9-4-16,0 8-1 0,0 9-2 15,-4 10 0-15,-9 8-2 16,-13 12-4-16,-15 2-8 16,-5 7-31-16,-22 2-40 15,-8-5-2-15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49:07.0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36D4EE-3CE9-4464-9A66-74E32BB13A00}" emma:medium="tactile" emma:mode="ink">
          <msink:context xmlns:msink="http://schemas.microsoft.com/ink/2010/main" type="writingRegion" rotatedBoundingBox="28905,11739 22369,14943 21344,12852 27880,9648"/>
        </emma:interpretation>
      </emma:emma>
    </inkml:annotationXML>
    <inkml:traceGroup>
      <inkml:annotationXML>
        <emma:emma xmlns:emma="http://www.w3.org/2003/04/emma" version="1.0">
          <emma:interpretation id="{C220DC8D-CA18-4201-A27F-29685F0FE4F3}" emma:medium="tactile" emma:mode="ink">
            <msink:context xmlns:msink="http://schemas.microsoft.com/ink/2010/main" type="paragraph" rotatedBoundingBox="28905,11739 22369,14943 21344,12852 27880,9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063989-92E5-4B3B-9657-75AD371450AC}" emma:medium="tactile" emma:mode="ink">
              <msink:context xmlns:msink="http://schemas.microsoft.com/ink/2010/main" type="line" rotatedBoundingBox="28905,11739 22369,14943 21344,12852 27880,9648"/>
            </emma:interpretation>
          </emma:emma>
        </inkml:annotationXML>
        <inkml:traceGroup>
          <inkml:annotationXML>
            <emma:emma xmlns:emma="http://www.w3.org/2003/04/emma" version="1.0">
              <emma:interpretation id="{7BEAB135-2723-49F1-84F6-A21601F19919}" emma:medium="tactile" emma:mode="ink">
                <msink:context xmlns:msink="http://schemas.microsoft.com/ink/2010/main" type="inkWord" rotatedBoundingBox="21344,12852 27880,9648 28905,11739 22369,14943"/>
              </emma:interpretation>
              <emma:one-of disjunction-type="recognition" id="oneOf0">
                <emma:interpretation id="interp0" emma:lang="en-US" emma:confidence="0">
                  <emma:literal>stood</emma:literal>
                </emma:interpretation>
                <emma:interpretation id="interp1" emma:lang="en-US" emma:confidence="0">
                  <emma:literal>Stood</emma:literal>
                </emma:interpretation>
                <emma:interpretation id="interp2" emma:lang="en-US" emma:confidence="0">
                  <emma:literal>#0</emma:literal>
                </emma:interpretation>
                <emma:interpretation id="interp3" emma:lang="en-US" emma:confidence="0">
                  <emma:literal>$to</emma:literal>
                </emma:interpretation>
                <emma:interpretation id="interp4" emma:lang="en-US" emma:confidence="0">
                  <emma:literal>*'0</emma:literal>
                </emma:interpretation>
              </emma:one-of>
            </emma:emma>
          </inkml:annotationXML>
          <inkml:trace contextRef="#ctx0" brushRef="#br0">-13 6140 242 0,'0'0'5'0,"0"0"5"0,6 16 5 16,-6-16 1-16,0 0 4 16,0 0 0-16,4-6 1 0,-4-10 1 15,0-16-3-15,0-7-5 16,0-16-4-16,7-9-1 16,9-13-3-16,5-13-1 15,9-3 0-15,2-10-1 0,7-6-1 16,3 0 1-16,6 2-2 15,-9 9 0-15,2 7 0 16,-5 17 1-16,-3 13-2 16,-8 11 1-16,-2 17-1 15,-7 23 0-15,-16 10 0 0,23 29 0 16,-17 16-1-16,4 16 1 16,-4 19 1-16,-3 20-1 15,0 2 1-15,1 11-1 0,-1 0-2 16,1-5-3-16,5 0-9 15,-9-20-35-15,3-4-34 16,6-16-3-16</inkml:trace>
          <inkml:trace contextRef="#ctx0" brushRef="#br0" timeOffset="187.489">-35 5645 335 0,'0'0'1'16,"0"0"2"-16,12-12 0 16,2 4 1-16,15 0 2 15,9-2 0-15,10 0 1 0,17-3-2 16,12 10-13-16,3 3-49 16,11 0-13-16</inkml:trace>
          <inkml:trace contextRef="#ctx0" brushRef="#br0" timeOffset="468.795">1360 5672 415 0,'0'0'2'0,"19"0"0"15,11 0 1-15,18-8 0 16,10 2-1-16,13-1 2 0,12-1-1 16,15-2-2-16,3-4-7 15,9 2-34-15,-9 2-38 16,-18-3-2-16</inkml:trace>
          <inkml:trace contextRef="#ctx0" brushRef="#br0" timeOffset="687.511">1663 5283 430 0,'0'0'0'16,"0"0"1"-16,0 0-1 15,0 0 2-15,-6 12 0 16,6 5 2-16,0 8 0 0,0 11 1 16,6 9 2-16,4 15-1 15,2 5-1-15,4 11 0 16,0 3-2-16,7 7-7 16,-7-13-21-16,-5 12-55 0,10-6-5 15</inkml:trace>
          <inkml:trace contextRef="#ctx0" brushRef="#br0" timeOffset="1031.255">2784 5009 416 0,'0'0'4'0,"0"0"0"16,0 0 2-16,0 0-1 16,0 0 1-16,4 10 1 0,-4 6 0 15,3 12 0-15,-3 8-1 16,0 13-3-16,0 15 1 15,2 3 0-15,-2 13 0 16,7 7-3-16,0-4-2 16,2-2-4-16,-2-3-7 0,9-8-20 15,0-9-52-15,-3-13-1 16</inkml:trace>
          <inkml:trace contextRef="#ctx0" brushRef="#br0" timeOffset="1484.425">2797 4935 396 0,'0'0'3'0,"0"0"0"16,0 0 1-16,7-16 0 15,9 13 1-15,5-3 0 0,13 3 1 16,10 3-1-16,4 0-1 15,11 9-1-15,-1 4-2 16,-3 2 1-16,-11 11-2 16,-8 0-1-16,-19 11-1 0,-17 3-1 15,-17-1 0-15,-19 7-1 16,-12-6 1-16,-10 6-1 16,-3-7 1-16,10-1 1 15,-1-3 2-15,23-6 2 0,9-6 0 16,20-3 2-16,20-2 0 15,22-5 0-15,22 0 2 16,10-1-2-16,10 2 1 16,0-4 1-16,0 8-2 15,-6 9 0-15,-11-2 1 0,-12 10-1 16,-23 1 0-16,-19 9 0 16,-13-1-1-16,-27 11-1 15,-14 3 0-15,-23 0-1 16,-17 0-4-16,-3 5-19 0,10-6-60 15,-32-7-1-15</inkml:trace>
          <inkml:trace contextRef="#ctx0" brushRef="#br0" timeOffset="23875.41">-970 6921 144 0,'0'0'7'16,"0"0"3"-16,-3-16 3 15,3 16 6-15,-10-16 3 16,10 16 5-16,-16-19 1 0,7 5 2 15,9 14-5-15,-16-22-4 16,16 22-2-16,-20-22-4 16,20 22-3-16,-16-20-4 15,6 8-3-15,4 2-1 0,6 10-1 16,-19-22 0-16,5 11 0 16,2 1 0-16,-5 0 0 15,-2 8-1-15,-10-4 1 0,1-1 0 16,-2 4-1-16,-5 3 0 15,-1-3 0-15,-3 3-1 16,2-3 0-16,-2 3 0 16,-4 0 0-16,5 0 0 0,-7 0-1 15,-1 0 1-15,-2 3 0 16,-7 3-1-16,1 1 1 16,-5-1 0-16,4 4-1 15,0-4 1-15,7 4 0 0,-3-3 0 16,6-1 0-16,10 0 0 15,-1 0 0-15,4 2 0 16,3 1-1-16,0 0 1 16,-6 5 0-16,-1 1-1 15,-3 4 1-15,-5 1-1 0,1 3 1 16,-1-1 0-16,-5 0 0 16,8-6-1-16,-5 6 1 15,7-10 0-15,5 6 1 0,-3-9-1 16,2 7-1-16,6-2 1 15,-3 4-1-15,-3 2 1 16,3 5-1-16,-2 0 0 16,-3 6 1-16,1 1-1 0,1-4 1 15,-1 0 0-15,7 4 0 16,3 1 0-16,4-1 0 16,2 0-1-16,1-3 1 15,3 7 0-15,0-1 1 0,0 4-1 16,3 0 0-16,-3 2 1 15,2 0-1-15,-2 4 0 16,7 0 0-16,-3 0 0 16,-2-4-1-16,5 2 1 15,-1-5 0-15,4 4 0 0,2-6-1 16,1 2 1-16,3-3 0 16,0-3 0-16,3 1 0 15,7-1 0-15,2-3 0 0,2-2-1 16,9 3 1-16,-2-7 0 15,6 3 0-15,-6-4 0 16,9-4 0-16,-7 6 0 16,6-2 0-16,-3-5 0 0,-4 1-1 15,0-1 1-15,1 2 0 16,3-7-1-16,3 4 1 16,-4 0 0-16,7-2-1 15,-5-1 1-15,1 3-1 0,2-4 1 16,2-2 0-16,0 0 1 15,0-1-2-15,0 0 0 16,7-2 0-16,-4 2 0 0,1-5 0 16,3 2 0-16,0-2 0 15,3-2 0-15,-4 6 0 16,0-8 0-16,5 2 0 16,1-2 0-16,-1 0 0 15,1 0 0-15,-1-2 0 0,5-6 0 16,-3 2 0-16,3-4 0 15,4 1 0-15,-4-7 0 16,3 1 0-16,-2-5 0 16,5 0 0-16,-1 1 0 0,-2-7 0 15,4 4 0-15,0-6 0 16,-4 2 0-16,3-1 0 16,1-1 0-16,-6 2 0 15,3-2 0-15,-10 2 0 0,3-3 0 16,-10 3 0-16,4-6 0 15,-7 6 0-15,-3-9 0 16,4 3 0-16,-1-3 0 0,-7 2 0 16,7-2 0-16,-2 3 0 15,-5-3 0-15,4 0 0 16,-3-2 0-16,-4-1 0 16,1 0 0-16,-1 0 0 0,-2-11 0 15,-3-2 0-15,-5-5 0 16,-3-4 0-16,2-1 0 15,-6 0 0-15,-1-3 0 16,-4-3 0-16,-7 9 0 16,1-1 0-16,-10 3 0 0,-3 8 0 15,-7-5 0-15,-7 5 0 16,1 9 0-16,-6 1 0 16,-1 7 0-16,-13 2 0 15,8 9 0-15,-18 3 0 0,5 17 0 16,-15 0 0-16,-5 21-6 15,-17 7-56-15,-5 14-27 16,-9 13-1-16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21.4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62 0 341 0,'0'0'4'16,"0"0"2"-16,0 0 2 16,0 0 4-16,7 6 1 0,-7-6 0 15,10 14 2-15,-8 4-1 16,5-1-2-16,-2 1-2 15,-5 6-2-15,0 9-1 16,0-3-2-16,0 7-2 0,0 6-1 16,0 1 1-16,-7-1-2 15,0 4 1-15,3 1-1 16,-6-3 1-16,7-1-1 16,-4 2 1-16,0-2 1 0,0-1-1 15,4 4 1-15,-4 0 0 16,0 0-1-16,5-1 1 15,-1 1-1-15,-1 0 0 16,1-1 0-16,-4 1 0 0,4 3 0 16,3-3-2-16,0 0 0 15,0-10 0-15,0 3 0 16,0-5 0-16,0-3 0 16,0-6 0-16,3-3 0 0,0-3 0 15,4-3 0-15,-3 3 0 16,1-3 0-16,0 1 0 15,1-2 0-15,-6-3 0 16,3 0 0-16,-3 0 0 0,0-13 0 16,0 20 0-16,0-20 0 15,3 16 0-15,-3-16 0 16,0 24 0-16,0-9 0 16,4-3 0-16,-4 5 0 0,0 0 0 15,0-1 0-15,0 11 0 16,0-8 0-16,-4 3 0 15,4 0 0-15,0 2 0 16,0-1 0-16,0-1 0 16,0-1 0-16,0-5 0 0,4 6 0 15,-4-3 0-15,0-2 0 16,3-1 0-16,-3 1 0 16,4-1 0-16,-4 1 0 0,0-3 0 15,3 0 0-15,-3-14 0 16,3 20 0-16,-3-20 0 15,0 13 0-15,0-13 0 16,0 0 0-16,0 0 0 0,4 13 0 16,-4-13 0-16,0 0 0 15,3 20 0-15,-3-20 0 16,0 13 0-16,0-13 0 16,0 17 0-16,0-17 0 0,0 14 0 15,0-14 0-15,0 0 0 16,0 0 0-16,0 0 0 15,0 0 0-15,0 0 0 16,0 14 0-16,0-14 0 0,0 0 0 16,0 0 0-16,4 12 0 15,-4-12 0-15,0 0 0 16,0 0 0-16,0 0 0 16,0 0 0-16,0 0 0 0,0 0 0 15,0 0 0-15,3-10-86 16,-3 10-4-16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35.9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BFAE68-3881-424B-B263-A8AE1BE71E8D}" emma:medium="tactile" emma:mode="ink">
          <msink:context xmlns:msink="http://schemas.microsoft.com/ink/2010/main" type="inkDrawing"/>
        </emma:interpretation>
      </emma:emma>
    </inkml:annotationXML>
    <inkml:trace contextRef="#ctx0" brushRef="#br0">0 0 436 0,'0'0'4'16,"0"0"1"-16,10 17 1 15,0-1 1-15,2 9 0 0,8 8 1 16,-1 18-1-16,-3 2-2 16,7 32-25-16,-13 4-60 15,-10 15-3-15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47.7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67 358 0,'0'0'5'16,"0"0"2"-16,0 0 2 16,10 0 3-16,10-3 0 0,15 0 0 15,13-4 1-15,14 1 1 16,11-7-5-16,14 4-1 16,10-1-2-16,3 0-1 15,-3 8-2-15,-7-2 1 16,-12 4-1-16,-17 0 0 0,-13 10-1 15,-13 6-5-15,-21-7-10 16,-8 7-67-16,-6 0-4 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48.1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0 202 450 0,'0'0'1'0,"0"0"-1"16,0 0 1-16,0 0 1 16,12 0 1-16,11-6 0 15,6-4 0-15,13-2 1 16,8-1 1-16,16-3-2 0,8-4 1 16,9 2-2-16,4-3-6 15,-9-1-10-15,5-3-45 16,-12 6-26-16,-7-1-1 15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36.7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97E24F-57A8-4037-9008-A85FB79156A4}" emma:medium="tactile" emma:mode="ink">
          <msink:context xmlns:msink="http://schemas.microsoft.com/ink/2010/main" type="writingRegion" rotatedBoundingBox="12004,11583 19233,11787 19122,15730 11893,15526"/>
        </emma:interpretation>
      </emma:emma>
    </inkml:annotationXML>
    <inkml:traceGroup>
      <inkml:annotationXML>
        <emma:emma xmlns:emma="http://www.w3.org/2003/04/emma" version="1.0">
          <emma:interpretation id="{38AF222A-A406-4363-99EA-837B754B73C7}" emma:medium="tactile" emma:mode="ink">
            <msink:context xmlns:msink="http://schemas.microsoft.com/ink/2010/main" type="paragraph" rotatedBoundingBox="14234,11646 19233,11787 19189,13341 14191,132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46265BA-92C4-41F8-8B08-BC30D1E6BCF5}" emma:medium="tactile" emma:mode="ink">
              <msink:context xmlns:msink="http://schemas.microsoft.com/ink/2010/main" type="line" rotatedBoundingBox="14234,11646 19233,11787 19189,13341 14191,13200"/>
            </emma:interpretation>
          </emma:emma>
        </inkml:annotationXML>
        <inkml:traceGroup>
          <inkml:annotationXML>
            <emma:emma xmlns:emma="http://www.w3.org/2003/04/emma" version="1.0">
              <emma:interpretation id="{25C0A219-9907-403E-AAB1-45E08FC76A68}" emma:medium="tactile" emma:mode="ink">
                <msink:context xmlns:msink="http://schemas.microsoft.com/ink/2010/main" type="inkWord" rotatedBoundingBox="14198,12743 14220,12196 14524,12208 14502,12755"/>
              </emma:interpretation>
              <emma:one-of disjunction-type="recognition" id="oneOf0">
                <emma:interpretation id="interp0" emma:lang="en-US" emma:confidence="1">
                  <emma:literal>=</emma:literal>
                </emma:interpretation>
                <emma:interpretation id="interp1" emma:lang="en-US" emma:confidence="0">
                  <emma:literal>[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2 84 295 0,'0'0'8'0,"0"0"2"15,0 0 6-15,0 0 1 16,0 0 2-16,-11-13 2 15,11 13 0-15,0 0 0 16,14-14-6-16,2 8-4 16,13 0-5-16,6-4-3 0,11 1-8 15,2-3-19-15,3 4-56 16,17 2-2-16</inkml:trace>
          <inkml:trace contextRef="#ctx0" brushRef="#br0" timeOffset="171.884">-5 532 415 0,'0'0'4'0,"0"0"1"0,10 4 1 16,9-4 0-16,7 0 0 15,9 0 0-15,16 4-10 16,-1-4-49-16,26 0-25 0</inkml:trace>
        </inkml:traceGroup>
        <inkml:traceGroup>
          <inkml:annotationXML>
            <emma:emma xmlns:emma="http://www.w3.org/2003/04/emma" version="1.0">
              <emma:interpretation id="{6F037BC1-14D6-4E1C-B922-BE4CC69DF304}" emma:medium="tactile" emma:mode="ink">
                <msink:context xmlns:msink="http://schemas.microsoft.com/ink/2010/main" type="inkWord" rotatedBoundingBox="15582,11604 19258,11794 19177,13380 15500,13191"/>
              </emma:interpretation>
              <emma:one-of disjunction-type="recognition" id="oneOf1">
                <emma:interpretation id="interp5" emma:lang="en-US" emma:confidence="0">
                  <emma:literal>XYZ</emma:literal>
                </emma:interpretation>
                <emma:interpretation id="interp6" emma:lang="en-US" emma:confidence="0">
                  <emma:literal>PYZ</emma:literal>
                </emma:interpretation>
                <emma:interpretation id="interp7" emma:lang="en-US" emma:confidence="0">
                  <emma:literal>xyz</emma:literal>
                </emma:interpretation>
                <emma:interpretation id="interp8" emma:lang="en-US" emma:confidence="0">
                  <emma:literal>scyt</emma:literal>
                </emma:interpretation>
                <emma:interpretation id="interp9" emma:lang="en-US" emma:confidence="0">
                  <emma:literal>Daye</emma:literal>
                </emma:interpretation>
              </emma:one-of>
            </emma:emma>
          </inkml:annotationXML>
          <inkml:trace contextRef="#ctx0" brushRef="#br0" timeOffset="2125.127">1326-14 295 0,'0'0'5'0,"0"0"3"15,0 0 2-15,12-6 3 16,2 0 1-16,9-3 1 16,5 2 2-16,11-2 1 15,0-1-5-15,11 3-3 0,3 1-1 16,-2 2-3-16,1 2-1 15,-1 4-1-15,-3 2-2 16,0 9 0-16,1 3 0 0,-6 9-1 16,-5 1 0-16,0 9 1 15,-6 4-1-15,-2-1 0 16,-8 5 0-16,-3 2 1 16,-8-1-1-16,-11-2 2 0,0 3-1 15,-16-10 2-15,-4 0-1 16,-12-2 2-16,-7-7-1 15,-6-1 0-15,-3-6 0 16,-4-3 0-16,-3-6-1 16,4-4-1-16,-1-2-2 0,13-4-6 15,7-14-9-15,10-2-27 16,25-3-42-16,6-6-1 16</inkml:trace>
          <inkml:trace contextRef="#ctx0" brushRef="#br0" timeOffset="2406.395">2380-58 363 0,'0'0'6'16,"0"0"2"-16,-11-3 4 15,11 3 0-15,-19 0 2 0,3 0 0 16,-6 10 2-16,-4 2 0 15,-3 7-4-15,-6 3-3 16,-1 11-2-16,-9 9-1 16,0 6-1-16,3 3-1 0,1 4-1 15,2 6 1-15,7 0-4 16,12 7 0-16,14-10 0 16,6-7-7-16,26 0-19 15,25-10-58-15,10-16-2 16</inkml:trace>
          <inkml:trace contextRef="#ctx0" brushRef="#br0" timeOffset="3734.601">2840-42 177 0,'0'0'9'0,"0"0"5"16,0 0 2-16,0 0 3 0,-10-13 3 15,10 13 4-15,0 0 0 16,0-9 4-16,0 9-7 16,0 0-1-16,10-10-4 0,-10 10-2 15,0 0-1-15,0 0-3 16,0 0-2-16,0 0-3 16,0 0-1-16,0-12-2 15,0 12 0-15,0 0-1 16,0 0-1-16,0 0 0 0,0 0 0 15,0 0 0-15,0 0-1 16,0 0 0-16,0 0 1 16,0 0-1-16,0 0 0 15,0 0 0-15,0 0 0 0,0 0 0 16,0 0 0-16,0 0 0 16,0 0 0-16,0 0 0 15,0 0 0-15,0 0-1 16,0 0 1-16,0-13 0 0,0 13 0 15,0 0 0-15,0 0-1 16,0 0 1-16,0 0-1 16,0 0 1-16,0 0-1 0,-10 0-1 15,10 0 1-15,0 0 0 16,-2 6 0-16,-2 7 0 16,4-1-1-16,-3 11 1 15,0 8 1-15,3 6-1 0,-4 4 1 16,4 7-1-16,4 1 1 15,2-1 0-15,10-1 1 16,4-8-2-16,5 0 0 16,11-14 0-16,6-9 0 15,6-12 0-15,10-2 0 0,0-14 0 16,3-7 0-16,-3-6 0 16,6-11 0-16,-12-3 0 15,-1-2 0-15,-12-4 0 16,-9 2 0-16,-8 2 0 0,-9 0 0 15,-9 4-3-15,-4 9 2 16,-11 3 0-16,-1 8 0 16,-4 5 0-16,2 12 0 0,2 0 1 15,-1 12-1-15,6 11 0 16,4 2 1-16,3 9 0 16,3 3 0-16,7 5 0 15,3 2 1-15,3 2-1 0,3 8 1 16,1-2 0-16,-1 3-1 15,-3-2 1-15,4 3 0 16,-4-3-1-16,3 0 0 16,-3 1-1-16,4-2 1 15,-8-7 0-15,4 2-1 0,0-2 1 16,-5-6 0-16,-8 3 0 16,-3-8 1-16,-3 2 0 15,-17-3 2-15,-6-5-1 16,-10-2-2-16,-12-10 0 0,0-3 0 15,-10-4 0-15,-6-2 0 16,2-7 0-16,-2 0 0 16,13-10 0-16,-4-13-26 0,19 1-60 15,19-12-3-15</inkml:trace>
          <inkml:trace contextRef="#ctx0" brushRef="#br0" timeOffset="4656.551">4081 35 377 0,'0'0'3'15,"0"0"2"-15,0 0 1 16,0 0 2-16,9-3 1 0,5 0 1 16,4 0 0-16,8 0 1 15,7-4-2-15,5 5-2 16,7-2-1-16,10 4-3 0,3 4 0 15,-3 8-1-15,-3 11-1 16,-3 2-1-16,-15 10 1 16,-8 4 0-16,-17 15 0 15,-9 0 1-15,-16 11 0 0,-19-1-1 16,-10 7 1-16,-6-7 0 16,-4 3-1-16,0-9 0 15,9-3 1-15,9-10-1 16,14-8 2-16,19-11 0 0,15-9 0 15,24-13 1-15,17-4 0 16,18-6-1-16,11-11 1 16,5 1-4-16,1-7 0 15,-2 1 0-15,-12 7 0 16,-11-1 0-16,-18 2 0 0,-8 8 0 16,-17 2 0-16,-19 4-2 15,0 0-43-15,0 0-41 16,-2-12-2-16</inkml:trace>
          <inkml:trace contextRef="#ctx0" brushRef="#br0" timeOffset="4672.177">3868-338 354 0,'0'0'8'0,"13"-3"4"15,13 0 2-15,12 0 1 0,15 0 1 16,11-3 1-16,19-3 0 16,14-1 0-16,10-4-7 15,1 1-3-15,5 1-3 16,-10-2-2-16,0 14-10 15,-25 14-66-15,-11-12-10 0</inkml:trace>
        </inkml:traceGroup>
      </inkml:traceGroup>
    </inkml:traceGroup>
    <inkml:traceGroup>
      <inkml:annotationXML>
        <emma:emma xmlns:emma="http://www.w3.org/2003/04/emma" version="1.0">
          <emma:interpretation id="{24528E3F-41E0-4692-AD8D-35BC62202C88}" emma:medium="tactile" emma:mode="ink">
            <msink:context xmlns:msink="http://schemas.microsoft.com/ink/2010/main" type="paragraph" rotatedBoundingBox="11966,14155 15339,14875 15151,15758 11777,15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8F90F5-7F18-4D9D-9503-C2F4805130C3}" emma:medium="tactile" emma:mode="ink">
              <msink:context xmlns:msink="http://schemas.microsoft.com/ink/2010/main" type="inkBullet" rotatedBoundingBox="11966,14155 13178,14413 13022,15147 11809,14889"/>
            </emma:interpretation>
            <emma:one-of disjunction-type="recognition" id="oneOf2">
              <emma:interpretation id="interp10" emma:lang="en-US" emma:confidence="0">
                <emma:literal>→</emma:literal>
              </emma:interpretation>
            </emma:one-of>
          </emma:emma>
        </inkml:annotationXML>
        <inkml:trace contextRef="#ctx0" brushRef="#br0" timeOffset="7875.48">-2299 2131 340 0,'0'0'6'0,"0"0"1"16,0 0 3-16,0 0 0 0,0 0 2 15,9 0-2-15,5 0 1 16,2 8 0-16,9 4-4 16,7 5-3-16,4 9 0 15,15 5 0-15,2 8-1 16,7 0 0-16,2 8 1 0,2 2-1 16,0 0 0-16,1-2 0 15,-1-2 0-15,-6-8-1 16,1-4 1-16,-8 0-1 0,1-8 0 15,-8-6 0-15,-5-4 0 16,-7 0 0-16,-9-6-1 16,-4-2 0-16,-6-1-5 15,-13-6-9-15,0 0-36 0,0 0-33 16,0 0-3-16</inkml:trace>
        <inkml:trace contextRef="#ctx0" brushRef="#br0" timeOffset="8172.374">-2212 2717 292 0,'0'0'5'0,"0"0"1"0,0 0 3 15,0 0 2-15,0 0 3 16,0 0 1-16,9 6 3 15,11 1 2-15,13-1-6 0,8 3 0 16,10-3-2-16,8 1-1 16,8 3-4-16,7-4-1 15,3 1-1-15,4-4-2 16,-1-3-1-16,-2 0 0 0,0 0-1 16,-14 0 0-16,-6 3-2 15,-3-3-4-15,-16 0-7 16,-5 0-16-16,-4 3-52 15,-18-3-4-15</inkml:trace>
        <inkml:trace contextRef="#ctx0" brushRef="#br0" timeOffset="8656.79">-1356 2139 284 0,'0'0'5'15,"0"0"1"-15,0 0 1 16,0 0 2-16,4 6 3 16,-4-6 2-16,10 16 1 0,-10-16 3 15,16 19-4-15,0 1 0 16,-3-4-1-16,6 6-2 15,-3-3-2-15,-2 0-2 16,4 0-2-16,2 7-1 0,-3-6 0 16,-1-1-1-16,-4 0-1 15,-3-7 0-15,2 8 0 16,-6-4 0-16,2-1 1 16,-7 7-1-16,0-4 0 0,0 8 0 15,0-4 0-15,-7 0 0 16,-2 3-1-16,2 2 0 15,-2-1 1-15,-1-4-1 16,-3 3 0-16,1-2 0 0,-4 0 0 16,2-3 0-16,-2-5-1 15,4 1 1-15,-1-3-1 16,3 0 1-16,10-13-1 0,-20 12-1 16,20-12-4-16,-12 7-11 15,12-7-65-15,0 0-3 16</inkml:trace>
      </inkml:traceGroup>
      <inkml:traceGroup>
        <inkml:annotationXML>
          <emma:emma xmlns:emma="http://www.w3.org/2003/04/emma" version="1.0">
            <emma:interpretation id="{E60F9255-24E1-4B75-82DA-8278B7989E50}" emma:medium="tactile" emma:mode="ink">
              <msink:context xmlns:msink="http://schemas.microsoft.com/ink/2010/main" type="line" rotatedBoundingBox="14315,14723 15326,14939 15151,15758 14140,15542"/>
            </emma:interpretation>
          </emma:emma>
        </inkml:annotationXML>
        <inkml:traceGroup>
          <inkml:annotationXML>
            <emma:emma xmlns:emma="http://www.w3.org/2003/04/emma" version="1.0">
              <emma:interpretation id="{52C73677-7E47-4D5A-A9F9-7EED07754BCA}" emma:medium="tactile" emma:mode="ink">
                <msink:context xmlns:msink="http://schemas.microsoft.com/ink/2010/main" type="inkWord" rotatedBoundingBox="14315,14723 15326,14939 15151,15758 14140,15542"/>
              </emma:interpretation>
              <emma:one-of disjunction-type="recognition" id="oneOf3">
                <emma:interpretation id="interp11" emma:lang="en-US" emma:confidence="0">
                  <emma:literal>"</emma:literal>
                </emma:interpretation>
                <emma:interpretation id="interp12" emma:lang="en-US" emma:confidence="0">
                  <emma:literal>H</emma:literal>
                </emma:interpretation>
                <emma:interpretation id="interp13" emma:lang="en-US" emma:confidence="0">
                  <emma:literal>k</emma:literal>
                </emma:interpretation>
                <emma:interpretation id="interp14" emma:lang="en-US" emma:confidence="0">
                  <emma:literal>U</emma:literal>
                </emma:interpretation>
                <emma:interpretation id="interp15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0531.892">40 2787 214 0,'0'0'5'15,"0"0"4"-15,0-10 3 16,0 10 3-16,0-12 3 15,0 12 2-15,0-20 2 0,0 20 0 16,20-15-4-16,-4 5-3 16,7 2-4-16,11 4-1 15,5-4-5-15,12 4-2 16,8 4-1-16,2 0 0 0,3 6-1 16,-2 9 0-16,-5 4 0 15,-5 10 0-15,-10 2 0 16,-10 10 0-16,-12 8 1 15,-14 6-1-15,-6 3 1 16,-16 3-1-16,-13-3 1 0,-9 0 1 16,-11-4 0-16,-6-9 0 15,-9-3 1-15,2-10 0 16,1-12 0-16,7-5-4 16,6-11-6-16,16-4-20 0,18-11-50 15,14-15-5-15</inkml:trace>
          <inkml:trace contextRef="#ctx0" brushRef="#br0" timeOffset="10766.294">1100 2730 384 0,'0'0'6'16,"0"0"1"-16,-16 0 1 0,0 3 2 15,-10 9 1-15,-6 4 1 16,-7 7-1-16,-6 5 2 15,0 15-5-15,4-2-1 16,2 10-2-16,10 5-1 16,10-2-1-16,8 4 0 0,11 0-1 15,11-7-1-15,10 0-3 16,9-12-5-16,11-2-14 16,-2 6-53-16,13-27-12 15</inkml:trace>
        </inkml:traceGroup>
      </inkml:traceGroup>
    </inkml:traceGroup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48.3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36-1 393 0,'0'0'1'15,"0"0"1"-15,-16 0 3 16,16 0 1-16,-13 26 3 15,10-7 1-15,-1 13 0 0,4 11 1 16,4 7-1-16,8 13-1 16,4 9-2-16,4 7-2 15,6 8-5-15,-1-2-11 16,7 1-31-16,0-6-40 16,7-2-2-16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49.0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110-6 347 0,'0'0'8'0,"0"0"3"16,0 0 3-16,0 0 3 16,0 0-1-16,-9 0 0 0,9 0 1 15,-13 0 1-15,13 0-7 16,-19 12-4-16,5 5-3 15,-2 1-1-15,4 13 0 16,-1 7-1-16,3 3-1 16,8 15 0-16,2 1 0 0,5 1-1 15,11 0 1-15,7-4 0 16,13-5-1-16,8-8 1 16,9-12 0-16,7-11-1 15,4-10 0-15,7-11 0 0,0-18 0 16,-2-10-1-16,-5-8 0 15,-9-5 0-15,-11-5 0 16,-5-5 1-16,-13 1-1 16,-13 9 2-16,-10 6-1 0,-3 1 1 15,-10 10-1-15,-2 11 1 16,-8 9-1-16,4 7 0 16,0 9 1-16,7 14-1 0,-5 5 0 15,14 11 0-15,0 4 1 16,7 6 0-16,9-2-1 15,0 4 1-15,10 4-1 16,-4-1 1-16,4 3 0 16,-3-1-1-16,-3 5 1 0,-4-6 0 15,-4 5 0-15,1-1 2 16,-6-3-3-16,-7 2 0 16,0 1 0-16,-13-5 0 15,-6-1 0-15,-7-7 0 0,-7-4 0 16,-2-5 0-16,-11-12 0 15,-2-10 0-15,-7-8 0 16,-5-14-9-16,1-31-61 16,1 5-17-16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49.2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31-1 340 0,'0'0'3'0,"-17"0"2"15,17 0 1-15,-16 9 5 16,16-9 2-16,0 14 3 16,14-12-1-16,21 6 1 15,20-2-2-15,22-6-1 16,20 2-2-16,13-2-3 0,16 0-4 15,-8 4-1-15,1 0 0 16,-9 5-2-16,-14 3-4 16,-25-5-13-16,-32 11-66 15,-4 6-1-15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49.7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-2 213 355 0,'0'0'5'15,"0"0"1"-15,0-10 2 0,0 10 1 16,12-12 2-16,6 3 1 16,14-1 2-16,5-2 0 15,16-1-3-15,14 1-2 16,10 2 0-16,13-10-3 0,7 1-3 16,3 2-10-16,-10-8-20 15,-12 3-56-15,2 0 0 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49.9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0 466 0,'0'0'1'15,"0"0"0"-15,7 9 1 16,-7-9 1-16,25 29 0 15,-7 0 1-15,3 8 0 0,6 22 1 16,5 11-1-16,-4 8 1 16,9 15-1-16,1 6-2 15,-3-2-3-15,7 0-12 16,-3-11-31-16,9-9-40 16,0-17-3-16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50.5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41-2 372 0,'0'0'3'0,"-12"0"3"0,12 0 2 16,-16 0 0-16,16 0 3 15,-14 7 1-15,14-7 1 16,7 16 1-16,19-6-2 0,15 4-4 16,18-2 0-16,15 3-1 15,6-2-3-15,10 3-2 16,8-2 0-16,-12 1-1 16,-5 1-1-16,-11 2 1 0,-15-3 0 15,-16 3 0-15,-16 5 0 16,-17-1 0-16,-10 4 0 15,-17 7 0-15,-11 2 0 16,-14 0 0-16,1 0-1 16,-4 1 0-16,4-7 0 0,7-3 0 15,9-4 0-15,13-10 0 16,16-12 1-16,0 0-1 16,13 10 1-16,15-14 0 0,8-2 0 15,9-3 1-15,3-4-1 16,4 1 0-16,3-1 2 15,0 0-3-15,-1 1 0 16,1 2 0-16,-3 3 0 0,-8-3 0 16,2 4 0-16,-10 4 0 15,-4-6 0-15,-6 8 0 16,-8-4 0-16,-2 8 0 16,-16-4 0-16,21 0 0 0,-21 0 0 15,0 0 0-15,16 0 0 16,-16 0 0-16,12 0 0 15,-12 0 0-15,13 2 0 16,-13-2 0-16,16 6 0 0,-16-6 0 16,0 0 0-16,14 0 0 15,-14 0 0-15,0 0-14 16,0 0-72-16,-11 8-3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22.2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222 6 278 0,'0'0'3'0,"0"0"2"15,0 0 2-15,0 0 3 16,-11-7 1-16,11 7 2 16,-12 0 1-16,12 0 2 15,-24 4-1-15,7 7-2 0,-3 1-1 16,3 12-2-16,-6-2-2 16,0 7-1-16,-1 0-1 15,5 1-2-15,2 3-1 0,6-3 0 16,8-4-3-16,3-1 0 15,14-9-2-15,5-6 1 16,12-10-2-16,8 0-2 16,1-14-2-16,8 2 2 0,-1-13 0 15,-8 3-1-15,-4-9 2 16,-13 4 0-16,-5 8 2 16,-17-4 4-16,0 5 1 15,-17 4 2-15,-5 5 1 0,-13 2 1 16,2 7-1-16,-1 0 1 15,1 7-1-15,4 2-1 16,5 1-2-16,10 2 0 16,14-12-2-16,0 16 0 15,10-9-1-15,13-7-1 0,8 0 0 16,10-3 0-16,-5-4 0 16,4-6 0-16,-9 1 0 15,-5 0 1-15,-9 2 0 16,-10-5 2-16,-7 15 0 0,-10-15 0 15,-13 12 1-15,-4 3-1 16,-8 3 0-16,2 6-1 16,4 1-8-16,5-16-60 0,0 23-13 15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50.9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0 414 0,'0'0'2'16,"29"-4"0"-16,10 4 0 0,12 10 1 15,13 10 0-15,8 9 0 16,8 16 2-16,4 12 0 15,-10 24 1-15,-12 18 0 16,-25 18-1-16,-17 13 0 16,-20 16-2-16,-20 4-2 0,-24 7-6 15,-20-2-8-15,-23 1-22 16,-14-12-46-16,-34-9-3 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3:51.4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1056 0 310 0,'0'0'4'15,"-14"7"1"-15,5-1 4 16,-5 4-1-16,-11 2 3 16,-5 2 1-16,-4 11 4 15,-17 6 3-15,-2 16-4 0,-11 6-1 16,-10 21 1-16,-6 20-3 16,-11 14-1-16,-2 27-2 15,-5 19-2-15,9 30-2 16,2 15-1-16,20 32-1 0,12 9-2 15,29 24-4-15,26 2-3 16,44-2-14-16,53-12-62 16,49-20-2-16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4:16.7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663 439 397 0,'0'0'1'0,"0"0"-1"15,0 0 0-15,0 0-1 0,0 0 0 16,0 0 1-16,0 19-1 16,-5 10 0-16,-6 14 0 15,2 10 0-15,-7 19 0 16,6 10 1-16,-6 14-1 0,10 18 1 15,3 14 1-15,3 10 0 16,3 6 0-16,3 14 1 16,13 5 2-16,-3 13 0 15,4 2 1-15,-1-5-1 16,1-3 0-16,-4-7 0 0,-4-8 1 16,2-11-1-16,-5-19-1 15,-2-15 0-15,2-17 0 16,-2-18 0-16,2-12 0 15,-2-15-1-15,2-12 1 0,1-8-2 16,3-6 0-16,6-6 0 16,8 1-1-16,14-8 1 15,10 0-1-15,20-5 1 0,23 0-1 16,19 2 1-16,22-6-1 16,23 4 1-16,22 2 0 15,26 1 0-15,21-1-1 16,14 6 1-16,23 4 1 0,23 7-1 15,18-1-1-15,21 7 1 16,7 0 0-16,18 0-1 16,9 0 1-16,14-1-1 15,10-1 0-15,8-1 0 16,8-4 0-16,13-3 0 0,6-3 0 16,9-3 1-16,1-1-1 15,55 0 0-15,-34-12 1 16,-5 2-1-16,12 0 0 15,-8-6 1-15,8-4-1 0,-9-6 1 16,-7 2-1-16,-51-3 1 16,23 2-1-16,-21-3 2 15,-20 0 0-15,-25 0 0 0,-31-1 1 16,-26 3 0-16,-36 6-1 16,-25-6 1-16,-29 5 0 15,-35-1-2-15,-24 1 1 16,-27 3-1-16,-27-1 0 0,-20-2 1 15,-16-1 0-15,-15-3 0 16,-11-3 0-16,-9-8 1 16,-9-3-1-16,-7-12 1 15,0-6-3-15,-9-20 0 0,-1-7 0 16,-3-19 0-16,0-8 0 16,-3-20 0-16,6-14 0 15,3-14 0-15,1-10 0 16,6-10 0-16,0-5 0 0,0-2 0 15,6-7 0-15,4 12 0 16,-3-3 0-16,-1 15 0 16,4 4 0-16,-6 11 0 15,2 4 0-15,-3 10 0 0,0 5 0 16,-3 14 0-16,-6 7 0 16,-4 9 0-16,-9 12 0 15,-7 11 0-15,-10 9 0 16,-12 10 0-16,-16 12 0 0,-14 6 0 15,-15 7 0-15,-19 14 0 16,-18 0 0-16,-18 2 0 16,-13 7 0-16,-26-4 0 15,-13 7 0-15,-18 0 0 0,-18 0 0 16,-19-2 0-16,-9 2 0 16,-16-7 0-16,-14 4 0 15,-11-1 0-15,-12 2 0 16,-11 2 0-16,-14-4 0 0,-9 4 0 15,-14 4 0-15,-7 2 0 16,-15 0-2-16,-4 4 2 16,-8-1-1-16,0-2 1 15,-1-1-1-15,-3 3 1 0,7-2-1 16,0-1 1-16,8 0 0 16,2 0 0-16,19 2-1 15,2 2 1-15,5-4 0 0,11 3 0 16,12-3 0-16,11-2-1 15,11 2 2-15,8-2-1 16,11-4 0-16,18 0 0 16,12 0 1-16,11 0-1 15,16-4 1-15,10 8-1 16,17-8 1-16,13 8 0 0,11-4-1 16,11 6 2-16,12 1-2 15,14 0 0-15,13 5 0 16,12-6 0-16,10 3 0 0,9 1 0 15,15 3 0-15,10 9-13 16,31-1-71-16,-20-3-2 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4:46.6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BF68A3-C177-444A-9711-4662F9E65ED7}" emma:medium="tactile" emma:mode="ink">
          <msink:context xmlns:msink="http://schemas.microsoft.com/ink/2010/main" type="inkDrawing" rotatedBoundingBox="15620,10829 22121,10599 22181,12293 15681,12524" hotPoints="15916,10932 21728,10641 21797,12029 15986,12320" semanticType="enclosure" shapeName="Rectangle"/>
        </emma:interpretation>
      </emma:emma>
    </inkml:annotationXML>
    <inkml:trace contextRef="#ctx0" brushRef="#br0">32 1764 344 0,'0'0'4'16,"0"0"2"-16,0 0 0 15,0 0 2-15,0 0 0 16,0-10 1-16,0 10 2 0,19-13 1 16,1 7-3-16,8 0 0 15,4-1 0-15,14 0 0 16,5-5 0-16,11 6-1 0,9-4-2 16,6-1 0-16,11 5-2 15,1 0-1-15,10-4 0 16,5 1-1-16,3 3 0 15,6-4 0-15,2-3 0 0,-1 3-1 16,4 0 0-16,-4-2 0 16,1-1 0-16,-3 4 0 15,-2-4 0-15,3 5-1 16,-7-1 1-16,1 2 0 0,-8 1-1 16,4 3 1-16,-2-3 0 15,-4 2-1-15,-1 4 1 16,-6 0 0-16,6 0-1 15,-2 0 0-15,3 0 1 0,6 4-1 16,-3-8 0-16,0 2 0 16,0 2 1-16,3-4-1 15,-4-2 0-15,5 2 0 16,-4-2 1-16,-1 6-1 0,-2-3 0 16,1 0 0-16,-6 3 0 15,5 0 0-15,-3 0 0 16,-1 3 1-16,0-3-1 15,1 0 0-15,0 0 0 0,-1 0 1 16,-3 0-1-16,0 3 0 16,-6-3 1-16,4-3-1 15,-1 3 0-15,-7 0 0 16,1 0 0-16,2 0 0 0,-3 0 0 16,2 0 0-16,-2-3 0 15,-3 3 0-15,3 0 0 16,-2 0 0-16,-4 0 0 15,1 0 0-15,-11 0 0 0,-9 0 0 16,-4 0 0-16,-15 0 0 16,-1 0 2-16,-12 0-2 15,-7 3 0-15,-16-3 0 16,18 0 0-16,-18 0 0 0,0 0 0 16,0 0 0-16,0 0 0 15,0 0 0-15,0 0 0 16,0 0 0-16,0 0 0 15,0 0 0-15,0 0 0 0,0 0 0 16,0 0 0-16,0 0 0 16,0 0 0-16,0 0 0 15,0 0 0-15,0 0 0 0,0 0 0 16,-9-6 0-16,9 6 0 16,-19-20 0-16,6 5 0 15,0-1 0-15,-4-6 0 16,-1-1 0-16,-1-10 0 15,-1 1 0-15,-3-3 0 0,0-4 0 16,-2-9 0-16,-1 4 0 16,-3-5 0-16,3-2 0 15,4 0 0-15,-4-2 0 16,7 3 0-16,-1-5 0 0,8 7 0 16,1-7 0-16,2 0 0 15,0 8 0-15,6-2 0 16,-8 4 0-16,9 6 0 15,-1 5 0-15,-8 1 0 0,8 8 0 16,1 2 0-16,-5 1 0 16,3 6 0-16,-3 3 0 15,-2-3 0-15,2-1 0 0,2 8 0 16,-2 0 0-16,7 9 0 16,-9-20 0-16,9 20 0 15,-14-16 0-15,14 16 0 16,-13-13 0-16,13 13 0 0,-16-12 0 15,0 5 0-15,0 1 0 16,-6-4 0-16,-4-4 0 16,-3 2 0-16,-9-1 0 15,-4-6 0-15,-4 6 0 16,-6-3 0-16,-1 1 0 0,-9-2 0 16,-7 7 0-16,-4-4 0 15,-5 8 0-15,-2-3 0 16,-1 3 0-16,-2 0 0 15,-8 0 0-15,4 2 0 0,-6-2 0 16,2 2 0-16,-5 4 0 16,3-3 0-16,2 3 0 15,-5 0 0-15,2 0 0 16,-3 7 0-16,-2-1 0 0,3 0-2 16,2 0 1-16,-3 4 0 15,3-1 1-15,-2 5-1 16,2-4 0-16,2 3 0 0,-2-3 0 15,0 2 0-15,4-2 1 16,-10-4-1-16,7 4 1 16,2-7 0-16,-2 3 0 15,6-6-1-15,-4 4 1 16,4-2-1-16,4 2 1 0,-4-1-1 16,4-3 0-16,-4 7 0 15,-1-1 1-15,1 0-1 16,0 3 0-16,-9-3 1 15,5 4 0-15,-2 1 0 0,2-1 0 16,-6-4-1-16,10 4 1 16,4-4 0-16,5-3 0 15,5 0 0-15,4-3 0 16,5 0 0-16,9 0 0 0,4 0 0 16,3 0 0-16,2-3 0 15,7 0 0-15,-2-1 0 16,6 2 0-16,-1-2 0 0,8 4 0 15,1 0 0-15,1-2 0 16,10 2 0-16,-2 0 0 16,4 0-1-16,14 0 1 15,-16 0 0-15,16 0-1 0,-7 12 1 16,7-12 0-16,0 16-1 16,0-16 1-16,4 23 0 15,-4-23 0-15,7 18 1 16,-1-9-1-16,-6-9 0 15,10 28 0-15,-4-16 1 0,-2 3-1 16,-2 5 1-16,8 3-1 16,-4-1 0-16,1 3 0 15,2 5 1-15,1-5 0 16,-3 4-1-16,2-4 1 0,4 1 0 16,-3-3-1-16,3 3 1 15,-1-6 0-15,2-2-2 16,-5-2 1-16,4 4 0 0,-3-2 0 15,-1 5 0-15,2-3 0 16,1 2 0-16,-5 0 1 16,-1 0-1-16,4 2 0 15,-4 1 0-15,4-1 0 0,-3-6 1 16,2-2-1-16,-2 0 0 16,-1-4 0-16,0 2 0 15,0-2 0-15,1 1 0 16,-4 1 0-16,-3-2 0 15,0 8 0-15,0-8 1 0,0 7-1 16,0-2 0-16,-3 1 0 16,-4-1 1-16,7-1-2 15,-2-2 2-15,2-2-1 0,0-12-1 16,-4 15 2-16,4-15-1 16,-6 20 0-16,6-20 0 15,-13 25 1-15,4-12-1 16,-5 3 0-16,-2 2 0 0,4 0 1 15,-8-2-1-15,4 0 0 16,0 3 0-16,0-2 1 16,0-5 0-16,2-1 0 15,2 5 0-15,-1-6 0 0,-3 2 1 16,4 3-2-16,-5 1 0 16,1-3 0-16,-4 7 0 15,-3-5 0-15,5-2 0 16,-2 4 0-16,-2-4 0 15,2 3 0-15,-3 0 0 0,-2 0 0 16,-1-3 0-16,-3 5 0 16,-3 5 0-16,-7 3 0 15,-9 19-7-15,-19 5-76 16,-14 19-3-16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04.0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6A7BEC-D770-453C-89E8-D924528796C8}" emma:medium="tactile" emma:mode="ink">
          <msink:context xmlns:msink="http://schemas.microsoft.com/ink/2010/main" type="writingRegion" rotatedBoundingBox="26667,3626 32124,3597 32140,6602 26683,6631"/>
        </emma:interpretation>
      </emma:emma>
    </inkml:annotationXML>
    <inkml:traceGroup>
      <inkml:annotationXML>
        <emma:emma xmlns:emma="http://www.w3.org/2003/04/emma" version="1.0">
          <emma:interpretation id="{75554B61-A484-4B3D-B925-AA77A794908C}" emma:medium="tactile" emma:mode="ink">
            <msink:context xmlns:msink="http://schemas.microsoft.com/ink/2010/main" type="paragraph" rotatedBoundingBox="26667,3626 32124,3597 32131,5009 26675,5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FCD607-F8C9-4709-BEC0-350BB37A7536}" emma:medium="tactile" emma:mode="ink">
              <msink:context xmlns:msink="http://schemas.microsoft.com/ink/2010/main" type="line" rotatedBoundingBox="26667,3626 32124,3597 32131,5009 26675,5038">
                <msink:destinationLink direction="with" ref="{233205FA-CEE1-46AA-99D5-A022BE7C743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79909C0-3C44-4E85-B7CB-28386F0E8557}" emma:medium="tactile" emma:mode="ink">
                <msink:context xmlns:msink="http://schemas.microsoft.com/ink/2010/main" type="inkWord" rotatedBoundingBox="26667,3626 32124,3597 32131,5009 26675,5038"/>
              </emma:interpretation>
              <emma:one-of disjunction-type="recognition" id="oneOf0">
                <emma:interpretation id="interp0" emma:lang="en-US" emma:confidence="0">
                  <emma:literal>5=31+55]</emma:literal>
                </emma:interpretation>
                <emma:interpretation id="interp1" emma:lang="en-US" emma:confidence="0">
                  <emma:literal>5=74+55]</emma:literal>
                </emma:interpretation>
                <emma:interpretation id="interp2" emma:lang="en-US" emma:confidence="0">
                  <emma:literal>5=34+55]</emma:literal>
                </emma:interpretation>
                <emma:interpretation id="interp3" emma:lang="en-US" emma:confidence="0">
                  <emma:literal>5=7/+55]</emma:literal>
                </emma:interpretation>
                <emma:interpretation id="interp4" emma:lang="en-US" emma:confidence="0">
                  <emma:literal>5=3/+55]</emma:literal>
                </emma:interpretation>
              </emma:one-of>
            </emma:emma>
          </inkml:annotationXML>
          <inkml:trace contextRef="#ctx0" brushRef="#br0">3680 395 426 0,'0'0'3'0,"0"0"0"16,10 0 3-16,6 0-3 0,7 0 1 15,11 10 2-15,5 0-1 16,10 0 0-16,3 2-1 16,-4 4-2-16,3 2-2 15,-3 6 1-15,-12 9 0 0,-3-5-2 16,-15 10 1-16,-8 7 1 16,-10 3-1-16,-3 6 1 15,-22-2-1-15,-2 3 0 16,-8-6 2-16,-11-2-2 0,-5-6-2 15,3-8-1-15,7-2-6 16,2-17-33-16,12-8-40 16,15-6-2-16</inkml:trace>
          <inkml:trace contextRef="#ctx0" brushRef="#br0" timeOffset="437.539">3963 120 442 0,'0'0'4'0,"0"0"0"16,0 0 0-16,7 0 2 15,16 0 0-15,15 0-1 16,11 3 1-16,11 3 0 16,11-6-11-16,30-9-51 15,-8 12-26-15,0 0-4 0</inkml:trace>
          <inkml:trace contextRef="#ctx0" brushRef="#br0" timeOffset="218.762">4376 574 416 0,'0'0'6'0,"0"0"2"0,-16 7 2 16,2 2 0-16,-4 5 1 15,-5 4 1-15,-3 13 0 16,-6 0 0-16,0 10-5 16,3 4-3-16,6 0-1 0,4 0-3 15,15 10 0-15,4-7-6 16,13-3-4-16,4-13-21 15,8-3-56-15,23-9-1 0</inkml:trace>
          <inkml:trace contextRef="#ctx0" brushRef="#br0" timeOffset="984.449">4911 455 465 0,'0'0'1'0,"0"0"0"16,-10 6 0-16,10-6 0 16,-16 30 0-16,0-11 0 0,3 11 1 15,3 4-1-15,8-2 0 16,2 1 0-16,9 2-1 16,14-3-2-16,5-7 1 15,14-8-3-15,7-11-1 16,-1-6 2-16,3-9-1 0,2-11 1 15,-9-12 1-15,-5 4 1 16,-4-8 1-16,-9 7 3 16,-14-6 0-16,-5 10 0 15,-7 3 1-15,-9 8-1 0,-7 12 0 16,0 2 0-16,0 16 0 16,6 0-2-16,6 9 0 15,4 6 1-15,14 6-1 0,2 1-1 16,6 0 2-16,4 0-1 15,3 1-1-15,-3 0 1 16,-3 2 0-16,-7 4-1 16,0-2 1-16,-7 0-1 15,-2 2 0-15,5-6 1 0,-12 3 0 16,-3-6 0-16,-6-1 0 16,-2-6 1-16,-10 2-1 15,-6-5 2-15,-8-7-2 16,-4-7-1-16,0-4-2 0,-5-8-8 15,5-26-49-15,-2 7-28 16,2-17 1-16</inkml:trace>
          <inkml:trace contextRef="#ctx0" brushRef="#br0" timeOffset="1156.321">4863 174 473 0,'0'0'4'0,"0"0"1"16,0 0 2-16,29 3 0 0,3 4 0 16,19-1 1-16,17 3-8 15,22 17-11-15,16-12-72 16,7 1-4-16</inkml:trace>
          <inkml:trace contextRef="#ctx0" brushRef="#br0" timeOffset="-1921.974">603 93 318 0,'0'0'8'16,"0"0"0"-16,0-16 3 16,0 16 3-16,-7-22 3 15,-2 9 2-15,9 13-1 16,-26-22 1-16,6 9-7 0,8 10-2 15,-1 3-2-15,-3 6-3 16,0 13-2-16,2 11 0 16,2-2-2-16,1 11 1 0,6 2 0 15,-6 11 0-15,6 5 0 16,-6 3 2-16,6 3-3 16,-2-1 1-16,7 7 1 15,0 1-2-15,3 8 1 0,4-8 0 16,2 4-1-16,7-5-1 15,4 3 3-15,-1-4-2 16,-3-4 0-16,-12-10 2 16,-4-5-1-16,-7-2-1 0,-9-5 1 15,-27-3-2-15,-1-11 0 16,-18-8 0-16,-2-1 0 16,2-3-5-16,2-7-4 15,5-9-14-15,7-3-35 0,22-23-28 16,16-5-3-16</inkml:trace>
          <inkml:trace contextRef="#ctx0" brushRef="#br0" timeOffset="-1781.36">187 731 394 0,'0'0'5'0,"0"0"3"16,12-12 0-16,-1 2 0 16,8-6 2-16,4 4 0 15,12-1-1-15,7 4 2 16,19-5-8-16,-4-2-8 0,28 3-40 15,-2 3-35-15,8 4-4 16</inkml:trace>
          <inkml:trace contextRef="#ctx0" brushRef="#br0" timeOffset="-1593.848">934 841 435 0,'0'0'3'0,"13"0"-2"16,3 0 2-16,14 0-4 15,5-3-12-15,17-10-63 0,6 7-2 16</inkml:trace>
          <inkml:trace contextRef="#ctx0" brushRef="#br0" timeOffset="-1421.962">922 1123 436 0,'0'0'3'0,"0"0"2"16,0 0-1-16,23-6 0 0,2-4-3 15,23 1-10-15,7 6-48 16,10-19-19-16</inkml:trace>
          <inkml:trace contextRef="#ctx0" brushRef="#br0" timeOffset="-1062.565">1727 431 446 0,'0'0'1'16,"0"0"0"-16,7-3 2 0,-7 3 0 16,22 0 0-16,4 0 1 15,7 3-1-15,5 3 1 16,4 3-1-16,-3 6 0 16,12 3-2-16,1-2-1 15,-4-1 1-15,-3 15-1 0,-13-2 0 16,-3 10 1-16,-6 1-2 15,-11 0 1-15,-8 2 1 16,-4 4 0-16,-16 4-1 16,-14-5 1-16,-4-2 0 0,-8-7-1 15,-3-2 3-15,-8-6-2 16,9-1 0-16,-4-9-1 16,12-7-6-16,10 0-21 15,26-10-55-15,0 0-3 0</inkml:trace>
          <inkml:trace contextRef="#ctx0" brushRef="#br0" timeOffset="-859.428">2600 491 409 0,'0'0'6'0,"0"0"2"15,-12 0 1-15,-1 6 1 16,-6 11 1-16,-11 9 2 15,-5-1-1-15,-1 10 0 0,1 2-6 16,-1 7-2-16,4 10-1 16,7-5-4-16,2-2-6 15,20 5-21-15,15-3-54 0,8-8-5 16</inkml:trace>
          <inkml:trace contextRef="#ctx0" brushRef="#br0" timeOffset="-656.291">2751 869 479 0,'0'0'3'0,"11"-12"0"0,5 3 1 16,10-1-1-16,6 0 2 15,7-5-2-15,12-1-2 16,4-3-6-16,13 7-32 15,-4-3-47-15,1-1-2 16</inkml:trace>
          <inkml:trace contextRef="#ctx0" brushRef="#br0" timeOffset="-437.527">3045 553 460 0,'0'0'4'15,"0"0"2"-15,-19 15 0 16,9-2 0-16,4 2 1 0,-1 9 0 16,-2 11 0-16,5 0 1 15,4 13-8-15,-3 1 0 16,15 2 0-16,5 0-9 16,9-2-55-16,-7 7-23 15,4-1-2-15</inkml:trace>
        </inkml:traceGroup>
      </inkml:traceGroup>
    </inkml:traceGroup>
    <inkml:traceGroup>
      <inkml:annotationXML>
        <emma:emma xmlns:emma="http://www.w3.org/2003/04/emma" version="1.0">
          <emma:interpretation id="{A014AA4E-4758-4C89-895E-1200DF649229}" emma:medium="tactile" emma:mode="ink">
            <msink:context xmlns:msink="http://schemas.microsoft.com/ink/2010/main" type="paragraph" rotatedBoundingBox="26948,6102 27840,5530 28306,6259 27415,6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F7BF92-DEFB-47AF-8C93-B48829116BFD}" emma:medium="tactile" emma:mode="ink">
              <msink:context xmlns:msink="http://schemas.microsoft.com/ink/2010/main" type="line" rotatedBoundingBox="26948,6102 27840,5530 28306,6259 27415,6830"/>
            </emma:interpretation>
          </emma:emma>
        </inkml:annotationXML>
        <inkml:traceGroup>
          <inkml:annotationXML>
            <emma:emma xmlns:emma="http://www.w3.org/2003/04/emma" version="1.0">
              <emma:interpretation id="{56BAD7BF-33FB-4242-A3E1-471BB86A7150}" emma:medium="tactile" emma:mode="ink">
                <msink:context xmlns:msink="http://schemas.microsoft.com/ink/2010/main" type="inkWord" rotatedBoundingBox="26948,6102 27840,5530 28306,6259 27415,6830"/>
              </emma:interpretation>
              <emma:one-of disjunction-type="recognition" id="oneOf1">
                <emma:interpretation id="interp5" emma:lang="en-US" emma:confidence="0">
                  <emma:literal>DC</emma:literal>
                </emma:interpretation>
                <emma:interpretation id="interp6" emma:lang="en-US" emma:confidence="0">
                  <emma:literal>De</emma:literal>
                </emma:interpretation>
                <emma:interpretation id="interp7" emma:lang="en-US" emma:confidence="0">
                  <emma:literal>J,</emma:literal>
                </emma:interpretation>
                <emma:interpretation id="interp8" emma:lang="en-US" emma:confidence="0">
                  <emma:literal>a</emma:literal>
                </emma:interpretation>
                <emma:interpretation id="interp9" emma:lang="en-US" emma:confidence="0">
                  <emma:literal>Dr</emma:literal>
                </emma:interpretation>
              </emma:one-of>
            </emma:emma>
          </inkml:annotationXML>
          <inkml:trace contextRef="#ctx0" brushRef="#br0" timeOffset="3672.101">1427 2320 443 0,'0'0'4'16,"0"0"1"-16,-12-4 1 0,-4 8 2 15,-4 5-1-15,-3 4 1 16,-5 9 1-16,-4 3 0 15,-11 18-4-15,5-4 2 16,-4 10-7-16,4 1 0 0,-5 4 0 16,8 8 0-16,-1-8 0 15,8 3 0-15,5-2 0 16,23 0 0-16,0-16-22 16,35-4-64-16,20-10-4 0</inkml:trace>
          <inkml:trace contextRef="#ctx0" brushRef="#br0" timeOffset="3406.459">431 2381 328 0,'0'0'8'16,"0"0"3"-16,0 0 3 16,0 0 1-16,0 0 1 0,0 0 0 15,7 0 2-15,13 0 0 16,2 0-7-16,7 0-4 15,13 0-2-15,6 0 0 0,13 0-1 16,1 8-1-16,-2 6-1 16,-5 3 0-16,-6-2-2 15,-1 14 1-15,-12-4 0 16,-10 8 0-16,-6 6 0 0,-15 6 0 16,-5-4-1-16,0 8 0 15,-12-5 0-15,-8 5 1 16,-12-5-1-16,-3 4 1 15,-11-13-1-15,5-5 0 0,-5-11 2 16,2-3-1-16,-4-7 0 16,5-9 1-16,1-6-3 15,19-7-7-15,7-8-22 16,16-5-53-16,16-5-3 16</inkml:trace>
        </inkml:traceGroup>
      </inkml:traceGroup>
    </inkml:traceGroup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10.6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B5E6F9-63F9-46F5-8C12-AA0965030C87}" emma:medium="tactile" emma:mode="ink">
          <msink:context xmlns:msink="http://schemas.microsoft.com/ink/2010/main" type="inkDrawing" rotatedBoundingBox="25986,7376 34147,7553 34143,7751 25981,7574" shapeName="Other"/>
        </emma:interpretation>
      </emma:emma>
    </inkml:annotationXML>
    <inkml:trace contextRef="#ctx0" brushRef="#br0">0 0 337 0,'0'0'2'0,"0"0"1"0,0 0 1 16,0 0 1-16,19 10 1 15,1 0 2-15,14 0-1 16,19 2 1-16,16 10 0 16,25 0 0-16,30 4-1 0,27-3-1 15,33-3-1-15,37-4 1 16,28 6 0-16,34-4 1 16,29-2 0-16,30 1-1 15,71-7-1-15,-20-6 1 0,22 1 0 16,11 2-2-16,9-7 0 15,6 4-1-15,-6-4-1 16,1-4 0-16,-66 2 0 0,13 2-1 16,-32-5 0-1,-25 5 1-15,-49-3-1 0,-38-3 0 16,-37 6 0-16,-37-7-3 16,-40 4-3-16,-34-10-13 15,-33 3-65-15,-33 4-3 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11.1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561582-B21B-4F9E-95EC-B3C9F267226F}" emma:medium="tactile" emma:mode="ink">
          <msink:context xmlns:msink="http://schemas.microsoft.com/ink/2010/main" type="inkDrawing" rotatedBoundingBox="29008,5426 29237,15053 29139,15056 28910,5429" shapeName="Other">
            <msink:destinationLink direction="with" ref="{EE24235C-59F7-43C2-8955-581A6FB4BF08}"/>
          </msink:context>
        </emma:interpretation>
      </emma:emma>
    </inkml:annotationXML>
    <inkml:trace contextRef="#ctx0" brushRef="#br0">15 0 366 0,'0'0'2'0,"0"0"3"15,0 16-2-15,-4 15 1 0,1 9 2 16,3 14-2-16,-4 24 1 16,1 16 0-16,1 19 0 15,2 30-5-15,5 15 2 16,6 15 1-16,-2 16 0 0,-2 16 2 15,-4 22 1-15,-1 17 0 16,5 14 3-16,-7 8 1 16,0 14-1-16,-3 15 1 15,-1 18-3-15,4 10-2 0,-2 11 1 16,2 13-3-16,2 10-2 16,5 6 0-16,6 5-1 15,-3 2 0-15,6-1 1 0,0-2 1 16,4-9-1-16,6-4 1 15,-4-2 0-15,4-20 1 16,-10-8-1-16,0-12 0 16,-9-23-2-16,-2-17-3 15,-5-28-9-15,4-25-71 0,-4-23-3 16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09.3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585C81-9E90-4587-9983-CCC0BCAD076F}" emma:medium="tactile" emma:mode="ink">
          <msink:context xmlns:msink="http://schemas.microsoft.com/ink/2010/main" type="writingRegion" rotatedBoundingBox="29892,5822 30774,5822 30774,6876 29892,6876"/>
        </emma:interpretation>
      </emma:emma>
    </inkml:annotationXML>
    <inkml:traceGroup>
      <inkml:annotationXML>
        <emma:emma xmlns:emma="http://www.w3.org/2003/04/emma" version="1.0">
          <emma:interpretation id="{14A0188D-47FF-4FEB-92CC-86B1E3ED1DCE}" emma:medium="tactile" emma:mode="ink">
            <msink:context xmlns:msink="http://schemas.microsoft.com/ink/2010/main" type="paragraph" rotatedBoundingBox="29892,5822 30774,5822 30774,6876 29892,6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31A7EE-6C05-4F71-8B34-CEA8887F82E3}" emma:medium="tactile" emma:mode="ink">
              <msink:context xmlns:msink="http://schemas.microsoft.com/ink/2010/main" type="line" rotatedBoundingBox="29892,5822 30774,5822 30774,6876 29892,6876"/>
            </emma:interpretation>
          </emma:emma>
        </inkml:annotationXML>
        <inkml:traceGroup>
          <inkml:annotationXML>
            <emma:emma xmlns:emma="http://www.w3.org/2003/04/emma" version="1.0">
              <emma:interpretation id="{93EC5888-9408-4255-88F2-D5974FDAC7ED}" emma:medium="tactile" emma:mode="ink">
                <msink:context xmlns:msink="http://schemas.microsoft.com/ink/2010/main" type="inkWord" rotatedBoundingBox="29892,5822 30774,5822 30774,6876 29892,6876"/>
              </emma:interpretation>
              <emma:one-of disjunction-type="recognition" id="oneOf0">
                <emma:interpretation id="interp0" emma:lang="en-US" emma:confidence="1">
                  <emma:literal>y</emma:literal>
                </emma:interpretation>
                <emma:interpretation id="interp1" emma:lang="en-US" emma:confidence="0">
                  <emma:literal>3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3284 2208 361 0,'0'0'9'0,"0"0"0"16,0 0 3-16,0 0 1 0,0 0 0 16,0 0 1-16,-14-6 0 15,14 6 0-15,-21 6-6 16,14 10-3-16,0 7-1 16,-2 10-1-16,0 8 0 0,9 0-1 15,0 4 0-15,12-2-1 16,17-6 2-16,6-5-2 15,11-5 1-15,8-11-1 16,7-16 0-16,7-6-1 16,-1-16 2-16,-5-9-2 0,-7-1 0 15,-14-8 0-15,-8 1 0 16,-11-1 0-16,-12 6 1 16,-6 6 0-16,-4 2-1 0,-11 9 1 15,-1 7-1-15,-1 10 0 16,13 0 0-16,-17 27 1 15,17-1-1-15,0 2 0 16,14 4 1-16,2 10 0 0,7-3 0 16,2 1 1-16,5 0-2 15,2-1 1-15,3-1 0 16,-10 2 0-16,7 3 1 16,-5-4-2-16,-5-2 0 0,-2-1-2 15,-2 3 2-15,-4-1 0 16,-11 4 0-16,-3 7 0 15,-3-8-1-15,-7 4 1 16,-10-2 1-16,-12-2 1 16,-7 0-2-16,-9-4 0 0,-12-12 0 15,1-9 0-15,-6-7 0 16,-2-2 0-16,-4-7 0 16,10 0 0-16,3-20 0 0,22-9-56 15,10-3-31-15,17-7-3 16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09.9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4B1048C-4AC4-4DE9-A9B7-B9804840020D}" emma:medium="tactile" emma:mode="ink">
          <msink:context xmlns:msink="http://schemas.microsoft.com/ink/2010/main" type="inkDrawing" rotatedBoundingBox="31680,5480 31896,14957 31513,14966 31297,5488" semanticType="verticalRange" shapeName="Other"/>
        </emma:interpretation>
      </emma:emma>
    </inkml:annotationXML>
    <inkml:trace contextRef="#ctx0" brushRef="#br0">311 0 369 0,'0'0'3'0,"0"0"2"16,0 0 2-16,-21 12 0 0,12 10 0 15,-10 10 2-15,6 13 0 16,-6 10 2-16,-4 17 0 16,7 26-2-16,0 14-3 15,0 13 1-15,0 20-2 0,0 18 1 16,-4 17-1-16,1 23 0 15,-6 5-2-15,9 14 2 16,-5 16 0-16,5 19 2 0,10 13-1 16,0 15-2-16,6 10-4 15,26 27 0-15,-1 11 0 16,10 24 0-16,1 12 0 16,3 3 0-16,0 20 0 0,-4 0 0 15,1 3 0-15,-17 0 0 16,0-9 0-16,-6-8 0 15,-4-9 0-15,1-18 0 16,0-15 0-16,3-18 0 16,-4-32 0-16,11-22-10 0,-13-28-76 15,14-46-7-15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16.3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D4114A-1BE8-44C9-B795-EBD013E7CB7A}" emma:medium="tactile" emma:mode="ink">
          <msink:context xmlns:msink="http://schemas.microsoft.com/ink/2010/main" type="inkDrawing"/>
        </emma:interpretation>
      </emma:emma>
    </inkml:annotationXML>
    <inkml:trace contextRef="#ctx0" brushRef="#br0">0-3 398 0,'0'0'5'0,"0"0"3"15,0-14 2-15,0 14-1 0,0 0 1 16,0 0 1-16,0 16 1 16,0 20-1-16,0 14-4 15,0 25-3-15,0 12-2 16,4 19 1-16,-4 15-1 16,6 1-1-16,6 16-4 0,2-15-13 15,-8 5-65-15,23-15-3 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26.1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60 826 178 0,'0'0'8'0,"0"0"4"16,-17-13 5-16,17 13 2 16,-14-24 2-16,4 10 1 15,1-9-1-15,2-1-1 0,4 2-5 16,3-9-5-16,0 1-3 16,3-3-3-16,4-3-1 15,7 3 1-15,-2-6 0 16,12 3-3-16,-3 4 3 15,8-5-1-15,-3-4-1 0,15 4 0 16,6-3 0-16,3-1-1 16,8 2 0-16,-1 2 2 15,3-2-2-15,-1 10 2 0,3-4-2 16,-9 11 1-16,0 2 0 16,-2 8 0-16,-1 5 0 15,1 7 0-15,-8 0-1 16,4 3 0-16,3 10 0 0,-4 0 0 15,9 3 0-15,-9 0-1 16,1 5 0-16,-4-5 1 16,-3 9-1-16,-2-2 1 15,-2 4 0-15,-5-1 1 0,-2 5-1 16,-1 2 0-16,-6 4 1 16,2-1-1-16,0 4 0 15,-5 7-1-15,2 0 1 16,-4 2-1-16,0 6 1 15,-3 3 0-15,-5 4 0 0,-2 0 0 16,-1 3 1-16,1 0-1 16,-3-4 0-16,-4 6 1 15,0 0 0-15,3-7-1 0,-3 6 0 16,-3-2 1-16,-8 2-1 16,1-2 1-16,-2 3-1 15,-5-6-1-15,-1 1 2 16,-5 6-2-16,0-9 0 0,-4-2 0 15,-6 3 0-15,-1-7 0 16,-6 4 0-16,-5 0 0 16,-5-4 2-16,-3-2-1 15,-1 1 0-15,-6-1 0 16,3-12 1-16,4 5 0 0,-1-7 0 16,3-6 1-16,8-12-1 15,3 1 0-15,6-4 0 16,1-5 1-16,7 2-1 0,2-9 0 15,7-2 0-15,0-2 0 16,3 0 0-16,5 0 0 16,9 0 0-16,-24 0-1 15,24 0 0-15,-17-16 0 0,17 16-1 16,-12-23 1-16,5 6-1 16,-3-10 0-16,6 0 0 15,-3-9 0-15,1-4-1 16,2-3 1-16,-3-8 0 0,7 4-1 15,0 2 1-15,0-10-1 16,0 9 0-16,4 3 1 16,3 5-1-16,3 2 1 15,-3 10 0-15,3 2-1 16,0 4 1-16,-1 10 0 0,-9 10 0 16,14-9 0-16,-14 9 0 15,14 9 0-15,-4 11 0 16,-3 4 1-16,-2 2-1 15,2 11 1-15,0 6 0 0,-4 0 0 16,-3 3-1-16,0 5 1 16,0-4 0-16,-10 3-1 15,-2-3 1-15,-2-4-1 0,-3-3 1 16,-2-3 0-16,-2-6 0 16,1-9-1-16,-1-1 1 15,9-6 0-15,-2-4 0 16,14-11-1-16,-17 6 0 0,17-6 0 15,0 0 0-15,0 0 0 16,0 0-1-16,7 8 1 16,6-6-1-16,8-2 0 15,5 0-3-15,15-2-7 16,6-15-17-16,-1 3-54 0,32-5-1 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17.0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24235C-59F7-43C2-8955-581A6FB4BF08}" emma:medium="tactile" emma:mode="ink">
          <msink:context xmlns:msink="http://schemas.microsoft.com/ink/2010/main" type="inkDrawing" rotatedBoundingBox="27515,13131 28047,14479 27987,14504 27455,13155" semanticType="callout" shapeName="Other">
            <msink:sourceLink direction="with" ref="{BA561582-B21B-4F9E-95EC-B3C9F267226F}"/>
          </msink:context>
        </emma:interpretation>
      </emma:emma>
    </inkml:annotationXML>
    <inkml:trace contextRef="#ctx0" brushRef="#br0">0 0 506 0,'0'0'1'15,"0"0"-1"-15,0 0 1 16,-4 9 2-16,14 7-3 16,10 10 0-16,5 12 0 15,7 19 0-15,14 18 0 0,2 22 0 16,0 15 0-16,1 17 0 15,-1 15 0-15,-3 13 0 16,10-2-63-16,-6 14-27 0,-1 1 0 16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17.3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F5C986-FFB9-40A3-85A4-A81EE16F960C}" emma:medium="tactile" emma:mode="ink">
          <msink:context xmlns:msink="http://schemas.microsoft.com/ink/2010/main" type="inkDrawing" rotatedBoundingBox="30558,14604 30822,13157 30854,13162 30590,14610" semanticType="verticalRange" shapeName="Line">
            <msink:sourceLink direction="with" ref="{87FBE3C1-1584-4A4F-BE27-CBF2C73451B7}"/>
          </msink:context>
        </emma:interpretation>
      </emma:emma>
    </inkml:annotationXML>
    <inkml:trace contextRef="#ctx0" brushRef="#br0">259 0 511 0,'0'0'0'0,"0"0"0"0,0 0 0 16,-7 13 0-16,3 10 0 15,-6 22 0-15,-6 12 0 16,-6 21 0-16,3 24 0 0,-7 27 0 15,0 25 0-15,-12 18 0 16,9 32-32-16,-1 23-57 16,-2 17-2-16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20.1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3205FA-CEE1-46AA-99D5-A022BE7C7434}" emma:medium="tactile" emma:mode="ink">
          <msink:context xmlns:msink="http://schemas.microsoft.com/ink/2010/main" type="inkDrawing" rotatedBoundingBox="27971,5059 32426,5070 32425,5125 27970,5114" semanticType="underline" shapeName="Other">
            <msink:sourceLink direction="with" ref="{62FCD607-F8C9-4709-BEC0-350BB37A7536}"/>
          </msink:context>
        </emma:interpretation>
      </emma:emma>
    </inkml:annotationXML>
    <inkml:trace contextRef="#ctx0" brushRef="#br0">0 31 326 0,'0'0'4'0,"0"0"1"15,0 0 3-15,28 6 3 0,8-6 1 16,15 0 2-16,20 0 1 15,26 0-1-15,31 0-4 16,28 4 1-16,21-4-3 16,29 0-5-16,29-7 1 0,10 0-2 15,26 5-1-15,9-4 0 16,-3 2 1-16,6-2-2 16,-5 2 0-16,-24 0 2 15,-8 8-1-15,-24 0 0 16,-26 6 1-16,-25-4-1 0,-29 6 0 15,-22-8 1-15,-31 5 0 16,-15-6 0-16,-22 3 2 16,-19-6 0-16,-17 0-1 15,-16 0 0-15,21 0-3 0,-21 0-7 16,0 0-39-16,-21 0-37 16,1 0-2-16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15.2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CA6A7A-ED2F-4DD3-8192-1EB372FE1E4D}" emma:medium="tactile" emma:mode="ink">
          <msink:context xmlns:msink="http://schemas.microsoft.com/ink/2010/main" type="writingRegion" rotatedBoundingBox="29463,8215 30268,8215 30268,8654 29463,8654"/>
        </emma:interpretation>
      </emma:emma>
    </inkml:annotationXML>
    <inkml:traceGroup>
      <inkml:annotationXML>
        <emma:emma xmlns:emma="http://www.w3.org/2003/04/emma" version="1.0">
          <emma:interpretation id="{77ED2A8E-BB46-4015-BB55-97ED85B1F71D}" emma:medium="tactile" emma:mode="ink">
            <msink:context xmlns:msink="http://schemas.microsoft.com/ink/2010/main" type="paragraph" rotatedBoundingBox="29463,8215 30268,8215 30268,8654 29463,8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09147C-2F85-4A65-92E3-8A79F7C0A2AB}" emma:medium="tactile" emma:mode="ink">
              <msink:context xmlns:msink="http://schemas.microsoft.com/ink/2010/main" type="line" rotatedBoundingBox="29463,8215 30268,8215 30268,8654 29463,8654"/>
            </emma:interpretation>
          </emma:emma>
        </inkml:annotationXML>
        <inkml:traceGroup>
          <inkml:annotationXML>
            <emma:emma xmlns:emma="http://www.w3.org/2003/04/emma" version="1.0">
              <emma:interpretation id="{D6042F9F-782F-4031-84C0-6A6FC3CE9D0A}" emma:medium="tactile" emma:mode="ink">
                <msink:context xmlns:msink="http://schemas.microsoft.com/ink/2010/main" type="inkWord" rotatedBoundingBox="29463,8215 30268,8215 30268,8654 29463,8654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361 0 457 0,'0'0'3'0,"-32"2"1"16,3 5 0-16,-13 3 0 0,-4 6 0 15,-7 9 0-15,1 3 1 16,1 12 0-16,12 8-2 16,23-3-1-16,16 6 1 15,32 0-2-15,23-5 0 0,18-14 2 16,21-6-2-16,10-14-1 15,1-12 0-15,-1-9-1 16,-15-16 0-16,-18-14 1 16,-18-1-1-16,-28 3-3 0,-25-8 0 15,-20 6-4-15,-35 4-10 16,-12 12-65-16,-27 7-3 16</inkml:trace>
        </inkml:traceGroup>
      </inkml:traceGroup>
    </inkml:traceGroup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15.9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FAB638-46A4-4E45-80C8-B195DFBC3282}" emma:medium="tactile" emma:mode="ink">
          <msink:context xmlns:msink="http://schemas.microsoft.com/ink/2010/main" type="writingRegion" rotatedBoundingBox="30074,9429 30304,12104 27375,12357 27144,9681"/>
        </emma:interpretation>
      </emma:emma>
    </inkml:annotationXML>
    <inkml:traceGroup>
      <inkml:annotationXML>
        <emma:emma xmlns:emma="http://www.w3.org/2003/04/emma" version="1.0">
          <emma:interpretation id="{F5613D03-3596-4B50-9861-F5EE6C995D7A}" emma:medium="tactile" emma:mode="ink">
            <msink:context xmlns:msink="http://schemas.microsoft.com/ink/2010/main" type="paragraph" rotatedBoundingBox="30074,9429 30304,12104 29827,12145 29597,9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C19FA7-9618-4EFE-A0C5-55960BAE2CB0}" emma:medium="tactile" emma:mode="ink">
              <msink:context xmlns:msink="http://schemas.microsoft.com/ink/2010/main" type="line" rotatedBoundingBox="30074,9429 30304,12104 29827,12145 29597,9470"/>
            </emma:interpretation>
          </emma:emma>
        </inkml:annotationXML>
        <inkml:traceGroup>
          <inkml:annotationXML>
            <emma:emma xmlns:emma="http://www.w3.org/2003/04/emma" version="1.0">
              <emma:interpretation id="{13D82315-0CBE-491A-A578-CAF3474EF928}" emma:medium="tactile" emma:mode="ink">
                <msink:context xmlns:msink="http://schemas.microsoft.com/ink/2010/main" type="inkWord" rotatedBoundingBox="29869,9447 29942,10305 29804,10317 29730,9458"/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~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66 0 456 0,'0'0'3'0,"0"0"1"0,0 0 1 16,0 0 1-16,0 23 1 16,0 8-1-16,0 15 0 15,-7 15 0-15,0 16-2 0,-2 23-3 16,0 17-6-16,-7 6-21 16,5 22-59-16,5 2-1 15</inkml:trace>
        </inkml:traceGroup>
        <inkml:traceGroup>
          <inkml:annotationXML>
            <emma:emma xmlns:emma="http://www.w3.org/2003/04/emma" version="1.0">
              <emma:interpretation id="{010BF8E2-496C-4E99-971C-88BCAC130DC0}" emma:medium="tactile" emma:mode="ink">
                <msink:context xmlns:msink="http://schemas.microsoft.com/ink/2010/main" type="inkWord" rotatedBoundingBox="30258,11573 30304,12104 29827,12145 29781,11614"/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•</emma:literal>
                </emma:interpretation>
                <emma:interpretation id="interp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734.419">456 2127 475 0,'0'0'1'0,"0"0"-1"0,-11 0 0 16,-8 6 0-16,-13 10 1 15,-9 9 0-15,-12 8 1 16,-2 14 0-16,-5 8-1 16,-2 9 2-16,7 4-1 0,21-3 1 15,18-2 0-15,16-12 0 16,16-12-2-16,18-14 0 15,15-18 1-15,12-14-2 16,6-20 0-16,-2-13-2 0,-6-8-2 16,-15-13-3-16,-15 3-4 15,-26-3-8-15,-8 10-26 16,-25 3-39-16,-27 16-4 16</inkml:trace>
        </inkml:traceGroup>
      </inkml:traceGroup>
    </inkml:traceGroup>
    <inkml:traceGroup>
      <inkml:annotationXML>
        <emma:emma xmlns:emma="http://www.w3.org/2003/04/emma" version="1.0">
          <emma:interpretation id="{C702B632-D1A6-4AD1-82FE-F8DE979D00B9}" emma:medium="tactile" emma:mode="ink">
            <msink:context xmlns:msink="http://schemas.microsoft.com/ink/2010/main" type="paragraph" rotatedBoundingBox="27188,9761 27893,9761 27893,10333 27188,103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2E2B26-8161-4DBB-8341-1B1EF3406204}" emma:medium="tactile" emma:mode="ink">
              <msink:context xmlns:msink="http://schemas.microsoft.com/ink/2010/main" type="inkBullet" rotatedBoundingBox="27182,9763 27889,9754 27897,10327 27190,10336"/>
            </emma:interpretation>
            <emma:one-of disjunction-type="recognition" id="oneOf2">
              <emma:interpretation id="interp10" emma:lang="en-US" emma:confidence="1">
                <emma:literal>0</emma:literal>
              </emma:interpretation>
              <emma:interpretation id="interp11" emma:lang="en-US" emma:confidence="0">
                <emma:literal>O</emma:literal>
              </emma:interpretation>
              <emma:interpretation id="interp12" emma:lang="en-US" emma:confidence="0">
                <emma:literal>o</emma:literal>
              </emma:interpretation>
              <emma:interpretation id="interp13" emma:lang="en-US" emma:confidence="0">
                <emma:literal>D</emma:literal>
              </emma:interpretation>
              <emma:interpretation id="interp14" emma:lang="en-US" emma:confidence="0">
                <emma:literal>a</emma:literal>
              </emma:interpretation>
            </emma:one-of>
          </emma:emma>
        </inkml:annotationXML>
        <inkml:trace contextRef="#ctx0" brushRef="#br0" timeOffset="-328.146">-2415 320 413 0,'0'0'6'15,"0"0"2"-15,-16-6 1 0,16 6 0 16,-23 10 1-16,-3 10 0 16,4 9 0-16,-5 10 0 15,1 14-6-15,-2 12-1 16,8-1-1-16,8 7-1 0,12-1-1 15,12-8 1-15,27-21-1 16,12-5-1-16,20-24 1 16,16-12 0-16,7-9 0 15,0-24 1-15,-11-8-1 0,-9-14 0 16,-15 0-1-16,-25-5-1 16,-27-5 0-16,-20 9-1 15,-32 3 0-15,-19 9-2 16,-14 12 1-16,-6 10-5 15,-2 22-12-15,2 6-60 0,10 20-1 16</inkml:trace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14.8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6A40E9-FB4C-4B1D-8B8B-D0FAFEEA70B4}" emma:medium="tactile" emma:mode="ink">
          <msink:context xmlns:msink="http://schemas.microsoft.com/ink/2010/main" type="writingRegion" rotatedBoundingBox="27172,8186 27648,8186 27648,8682 27172,8682"/>
        </emma:interpretation>
      </emma:emma>
    </inkml:annotationXML>
    <inkml:traceGroup>
      <inkml:annotationXML>
        <emma:emma xmlns:emma="http://www.w3.org/2003/04/emma" version="1.0">
          <emma:interpretation id="{A6BCD227-23C7-4AA2-BADB-A2CBAF92EBFF}" emma:medium="tactile" emma:mode="ink">
            <msink:context xmlns:msink="http://schemas.microsoft.com/ink/2010/main" type="paragraph" rotatedBoundingBox="27172,8186 27648,8186 27648,8682 27172,8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136B0F-FAD4-46C2-A482-95C33F68FB57}" emma:medium="tactile" emma:mode="ink">
              <msink:context xmlns:msink="http://schemas.microsoft.com/ink/2010/main" type="line" rotatedBoundingBox="27172,8186 27648,8186 27648,8682 27172,8682"/>
            </emma:interpretation>
          </emma:emma>
        </inkml:annotationXML>
        <inkml:traceGroup>
          <inkml:annotationXML>
            <emma:emma xmlns:emma="http://www.w3.org/2003/04/emma" version="1.0">
              <emma:interpretation id="{3A49B7B3-B154-4553-AA99-59CB8DA89AD6}" emma:medium="tactile" emma:mode="ink">
                <msink:context xmlns:msink="http://schemas.microsoft.com/ink/2010/main" type="inkWord" rotatedBoundingBox="27172,8186 27648,8186 27648,8682 27172,8682"/>
              </emma:interpretation>
              <emma:one-of disjunction-type="recognition" id="oneOf0">
                <emma:interpretation id="interp0" emma:lang="en-US" emma:confidence="1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B</emma:literal>
                </emma:interpretation>
              </emma:one-of>
            </emma:emma>
          </inkml:annotationXML>
          <inkml:trace contextRef="#ctx0" brushRef="#br0">126-1558 337 0,'0'0'8'0,"0"0"5"16,0 0 3-16,0 0 1 15,-7-12 2-15,7 12 1 16,-16-7 0-16,16 7 0 0,-22-6-8 16,12 15-5-16,0 13 0 15,-2 4-4-15,-4 9-1 16,3 14 0-16,3 9-1 16,-3 6 1-16,6-3-1 0,2 0 1 15,10-16-2-15,15-10 2 16,15-14-2-16,14-11 0 15,5-10-2-15,8-22 1 16,2-12-1-16,1-8 0 0,-14-10 0 16,-8 1 0-16,-18-4-1 15,-22 4 2-15,-13 0-2 16,-19 8 0-16,-15 2 1 16,-9 18 0-16,-14 5-3 0,-1 18-7 15,1 9-36-15,15 7-35 16,17 13 0-16</inkml:trace>
        </inkml:traceGroup>
      </inkml:traceGroup>
    </inkml:traceGroup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12.5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FBE3C1-1584-4A4F-BE27-CBF2C73451B7}" emma:medium="tactile" emma:mode="ink">
          <msink:context xmlns:msink="http://schemas.microsoft.com/ink/2010/main" type="writingRegion" rotatedBoundingBox="34758,5495 36171,14130 33005,14648 31593,6013">
            <msink:destinationLink direction="with" ref="{D3F5C986-FFB9-40A3-85A4-A81EE16F960C}"/>
          </msink:context>
        </emma:interpretation>
      </emma:emma>
    </inkml:annotationXML>
    <inkml:traceGroup>
      <inkml:annotationXML>
        <emma:emma xmlns:emma="http://www.w3.org/2003/04/emma" version="1.0">
          <emma:interpretation id="{FB430814-AD19-4875-91A6-5B128771EF0E}" emma:medium="tactile" emma:mode="ink">
            <msink:context xmlns:msink="http://schemas.microsoft.com/ink/2010/main" type="paragraph" rotatedBoundingBox="34758,5495 36171,14130 34224,14448 32812,58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99D94D-A0AB-4FFD-996C-FB3B77AF371A}" emma:medium="tactile" emma:mode="ink">
              <msink:context xmlns:msink="http://schemas.microsoft.com/ink/2010/main" type="line" rotatedBoundingBox="34758,5495 36171,14130 34224,14448 32812,5813"/>
            </emma:interpretation>
          </emma:emma>
        </inkml:annotationXML>
        <inkml:traceGroup>
          <inkml:annotationXML>
            <emma:emma xmlns:emma="http://www.w3.org/2003/04/emma" version="1.0">
              <emma:interpretation id="{C5AA55BF-0439-46F7-BCBF-BC44CA2EB4C9}" emma:medium="tactile" emma:mode="ink">
                <msink:context xmlns:msink="http://schemas.microsoft.com/ink/2010/main" type="inkWord" rotatedBoundingBox="34026,5541 35233,8397 33989,8922 32783,6066"/>
              </emma:interpretation>
              <emma:one-of disjunction-type="recognition" id="oneOf0">
                <emma:interpretation id="interp0" emma:lang="en-US" emma:confidence="0">
                  <emma:literal>soul</emma:literal>
                </emma:interpretation>
                <emma:interpretation id="interp1" emma:lang="en-US" emma:confidence="0">
                  <emma:literal>or/</emma:literal>
                </emma:interpretation>
                <emma:interpretation id="interp2" emma:lang="en-US" emma:confidence="0">
                  <emma:literal>foul</emma:literal>
                </emma:interpretation>
                <emma:interpretation id="interp3" emma:lang="en-US" emma:confidence="0">
                  <emma:literal>Foul</emma:literal>
                </emma:interpretation>
                <emma:interpretation id="interp4" emma:lang="en-US" emma:confidence="0">
                  <emma:literal>Jove</emma:literal>
                </emma:interpretation>
              </emma:one-of>
            </emma:emma>
          </inkml:annotationXML>
          <inkml:trace contextRef="#ctx0" brushRef="#br0">87-1896 417 0,'0'0'4'0,"-16"12"1"0,6 1 0 15,1 7 2-15,2 9-1 16,1 6 0-16,2 6 1 16,4 5 0-16,20 4-3 0,12-1-2 15,13-10 0-15,20-4 0 16,-1-9-2-16,7-14 1 15,3-7-1-15,-3-10 0 16,-9-17 1-16,-11-4 0 0,-13-9-1 16,-15 0 1-16,-17-8 1 15,-6 2-2-15,-6 4 2 16,-10-2-1-16,3 13-2 16,-3 0 2-16,-3 10-1 0,5 10 0 15,14 6 1-15,0 0-1 16,7 22 0-16,12 10 0 15,10 3 1-15,0 5-3 16,13 4-7-16,0-3-15 16,-3 5-58-16,9-5-3 0</inkml:trace>
          <inkml:trace contextRef="#ctx0" brushRef="#br0" timeOffset="375.034">876-2085 434 0,'0'0'6'0,"0"0"2"0,-2-13 1 16,2 13 0-16,12-17-1 15,24 9 1-15,6 0-3 16,25 8-8-16,17 10-78 16,29 4-5-16</inkml:trace>
          <inkml:trace contextRef="#ctx0" brushRef="#br0" timeOffset="203.136">915-2371 396 0,'0'0'6'0,"-23"0"0"0,10 0 1 15,4 13 1-15,6 9 2 16,-1 13 0-16,4 10 0 16,4 13 1-16,21 13-7 15,14 5-6-15,0 18-32 0,12-10-47 16,-5-4-2-16</inkml:trace>
          <inkml:trace contextRef="#ctx0" brushRef="#br0" timeOffset="36345.994">1398 120 321 0,'0'0'7'0,"0"0"3"16,0-13 4-16,0 13 2 15,0-19 2-15,0 19-1 16,6-19 0-16,-6 19-1 0,10-13-5 16,-10 13-5-16,7 10-2 15,-7 9-2-15,0 6-1 16,0 6 1-16,-19 3 0 0,-1 4 1 16,-6-3 0-16,-9 5 1 15,-1-9 0-15,-12-2 1 16,9-4-1-16,-2-5 1 15,8-10-1-15,8 3-1 16,-7-3 0-16,18 0 0 0,14-10-1 16,0 16-1-16,0-16 2 15,32 22-3-15,14-6 0 16,0-1 0-16,11 4 0 16,4-3 0-16,-2 5 0 0,1-9-3 15,-1-2-2-15,-4 6-4 16,-14-13-9-16,-8 1-38 15,-1 2-30-15,-14-6-4 16</inkml:trace>
          <inkml:trace contextRef="#ctx0" brushRef="#br0" timeOffset="36689.759">1305 483 370 0,'0'0'5'0,"-13"-3"4"16,13 3 1-16,-16-3 2 0,16 3 2 16,0 0 0-16,-19-3 1 15,19 3-1-15,0 0-3 16,0 0-4-16,32-10-2 16,7 10-2-16,9-6-1 15,19 0-2-15,20 2 1 0,-3-6-1 16,16-2-1-16,-3 2 1 15,6-3 0-15,0 3 0 16,-55 4 0-16,-6 2 1 16,-3-2 1-16,0-1 0 15,-5 4 1-15,-1 0-2 0,0 0 1 16,-11 3-2-16,10 0-6 16,-16 0-25-16,0 3-55 15,-16-3-1-15</inkml:trace>
        </inkml:traceGroup>
        <inkml:traceGroup>
          <inkml:annotationXML>
            <emma:emma xmlns:emma="http://www.w3.org/2003/04/emma" version="1.0">
              <emma:interpretation id="{28121E7F-4AAD-4FF6-A8B4-3CE9CBC44C3A}" emma:medium="tactile" emma:mode="ink">
                <msink:context xmlns:msink="http://schemas.microsoft.com/ink/2010/main" type="inkWord" rotatedBoundingBox="35502,11490 35584,11995 34259,12211 34176,11707"/>
              </emma:interpretation>
              <emma:one-of disjunction-type="recognition" id="oneOf1">
                <emma:interpretation id="interp5" emma:lang="en-US" emma:confidence="0">
                  <emma:literal>V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+</emma:literal>
                </emma:interpretation>
                <emma:interpretation id="interp8" emma:lang="en-US" emma:confidence="0">
                  <emma:literal>r</emma:literal>
                </emma:interpretation>
                <emma:interpretation id="interp9" emma:lang="en-US" emma:confidence="0">
                  <emma:literal>v</emma:literal>
                </emma:interpretation>
              </emma:one-of>
            </emma:emma>
          </inkml:annotationXML>
          <inkml:trace contextRef="#ctx0" brushRef="#br0" timeOffset="37846.068">1549 4008 357 0,'0'0'6'0,"0"0"2"15,0 0 2-15,0 0 3 16,0 0-1-16,0 0 2 15,28 0-1-15,1 0 1 0,26-2-5 16,10-5-3-16,8-6-1 16,21 0-3-16,9-3-1 15,3-3 0-15,-3 3 0 16,1 0 1-16,-1 0 1 0,-23 3-1 16,-9 3 0-16,-13 4 1 15,-12 0-1-15,-21 6-1 16,-12 0-4-16,-13 0-8 0,-22 16-32 15,-4 0-42-15,-3 1-3 16</inkml:trace>
          <inkml:trace contextRef="#ctx0" brushRef="#br0" timeOffset="37564.801">1774 3603 365 0,'0'0'6'0,"0"0"0"15,0 0 3-15,0 0 0 16,-9-2-1-16,9 2 1 16,-23 10 1-16,13 2-1 15,-10 11-4-15,8 7-2 0,-11-2-1 16,-2 10 0-16,-7-3-1 16,0 1 1-16,-1-4-1 15,-9 0 1-15,7-5-1 16,-2-7 1-16,5-2 0 0,7-3 0 15,9 1 0-15,13-6 1 16,3-10 0-16,7 23-1 16,21-11 1-16,4-2-1 0,14 1 0 15,2 1-1-15,10-2 0 16,-10-4-2-16,7 4-2 16,-16-7-5-16,0 7-12 15,-11 12-47-15,-15-22-17 16</inkml:trace>
          <inkml:trace contextRef="#ctx0" brushRef="#br0" timeOffset="38408.602">1861 5598 342 0,'0'0'6'0,"0"0"2"0,12 0 2 16,-12 0 3-16,14 4 0 15,-14-4 1-15,18 15 1 16,-11 1 0-16,-4 3-4 15,-3 8-3-15,-16 1-2 0,-6 5-1 16,-5 4-1-16,-7 3-1 16,-12 5 0-16,-9-5-1 15,4 3-1-15,-7-4 1 16,10-4 0-16,5 3-1 16,2-9 1-16,6-3-1 0,5 0 1 15,21-11 0-15,9 4 0 16,12 1 1-16,11-7 0 15,13 1-1-15,19 2 1 0,5-4-1 16,2 1 0-16,2 0-1 16,7-4-2-16,-13-3-3 15,4 4-5-15,-14-7-5 16,-6 1-25-16,-4-4-48 0,-5-4-1 16</inkml:trace>
          <inkml:trace contextRef="#ctx0" brushRef="#br0" timeOffset="38705.498">1687 6166 398 0,'0'0'4'16,"0"0"2"-16,0 0 3 16,0 0 2-16,0 0 0 0,0 0 2 15,23 0-1-15,12-6 2 16,13-4-5-16,23-2-2 15,16-10-3-15,12 2-1 16,20-2-1-16,5-5 0 16,7 5-1-16,4-3 1 0,-66 16 1 15,-2-1-3-15,-3 0 0 16,1 0 0-16,-6 4 0 16,-2-4 0-16,-15 7 0 0,-10 3 0 15,20 0 0 1,-14 9-25-16,-18 5-63 0,-27 2-3 15</inkml:trace>
        </inkml:traceGroup>
      </inkml:traceGroup>
    </inkml:traceGroup>
    <inkml:traceGroup>
      <inkml:annotationXML>
        <emma:emma xmlns:emma="http://www.w3.org/2003/04/emma" version="1.0">
          <emma:interpretation id="{4B05016D-AB80-495B-A0DE-6FC41066F571}" emma:medium="tactile" emma:mode="ink">
            <msink:context xmlns:msink="http://schemas.microsoft.com/ink/2010/main" type="paragraph" rotatedBoundingBox="33178,6162 33521,14573 32743,14604 32400,61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A1638C-BA1B-4CD5-B42A-6348D8FCEB67}" emma:medium="tactile" emma:mode="ink">
              <msink:context xmlns:msink="http://schemas.microsoft.com/ink/2010/main" type="inkBullet" rotatedBoundingBox="32812,6177 32829,6599 32417,6616 32400,6194"/>
            </emma:interpretation>
            <emma:one-of disjunction-type="recognition" id="oneOf2">
              <emma:interpretation id="interp10" emma:lang="en-US" emma:confidence="0">
                <emma:literal>•</emma:literal>
              </emma:interpretation>
            </emma:one-of>
          </emma:emma>
        </inkml:annotationXML>
        <inkml:trace contextRef="#ctx0" brushRef="#br0" timeOffset="-406.275">-232-1847 335 0,'0'0'3'0,"-16"0"1"0,16 0 1 16,-26 12 2-16,6 4 1 15,-3 6 3-15,-2 8 0 16,-7 9 1-16,9 1-2 15,-2 8-1-15,6 5-1 0,12-12-1 16,7 4-1-16,7-10-1 16,16-9-1-16,14-10 0 15,6-13-1-15,5-6 0 16,13-16 0-16,-9-6-1 0,-4-12 0 16,-6-4-1-16,-13 0-3 15,-17-5-5-15,-8 1-4 16,-8 11-11-16,-28 0-34 15,-3 9-26-15,-4 11-5 0</inkml:trace>
      </inkml:traceGroup>
      <inkml:traceGroup>
        <inkml:annotationXML>
          <emma:emma xmlns:emma="http://www.w3.org/2003/04/emma" version="1.0">
            <emma:interpretation id="{3A917D61-4739-4D0A-93B2-9160E8DA46BC}" emma:medium="tactile" emma:mode="ink">
              <msink:context xmlns:msink="http://schemas.microsoft.com/ink/2010/main" type="line" rotatedBoundingBox="33254,8015 33521,14573 32811,14601 32543,8044"/>
            </emma:interpretation>
          </emma:emma>
        </inkml:annotationXML>
        <inkml:traceGroup>
          <inkml:annotationXML>
            <emma:emma xmlns:emma="http://www.w3.org/2003/04/emma" version="1.0">
              <emma:interpretation id="{AF8C1C42-373B-4E70-8C8E-293ABB9C9EE6}" emma:medium="tactile" emma:mode="ink">
                <msink:context xmlns:msink="http://schemas.microsoft.com/ink/2010/main" type="inkWord" rotatedBoundingBox="33329,9861 33431,12376 32721,12405 32619,9890"/>
              </emma:interpretation>
              <emma:one-of disjunction-type="recognition" id="oneOf3">
                <emma:interpretation id="interp11" emma:lang="en-US" emma:confidence="0">
                  <emma:literal>-0</emma:literal>
                </emma:interpretation>
                <emma:interpretation id="interp12" emma:lang="en-US" emma:confidence="0">
                  <emma:literal>_ 0</emma:literal>
                </emma:interpretation>
                <emma:interpretation id="interp13" emma:lang="en-US" emma:confidence="0">
                  <emma:literal>- 0</emma:literal>
                </emma:interpretation>
                <emma:interpretation id="interp14" emma:lang="en-US" emma:confidence="0">
                  <emma:literal>-V</emma:literal>
                </emma:interpretation>
                <emma:interpretation id="interp15" emma:lang="en-US" emma:confidence="0">
                  <emma:literal>~ 0</emma:literal>
                </emma:interpretation>
              </emma:one-of>
            </emma:emma>
          </inkml:annotationXML>
          <inkml:trace contextRef="#ctx0" brushRef="#br0" timeOffset="27345.427">202 1900 360 0,'0'0'5'0,"0"0"-1"16,-5-7 2-16,5 7 2 0,-11-16 0 15,11 16 1-15,-19-14 1 16,3 4 0-16,0 4-2 15,0 3-2-15,-7 3 0 16,5 7-2-16,-15 5-1 0,1 4 0 16,-7 11-1-16,7 5 0 15,-4 6-1-15,1 4 1 16,6 1-1-16,-4 3 1 0,15 7-1 16,4-9 1-1,12 4 0-15,2-5 0 0,18-7 1 16,19-9-1-16,7-2 1 15,15-11-1-15,1-8 1 16,18-2-1-16,-7-14 0 0,3-13 0 16,-10-2 0-16,-6-11-1 15,-6-3 0-15,-13-5 0 16,-7-8 0-16,-25-3 0 16,2-1 0-16,-18 1-1 0,-18 4-1 15,-15 6-1-15,-13 8-3 16,-12 21-9-16,-24 14-35 15,-5 8-35-15,-4 20-3 16</inkml:trace>
          <inkml:trace contextRef="#ctx0" brushRef="#br0" timeOffset="17782.338">13 40 311 0,'0'0'7'16,"0"0"4"-16,0-16 2 16,0 16 1-16,0-12 3 15,0 12 2-15,-7-14-1 0,7 14 1 16,0 0-7-16,0 0-2 16,0 0-3-16,0 0-1 15,0 0-2-15,0 0-1 0,0 0 1 16,0 10-1-16,-4 4 1 15,2 4 0-15,2 14 0 16,6 9 0-16,-6 8 0 16,7 2 0-16,-7 14 0 15,3 2 1-15,6 1-5 0,-2-4 0 16,0-3 0-16,-5-6 0 16,2-9 0-16,-1 1 0 15,10-19 0-15,-6 1 0 16,-7-13 0-16,0-3 0 0,0-13 0 15,0 12 0-15,0-12 0 16,0 0 0-16,0 0 0 16,0 0 0-16,0 0 0 15,0 0 0-15,0 0 0 0,0 0-61 16,-7 16-31-16</inkml:trace>
        </inkml:traceGroup>
        <inkml:traceGroup>
          <inkml:annotationXML>
            <emma:emma xmlns:emma="http://www.w3.org/2003/04/emma" version="1.0">
              <emma:interpretation id="{244395C7-10D8-4744-AC39-330FF719865E}" emma:medium="tactile" emma:mode="ink">
                <msink:context xmlns:msink="http://schemas.microsoft.com/ink/2010/main" type="inkWord" rotatedBoundingBox="32824,11376 32973,12394 32927,12401 32778,11382"/>
              </emma:interpretation>
              <emma:one-of disjunction-type="recognition" id="oneOf4">
                <emma:interpretation id="interp16" emma:lang="en-US" emma:confidence="1">
                  <emma:literal>_</emma:literal>
                </emma:interpretation>
                <emma:interpretation id="interp17" emma:lang="en-US" emma:confidence="0">
                  <emma:literal>-</emma:literal>
                </emma:interpretation>
                <emma:interpretation id="interp18" emma:lang="en-US" emma:confidence="0">
                  <emma:literal>~</emma:literal>
                </emma:interpretation>
                <emma:interpretation id="interp19" emma:lang="en-US" emma:confidence="0">
                  <emma:literal>•</emma:literal>
                </emma:interpretation>
                <emma:interpretation id="interp20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31908.217">-65 3347 312 0,'0'0'6'0,"0"0"5"16,0 0 1-16,0 0 2 16,0 0 3-16,0 0 1 15,0 0-1-15,0 0 2 16,0 0-6-16,7 10-2 0,-7 6-3 15,7 7-2-15,-4 12-1 16,13 2 0-16,-10 20-1 16,6 3-1-16,-1 10 0 15,1 11 0-15,2 0 0 0,-5-2 0 16,4-2 1-16,-10-3-1 16,10-6 0-16,-10-7 0 15,4-16 2-15,-4-4-5 16,1-12 0-16,2-3 0 0,-6-6 0 15,3-7 0-15,-3-13 0 16,9 12 0-16,-9-12 0 16,14 0 0-16,-14 0 0 15,0 0 0-15,0-10 0 0,-14 8-36 16,2-5-51-16,-11 4-4 16</inkml:trace>
        </inkml:traceGroup>
        <inkml:traceGroup>
          <inkml:annotationXML>
            <emma:emma xmlns:emma="http://www.w3.org/2003/04/emma" version="1.0">
              <emma:interpretation id="{D163E9C5-1587-48DA-89C4-972C41533F5E}" emma:medium="tactile" emma:mode="ink">
                <msink:context xmlns:msink="http://schemas.microsoft.com/ink/2010/main" type="inkWord" rotatedBoundingBox="32988,13431 33035,14592 32989,14594 32942,13432"/>
              </emma:interpretation>
              <emma:one-of disjunction-type="recognition" id="oneOf5">
                <emma:interpretation id="interp21" emma:lang="en-US" emma:confidence="0">
                  <emma:literal>~</emma:literal>
                </emma:interpretation>
                <emma:interpretation id="interp22" emma:lang="en-US" emma:confidence="0">
                  <emma:literal>_</emma:literal>
                </emma:interpretation>
                <emma:interpretation id="interp23" emma:lang="en-US" emma:confidence="0">
                  <emma:literal>-</emma:literal>
                </emma:interpretation>
                <emma:interpretation id="interp24" emma:lang="en-US" emma:confidence="0">
                  <emma:literal>3</emma:literal>
                </emma:interpretation>
                <emma:interpretation id="interp25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33267.6628">96 5447 219 0,'0'0'6'0,"0"0"5"16,4-9 3-16,-4 9 2 15,6-13 1-15,-6 13 3 16,13-13 2-16,-13 13-1 15,0 0-5-15,7-14-1 0,-7 14-1 16,0 0-3-16,0 14 0 16,0 3-2-16,-7-2 0 15,7 8-1-15,-7 2 0 16,7 6-1-16,4 6-2 0,-4 5 0 16,0 6-1-16,3 9 0 15,-3 7-1-15,0 7 1 16,0 5-1-16,0 6 0 0,0-3 0 15,0 5 0-15,0-10 0 16,0-4-1-16,3-11 0 16,-3-5 0-16,10-16 0 15,-7-1 0-15,-6-15 0 16,3-3 1-16,3-6-1 0,-3-13-2 16,10 12 0-16,-10-12 0 15,0 0 0-15,0 0 0 16,0 0 0-16,0 0 0 15,0 0 0-15,0 0 0 0,0 0 0 16,0 0 0-16,0 0 0 16,0 0-4-16,-10 0-83 15,10 0-2-15</inkml:trace>
        </inkml:traceGroup>
      </inkml:traceGroup>
    </inkml:traceGroup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5:57.4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A1671F-BF52-4A02-B9F2-D46FC3CA2A73}" emma:medium="tactile" emma:mode="ink">
          <msink:context xmlns:msink="http://schemas.microsoft.com/ink/2010/main" type="inkDrawing" rotatedBoundingBox="17904,15523 25467,15090 25585,17154 18022,17586" hotPoints="25258,15186 25405,16684 18338,17379 18191,15881" semanticType="enclosure" shapeName="Rectangle"/>
        </emma:interpretation>
      </emma:emma>
    </inkml:annotationXML>
    <inkml:trace contextRef="#ctx0" brushRef="#br0">-2 1782 311 0,'0'0'4'16,"0"0"5"-16,-10 0 1 0,10 0 3 16,0 0 1-16,-13-3 2 15,13 3 0-15,0 0 0 16,7-7-4-16,18 4-3 0,18 3-3 15,15-3-3-15,15 3 0 16,17-3-1-16,20 0 0 16,16 3-1-16,12-4 1 15,14 4-1-15,10-3 1 16,11 3-1-16,10-3 0 0,17 0 1 16,0 0-1-16,17-3 1 15,1 3 0-15,1-4 0 16,7 1 0-16,0 2 1 15,-4-2 0-15,-3 0-1 0,-4 0 1 16,2-2-1-16,-1 2 1 16,-4-1-1-16,-1-3 1 15,-6 8-1-15,1-12 0 16,-9 5 0-16,0-7 0 0,-4 7-1 16,-7-3 0-16,-2 2 0 15,-12 0 0-15,-12-4-1 16,-1 6 1-16,-12 1-1 0,-8 3 0 15,-17-6 0-15,-5 8 1 16,-11-8-1-16,-7 0 1 16,-1 0-1-16,-12-2 1 15,-5-1 0-15,-7-2 0 16,-9 1 1-16,-11-2 1 0,-5 4-1 16,-14-5-2-16,-6 3 0 15,-10 2 0-15,-6 2 0 16,-13 10 0-16,10-18 0 15,-10 18 0-15,0-26 0 0,0 10 0 16,0-3 0-16,-3-11 0 16,-1-5 0-16,-8-6 0 15,2-12 0-15,-3-7 0 16,-7-5 0-16,1-5 0 0,0-4 0 16,-3-3 0-16,-4 1 0 15,-1 2 0-15,6-1 0 16,1 9 0-16,-3-5 0 15,0 11 0-15,4-3 0 16,3 9 0-16,-2 3 0 0,-2 5 0 16,1 2 0-16,3 8 0 15,-4 7 0-15,-3 3 0 16,-5 11 0-16,5 2 0 0,-9 10 0 16,0 3 0-16,-7 7 0 15,0 2 0-15,0 3 0 16,-5 4 0-16,1-3 0 15,-5 1 0-15,-1-6 0 0,1 3 0 16,-7-5 0-16,-3 0 0 16,-6 2 0-16,-3-6 0 15,-15-2 0-15,2 0 0 16,-3 0 0-16,-2 0 0 0,-2 0 0 16,4-6 0-16,-1 0 0 15,1 2 0-15,2 1 0 16,-3 3 0-16,3-3 0 15,-11 3 0-15,-2 3 0 0,-3 6 0 16,-10 1 0-16,1-4 0 16,0 4 0-16,-3-3 0 15,3 3 0-15,8-7 0 16,1 0 0-16,10 0 0 0,7-3 0 16,3 0 0-16,0 0 0 15,3 0 0-15,-4 3 0 16,-2 0 0-16,-7 3 0 15,-7 0 0-15,1 4 0 0,-7-4 0 16,6 4 0-16,-3-6 0 16,10 6 0-16,7-8 0 15,2 3 0-15,4-3 0 16,-3 2 0-16,0-4 0 0,-7 2 0 16,-3 2 0-16,-12 0 0 15,-5-2 0-15,-2 2 0 16,-7 2 0-16,7-2 0 15,-4-2 0-15,7-2 0 16,3 4 0-16,7-4 0 0,3-4 0 16,3 4 0-16,2 0 0 15,2 0 0-15,-1-2 0 16,3-2 0-16,-2-2 0 0,3 2-2 16,-1-2 2-16,1 0 0 15,5 0 0-15,1-1 0 16,6 1 0-16,3-4 0 15,8 2 0-15,6-1 0 0,3 0 0 16,2-1 0-16,4 1-1 16,4 3 1-16,1-1 0 15,5 4 0-15,0 0 0 16,4 3-1-16,1 0 1 0,2 0 0 16,9 6 0-16,-1-2 0 15,17-4-1-15,-16 6 1 16,16-6 0-16,0 0 0 15,0 0 0-15,-6 15 0 16,6-15 0-16,0 0 1 0,0 13 0 16,0-13-1-16,0 16 1 15,4-2 1-15,-2-6-2 16,5 9 0-16,-4-1 0 0,1 7 0 16,2 2 0-16,0 7 0 15,-6 1 0-15,4 5 0 16,-1 4 0-16,-3 5 0 15,4 5 0-15,-8 0 0 0,10-1 0 16,-3 0 0-16,1 5 0 16,3-9 0-16,-2-2 0 15,2 0 0-15,2-4 0 16,-2-5 0-16,-1 2 0 16,1-2 0-16,0-3 0 0,-2 2 0 15,-5-4 0-15,4 2 0 16,3-5 0-16,-4 2 0 15,-1-5 0-15,-2 0 0 16,4-1 0-16,-1-3 0 0,1 3 0 16,-1-5 0-16,1 2 0 15,-2-1 0-15,-2 2 0 16,3 1 0-16,-3 0 0 0,4-1 0 16,-4-3 0-16,0 3 0 15,0 1 0-15,0-3 0 16,0-4 0-16,-4 4 0 15,-1-5 0-15,-2 4 0 0,3 1 0 16,-3-4 0-16,-2 9 0 16,2-1 0-16,2-3 0 15,-2-2 0-15,0 1 0 16,1-2 0-16,3-1 0 16,-1-1 0-16,-1-2 0 0,5-14 0 15,-7 15 0-15,7-15 0 16,-9 16 0-16,9-16 0 15,-14 13 0-15,8 3 0 16,-4 6 0-16,-3 9 0 0,-9 12 0 16,-7 12 0-16,-1 3-48 15,-14 25-41-15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6:11.9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730767-C306-466C-8BBA-C6192C8A6E35}" emma:medium="tactile" emma:mode="ink">
          <msink:context xmlns:msink="http://schemas.microsoft.com/ink/2010/main" type="inkDrawing"/>
        </emma:interpretation>
      </emma:emma>
    </inkml:annotationXML>
    <inkml:trace contextRef="#ctx0" brushRef="#br0">1026 28 329 0,'0'0'6'15,"0"0"2"-15,0 0 4 16,0 0 2-16,-6-12 2 15,6 12 1-15,-21-10 1 0,12 8 0 16,-7 2-4-16,0-4-2 16,-7 4-4-16,0 0-1 15,-2 12-1-15,-3-4-2 16,-11 6-1-16,0-1-1 0,-7 5-1 16,-2 5 0-16,-7 2-1 15,0 9 1-15,-5-7-1 16,-2 9 1-16,5-4-1 15,-1 2 1-15,6-1-1 0,10 0 0 16,3-8 1-16,14 1-1 16,5-8 0-16,14-1 0 15,6-1 0-15,12-2 1 16,14-2-1-16,6 1 1 0,14-3 0 16,6-1-1-16,8 3 1 15,9-6 0-15,2 4-1 16,2 0 0-16,-2 1 0 15,0-6 0-15,-4 6 1 0,-9-9-1 16,-3 6 0-16,-9-6 0 16,-12 2 1-16,-11 2 0 15,-13-2 0-15,-10-4 1 0,-6 9-2 16,-21-2 0-16,-7 2 0 16,-12 3 0-16,-9 1 0 15,-12 3 0-15,-1 4 0 16,-9 3 0-16,0-1 0 15,-4 6 0-15,1 4 0 0,9 0 0 16,0-1 0-16,13 0 0 16,0 0 0-16,9-1 0 15,14-2 0-15,3 2 0 16,13-5 0-16,6 1 0 0,3-4 0 16,10 1 0-16,7-7 0 15,5 0 0-15,13-3 0 16,14-3 0-16,10-4 0 15,6-3 0-15,9-3 0 0,7 0 0 16,7-3 0-16,-1-3 0 16,4-1 0-16,-5 1 0 15,-5-4 0-15,-6 4 0 16,-6 2 0-16,-8 4 0 16,-10 0 0-16,-9 0 0 0,-2 0 0 15,-7 8 0-15,-11-6 0 16,4 8-14-16,4-7-73 15,-20-3-2-15</inkml:trace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6:14.0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73F8BD-8259-4C5D-B99D-1F7CDA7F7F7D}" emma:medium="tactile" emma:mode="ink">
          <msink:context xmlns:msink="http://schemas.microsoft.com/ink/2010/main" type="inkDrawing"/>
        </emma:interpretation>
      </emma:emma>
    </inkml:annotationXML>
    <inkml:trace contextRef="#ctx0" brushRef="#br0">-1 26 383 0,'0'0'4'0,"0"0"1"15,0 0-1-15,0 0 2 16,0 10 1-16,0-10 0 16,11 22 1-16,-6 1 2 15,6 3-4-15,-5 9 0 0,4 4 1 16,2 4-2-16,2 4 0 16,-2-2-2-16,-1-4 1 15,-6-8-2-15,6-2-1 16,-5-5 1-16,-3-10 1 0,-3-16-1 15,0 0 0-15,0 0 1 16,13-16-1-16,-13-10 1 16,0-9 0-16,0 0-1 15,6-7-2-15,-2-6 0 0,5 3 0 16,1 10 0-16,-1-1-1 16,2 8 1-16,-2 6-1 15,3 4 0-15,-1 12 1 16,1 6 0-16,1 0 0 15,3 14 0-15,3 6 1 0,-3 1 0 16,7 4 0-16,-3 7 0 16,2 1 0-16,-6-3 0 15,4-5 0-15,-4-3 0 16,-4-6-1-16,-12-16 1 0,17 13-1 16,-17-13 1-16,6-6 0 15,-6-11 0-15,0-9-1 16,-3 1 1-16,0-7-1 0,3-1-1 15,0-2 1-15,0 4 0 16,3-1-1-16,6 5 0 16,5 8 2-16,2 0-2 15,0 9 1-15,7 1 0 0,-2 9 0 16,2 3 0-16,4 9 0 16,-2 11 1-16,3-4-1 15,2 10 1-15,-1 4 1 16,0-5-2-16,0 7-1 15,1-6-3-15,4 1-7 0,-11-8-34 16,9-3-41-16,-2-9-1 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3:27.0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18 0 157 0,'0'0'5'0,"0"0"2"0,0 6 2 16,0-6 2-16,0 28 4 15,4-11 0-15,1 9 1 16,2 0 2-16,3 7-5 16,-6 4 0-16,3 4-3 0,-1 2-1 15,-6 7-2-15,0 1-1 16,0 1-1-16,-3 1 1 15,-4 1-2-15,0 2 0 16,2-5 0-16,-7-8 0 0,7-3 1 16,-6-7-1-16,5-2 0 15,2-5 1-15,4-9-1 16,0 0 2-16,10-5 0 16,4-5-1-16,5 0 2 0,5 0 0 15,2-3 1-15,5-2 0 16,7-2 0-16,1 4 0 15,-2-4 0-15,-1 0-1 16,5-4 0-16,2-2-1 0,-5 2-1 16,-2 1-1-16,-3 0 0 15,5-1-1-15,-12 4 0 16,1 0 0-16,-6 0-1 16,-9 4 0-16,2-1 0 15,-14-3 0-15,17 21-4 0,-17-21-11 16,7 20-67-16,0-7-4 15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6:14.3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37DA79-09A3-46C5-8D79-9669EA64A957}" emma:medium="tactile" emma:mode="ink">
          <msink:context xmlns:msink="http://schemas.microsoft.com/ink/2010/main" type="inkDrawing"/>
        </emma:interpretation>
      </emma:emma>
    </inkml:annotationXML>
    <inkml:trace contextRef="#ctx0" brushRef="#br0">604 2 373 0,'0'0'5'0,"-13"-3"2"0,4 3 1 15,-11 0 2-15,-9 3 1 16,-3 10 2-16,-11 4 0 15,-5 9 2-15,-3 9-5 16,-1 13 0-16,-3 9-1 0,4 14-3 16,0 13 0-16,5 9-1 15,8 13-2-15,8 9 0 16,9 4 1-16,7 0-4 16,14 0 0-16,14-6 0 0,11-6-4 15,14-15-13-15,19-18-67 16,13-7-4-16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6:15.2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644706-A703-45AB-9EB0-12259AC5480B}" emma:medium="tactile" emma:mode="ink">
          <msink:context xmlns:msink="http://schemas.microsoft.com/ink/2010/main" type="inkDrawing"/>
        </emma:interpretation>
      </emma:emma>
    </inkml:annotationXML>
    <inkml:trace contextRef="#ctx0" brushRef="#br0">354 167 391 0,'0'0'2'16,"0"0"3"-16,0 0 1 15,0 0 1-15,-16-9 0 16,6 9 1-16,-8 9 1 0,-9 11 1 15,-1 9-3-15,-8 10-1 16,-6 8-2-16,-4 12 0 16,9 1-2-16,-2 5 0 0,10-8-1 15,10-8 0-15,12-10-1 16,14-17 1-16,21-19-2 16,20-6 1-16,14-25-1 15,12-15 0-15,1-11 0 0,5-15 1 16,-4-3-1-16,-14-3 0 15,-10 5 1-15,-19 5 0 16,-12 8-1-16,-21 6 0 16,-5 14-1-16,-15 16-2 0,-13 14-5 15,-1 7-12-15,-9 25-51 16,8-6-10-16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6:15.5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72D4EA-5EA9-4D03-AB4C-717B14CC79DF}" emma:medium="tactile" emma:mode="ink">
          <msink:context xmlns:msink="http://schemas.microsoft.com/ink/2010/main" type="inkDrawing"/>
        </emma:interpretation>
      </emma:emma>
    </inkml:annotationXML>
    <inkml:trace contextRef="#ctx0" brushRef="#br0">351 0 461 0,'0'0'1'15,"0"0"0"-15,0 16 0 16,0-7 1-16,0 7 0 0,-3 7 1 15,3 1 0-15,0 7 0 16,0 4 1-16,3 4-1 16,3 6 0-16,-2 3 0 15,-1-2-1-15,0 5-1 0,-3 0-1 16,-3 0-1-16,-13-9-1 16,-3 3-3-16,-10-11-2 15,-10-3-1-15,-9-9-2 16,-3-6-6-16,-8-10-28 15,-2-9-39-15,19-13-1 0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6:15.9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5A7480-B59A-47AC-8F99-C4008B7B2DDC}" emma:medium="tactile" emma:mode="ink">
          <msink:context xmlns:msink="http://schemas.microsoft.com/ink/2010/main" type="inkDrawing"/>
        </emma:interpretation>
      </emma:emma>
    </inkml:annotationXML>
    <inkml:trace contextRef="#ctx0" brushRef="#br0">100 15 424 0,'0'0'2'0,"-16"-3"1"16,3 3 0-16,-6-3 3 16,3-1 0-16,0 2 1 15,0 2 1-15,2-4 1 16,14 4-2-16,10 0 0 0,19 0-1 16,13 6-2-16,10 1-1 15,12 6 0-15,-3 6-1 16,7 3 0-16,-10 7-1 15,-10 0 0-15,-16 7 1 16,-12-2-1-16,-20 6 1 0,-6-2 0 16,-17 3-2-16,-7-3 0 15,2-5 0-15,-1 0 0 16,3-5 0-16,7-3 0 16,13-1 0-16,6-9 0 0,16-7 0 15,19-2 0-15,6-6-9 16,18 0-36-16,6-4-42 15,6-6-2-15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6:16.1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9050CA-A0D3-48CB-B964-C16C345A03A2}" emma:medium="tactile" emma:mode="ink">
          <msink:context xmlns:msink="http://schemas.microsoft.com/ink/2010/main" type="inkDrawing"/>
        </emma:interpretation>
      </emma:emma>
    </inkml:annotationXML>
    <inkml:trace contextRef="#ctx0" brushRef="#br0">193 0 439 0,'0'0'1'15,"0"0"-1"-15,-12 6 2 16,12-6 0-16,-16 15 2 16,2-2 1-16,1 7 1 0,1-2 2 15,2 5 0-15,6 3 0 16,-2 3 0-16,6 0-1 16,0 3-1-16,0 1-2 15,0 1-1-15,0 2-5 0,-3-5-2 16,-4 5-3-16,-9-11-7 15,-3 4-26-15,-1-6-46 16,-21-7-1-16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6:16.6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00F615-717C-4683-A0A3-9C72840122FC}" emma:medium="tactile" emma:mode="ink">
          <msink:context xmlns:msink="http://schemas.microsoft.com/ink/2010/main" type="inkDrawing"/>
        </emma:interpretation>
      </emma:emma>
    </inkml:annotationXML>
    <inkml:trace contextRef="#ctx0" brushRef="#br0">43 0 426 0,'0'0'1'0,"-14"0"1"16,1 0 1-16,13 0 0 15,-16 0 1-15,16 0 0 16,4 13 0-16,19-3 0 0,5 3-1 15,20 6-1-15,7 5-1 16,4 1 0-16,-5 0-1 16,-6 7-1-16,-9 0 0 15,-12 4-2-15,-18-8 0 0,-9 8-1 16,-20-8 1-16,-8 2-1 16,-11-5 1-16,-3 1 0 15,3-7 1-15,1 3 1 16,1 1 2-16,19-3 1 0,8-1 1 15,10 3 1-15,7 1 0 16,18 2 1-16,8 1 0 16,5 3 0-16,-3 0 1 15,1 0-1-15,2-1 0 0,-4 2-1 16,-13-1 0-16,-1 0-1 16,-11-1 0-16,-2 5-1 15,-7-4-1-15,0 6-2 16,-9-4 0-16,-11 1-1 0,-8 1-2 15,-6-1-2-15,-4-3-1 16,-7-4-3-16,-6-9-8 16,1-16-53-16,2 0-13 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6:16.9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C228DA-AE73-422F-9094-651810E90948}" emma:medium="tactile" emma:mode="ink">
          <msink:context xmlns:msink="http://schemas.microsoft.com/ink/2010/main" type="inkDrawing"/>
        </emma:interpretation>
      </emma:emma>
    </inkml:annotationXML>
    <inkml:trace contextRef="#ctx0" brushRef="#br0">333 0 470 0,'0'0'1'15,"0"0"1"-15,23 0 1 16,-7 10 0-16,2 10 2 0,5 5 0 16,0 17 1-16,2 12 1 15,-2 21-1-15,-4 24-3 16,-6 16-3-16,-6 20 0 15,-7 20 0-15,-4 11 0 0,-12 11 0 16,-14 7 0-16,-18-1 0 16,-19 6 0-16,-27-11 0 15,-16 3-83-15,-44 11-7 16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6:35.8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DCB58B-00BF-4C5B-AFBE-229066438070}" emma:medium="tactile" emma:mode="ink">
          <msink:context xmlns:msink="http://schemas.microsoft.com/ink/2010/main" type="writingRegion" rotatedBoundingBox="9834,17276 19807,17356 19793,19161 9820,19081"/>
        </emma:interpretation>
      </emma:emma>
    </inkml:annotationXML>
    <inkml:traceGroup>
      <inkml:annotationXML>
        <emma:emma xmlns:emma="http://www.w3.org/2003/04/emma" version="1.0">
          <emma:interpretation id="{D16B16D7-67E6-4062-A1F8-88BCA4C90437}" emma:medium="tactile" emma:mode="ink">
            <msink:context xmlns:msink="http://schemas.microsoft.com/ink/2010/main" type="paragraph" rotatedBoundingBox="9834,17276 19807,17356 19793,19161 9820,19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07797F-484C-4C52-A8C4-74C199F7AD58}" emma:medium="tactile" emma:mode="ink">
              <msink:context xmlns:msink="http://schemas.microsoft.com/ink/2010/main" type="line" rotatedBoundingBox="9834,17276 19807,17356 19793,19161 9820,19081"/>
            </emma:interpretation>
          </emma:emma>
        </inkml:annotationXML>
        <inkml:traceGroup>
          <inkml:annotationXML>
            <emma:emma xmlns:emma="http://www.w3.org/2003/04/emma" version="1.0">
              <emma:interpretation id="{C687584B-8F34-49B5-95B9-A54888FDB360}" emma:medium="tactile" emma:mode="ink">
                <msink:context xmlns:msink="http://schemas.microsoft.com/ink/2010/main" type="inkWord" rotatedBoundingBox="9834,17276 14525,17314 14511,19119 9820,19081"/>
              </emma:interpretation>
              <emma:one-of disjunction-type="recognition" id="oneOf0">
                <emma:interpretation id="interp0" emma:lang="en-US" emma:confidence="0">
                  <emma:literal>Times</emma:literal>
                </emma:interpretation>
                <emma:interpretation id="interp1" emma:lang="en-US" emma:confidence="0">
                  <emma:literal>tm=(1</emma:literal>
                </emma:interpretation>
                <emma:interpretation id="interp2" emma:lang="en-US" emma:confidence="0">
                  <emma:literal>Times.</emma:literal>
                </emma:interpretation>
                <emma:interpretation id="interp3" emma:lang="en-US" emma:confidence="0">
                  <emma:literal>tmi,</emma:literal>
                </emma:interpretation>
                <emma:interpretation id="interp4" emma:lang="en-US" emma:confidence="0">
                  <emma:literal>Times'</emma:literal>
                </emma:interpretation>
              </emma:one-of>
            </emma:emma>
          </inkml:annotationXML>
          <inkml:trace contextRef="#ctx0" brushRef="#br0">-2 186 315 0,'0'0'0'16,"0"0"-1"-16,0 0 0 16,0 0-1-16,0 0 1 15,-4-6 0-15,4 6 2 0,0 0 2 16,0 0 2-16,0 0 3 15,4-10 2-15,-4 10 0 16,0 0 2-16,0 0 2 0,0 0-1 16,0 0-3-16,0 0-1 15,0 0-2-15,0 0-1 16,0 0-1-16,0 0 0 16,0 0-2-16,0 0 0 15,12-4 0-15,-12 4-1 0,0 0 0 16,0 0 0-16,0 0 0 15,0 0-1-15,0 0 1 16,0 0-1-16,0 0 2 16,0 0 0-16,0 0 0 0,0 0 1 15,0 0 0-15,0 0 0 16,0 0-1-16,0 0 0 16,0 0-1-16,0 0 0 15,10-12-1-15,-10 12 0 0,0 0 1 16,0 0 0-16,0 0-1 15,0 0 1-15,0 0 1 16,0 0 0-16,0 0-1 0,0 0 1 16,0 0 0-16,0 0-1 15,0 0 0-15,0 0 0 16,0 0-1-16,0 0 1 16,26-14-2-16,-1 7 0 15,11 1 0-15,13-4 0 0,15-2 0 16,12-4 0-16,12 3 0 15,12 0 0-15,6-3 0 16,4 4 0-16,3 1 0 16,-4 2 0-16,-3 6 0 0,-12-1 0 15,-4 1 0-15,-19 3 0 16,-9 0 0-16,-21 0 0 16,-9 3-2-16,-22-3-28 15,-22 0-56-15,-2 0-4 0</inkml:trace>
          <inkml:trace contextRef="#ctx0" brushRef="#br0" timeOffset="265.632">594 31 395 0,'0'0'3'0,"0"0"0"16,0 0 1-16,0 0 1 15,0 0 2-15,-7 20 1 0,3-1 1 16,-5 12 0-16,0 11-1 16,-5 13-1-16,-5 9-1 15,-3 10 0-15,-8 6-2 0,-2 10-2 16,-3 0 0-16,3 2-1 16,-7-1 0-16,7 0-2 15,6-11-3-15,-3-13-6 16,17-7-19-16,12-17-54 0,0-14-2 15</inkml:trace>
          <inkml:trace contextRef="#ctx0" brushRef="#br0" timeOffset="562.505">1260 15 400 0,'0'0'3'0,"0"0"-1"0,0 0 2 16,0 0 1-16,0 14 2 15,-7 2 2-15,-5 15 1 16,-4 10 0-16,-6 14 0 0,-8 19 0 16,-7 7-1-16,0 8-1 15,-2 11-2-15,1 0-2 16,0-1 0-16,5-7-2 15,4-4-1-15,0-11-3 0,10-7-6 16,-4-14-19-16,-9-8-57 16,23-8-3-16</inkml:trace>
          <inkml:trace contextRef="#ctx0" brushRef="#br0" timeOffset="1500.0619">1345 1100 413 0,'0'0'1'15,"0"0"1"-15,0 0 0 0,2 20 1 16,-2 0 0-16,0 4 1 15,0 18 1-15,4 7 1 16,-4 11-2-16,0 9 0 0,0 3 0 16,0 3-1-16,3-1-1 15,-3-10-1-15,9-13 0 16,-2-10-1-16,2-8 1 16,1-17 0-16,-10-16 0 15,16-6 0-15,-3-19-1 0,-6-12 1 16,0-8 1-16,-2-8-2 15,6-12 0-15,-4-1 1 16,2 0-1-16,0 3 2 16,1 4 0-16,3 5 0 0,-4 11 1 15,8 5 0-15,-1 16 0 16,0 12 0-16,2 10 1 16,-1 6-2-16,3 14 0 15,2 8 0-15,-3 11 0 0,1 3-1 16,-4 6 0-16,1-5 0 15,-5-2-1-15,-3-3 0 16,-2-9 1-16,-3-10-2 0,-2-5 1 16,-2-14-1-16,0 0 1 15,0-24-1-15,7-1 0 16,0-4 0-16,-2-9 1 16,15-1-1-16,-4-3 1 15,7-2 0-15,3-1 1 0,-1 2 0 16,5 8 0-16,2 0 1 15,0 12 0-15,-3 3-1 16,-1 14 1-16,2 6 0 16,-5 14-1-16,1 15 1 0,-10 6 0 15,4 16-2-15,-11 2 0 16,1 7 0-16,-3 0-4 16,-5-2-8-16,12-3-39 15,-12-6-36-15,5-11-1 0</inkml:trace>
          <inkml:trace contextRef="#ctx0" brushRef="#br0" timeOffset="2046.972">2210 506 318 0,'0'0'6'0,"0"0"0"16,0 0 3-16,0 0 3 15,7 6 3-15,3-2 4 0,6-1-1 16,6 3 1-16,8-3-3 16,5 4-4-16,10-4-1 15,10 0-4-15,3 1-3 16,6-4-2-16,5 0-1 0,2 2-4 15,-4-2-7-15,-3-6-18 16,-12 6-55-16,-1 0 0 16</inkml:trace>
          <inkml:trace contextRef="#ctx0" brushRef="#br0" timeOffset="2234.501">2217 968 459 0,'0'0'2'0,"0"0"2"0,7-2-1 16,9-1 2-16,9-4-1 15,12-3 1-15,14 0-3 16,17 0-6-16,3 7-48 0,25-9-32 16,10-4-2-16</inkml:trace>
          <inkml:trace contextRef="#ctx0" brushRef="#br0" timeOffset="4906.521">3867 140 274 0,'0'0'8'0,"0"-9"3"15,0 9 4-15,0-20 4 16,-3 10 0-16,3 10 3 0,-13-19 0 15,13 19 0-15,-23-9-6 16,5 15-4-16,-8 7-3 16,-3 12-3-16,-1 12-2 15,-2 7 0-15,-7 10-1 0,7 18 0 16,4 7 0-16,2 11-2 16,6 11 1-16,11 7-2 15,2 5-1-15,7-2-3 16,13-4-4-16,10 0-27 0,26-12-47 15,-8-15-1-15</inkml:trace>
          <inkml:trace contextRef="#ctx0" brushRef="#br0" timeOffset="5234.666">4627 410 420 0,'0'0'3'0,"0"0"1"0,0 0 1 16,0 0 2-16,-3 6 1 15,3-6 1-15,0 26 2 16,0-3 0-16,0 9-1 0,3 9-1 15,1 7-2-15,-4 11 0 16,3 5-7-16,-3 6 0 16,0 5 0-16,0 1 0 15,0-5 0-15,0-5 0 0,0-3 0 16,0-16-6-16,7 2-31 16,18-16-51-16,-14-11 0 15</inkml:trace>
        </inkml:traceGroup>
        <inkml:traceGroup>
          <inkml:annotationXML>
            <emma:emma xmlns:emma="http://www.w3.org/2003/04/emma" version="1.0">
              <emma:interpretation id="{BB1B3F30-88EA-4DDA-9FC6-CAEEEA607011}" emma:medium="tactile" emma:mode="ink">
                <msink:context xmlns:msink="http://schemas.microsoft.com/ink/2010/main" type="inkWord" rotatedBoundingBox="19338,17950 19803,17954 19800,18322 19336,18319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E</emma:literal>
                </emma:interpretation>
                <emma:interpretation id="interp7" emma:lang="en-US" emma:confidence="0">
                  <emma:literal>F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-24892.167">9497 1036 432 0,'0'0'0'0,"0"0"0"16,0 0 0-16,0 0 0 15,13 0 0-15,9 0-1 0,7 0-3 16,13 0-10-16,6 0-47 16,20-2-16-16</inkml:trace>
          <inkml:trace contextRef="#ctx0" brushRef="#br0" timeOffset="-25064.067">9542 754 331 0,'0'0'6'0,"0"0"2"16,0 0 2-16,0 0 5 16,0 0 1-16,0-10 1 0,0 10 2 15,26-12 0-15,2 1-5 16,5 5-3-16,9-4-4 15,6-3-3-15,14 10-8 16,-5-6-13-16,4 0-52 0,4 9-15 16</inkml:trace>
        </inkml:traceGroup>
      </inkml:traceGroup>
    </inkml:traceGroup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6:41.4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52 4 381 0,'0'0'4'15,"12"-3"1"-15,2 3 1 16,5 0 2-16,3 3 3 0,4 12 0 16,10 7 2-16,-1 10 1 15,-3 17-2-15,7 5-2 16,-7 15-1-16,-2 7-1 16,-2 11-2-16,-5 6-1 0,-7 0-1 15,4 7 0-15,-11-4-4 16,-2 6 0-16,-7-5 0 15,-4 0 0-15,-12-5 0 16,-10-2 0-16,-15-6 0 16,-21-4 0-16,-5-12-47 0,-36-1-40 15,-30-9-1-15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19.3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A566D1-4A82-4892-B7D2-11463960CDA1}" emma:medium="tactile" emma:mode="ink">
          <msink:context xmlns:msink="http://schemas.microsoft.com/ink/2010/main" type="inkDrawing" rotatedBoundingBox="7735,5700 8251,13996 8120,14004 7605,5709" shapeName="Other"/>
        </emma:interpretation>
      </emma:emma>
    </inkml:annotationXML>
    <inkml:trace contextRef="#ctx0" brushRef="#br0">-2-3 274 0,'0'0'3'0,"-4"-13"-1"15,4 13 1-15,0 0 2 16,0 0 3-16,7 0 0 15,7 23 1-15,-2 16 2 0,4 18-2 16,4 27-1-16,3 23-1 16,-2 23 0-16,6 26-3 15,-6 19-1-15,2 29 1 0,-3 13 4 16,-4 21 0-16,-4 15 3 16,-1 17 1-16,-2 13 0 15,1 9 2-15,-3 16-1 16,2 1-2-16,7 18-2 0,3-1-3 15,4 16-2-15,6 4-1 16,1 1-1-16,2 4-2 16,-7-9 2-16,7 9 0 15,-13-14 0-15,-3-10 0 0,-9-18 0 16,0-14-1-16,-7-25-1 16,0-29-2-16,0-26-6 15,-7-35-16-15,0-42-58 16,11-32-2-16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06.8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 1320 371 0,'0'0'3'0,"0"0"2"16,0-12 2-16,0-1 0 15,0-7 1-15,0-6 1 16,0-5 0-16,0-11 1 0,0-2-3 16,0-15-1-16,9-9-3 15,7-12 0-15,0-6-1 16,11-8-1-16,1-1-1 16,2-6 0-16,-1 2 0 0,4 6-1 15,-8 10 1-15,-2 6-1 16,2 12 0-16,-6 14-1 15,-3 9 1-15,-2 17 0 0,-1 11 0 16,-4 14 0-16,3 16 1 16,2 21 1-16,5 13 1 15,-3 17 1-15,4 14 0 16,3 6 0-16,5 11 0 0,-6 3-1 16,4-2-4-16,-6-6-4 15,3-7-7-15,-11-7-15 16,-3-23-40-16,-5 7-14 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16.9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5EAAFD-F0EF-4BA4-8061-45E6FED53914}" emma:medium="tactile" emma:mode="ink">
          <msink:context xmlns:msink="http://schemas.microsoft.com/ink/2010/main" type="writingRegion" rotatedBoundingBox="8982,6067 9981,6067 9981,7535 8982,7535"/>
        </emma:interpretation>
      </emma:emma>
    </inkml:annotationXML>
    <inkml:traceGroup>
      <inkml:annotationXML>
        <emma:emma xmlns:emma="http://www.w3.org/2003/04/emma" version="1.0">
          <emma:interpretation id="{490C63DC-C4C3-4B86-A7BA-C2A99C6D379C}" emma:medium="tactile" emma:mode="ink">
            <msink:context xmlns:msink="http://schemas.microsoft.com/ink/2010/main" type="paragraph" rotatedBoundingBox="8982,6067 9981,6067 9981,7535 8982,7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C65F78-95FB-42A7-A242-5EDC9E13313C}" emma:medium="tactile" emma:mode="ink">
              <msink:context xmlns:msink="http://schemas.microsoft.com/ink/2010/main" type="line" rotatedBoundingBox="8982,6067 9981,6067 9981,7535 8982,7535"/>
            </emma:interpretation>
          </emma:emma>
        </inkml:annotationXML>
        <inkml:traceGroup>
          <inkml:annotationXML>
            <emma:emma xmlns:emma="http://www.w3.org/2003/04/emma" version="1.0">
              <emma:interpretation id="{6C90A857-2D34-43F4-B529-F508E8839346}" emma:medium="tactile" emma:mode="ink">
                <msink:context xmlns:msink="http://schemas.microsoft.com/ink/2010/main" type="inkWord" rotatedBoundingBox="8982,6067 9981,6067 9981,7535 8982,7535"/>
              </emma:interpretation>
              <emma:one-of disjunction-type="recognition" id="oneOf0">
                <emma:interpretation id="interp0" emma:lang="en-US" emma:confidence="1">
                  <emma:literal>y</emma:literal>
                </emma:interpretation>
                <emma:interpretation id="interp1" emma:lang="en-US" emma:confidence="0">
                  <emma:literal>3</emma:literal>
                </emma:interpretation>
                <emma:interpretation id="interp2" emma:lang="en-US" emma:confidence="0">
                  <emma:literal>]</emma:literal>
                </emma:interpretation>
                <emma:interpretation id="interp3" emma:lang="en-US" emma:confidence="0">
                  <emma:literal>U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64 55 297 0,'0'0'7'16,"0"0"1"-16,-20 4 4 15,20-4 1-15,-19 12 1 16,10 5 3-16,0 3 1 0,2 5-1 15,7 4-6-15,3 3-2 16,13 11-1-16,7-9-1 16,18-6-3-16,11-2 0 15,6-10-2-15,13-6 1 0,-4-13 0 16,8-13 0-16,-4-9-1 16,-7-11 1-16,-10-2-1 15,-4-7 0-15,-15 0 1 16,-13 4-1-16,-10 2 0 15,-5 5 0-15,-7 16-1 0,-3 6 0 16,-10 12 0-16,-3 6 0 16,7 16-1-16,-8 14 0 15,11 9 0-15,3 5 0 16,3 11-1-16,7 4 1 0,5 5 0 16,11 1 0-16,6 3 0 15,-3-4-1-15,8 5 1 16,3-5 0-16,-5 4 0 0,7-4 0 15,-7-1 0-15,-7-3 0 16,1-5 1-16,-10 3 0 16,-9-5 0-16,-7-5 2 15,-14-2 0-15,-14-7 1 0,-15-4 1 16,-11-8 0-16,-14-4 0 16,-6-11 1-16,-15-4-6 15,-9-10 0-15,-5-4 0 16,-3-4 0-16,12-6-13 0,1-12-71 15,22-7-4-15</inkml:trace>
        </inkml:traceGroup>
      </inkml:traceGroup>
    </inkml:traceGroup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19.9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A1DF62-FE6D-4426-8BAC-1B6482EFAB6F}" emma:medium="tactile" emma:mode="ink">
          <msink:context xmlns:msink="http://schemas.microsoft.com/ink/2010/main" type="inkDrawing" rotatedBoundingBox="3200,8057 18488,7822 18488,7881 3201,8116" shapeName="Other">
            <msink:destinationLink direction="with" ref="{490844BE-8D59-4CB0-9C55-8569B3F18FCA}"/>
          </msink:context>
        </emma:interpretation>
      </emma:emma>
    </inkml:annotationXML>
    <inkml:trace contextRef="#ctx0" brushRef="#br0">0 289 400 0,'0'0'-1'0,"0"0"0"0,0 0 0 16,16-6 0-16,19 3 0 16,20 0 0-16,20 0 0 15,24-4 0-15,34 4 1 16,28-1 0-16,29-2 0 0,33 3 0 16,20-3 0-16,35 3 1 15,25-4-1-15,19 5 0 16,23-2 2-16,23-2 0 15,11 2 2-15,18 2 1 16,22 2 0-16,13-8 1 0,15 4 0 16,52-2 0-16,-15 0-1 15,3-1 0-15,63-5-3 16,-40-1 0-16,-1 3-1 0,7-2 0 16,-11 2-1-16,5 0 0 15,-12 1 0-15,-7 9 0 16,-59-3 1-16,31 0 0 15,-11-1 2-15,-24 4-1 0,-16-2 2 16,-60-2 0-16,19-2-2 16,-31-8 2-16,-17 4-1 15,-36 4-2-15,-29-7-2 16,-33 7-9-16,-44 0-45 0,-21-10-27 16,-36-1-2-16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18.7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CE8903-B76B-445B-BF39-C98950E3010E}" emma:medium="tactile" emma:mode="ink">
          <msink:context xmlns:msink="http://schemas.microsoft.com/ink/2010/main" type="inkDrawing" rotatedBoundingBox="12145,16530 12833,5734 13212,5759 12523,16554" semanticType="callout" shapeName="Other">
            <msink:sourceLink direction="with" ref="{D5CB5A88-5C72-4633-953E-2A43E8114522}"/>
          </msink:context>
        </emma:interpretation>
      </emma:emma>
    </inkml:annotationXML>
    <inkml:trace contextRef="#ctx0" brushRef="#br0">800 0 225 0,'0'0'3'0,"0"0"-1"16,-13 10 1-16,10 9 0 16,-1 7 2-16,2 12 1 15,-2 6 2-15,4 25 0 0,0 2 1 16,0 27 1-16,6 17 0 15,-6 20 1-15,10 14 1 16,-4 19 3-16,8 20 0 16,-7 21 0-16,5 22 1 15,-6 19 0-15,1 17-1 0,-4 22-2 16,-3 19-1-16,0 30-2 16,-10 8-1-16,-2 24-2 15,-8 15-1-15,-3 13-1 16,-5 19-1-16,-11 4 2 0,-2 5-1 15,-2 4 0-15,-8 5 0 16,-1-11-1-16,-3-4 1 16,1-21-1-16,2-14 0 0,10-18-4 15,1-21 0-15,5-25 0 16,1-20-2-16,2-14-6 16,-3-34-9-16,-3-19-39 15,-2-18-31-15,-21-31-2 0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23.0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157DEC-6351-4779-80EB-C2D6740D30C2}" emma:medium="tactile" emma:mode="ink">
          <msink:context xmlns:msink="http://schemas.microsoft.com/ink/2010/main" type="writingRegion" rotatedBoundingBox="9663,8016 9983,10624 5531,11170 5211,8562"/>
        </emma:interpretation>
      </emma:emma>
    </inkml:annotationXML>
    <inkml:traceGroup>
      <inkml:annotationXML>
        <emma:emma xmlns:emma="http://www.w3.org/2003/04/emma" version="1.0">
          <emma:interpretation id="{3511E30D-4D7F-4A98-93FE-1C5F1826140E}" emma:medium="tactile" emma:mode="ink">
            <msink:context xmlns:msink="http://schemas.microsoft.com/ink/2010/main" type="paragraph" rotatedBoundingBox="9720,8561 10083,10586 9312,10724 8949,87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02BD7D-547A-4B61-ACCF-164A9F9B39B5}" emma:medium="tactile" emma:mode="ink">
              <msink:context xmlns:msink="http://schemas.microsoft.com/ink/2010/main" type="line" rotatedBoundingBox="9720,8561 10083,10586 9312,10724 8949,8700"/>
            </emma:interpretation>
          </emma:emma>
        </inkml:annotationXML>
        <inkml:traceGroup>
          <inkml:annotationXML>
            <emma:emma xmlns:emma="http://www.w3.org/2003/04/emma" version="1.0">
              <emma:interpretation id="{191C16DC-9F79-4085-8EF5-3A0A457C28E7}" emma:medium="tactile" emma:mode="ink">
                <msink:context xmlns:msink="http://schemas.microsoft.com/ink/2010/main" type="inkWord" rotatedBoundingBox="9720,8561 10083,10586 9312,10724 8949,8700"/>
              </emma:interpretation>
              <emma:one-of disjunction-type="recognition" id="oneOf0">
                <emma:interpretation id="interp0" emma:lang="en-US" emma:confidence="0.5">
                  <emma:literal>on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On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or</emma:literal>
                </emma:interpretation>
              </emma:one-of>
            </emma:emma>
          </inkml:annotationXML>
          <inkml:trace contextRef="#ctx0" brushRef="#br0">583 48 433 0,'0'0'0'0,"-9"-3"0"16,-11 3 0-16,-8 0 0 16,-11 10 0-16,-16 5 0 0,-16 7-1 15,-3 15 0-15,-4 7 1 16,7 10-1-16,4 9 1 16,22-1 0-16,19 3 0 15,26-7 0-15,23-14 1 16,25-7 0-16,26-18 1 0,13-16-1 15,7-19 2-15,2-14-1 16,-3-15 1-16,-9-11 0 16,-17-9 0-16,-18-9-3 15,-27-3-3-15,-22 9-5 0,-25 3-25 16,-33 19-44-16,-13 10-4 16</inkml:trace>
          <inkml:trace contextRef="#ctx0" brushRef="#br0" timeOffset="843.819">822 1098 347 0,'0'0'6'16,"0"0"1"-16,-14-7 3 0,2 7-1 16,-8 7 3-16,-3 9 0 15,-2 13-1-15,-1 11 2 16,4 26-6-16,-4 11-2 15,10 25 0-15,3 11-4 0,6 19-4 16,4 2-12-16,3-5-52 16,7 18-12-16</inkml:trace>
        </inkml:traceGroup>
      </inkml:traceGroup>
    </inkml:traceGroup>
    <inkml:traceGroup>
      <inkml:annotationXML>
        <emma:emma xmlns:emma="http://www.w3.org/2003/04/emma" version="1.0">
          <emma:interpretation id="{0612A66C-947D-4170-845A-C45695DCA82D}" emma:medium="tactile" emma:mode="ink">
            <msink:context xmlns:msink="http://schemas.microsoft.com/ink/2010/main" type="paragraph" rotatedBoundingBox="6219,8439 6493,10669 5485,10793 5211,85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053F81-96BF-4883-BA38-F567A73296BD}" emma:medium="tactile" emma:mode="ink">
              <msink:context xmlns:msink="http://schemas.microsoft.com/ink/2010/main" type="line" rotatedBoundingBox="6219,8439 6493,10669 5485,10793 5211,8562"/>
            </emma:interpretation>
          </emma:emma>
        </inkml:annotationXML>
        <inkml:traceGroup>
          <inkml:annotationXML>
            <emma:emma xmlns:emma="http://www.w3.org/2003/04/emma" version="1.0">
              <emma:interpretation id="{C5AB9DD8-1C14-48C4-80BA-E11516437AF4}" emma:medium="tactile" emma:mode="ink">
                <msink:context xmlns:msink="http://schemas.microsoft.com/ink/2010/main" type="inkWord" rotatedBoundingBox="6219,8439 6493,10669 5485,10793 5211,8562"/>
              </emma:interpretation>
              <emma:one-of disjunction-type="recognition" id="oneOf1">
                <emma:interpretation id="interp5" emma:lang="en-US" emma:confidence="1">
                  <emma:literal>00</emma:literal>
                </emma:interpretation>
                <emma:interpretation id="interp6" emma:lang="en-US" emma:confidence="0">
                  <emma:literal>0 0</emma:literal>
                </emma:interpretation>
                <emma:interpretation id="interp7" emma:lang="en-US" emma:confidence="0">
                  <emma:literal>0 O</emma:literal>
                </emma:interpretation>
                <emma:interpretation id="interp8" emma:lang="en-US" emma:confidence="0">
                  <emma:literal>0 @</emma:literal>
                </emma:interpretation>
                <emma:interpretation id="interp9" emma:lang="en-US" emma:confidence="0">
                  <emma:literal>0 o</emma:literal>
                </emma:interpretation>
              </emma:one-of>
            </emma:emma>
          </inkml:annotationXML>
          <inkml:trace contextRef="#ctx0" brushRef="#br0" timeOffset="-375.0379">-3323-80 359 0,'0'0'1'0,"-25"15"-1"0,2 4 2 16,-5 8-1-16,-8 12 1 15,-6 8 2-15,-6 10 1 16,-7 11 0-16,9 3 2 16,8 6-1-16,9-6 0 0,13-5 0 15,16-7 0-15,16-17-1 16,19-14 0-16,27-15-2 16,12-20 0-16,13-15 0 15,7-18-1-15,-1-13 0 16,-3-11 1-16,-16-3-1 0,-12-3 0 15,-21-3 0-15,-25 11-1 16,-16 3 0-16,-32 12 0 16,-16 4-1-16,-23 20-2 0,-10 11-2 15,-6 16-6-15,-3 9-30 16,15 19-38-16,11 9-2 16</inkml:trace>
          <inkml:trace contextRef="#ctx0" brushRef="#br0" timeOffset="500.015">-3258 1502 366 0,'0'0'4'0,"-26"17"-1"16,3-1 0-16,-5 9 0 16,-11 11 2-16,1 15-1 15,-8 9 0-15,4 9 1 0,10 3-3 16,14 6-1-16,14-1 0 16,13-9 1-16,30-14-1 15,18-18 0-15,28-20 1 16,14-16 0-16,8-16 0 0,9-23 1 15,-3-19 1-15,-7-6 0 16,-9-13 1-16,-23 0-2 16,-26-3 0-16,-21 5-2 15,-27 9-3-15,-20 13-7 16,-29 9-12-16,-18 22-37 0,-17 22-21 16</inkml:trace>
        </inkml:traceGroup>
      </inkml:traceGroup>
    </inkml:traceGroup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20.8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0844BE-8D59-4CB0-9C55-8569B3F18FCA}" emma:medium="tactile" emma:mode="ink">
          <msink:context xmlns:msink="http://schemas.microsoft.com/ink/2010/main" type="inkDrawing" rotatedBoundingBox="15148,5616 15159,7227 14888,7229 14876,5618" semanticType="callout" shapeName="Other">
            <msink:sourceLink direction="with" ref="{1FA1DF62-FE6D-4426-8BAC-1B6482EFAB6F}"/>
            <msink:sourceLink direction="with" ref="{E4C17857-1519-4098-9B3B-EE581FA63958}"/>
          </msink:context>
        </emma:interpretation>
      </emma:emma>
    </inkml:annotationXML>
    <inkml:trace contextRef="#ctx0" brushRef="#br0">215-3 215 0,'0'0'5'15,"0"0"2"-15,0 0 1 0,0 0 3 16,-16-6 3-16,16 6 1 16,-16 13 3-16,4 3 2 15,3 13-1-15,-5 12-3 0,8 10 1 16,-1 13-2-16,0 5-2 16,7 7-1-16,7 8-3 15,0 2-2-15,2 0 1 16,4-1-3-16,6-2 0 15,4 4 0-15,-3-3-1 16,-4 5-1-16,-4-8 1 0,-5-1 0 16,0 0-2-16,-5-6 2 15,-8-10-1-15,-4-6-1 16,-13-13 0-16,-5-10-3 0,-8-6-5 16,-5-13-7-16,-5-9-28 15,8-7-41-15,-4-11-3 16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21.0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C17857-1519-4098-9B3B-EE581FA63958}" emma:medium="tactile" emma:mode="ink">
          <msink:context xmlns:msink="http://schemas.microsoft.com/ink/2010/main" type="inkDrawing" rotatedBoundingBox="14590,6360 15323,6326 15323,6338 14591,6372" shapeName="Other">
            <msink:destinationLink direction="with" ref="{490844BE-8D59-4CB0-9C55-8569B3F18FCA}"/>
          </msink:context>
        </emma:interpretation>
      </emma:emma>
    </inkml:annotationXML>
    <inkml:trace contextRef="#ctx0" brushRef="#br0">-297 735 358 0,'0'0'4'0,"7"0"4"15,16 0 1-15,9 0 1 16,16 0 0-16,14 0 1 15,18 0 1-15,24-6-3 0,11-7-15 16,4 7-66-16,23-3-3 16</inkml:trace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15.8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9F0979-799A-42C1-8ECA-49D03545AEEC}" emma:medium="tactile" emma:mode="ink">
          <msink:context xmlns:msink="http://schemas.microsoft.com/ink/2010/main" type="writingRegion" rotatedBoundingBox="5074,6154 6217,6154 6217,6930 5074,6930"/>
        </emma:interpretation>
      </emma:emma>
    </inkml:annotationXML>
    <inkml:traceGroup>
      <inkml:annotationXML>
        <emma:emma xmlns:emma="http://www.w3.org/2003/04/emma" version="1.0">
          <emma:interpretation id="{F366A152-4B85-47B5-9975-A5DC5B83D9FF}" emma:medium="tactile" emma:mode="ink">
            <msink:context xmlns:msink="http://schemas.microsoft.com/ink/2010/main" type="paragraph" rotatedBoundingBox="5074,6154 6217,6154 6217,6930 5074,6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50E3A5-FDC0-4D01-A145-99CEC61FD4ED}" emma:medium="tactile" emma:mode="ink">
              <msink:context xmlns:msink="http://schemas.microsoft.com/ink/2010/main" type="line" rotatedBoundingBox="5074,6154 6217,6154 6217,6930 5074,6930"/>
            </emma:interpretation>
          </emma:emma>
        </inkml:annotationXML>
        <inkml:traceGroup>
          <inkml:annotationXML>
            <emma:emma xmlns:emma="http://www.w3.org/2003/04/emma" version="1.0">
              <emma:interpretation id="{27C9FAB3-DF8D-41A1-8A02-F8F5B7A76D61}" emma:medium="tactile" emma:mode="ink">
                <msink:context xmlns:msink="http://schemas.microsoft.com/ink/2010/main" type="inkWord" rotatedBoundingBox="5074,6154 6217,6154 6217,6930 5074,6930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1">
                  <emma:literal>] (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0 32 275 0,'0'0'6'0,"0"0"1"15,0 0 4-15,5-6 2 16,6-1 3-16,7 1 0 16,8 4 0-16,3-6 3 15,13 6-5-15,6 2-3 0,4 0-3 16,6 6-2-16,4 6-2 15,-5 4-1-15,-2 10-1 16,6 6 0-16,-6 7-1 16,-3 2 1-16,-11 8-1 0,-4 6 0 15,-9-1 0-15,-8 3 0 16,-11 4 1-16,-9-7-1 16,-20 5 2-16,-12-11 0 15,-7 0 0-15,-5-13 1 0,-11-6 0 16,3-9-1-16,-2-5 0 15,8-11-3-15,12-11-6 16,17-9-26-16,20-13-47 16,20-5-3-16</inkml:trace>
          <inkml:trace contextRef="#ctx0" brushRef="#br0" timeOffset="234.389">1143-15 412 0,'0'0'4'16,"-16"8"2"-16,-3 10 1 16,-11-3 2-16,-2 7-1 0,-7 13 1 15,-2 4 2-15,-7 6-1 16,2 6-3-16,11 8-1 16,6 1-2-16,6 5-1 15,14-5-1-15,9 5-4 16,0-8-12-16,22-3-68 0,23-5-4 15</inkml:trace>
        </inkml:traceGroup>
      </inkml:traceGroup>
    </inkml:traceGroup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24.3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C9C461-3A27-4CC9-8BBF-3F05829F44EF}" emma:medium="tactile" emma:mode="ink">
          <msink:context xmlns:msink="http://schemas.microsoft.com/ink/2010/main" type="writingRegion" rotatedBoundingBox="6001,11718 10183,11718 10183,15584 6001,15584">
            <msink:destinationLink direction="with" ref="{D5CB5A88-5C72-4633-953E-2A43E8114522}"/>
          </msink:context>
        </emma:interpretation>
      </emma:emma>
    </inkml:annotationXML>
    <inkml:traceGroup>
      <inkml:annotationXML>
        <emma:emma xmlns:emma="http://www.w3.org/2003/04/emma" version="1.0">
          <emma:interpretation id="{A61CD807-0DE3-40B6-9F8C-7D2A1123A3C2}" emma:medium="tactile" emma:mode="ink">
            <msink:context xmlns:msink="http://schemas.microsoft.com/ink/2010/main" type="paragraph" rotatedBoundingBox="6001,11718 10183,11718 10183,15584 6001,15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1F6669-84CB-4437-8243-D3739BE73732}" emma:medium="tactile" emma:mode="ink">
              <msink:context xmlns:msink="http://schemas.microsoft.com/ink/2010/main" type="line" rotatedBoundingBox="6001,11718 10183,11718 10183,15584 6001,15584"/>
            </emma:interpretation>
          </emma:emma>
        </inkml:annotationXML>
        <inkml:traceGroup>
          <inkml:annotationXML>
            <emma:emma xmlns:emma="http://www.w3.org/2003/04/emma" version="1.0">
              <emma:interpretation id="{F3A6CCD0-BCD7-4A19-82A0-D48B8D1EC513}" emma:medium="tactile" emma:mode="ink">
                <msink:context xmlns:msink="http://schemas.microsoft.com/ink/2010/main" type="inkWord" rotatedBoundingBox="6001,11718 10183,11718 10183,15584 6001,15584"/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+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;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0-1 401 0,'0'0'2'15,"0"0"0"-15,0 0 1 16,0 0-1-16,9-3 1 15,-2 16 0-15,7 12 1 16,-5 21 0-16,10 17 0 0,3 25 0 16,-1 20 0-16,0 17 0 15,-1 16 0-15,3 7-1 16,-4 4-2-16,3-1-6 16,-5-10-30-16,-1-2-43 0,6-18-2 15</inkml:trace>
          <inkml:trace contextRef="#ctx0" brushRef="#br0" timeOffset="781.309">464 2247 488 0,'0'0'0'15,"0"0"0"-15,0 0 0 16,-10 6-1-16,10 13 1 16,10 11-1-16,10 10 1 0,-1 23-1 15,10 15 1-15,6 29 1 16,-3 21-1-16,4 20-1 16,-1 9-2-16,-3 15-3 0,5-2-6 15,0 6-34-15,2-10-37 16,3-11-2-16</inkml:trace>
          <inkml:trace contextRef="#ctx0" brushRef="#br0" timeOffset="406.2949">3734 159 405 0,'0'0'2'0,"-9"0"0"16,-7 10 1-16,-10 9 0 0,-6 8 0 15,-7 7 2-15,-9 14-1 16,2 9 1-16,5 15-1 15,9-1-1-15,12-1-1 16,17-2 0-16,12-14 0 0,28-12-2 16,17-16 0-16,11-20 1 15,9-10-1-15,3-22 1 16,0-8-1-16,-6-20 1 16,-16-4-2-16,-16-1-4 0,-23-5-7 15,-14 3-26-15,-23 12-42 16,-41 18-3-16</inkml:trace>
          <inkml:trace contextRef="#ctx0" brushRef="#br0" timeOffset="1046.957">4182 2006 496 0,'0'0'-1'0,"0"0"0"0,0 22 0 16,0 4 0-16,0 18 0 16,-3 18 1-16,-6 11 0 15,-11 30 1-15,-6 22 1 16,-2 20 0-16,-1 28-5 0,-8 1-24 15,9 35-54-15,6 9-4 16</inkml:trace>
        </inkml:traceGroup>
      </inkml:traceGroup>
    </inkml:traceGroup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22.1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CD768A-067B-4544-9A32-D70B07E51838}" emma:medium="tactile" emma:mode="ink">
          <msink:context xmlns:msink="http://schemas.microsoft.com/ink/2010/main" type="inkDrawing" rotatedBoundingBox="8136,13653 8156,16237 8041,16238 8021,13654" shapeName="Line"/>
        </emma:interpretation>
      </emma:emma>
    </inkml:annotationXML>
    <inkml:trace contextRef="#ctx0" brushRef="#br0">0 0 245 0,'0'0'6'16,"0"0"2"-16,0 0 2 16,0 0 1-16,11 15-1 0,-2 1 2 15,-2 4 0-15,5 3 0 16,1 15-3-16,-1 4-3 15,2 7-1-15,-8 8 0 16,4 13 1-16,-4 7-1 0,1 7 3 16,-4 13-1-16,0-1 0 15,1 9-1-15,-2 2 1 16,-2 2-1-16,4 2 0 16,-4 5-1-16,3 7-1 0,-3-4 1 15,0 3-1-15,0-3 1 16,-3-4 1-16,-3-2-3 15,-4-7 2-15,3-7 0 16,1-8 0-16,-4-9-1 16,4-14 0-16,-1-4-2 0,0-16 0 15,2-6-3-15,-2-20-7 16,3-3-31-16,4-19-43 16,-9-9 0-16</inkml:trace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40.1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C2DAAF-1E0F-45F2-9344-B0B6A0DC3264}" emma:medium="tactile" emma:mode="ink">
          <msink:context xmlns:msink="http://schemas.microsoft.com/ink/2010/main" type="inkDrawing" rotatedBoundingBox="14930,14521 15007,16138 14937,16142 14860,14524" semanticType="callout" shapeName="Other"/>
        </emma:interpretation>
      </emma:emma>
    </inkml:annotationXML>
    <inkml:trace contextRef="#ctx0" brushRef="#br0">5 26 327 0,'0'0'5'16,"0"0"3"-16,4-16 2 16,-4 16 2-16,0-12 2 15,0 12 1-15,0 0 0 16,0 0 1-16,0 28-4 16,0 20-3-16,-4 13-2 0,4 25-1 15,-2 21 0-15,-2 11-1 16,4 14 0-16,0 10 0 15,0 2 0-15,4-12 1 0,2-7 0 16,0-16 0-16,4-13 0 16,0-22-1-16,2-10-5 15,-1-19 0-15,5-10 0 16,-11-5 0-16,6-12 0 0,-6-9 0 16,-5-9 0-16,7 14 0 15,-7-14 0-15,0 0 0 16,0-6 0-16,-19-2-81 15,19 8-8-15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07.0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77 363 0,'0'0'6'0,"0"0"0"16,0 0 0-16,0 0 2 15,0 0 0-15,0-18 1 16,10 12 0-16,6-3 0 16,25 3-4-16,-2-4-2 0,23 2-8 15,-1-4-21-15,-3 6-49 16,20 2-4-16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45.9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C160D7-42FC-4ADA-8E7D-DCC1544052C2}" emma:medium="tactile" emma:mode="ink">
          <msink:context xmlns:msink="http://schemas.microsoft.com/ink/2010/main" type="writingRegion" rotatedBoundingBox="21342,8649 32780,6837 33235,9712 21798,11525">
            <msink:destinationLink direction="with" ref="{472226FA-99CD-49D8-97AC-57B45D30AD9E}"/>
          </msink:context>
        </emma:interpretation>
      </emma:emma>
    </inkml:annotationXML>
    <inkml:traceGroup>
      <inkml:annotationXML>
        <emma:emma xmlns:emma="http://www.w3.org/2003/04/emma" version="1.0">
          <emma:interpretation id="{2E275EC9-28D3-41DE-9862-C854821531B4}" emma:medium="tactile" emma:mode="ink">
            <msink:context xmlns:msink="http://schemas.microsoft.com/ink/2010/main" type="paragraph" rotatedBoundingBox="21342,8649 32780,6837 33235,9712 21798,11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E3C0CE-0145-4733-8963-8EE85E37A24C}" emma:medium="tactile" emma:mode="ink">
              <msink:context xmlns:msink="http://schemas.microsoft.com/ink/2010/main" type="line" rotatedBoundingBox="21342,8649 32780,6837 33235,9712 21798,11525"/>
            </emma:interpretation>
          </emma:emma>
        </inkml:annotationXML>
        <inkml:traceGroup>
          <inkml:annotationXML>
            <emma:emma xmlns:emma="http://www.w3.org/2003/04/emma" version="1.0">
              <emma:interpretation id="{FF853658-24F3-4FE7-A0C1-9B1A82C13D5E}" emma:medium="tactile" emma:mode="ink">
                <msink:context xmlns:msink="http://schemas.microsoft.com/ink/2010/main" type="inkWord" rotatedBoundingBox="26749,7792 32780,6837 33235,9712 27205,10668"/>
              </emma:interpretation>
              <emma:one-of disjunction-type="recognition" id="oneOf0">
                <emma:interpretation id="interp0" emma:lang="en-US" emma:confidence="0">
                  <emma:literal>=Em(0,1,3)</emma:literal>
                </emma:interpretation>
                <emma:interpretation id="interp1" emma:lang="en-US" emma:confidence="0">
                  <emma:literal>=Emfo,1,3)</emma:literal>
                </emma:interpretation>
                <emma:interpretation id="interp2" emma:lang="en-US" emma:confidence="0">
                  <emma:literal>=Em(o,1,3)</emma:literal>
                </emma:interpretation>
                <emma:interpretation id="interp3" emma:lang="en-US" emma:confidence="0">
                  <emma:literal>=Emf0,1,3)</emma:literal>
                </emma:interpretation>
                <emma:interpretation id="interp4" emma:lang="en-US" emma:confidence="0">
                  <emma:literal>=Emfo,I,3)</emma:literal>
                </emma:interpretation>
              </emma:one-of>
            </emma:emma>
          </inkml:annotationXML>
          <inkml:trace contextRef="#ctx0" brushRef="#br0">6419-2145 334 0,'0'0'7'16,"-29"4"1"-16,-7 6 3 0,-12 5 4 15,-10 9 0-15,-13 8 0 16,-13 8 2-16,-9 25 0 16,-10 28-2-16,9 23-2 15,1 25-1-15,5 17-3 16,8 18 0-16,20 19-2 15,11 9 0-15,23 1-7 16,30-21 0-16,30-21-7 0,28-15-17 16,15-20-61-16,53-18-2 15</inkml:trace>
          <inkml:trace contextRef="#ctx0" brushRef="#br0" timeOffset="1000.06">6760-1502 350 0,'0'0'8'0,"0"0"3"16,-16 0 1-16,3 0 2 16,-9 13 0-16,0 6 2 15,-11 10 2-15,-5 10-1 0,-4 9-7 16,3 10 0-16,0 15-4 15,0 8-1-15,10-9 0 16,1 7-2-16,14-5-1 16,14-9 1-16,21-21-1 0,16-10-1 15,15-27 1-15,15-9 0 16,18-21-2-16,5-13 0 16,-10-12 0-16,0-13 0 0,-11-5 0 15,-18-7 0-15,-22 7 0 16,-15-2-4-16,-21 11 0 15,-19-2-1-15,-10 21 1 16,-19 6-2-16,0 26-3 0,-9 2-11 16,6 14-61-16,10 25-2 15</inkml:trace>
          <inkml:trace contextRef="#ctx0" brushRef="#br0" timeOffset="1312.58">7591-693 438 0,'0'0'3'16,"4"12"1"-16,-4 8 0 15,3 7 2-15,0 5 0 0,1 12-1 16,3 10 1-16,-7 8 1 15,0 1-4-15,-14 9-1 16,-2 0 0-16,-9-3-1 16,-8-5 1-16,-10-9 0 0,-10-4 0 15,-11-16 0-15,-7-15 0 16,-5-13-1-16,5-11-3 16,11-11-21-16,12-31-59 15,0-18-3-15</inkml:trace>
          <inkml:trace contextRef="#ctx0" brushRef="#br0" timeOffset="1562.596">8178-2122 383 0,'0'0'5'15,"0"0"2"-15,-16 14 2 0,7 4 1 16,2 18 0-16,-3 6 2 16,7 23 1-16,3 23 2 15,0 21-4-15,16 10-2 16,-3 16-1-16,3 0-4 16,1 7-9-16,-11 1-43 15,-3-14-34-15,-3-22-5 16</inkml:trace>
          <inkml:trace contextRef="#ctx0" brushRef="#br0" timeOffset="1863.489">9019-1044 423 0,'0'0'3'16,"0"17"0"-16,0-1 2 16,9 8 0-16,2 0 2 15,5 12 0-15,0 5 2 16,6 14 0-16,-2 2-2 16,-2 5-1-16,3 2-1 0,-12 1 0 15,-9 5-2-15,-16-3-1 16,-16-6-1-16,-17-2-2 15,-8-9-4-15,-21-15-8 0,-2-19-52 16,-7 5-20-16</inkml:trace>
          <inkml:trace contextRef="#ctx0" brushRef="#br0" timeOffset="2734.542">9538-2076 314 0,'0'0'7'0,"0"0"1"16,13-4 1-16,3 2 3 16,7-2 0-16,9 4 2 15,7 0 0-15,15 0 0 16,7 4-5-16,4 2-3 16,-1 3-1-16,-2 10-2 0,-8 0-1 15,-8 4 0-15,-14 6-1 16,-13 3-1-16,-16 0 1 15,-15 4 0-15,-11 3 0 16,-13-8 2-16,-2 4-2 0,-1-5 1 16,-2 1 0-16,11-5 0 15,5-1 0-15,14 1 0 16,11 0 0-16,11-4-1 0,10-2 0 16,13 3 0-16,7-1 1 15,7 0 0-15,1 1 0 16,-1-2 1-16,7 3 0 15,0 5 1-15,-7 0-1 0,-4 2 1 16,-7 1 0-16,-3 7-1 16,-1 0 1-16,-13 2 0 15,-11 2-1-15,-2-2 1 16,-7 0-1-16,-16 2-1 16,0-5 1-16,-23 0-1 0,-10-6 0 15,-5-5-2-15,-11-7 0 16,-13-4 0-16,5-16 0 15,-1-4 0-15,-6-16 0 16,21-8-19-16,24-21-65 0,9-11-3 16</inkml:trace>
          <inkml:trace contextRef="#ctx0" brushRef="#br0" timeOffset="3015.81">10643-2677 383 0,'0'0'4'0,"0"0"2"0,19 18 1 16,7 6 2-16,17 11 0 15,11 15 0-15,13 19 2 16,18 13 0-16,5 18-3 16,6 13-1-16,-9 9 0 15,-6 7 0-15,-3 9 0 0,-40 3 0 16,-22 7-1-16,-20 6 0 15,-28-1-2-15,-29 12-1 16,-29 5-3-16,-25 13 0 16,-44 17 0-16,-22 1-36 0,-28 24-50 15,-43 16-2-15</inkml:trace>
          <inkml:trace contextRef="#ctx0" brushRef="#br0" timeOffset="-4469.024">110-382 396 0,'0'0'1'0,"0"0"1"16,0 0 2-16,6 0 0 0,10 0 3 15,3-3-1-15,13 0 2 16,11-6 0-16,17-1 0 15,5 10-2-15,15-16-1 16,5 9-1-16,8 1-1 0,4-4 0 16,2 4-4-16,-2 6-4 15,1 0-8-15,-18 6-42 16,0 4-25-16,-9 3-3 0</inkml:trace>
          <inkml:trace contextRef="#ctx0" brushRef="#br0" timeOffset="-4172.133">0 348 374 0,'0'0'5'16,"0"0"4"-16,0 0 1 0,0 0 0 15,4-14 2-15,21 1 1 16,10 1 1-16,17-8-1 15,22-2-3-15,16 0-4 16,17-4-2-16,12 0 1 16,13-3-2-16,3 9-2 0,7-7 1 15,-9 4-1-15,-11 3 0 16,-6-3-1-16,-19 5 1 16,-21 8-1-16,-17-3-3 15,-11 7-5-15,-31 0-17 0,-17 6-57 16,-4 0-2-16</inkml:trace>
          <inkml:trace contextRef="#ctx0" brushRef="#br0" timeOffset="-1593.848">3281-1187 293 0,'0'0'6'15,"0"-10"4"-15,0 10 3 0,0 0 4 16,0-16 0-16,0 16 4 15,0-22 0-15,0 22 0 16,0-13-5-16,0 13-3 0,-23-13-5 16,7 13-3-16,-14 10 1 15,-2 9-3-15,-25 9-1 16,-8 5 1-16,-15 6-1 16,-7 11-2-16,-4 5 3 0,-13 0-2 15,8 0-1-15,3-6 1 16,13 1 0-16,12-6-2 15,10-3 3-15,19-11 0 0,16-8-1 16,23-2 1-16,26-4 1 16,19-3-1-16,29-3 1 15,20-6-1-15,23-2-1 16,14-2 1-16,11 0-2 16,0 0 1-16,-7 0-1 0,-10 10 0 15,-18-6 0-15,-20 8 0 16,-22 1 0-16,-30 9-1 15,-31 1 1-15,-15 10 1 16,-31-5-1-16,-22 7 0 0,-19 0 1 16,-18 6 0-16,-15 8-1 15,-6-4 2-15,0 0-2 16,-1 0-1-16,7 0 2 16,13 4-1-16,9 2 0 0,16-7 1 15,14-1-1-15,27 5-1 16,21-8 3-16,12-3 0 15,29-1-2-15,23-18 0 0,27 2 0 16,22-11 0-16,15-9 0 16,8 0 0-16,12-16 0 15,-3-3 0-15,-4-7-6 16,-6 16-14-16,-18-5-64 0,-14-3-3 16</inkml:trace>
          <inkml:trace contextRef="#ctx0" brushRef="#br0" timeOffset="-890.681">3999-76 363 0,'0'0'10'16,"0"0"2"-16,-6-14 0 0,6 14 2 15,0 0-1-15,0 0 2 16,0 17 1-16,0 5-1 15,6 21-8-15,-3 0-2 16,1 13-2-16,1 5 0 0,-1 4-1 16,3 1-1-16,-4-1-1 15,-1-15 1-15,2-1 0 16,3-17 0-16,-7-9 2 16,0-23-2-16,16 0 1 15,-16-23 1-15,6-12-1 0,-2-11-1 16,5-4 0-16,4-11 0 15,-1 3-1-15,-2-3 0 16,10 10 0-16,-4 12-2 16,9 8 2-16,1 13-1 0,3 8 0 15,1 10 0-15,5 16 1 16,1 15-1-16,-4 3 1 16,0 8 0-16,0-3-1 0,-3 3 2 15,-3-4-1-15,-7-4 0 16,-5-1 1-16,-9-13 1 15,-5-20-1-15,0 0 1 16,13-4-1-16,-13-19 1 0,0-5-2 16,0-7 0-16,0-6 0 15,0 2 0-15,7-4 0 16,2 8 0-16,5 3 0 16,2 11 0-16,0 3 0 0,9 12 0 15,5 6 0-15,5 2-2 16,0 16 0-16,1 5 2 15,-1 5-2-15,4 13-8 16,-7-8-18-16,-7 16-55 16,-5 1-4-16</inkml:trace>
        </inkml:traceGroup>
      </inkml:traceGroup>
    </inkml:traceGroup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8:07.2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AD8A7-B32E-4C6D-AE76-D94DE6D260FE}" emma:medium="tactile" emma:mode="ink">
          <msink:context xmlns:msink="http://schemas.microsoft.com/ink/2010/main" type="inkDrawing"/>
        </emma:interpretation>
      </emma:emma>
    </inkml:annotationXML>
    <inkml:trace contextRef="#ctx0" brushRef="#br0">506 89 387 0,'0'0'0'0,"6"-19"1"16,-3 6 0-16,4-3 0 16,-3 3 2-16,1-2 0 15,2 2 0-15,-7 13 0 16,0 0 1-16,0 22-1 15,-12 13-1-15,-8 13 1 0,-3 10-3 16,-12 13 2-16,-7 0 0 16,-10 1 1-16,-3-3 0 15,-3-5 1-15,1-9 1 16,5-8 0-16,3-12 0 0,8-8-1 16,15-7 0-16,10-8 0 15,16-12-2-15,12 16 0 16,27-10-1-16,16 4 0 15,16-4 0-15,12 6 0 0,15 2 0 16,8-2-3-16,0 4-4 16,-3-9-11-16,-2 3-31 15,-12 0-33-15,-8-6-4 0</inkml:trace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8:07.5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2B1C58-1756-4DFA-996F-BA2635AA5B18}" emma:medium="tactile" emma:mode="ink">
          <msink:context xmlns:msink="http://schemas.microsoft.com/ink/2010/main" type="inkDrawing"/>
        </emma:interpretation>
      </emma:emma>
    </inkml:annotationXML>
    <inkml:trace contextRef="#ctx0" brushRef="#br0">0 196 351 0,'0'0'5'15,"0"0"1"-15,0 0 3 16,0 0 1-16,0 0 3 0,22-2 0 16,21 2 0-16,21-6 1 15,26-1-5-15,29-3-2 16,26-4-1-16,22 2-2 15,17-4-2-15,6 1-1 16,3-2 0-16,-5 1 0 0,-14 4 1 16,-17-4-1-16,-24-1-1 15,-14 3 2-15,-29 6-1 16,-26 0 1-16,-18-1-2 16,-23 3-4-16,-7 6-36 0,-16 0-41 15,-14 9-1-15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8:09.64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2226FA-99CD-49D8-97AC-57B45D30AD9E}" emma:medium="tactile" emma:mode="ink">
          <msink:context xmlns:msink="http://schemas.microsoft.com/ink/2010/main" type="inkDrawing" rotatedBoundingBox="19608,6292 33701,5135 34216,11411 20124,12568" hotPoints="34775,7861 27801,12021 19892,10177 26866,6017" semanticType="enclosure" shapeName="Ellipse">
            <msink:sourceLink direction="with" ref="{21C160D7-42FC-4ADA-8E7D-DCC1544052C2}"/>
          </msink:context>
        </emma:interpretation>
      </emma:emma>
    </inkml:annotationXML>
    <inkml:trace contextRef="#ctx0" brushRef="#br0">2400 1977 187 0,'0'0'6'0,"-21"-28"2"15,-6 9 2-15,-8-14 3 0,-13 4-2 16,-4-9 1-16,-13 3 0 16,-6 0-1-16,-9 16-4 15,3 11-4-15,-7 8-2 0,-3 16-2 16,-7 21 2-16,-12 17 0 16,-7 17 0-16,-9 9 2 15,-4 9 0-15,-2 18 0 16,-1 8 4-16,-4 18-2 0,7-2-1 15,11 10 1-15,5-3-2 16,16 13 0-16,7 10 1 16,14-8-1-16,11 8-3 0,18-4 1 15,1 5 0-15,21-6-1 16,2 12 1-16,14-12 0 16,6-11-1-16,20 6 1 15,8 1-1-15,11-11 2 16,9-6 0-16,20-4 0 15,10-6 0-15,8-4 1 0,14 4 1 16,6-8-2-16,14-5 1 16,12-6 0-16,16-3-1 15,-2-11 0-15,15-1 0 0,18-14-1 16,5-10 1-16,17-9 0 16,8-9-1-16,13-11 1 15,6-3-1-15,4-6 1 16,1-3-1-16,2-4 2 0,4 4-2 15,-5-4 2-15,9 1 1 16,-9 1-1-16,9-6 0 16,8-9 0-16,3 1 0 15,8-10-1-15,2-4 0 0,13-11-1 16,3-7-1-16,0 0 1 16,-2-9-1-16,-2-4 1 15,-12 0 0-15,1-4 0 0,-7-2 0 16,-8 0 2-16,-11-7 0 15,0-8-1-15,-1 3 1 16,-2-10 0-16,8-3-1 16,-1-3-1-16,-2-3 0 15,-3 0-1-15,4 2 1 0,-13-1-1 16,-4 1 0-16,-12 5 0 16,-13 1 1-16,-4 3-1 15,-11 4 1-15,-15-1 0 16,-5-1 0-16,-4-2-1 0,-10 1 1 15,0-8 0-15,-6 1-1 16,3-4 0-16,-2 1 1 16,-2-2-1-16,-8 0 0 15,-7-1 0-15,-3 7 0 0,-18-1 0 16,-5 3 1-16,-12 5-1 16,-17-5 2-16,-9-3 2 15,-8-1-2-15,-2-6 3 16,-9-5-1-16,2-5 1 0,-7-8-1 15,-2-9 1-15,7-2-2 16,2-3-1-16,-6-6 0 16,-1 3-1-16,-2-3-1 15,-7 3 1-15,-9-1-1 0,-14-3-1 16,-9 1 0-16,-2-3 0 16,-2-4 0-16,-8-6 1 15,-11-3 0-15,0-1-1 16,-2-5 2-16,5-1-1 0,-6 0 1 15,-9 6-1-15,-6 4 2 16,-14 3-2-16,0 6 0 16,-23 7 0-16,-12 4 1 0,-13 1-1 15,-16 4-1-15,-19 7 1 16,-20 5-1-16,-19-4 2 16,-18 6-2-16,-14 10 0 15,-9-6 0-15,-16 9 1 16,-3 8 0-16,-15 8 1 15,-5 9-1-15,-11 6 0 0,1 13 0 16,-10 10-1-16,-10 9 0 16,-3 7 0-16,-13 6-1 15,0 13-1-15,1 3 2 0,-18 4 0 16,11 9-1-16,-3-6 2 16,5 9 0-16,8 7 0 15,-4 4 1-15,16 5 0 16,7-1-1-16,9 9 1 0,7-2-1 15,3 7 1-15,6 6-1 16,0-1 1-16,10 1-1 16,4-3 0-16,-5 1 0 0,12 7-1 15,-2 1 0-15,8 1 2 16,2 0-2-16,14 3-1 16,8-3 2-16,11 10-4 15,12 3-5-15,4 3-13 16,10 12-57-16,-4 8-2 15</inkml:trace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55.9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3833A8-F613-4543-9B6F-6000E2D46DC6}" emma:medium="tactile" emma:mode="ink">
          <msink:context xmlns:msink="http://schemas.microsoft.com/ink/2010/main" type="writingRegion" rotatedBoundingBox="20063,13057 32269,10938 32598,12833 20392,14952"/>
        </emma:interpretation>
      </emma:emma>
    </inkml:annotationXML>
    <inkml:traceGroup>
      <inkml:annotationXML>
        <emma:emma xmlns:emma="http://www.w3.org/2003/04/emma" version="1.0">
          <emma:interpretation id="{E04D0E54-501F-4C14-AC99-28C49D4CEF6F}" emma:medium="tactile" emma:mode="ink">
            <msink:context xmlns:msink="http://schemas.microsoft.com/ink/2010/main" type="paragraph" rotatedBoundingBox="20063,13057 32269,10938 32598,12833 20392,14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B6882F-7EA6-4F14-AF75-A0F899950817}" emma:medium="tactile" emma:mode="ink">
              <msink:context xmlns:msink="http://schemas.microsoft.com/ink/2010/main" type="line" rotatedBoundingBox="20063,13057 32269,10938 32598,12833 20392,14952"/>
            </emma:interpretation>
          </emma:emma>
        </inkml:annotationXML>
        <inkml:traceGroup>
          <inkml:annotationXML>
            <emma:emma xmlns:emma="http://www.w3.org/2003/04/emma" version="1.0">
              <emma:interpretation id="{034479F7-1C11-48FC-9A00-581F7FA1F3CA}" emma:medium="tactile" emma:mode="ink">
                <msink:context xmlns:msink="http://schemas.microsoft.com/ink/2010/main" type="inkWord" rotatedBoundingBox="20231,13079 21968,13432 21847,14028 20110,13675"/>
              </emma:interpretation>
              <emma:one-of disjunction-type="recognition" id="oneOf0">
                <emma:interpretation id="interp0" emma:lang="en-US" emma:confidence="1">
                  <emma:literal>=</emma:literal>
                </emma:interpretation>
                <emma:interpretation id="interp1" emma:lang="en-US" emma:confidence="0">
                  <emma:literal>[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6628 2880 386 0,'0'0'6'15,"0"0"2"-15,0 0 1 0,0 0 2 16,6 8 1-16,1 1 2 16,-4 14-1-16,1 3 2 15,-4 7-6-15,2 20-2 16,2 4-1-16,-1 11-2 0,-3 9 0 16,0 5-2-16,0-4 1 15,0 6-1-15,0-8-2 16,3-4 0-16,-3-9 0 15,4-7-3-15,-1-12-11 0,6-11-70 16,2-10-3-16</inkml:trace>
          <inkml:trace contextRef="#ctx0" brushRef="#br0" timeOffset="-5891.006">-1428 3771 257 0,'0'0'11'0,"0"0"4"0,0 0 3 15,14 0 5-15,11-10 1 16,11 3 4-16,25-9 0 16,14-2 1-16,14-9-11 15,21 1-3-15,15 1-3 0,8-1-8 16,5 11-12-16,-3-4-32 15,-6 5-42-15,-6 8-2 16</inkml:trace>
        </inkml:traceGroup>
        <inkml:traceGroup>
          <inkml:annotationXML>
            <emma:emma xmlns:emma="http://www.w3.org/2003/04/emma" version="1.0">
              <emma:interpretation id="{94B84217-A700-433D-866C-6AC55B6D6AB7}" emma:medium="tactile" emma:mode="ink">
                <msink:context xmlns:msink="http://schemas.microsoft.com/ink/2010/main" type="inkWord" rotatedBoundingBox="22889,12570 24809,13251 24447,14274 22527,13593"/>
              </emma:interpretation>
              <emma:one-of disjunction-type="recognition" id="oneOf1">
                <emma:interpretation id="interp5" emma:lang="en-US" emma:confidence="1">
                  <emma:literal>Mo</emma:literal>
                </emma:interpretation>
                <emma:interpretation id="interp6" emma:lang="en-US" emma:confidence="0">
                  <emma:literal>mo.</emma:literal>
                </emma:interpretation>
                <emma:interpretation id="interp7" emma:lang="en-US" emma:confidence="0">
                  <emma:literal>Mo.</emma:literal>
                </emma:interpretation>
                <emma:interpretation id="interp8" emma:lang="en-US" emma:confidence="0">
                  <emma:literal>Mon</emma:literal>
                </emma:interpretation>
                <emma:interpretation id="interp9" emma:lang="en-US" emma:confidence="0">
                  <emma:literal>mom</emma:literal>
                </emma:interpretation>
              </emma:one-of>
            </emma:emma>
          </inkml:annotationXML>
          <inkml:trace contextRef="#ctx0" brushRef="#br0" timeOffset="-1859.494">4443 2469 290 0,'0'0'7'16,"13"-2"2"-16,1-2 3 15,4 4 1-15,3-3 0 0,0 3 2 16,6 3 3-16,-2 11 1 16,-6 2-5-16,1 9-4 15,-1 14-1-15,1-2 0 16,1 12-3-16,0 9 0 0,-3 0-1 15,2 3-3-15,2 7-6 16,-6-13-9-16,4-11-54 16,-4 17-13-16</inkml:trace>
          <inkml:trace contextRef="#ctx0" brushRef="#br0" timeOffset="-531.3018">4472 2531 293 0,'0'0'6'16,"0"0"3"-16,14-7 4 15,2 7 2-15,7 0 2 0,9 0 3 16,5 0 1-16,6 4-1 16,1 6-3-16,-1 5-5 15,2 1-1-15,-9 9-3 16,-4 9-2-16,-9 4-1 15,-7 0-2-15,-4 8 1 0,-5 2-2 16,2 2 1-16,-2 3 0 16,-5-2-1-16,2-4 0 15,-4 6-2-15,0-6 1 16,0-1-1-16,-4-2 1 0,2-6-1 16,-8 2 0-16,4-9 0 15,-1-1-1-15,0-8 2 16,5-3 0-16,-1-6 0 15,3-13 0-15,-7 16 1 0,7-16-1 16,0 0 1-16,0 0-1 16,0 0 0-16,0-14 1 15,0 6-1-15,3-6 0 0,-3-2-1 16,0-2 1-16,0 2-1 16,4-6 0-16,1-5 2 15,-1-5-2-15,-1 0 0 16,1-12 0-16,1-5 0 15,6-9 0-15,-6-1-3 0,11-3 1 16,-5-11-2-16,5 11 0 16,0-7 0-16,7 12 1 15,5 1 0-15,-2 15 0 16,3 3 0-16,3 9 1 0,-2 8 1 16,-2 7 0-16,2 0 1 15,-5 8-1-15,-2 6 0 16,-4 0 1-16,1 3 0 0,-4 7-1 15,0 3 1-15,-3 4 0 16,-3 1 0-16,2 5 0 16,4 3 1-16,-3-1-1 15,-3 3 1-15,-1 9-1 0,2-5 1 16,-2 0-1-16,-2 2 1 16,-1 3-1-16,-10 1 1 15,8-4 0-15,-4 3-1 16,0-5 1-16,3 3-1 0,0 0 1 15,1-2-1-15,3-1 1 16,-2-1 0-16,6 2-2 16,-2-5 1-16,0-1-1 15,1-5 1-15,-1 0-1 16,-5-6 1-16,3-4-1 0,-2 2 0 16,-5-14 1-16,7 12 1 15,-7-12-1-15,0 0 1 16,0 0 0-16,0 0 0 15,0 0 0-15,4-6 1 0,-4-10 0 16,0-3 0-16,0-6-1 16,3-3 1-16,-3-8-2 15,0-7 1-15,2-1-1 0,5 6-1 16,0-5-1-16,6 2 0 16,-1 2 1-16,4 6-1 15,7 5 0-15,7 3 0 16,2 8 0-16,0 5 1 0,3 6 0 15,4 6 1-15,2 0-1 16,-2 2 2-16,0 8 0 16,-7 10-1-16,-2 2 2 15,-5 2-1-15,0 10 1 16,-2 5-1-16,-7-2 1 0,-2 8-1 16,-8-6 0-16,-3 2-3 15,4 8-11-15,-7 10-54 16,3-22-17-16</inkml:trace>
        </inkml:traceGroup>
        <inkml:traceGroup>
          <inkml:annotationXML>
            <emma:emma xmlns:emma="http://www.w3.org/2003/04/emma" version="1.0">
              <emma:interpretation id="{6BDAC0A5-8746-412C-B0BB-2026F29F0610}" emma:medium="tactile" emma:mode="ink">
                <msink:context xmlns:msink="http://schemas.microsoft.com/ink/2010/main" type="inkWord" rotatedBoundingBox="25061,12299 29751,11846 29904,13427 25214,13881"/>
              </emma:interpretation>
              <emma:one-of disjunction-type="recognition" id="oneOf2">
                <emma:interpretation id="interp10" emma:lang="en-US" emma:confidence="0">
                  <emma:literal>*mm,"</emma:literal>
                </emma:interpretation>
                <emma:interpretation id="interp11" emma:lang="en-US" emma:confidence="0">
                  <emma:literal>*am,"</emma:literal>
                </emma:interpretation>
                <emma:interpretation id="interp12" emma:lang="en-US" emma:confidence="0">
                  <emma:literal>*mom,"</emma:literal>
                </emma:interpretation>
                <emma:interpretation id="interp13" emma:lang="en-US" emma:confidence="0">
                  <emma:literal>#Mmm it</emma:literal>
                </emma:interpretation>
                <emma:interpretation id="interp14" emma:lang="en-US" emma:confidence="0">
                  <emma:literal>#Mhm it</emma:literal>
                </emma:interpretation>
              </emma:one-of>
            </emma:emma>
          </inkml:annotationXML>
          <inkml:trace contextRef="#ctx0" brushRef="#br0" timeOffset="468.81">7433 2477 418 0,'0'0'4'0,"0"0"2"16,0 0 0-16,7 0 1 15,9-4 1-15,16 0 0 16,14 4 1-16,15-6-1 16,23-4-4-16,12 4-3 0,7-7-8 15,17 11-14-15,-8-2-60 16,-11-6-3-16</inkml:trace>
          <inkml:trace contextRef="#ctx0" brushRef="#br0" timeOffset="671.896">7518 2319 434 0,'0'0'2'0,"0"0"1"0,0 0 0 16,9 15 1-16,7 3 2 15,7 4 0-15,6 10 0 16,6 12 1-16,4 12-2 16,7 14-1-16,2 7-1 15,0 9-6-15,-9-2-12 0,9-10-60 16,-6 16-9-16</inkml:trace>
          <inkml:trace contextRef="#ctx0" brushRef="#br0" timeOffset="-5687.853">-409 4147 465 0,'0'0'0'0,"0"0"-1"16,16-10 1-16,9-4-1 16,14-1 1-16,16-3 0 15,16-6 0-15,12-5 0 0,27 7-6 16,3-13-15-16,6 4-58 16,10 3-1-16</inkml:trace>
          <inkml:trace contextRef="#ctx0" brushRef="#br0" timeOffset="-5031.567">1266 2977 403 0,'0'0'2'16,"0"0"1"-16,0 0 1 0,-2 10 2 15,2 12 2-15,0 5 0 16,5 11 2-16,8 16 1 16,1 15-2-16,9 9 0 15,-5 16-2-15,5 9-1 0,0 3-2 16,-2-4-1-16,-1-5-1 16,-3-13-2-16,-1-14 1 15,-3-15 0-15,-4-17-1 16,3-21 0-16,2-17 1 0,-5-13 0 15,1-17 0-15,-4-19 0 16,1-4-1-16,-4-7 1 16,7-12-1-16,-7-3 1 15,-3 5-2-15,7 5 1 16,-1 5 0-16,0 9-1 0,1 9 1 16,2 13-1-16,2 13 1 15,1 6-1-15,1 10 1 16,6 13 0-16,4 10 0 15,-1 12 0-15,4 1 1 0,-3 5 0 16,2-2-1-16,-5 4 1 16,-1-12-1-16,-3-2 1 15,-6-11 0-15,-10-18 0 0,0 0-1 16,6-8 1-16,-2-22-1 16,-4 2 1-16,6-10-2 15,7-8 1-15,6-2 0 16,10-4 0-16,7 1 0 0,2 6 1 15,8-4-1-15,-1 11 1 16,3 10 0-16,1 6 1 16,-5 12-2-16,1 10 0 15,-8 22 0-15,4 13 0 16,-2 16 0-16,-7 8 0 0,-6 11 0 16,-1 7-5-16,-2 10-7 15,-4-13-18-15,-19 13-55 16,22-11-2-16</inkml:trace>
          <inkml:trace contextRef="#ctx0" brushRef="#br0" timeOffset="-4531.5469">3010 3802 445 0,'0'0'4'16,"0"0"0"-16,0 0 1 15,-20 6 1-15,-3 8 0 16,-9 2 1-16,0 7 0 16,-12 9 0-16,-5 2-3 0,-10 15 0 15,11-4-2-15,7 2-1 16,8 0 0-16,15-6 0 15,14-6 0-15,10-13 0 0,24-8-1 16,14-14 1-16,11-14 0 16,13-12-1-16,-1-8 1 15,-2-11-1-15,-8-4 0 16,-7-2 0-16,-18-2 0 0,-20 4-1 16,-12 4-2-16,-19 12-2 15,-17 4-7-15,-5 13-30 16,-14 10-43-16,0 2-2 0</inkml:trace>
          <inkml:trace contextRef="#ctx0" brushRef="#br0" timeOffset="-3984.639">3947 2798 446 0,'0'0'2'15,"-12"0"0"-15,-1 6 0 16,-1 7 2-16,2 6 0 16,3 9 1-16,-2 19 2 15,8 13-1-15,3 15 0 0,14 11-1 16,7 9 0-16,9 12-4 15,2 2-3-15,9 6-9 16,-5-19-25-16,6-2-49 16,9-6-1-16</inkml:trace>
          <inkml:trace contextRef="#ctx0" brushRef="#br0" timeOffset="-4203.401">3899 3263 460 0,'0'0'3'0,"0"0"-1"16,0 0 2-16,9-4-1 15,7-2 2-15,14-4 0 16,11-2 1-16,11-1-1 0,16-2-2 16,9-1-1-16,6 0-3 15,11 2-9-15,-7-2-24 16,-16 7-49-16,3-5-2 16</inkml:trace>
          <inkml:trace contextRef="#ctx0" brushRef="#br0" timeOffset="-2656.423">3568 3356 338 0,'0'0'5'0,"0"0"1"16,21-10 2-16,2 4 1 16,9 0 0-16,11 0 1 15,11-6-1-15,17-6-3 16,9 10-31-16,7-13-45 0,4-1-5 15</inkml:trace>
          <inkml:trace contextRef="#ctx0" brushRef="#br0" timeOffset="-3343.974">4913 3674 410 0,'0'0'3'16,"0"-13"2"-16,0 13 2 15,0-29 2-15,0 7 1 0,0-10 0 16,0-10 1-16,-2-6 0 15,-1-9-2-15,3-18-3 16,3-6-2-16,10-11-2 16,3-8-2-16,7-4-1 15,9-1 1-15,0 7-1 0,6 4 0 16,-6 16-1-16,2 15 0 16,0 18 0-16,-4 22 1 15,-2 23 1-15,-5 10 0 16,-4 31 1-16,3 14-1 0,5 16 2 15,-5 16 0-15,-2 15-1 16,-4 5 1-16,-4-5-2 16,-1-2 1-16,-6-14-1 15,-1-12 0-15,-1-16 0 0,-3-23-1 16,-3-16 1-16,3-19 0 16,-4-16 0-16,4-16 1 15,0-12 0-15,11-11-1 0,-6-9-1 16,12-7 1-16,0-3-2 15,4-3 2-15,6 10-1 16,-2 1-2-16,3 10 2 16,2 8-1-16,2 11 1 0,4 16 2 15,-4 8-1-15,3 10 1 16,-3 3 0-16,5 6 1 16,-3 13-1-16,1 3 1 15,-3 5-1-15,2 5 0 16,-6 3 1-16,2 2-1 0,-5 10 0 15,-2 1-1-15,-4 2 1 16,-3-1-2-16,-3-1-4 16,-6 1-8-16,9-7-28 15,-9-5-44-15,-5-4-1 0</inkml:trace>
        </inkml:traceGroup>
        <inkml:traceGroup>
          <inkml:annotationXML>
            <emma:emma xmlns:emma="http://www.w3.org/2003/04/emma" version="1.0">
              <emma:interpretation id="{5773C6DD-3B39-45BD-873C-1008459ADF8E}" emma:medium="tactile" emma:mode="ink">
                <msink:context xmlns:msink="http://schemas.microsoft.com/ink/2010/main" type="inkWord" rotatedBoundingBox="30058,11212 32643,11661 32435,12864 29849,12415"/>
              </emma:interpretation>
              <emma:one-of disjunction-type="recognition" id="oneOf3">
                <emma:interpretation id="interp15" emma:lang="en-US" emma:confidence="0">
                  <emma:literal>my</emma:literal>
                </emma:interpretation>
                <emma:interpretation id="interp16" emma:lang="en-US" emma:confidence="0">
                  <emma:literal>m3</emma:literal>
                </emma:interpretation>
                <emma:interpretation id="interp17" emma:lang="en-US" emma:confidence="0">
                  <emma:literal>My</emma:literal>
                </emma:interpretation>
                <emma:interpretation id="interp18" emma:lang="en-US" emma:confidence="0">
                  <emma:literal>me</emma:literal>
                </emma:interpretation>
                <emma:interpretation id="interp19" emma:lang="en-US" emma:confidence="0">
                  <emma:literal>m,</emma:literal>
                </emma:interpretation>
              </emma:one-of>
            </emma:emma>
          </inkml:annotationXML>
          <inkml:trace contextRef="#ctx0" brushRef="#br0" timeOffset="1359.454">8468 1584 408 0,'0'0'3'0,"0"0"1"16,0 16 0-16,9 6 1 15,2 10 1-15,5 13 2 0,3 15-2 16,4 13 2-16,9 7-3 16,0 9 0-16,3 4-2 15,-3-3 2-15,-2-3 0 16,-1-12-1-16,-1-15-1 0,-1-9 1 15,-11-15 0-15,-4-13-1 16,-12-23 0-16,14 0-1 16,-14-23-1-16,-4-10-1 15,-6-15-1-15,1-12 0 0,-5-15 0 16,5-2-1-16,0-3 0 16,2 3 1-16,0 1 0 15,7 7 1-15,0 15-1 16,10 16 0-16,3 15 1 0,7 17-1 15,8 12 1-15,8 19-1 16,6 15 0-16,6 10 1 16,3 9 1-16,4 4-1 15,-9-3 1-15,-1-1 0 0,-13-14-1 16,1 0 2-16,-15-19-1 16,-8-7 0-16,-10-19 1 15,0 0-1-15,-7-28 0 16,-2-5 0-16,-10-8 0 0,3-8-1 15,2-2 0-15,5-7-1 16,6 1 1-16,3-6-1 16,6 13 1-16,14-1-1 15,8 15 1-15,8 4-1 0,3 10 1 16,12 10-1-16,7 12 1 16,-3 6-1-16,6 16 0 15,1 12 1-15,-4 8-2 16,-4 11-2-16,1 3-5 0,-13 7-11 15,-3-26-55-15,-7 31-10 16</inkml:trace>
          <inkml:trace contextRef="#ctx0" brushRef="#br0" timeOffset="2109.484">10263 1828 316 0,'0'0'6'0,"0"0"1"0,16-10 1 16,4 10 2-16,-1-2 2 16,10 2 1-16,10 0 2 15,5 0 0-15,14 2-5 16,1 14-2-16,-4 1-1 15,-2 1-2-15,0 1-1 0,-8 7-2 16,-13 6 0-16,-15 1-1 16,-17-1 0-16,-17 0 0 15,-15 3 0-15,-7-2 0 16,-9-2 0-16,0 1-1 0,0-6 1 16,5 3-2-16,11-6 1 15,13-4 0-15,9 0 0 16,13 0 1-16,16-3 0 15,17 5 1-15,3-3 2 0,12 1 0 16,1 1 2-16,-1-1-1 16,4 3 1-16,-9 1 0 15,-5 0-1-15,-6 3 1 0,-8 2-2 16,-11 1 0-16,-13 2-1 16,-1 8 0-16,-4 3 0 15,-33 0-1-15,-11 9-2 16,-18-3 0-16,-23 4 0 15,-26-7-9-15,-32 3-75 0,-19 3-1 16</inkml:trace>
        </inkml:traceGroup>
      </inkml:traceGroup>
    </inkml:traceGroup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8:12.0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CB5A88-5C72-4633-953E-2A43E8114522}" emma:medium="tactile" emma:mode="ink">
          <msink:context xmlns:msink="http://schemas.microsoft.com/ink/2010/main" type="inkDrawing" rotatedBoundingBox="1307,5399 17321,4673 17903,17526 1889,18251" hotPoints="16819,4953 17686,17095 2610,18172 1742,6030" semanticType="enclosure" shapeName="Rectangle">
            <msink:sourceLink direction="with" ref="{4DC9C461-3A27-4CC9-8BBF-3F05829F44EF}"/>
            <msink:sourceLink direction="with" ref="{51172B77-E285-4491-9BE7-0801FB750F3A}"/>
            <msink:destinationLink direction="with" ref="{78CE8903-B76B-445B-BF39-C98950E3010E}"/>
          </msink:context>
        </emma:interpretation>
      </emma:emma>
    </inkml:annotationXML>
    <inkml:trace contextRef="#ctx0" brushRef="#br0">350 1993 335 0,'0'0'4'0,"-13"-6"1"16,13 6 0-16,-12-6-1 16,12 6 1-16,0 0 0 15,3-16 1-15,19 6-1 16,27 0-4-16,15 1-1 0,23-4-2 16,23-5 1-16,28 4-1 15,23-12 0-15,23 1-1 16,19-5 3-16,29-4-2 15,9-4 1-15,28-11 2 0,17-3 1 16,17-9 2-16,19 1-1 16,16-11 1-16,13 7-1 15,19-1 2-15,14 4-1 0,2 4 0 16,14 2-1-16,6 10 0 16,3 1-1-16,7 7-1 15,2 2 1-15,50 0-1 16,-43-1-1-16,-3 1 0 0,-7 0 0 15,53 0 0-15,-46-1 0 16,-13-3 0-16,1 5 0 16,-56-4 0-16,46-1 0 15,-4 3-1-15,-10 2 1 0,-61 4 0 16,36-3 0-16,-10 5-1 16,-16 0 2-16,-16 2-2 15,-22 10 1-15,-23-13 1 16,-17 9-2-16,-28 1 0 0,-26 6 4 15,-29 7-4-15,-22 0 2 16,-33 2 1-16,-16 4 0 16,-23 16-1-16,-15 6 4 15,-13 4-3-15,-8 9-1 0,-1 1 3 16,-8 18-3-16,-5 17 0 16,-5 3 0-16,-9 22 0 15,-2 4-1-15,-2 16 0 16,-6 10 0-16,1 14 1 0,-7 11 0 15,0 13 1-15,3 8-1 16,6 16-1-16,4 4 2 16,6 23 0-16,4 13-2 15,9 3 2-15,0 17 0 0,5 9-1 16,1 9 1-16,-3 10 0 16,-3 13 0-16,-2 6 1 15,-7 10 0-15,-2 10-1 16,-10 7 0-16,-6-1-1 0,-5 9 1 15,0 0 0-15,-9 8-1 16,-3-1 1-16,-8-6 1 16,-3 5-1-16,1-1 0 15,2-8-1-15,4-2 0 0,0-14 0 16,3-9 1-16,10-10-3 16,0-6 0-16,-1-17 1 15,4-12 0-15,-2-9 2 16,-8-20-1-16,0-7 2 0,-6-16-2 15,-1-12 1-15,1-19 0 16,-2-10 0-16,-5-20-1 16,7-15-1-16,-3-17 0 15,-1-9 0-15,-6-13-1 0,-8-9 0 16,-9-11 0-16,-12-3 0 16,-10-7 0-16,-22 6 0 15,-9-7 0-15,-26 4-1 16,-16-6 1-16,-14 1 0 0,-19-7 0 15,-16-3 0-15,-19-8 0 16,-7-5 0-16,-15-4 0 16,-8-5 1-16,-15-5 0 15,-14 3-1-15,-11-5 1 0,-15 1 0 16,-12-1 0-16,-15 6 0 16,-13-3 1-16,-8 2-1 15,-6-9 1-15,4-1 0 16,-1-5 0-16,7-6-1 0,6-6 0 15,4-10 0-15,12 1-1 16,4-9 1-16,0 3-1 16,7-2 0-16,-8 5 0 15,0 2 0-15,1 0 1 0,6 6 0 16,7 1 1-16,-1 0-1 16,11 2 1-16,5-5 0 15,20-1 0-15,13 0 0 16,9-6 0-16,10 3 1 0,17-3-1 15,9-3 0-15,16 3 1 16,7 0 0-16,4-3 0 16,11 1 0-16,4-3 0 15,7-1 1-15,2-1-1 0,17-3 1 16,-1-5-1-16,11-8 1 16,5-3-1-16,14-8 1 15,0-9 1-15,3-11-4 16,5-8 0-16,6-15 0 0,-2-12 0 15,4-14 0-15,3-12 0 16,0-14 0-16,0-13 0 16,2-18 0-16,2-14 0 15,6-13 0-15,-6-14 0 0,5-12 0 16,0-15 0-16,4-16 0 16,3-16 0-16,4-14 0 15,8-10 0-15,-1-15 0 16,5-6 0-16,3-7 0 0,1-3 0 15,3-9 0-15,-5 0 0 16,2-10 0-16,3 9 0 16,-4 1 0-16,1-4 0 15,-4 8 0-15,4 4 0 0,3 5 0 16,2 15 0-16,1 10 0 16,10 11 0-16,-4 18 0 15,9 6 0-15,2 19 0 16,1 20 0-16,9 23 0 0,2 19 0 15,6 21 0-15,-3 24 0 16,13 34-24-16,9 19-61 16,2 17-3-16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8:12.8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9AC7A2-5420-4271-8DA3-10BB61A82C8B}" emma:medium="tactile" emma:mode="ink">
          <msink:context xmlns:msink="http://schemas.microsoft.com/ink/2010/main" type="inkDrawing" rotatedBoundingBox="16010,5228 21260,4417 21465,5740 16214,6550" semanticType="verticalRange" shapeName="Other">
            <msink:sourceLink direction="with" ref="{D19E1A6D-274A-461C-9A48-0ED2AD3C708A}"/>
          </msink:context>
        </emma:interpretation>
      </emma:emma>
    </inkml:annotationXML>
    <inkml:trace contextRef="#ctx0" brushRef="#br0">-2 1656 362 0,'-2'-16'3'0,"-2"-2"1"0,1-12 1 16,3-11 0-16,0-4 1 16,9-12-2-16,17-9 1 15,10-10-1-15,15 9-1 16,20-7-3-16,16 0-2 0,23-7 2 16,12-2-1-16,23 6-1 15,17-7 2-15,8 4-1 16,11-10 0-16,15 4 2 0,14 2-1 15,2 6 2-15,8 11 0 16,-8-1 2-16,3 8-1 16,5 8-1-16,3 3 1 15,-5 24-2-15,-11 4-2 0,-8 17 3 16,-6 4-2-16,-5 13 0 16,-18 18 0-16,-12 9 1 15,-20 15 0-15,-18-5 2 16,-8 11 0-16,-8 7-2 0,-17-1 2 15,-12 3 0-15,-4 5 0 16,-11-5-1-16,2 1 0 16,-14-1 1-16,3-5-3 15,-19-4 0-15,4-6-12 16,-1-14-28-16,-8-3-37 0,-8-7-3 16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7:31.1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172B77-E285-4491-9BE7-0801FB750F3A}" emma:medium="tactile" emma:mode="ink">
          <msink:context xmlns:msink="http://schemas.microsoft.com/ink/2010/main" type="writingRegion" rotatedBoundingBox="14866,8217 15601,8217 15601,12735 14866,12735">
            <msink:destinationLink direction="with" ref="{D5CB5A88-5C72-4633-953E-2A43E8114522}"/>
          </msink:context>
        </emma:interpretation>
      </emma:emma>
    </inkml:annotationXML>
    <inkml:traceGroup>
      <inkml:annotationXML>
        <emma:emma xmlns:emma="http://www.w3.org/2003/04/emma" version="1.0">
          <emma:interpretation id="{86988AC4-01FA-4A80-AFFB-A6FAF555B504}" emma:medium="tactile" emma:mode="ink">
            <msink:context xmlns:msink="http://schemas.microsoft.com/ink/2010/main" type="paragraph" rotatedBoundingBox="14866,8217 15601,8217 15601,12735 14866,12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C4EE2B-7B61-43F0-B564-609268F73387}" emma:medium="tactile" emma:mode="ink">
              <msink:context xmlns:msink="http://schemas.microsoft.com/ink/2010/main" type="line" rotatedBoundingBox="14866,8217 15601,8217 15601,12735 14866,12735"/>
            </emma:interpretation>
          </emma:emma>
        </inkml:annotationXML>
        <inkml:traceGroup>
          <inkml:annotationXML>
            <emma:emma xmlns:emma="http://www.w3.org/2003/04/emma" version="1.0">
              <emma:interpretation id="{48105FE3-19B7-4E3E-B987-BF041191CB46}" emma:medium="tactile" emma:mode="ink">
                <msink:context xmlns:msink="http://schemas.microsoft.com/ink/2010/main" type="inkWord" rotatedBoundingBox="14866,8217 15601,8217 15601,12735 14866,12735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☺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0 0 279 0,'0'0'5'16,"0"0"4"-16,0 0 3 0,0 0 4 16,0 0 0-16,0 0 1 15,0 0 1-15,0 0 2 16,3 7-5-16,-3 3-2 16,4 6-2-16,1 12-2 0,2 5-1 15,-7 18 0-15,4 7 1 16,-1 19-2-16,-3 4-1 15,2 5-1-15,-2 7 0 16,0-3-1-16,-5-3 0 16,1-6 0-16,4-11-1 0,0-13 1 15,-3-9 0-15,3-9-4 16,0-17 0-16,0-2 0 16,0-10 0-16,0-10 0 0,0 0 0 15,0 0 0-15,0 0 0 16,10 3 0-16,6-3-83 15,-16 0-6-15</inkml:trace>
          <inkml:trace contextRef="#ctx0" brushRef="#br0" timeOffset="4703.399">106 1744 224 0,'0'0'7'0,"0"0"4"15,0 0 3-15,0 0 3 0,0-12 2 16,0 12 3-16,0-10 2 16,0 10 3-16,0-16-5 15,0 16-4-15,7-13-2 16,-7 13-2-16,0 0-3 16,0 0-2-16,0 0-3 0,0 0-1 15,0 0-1-15,0 16-1 16,0 3-2-16,0 11 1 15,-3 7 0-15,3 9 0 16,0 8 0-16,0 6 1 0,0 12-1 16,0-1 1-16,0-1-1 15,-4 3 0-15,4-2 0 16,0-7 0-16,0-6-1 16,4-7 0-16,-1-4 0 0,-3-13 0 15,2-2 0-15,-2-10 1 16,7-3-1-16,-7-5 0 15,0-14 1-15,7 13 0 0,-7-13-2 16,0 0 0-16,0 0 0 16,0 0 0-16,0 0 0 15,0 0 0-15,0 0 0 16,0 0-3-16,0 0-40 16,-14 0-45-16,5 7-1 0</inkml:trace>
          <inkml:trace contextRef="#ctx0" brushRef="#br0" timeOffset="7172.302">131 3728 250 0,'0'0'5'0,"0"0"3"15,-9 0 0-15,9 0 4 16,-16 4 1-16,16-4 0 16,-23 14 2-16,7-6 1 15,-3 9-4-15,3 5-1 0,-6 9 0 16,-1 8-1-16,-3 10 0 16,3 5-2-16,5 7 0 15,-2 6-1-15,10 5 0 16,-2-6-2-16,12 5 0 15,6-10-1-15,10-9 0 0,13-7 0 16,6-17-1-16,13-9 0 16,11-9 0-16,8-16-1 15,4-10 1-15,7-12-1 16,-4-18 0-16,-3-3-1 0,-10-5 0 16,-10-7 0-16,-15 1 0 15,-10-5 0-15,-19 4-1 16,-11-3 1-16,-19 13-1 0,-12 0-1 15,-17 2 1-15,-9 20-2 16,-7 3 1-16,-6 13-3 16,-6 13-6-16,2 13-6 15,7 9-40-15,0 17-24 0,11 10-5 16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58:13.3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9E1A6D-274A-461C-9A48-0ED2AD3C708A}" emma:medium="tactile" emma:mode="ink">
          <msink:context xmlns:msink="http://schemas.microsoft.com/ink/2010/main" type="writingRegion" rotatedBoundingBox="20115,4853 21790,4853 21790,6117 20115,6117">
            <msink:destinationLink direction="with" ref="{4D9AC7A2-5420-4271-8DA3-10BB61A82C8B}"/>
          </msink:context>
        </emma:interpretation>
      </emma:emma>
    </inkml:annotationXML>
    <inkml:traceGroup>
      <inkml:annotationXML>
        <emma:emma xmlns:emma="http://www.w3.org/2003/04/emma" version="1.0">
          <emma:interpretation id="{00464F16-C3AE-4F37-A222-35FBB3D8EF94}" emma:medium="tactile" emma:mode="ink">
            <msink:context xmlns:msink="http://schemas.microsoft.com/ink/2010/main" type="paragraph" rotatedBoundingBox="20115,4853 21790,4853 21790,6117 20115,61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9421D2-83F4-4358-AB61-A04B07329BDC}" emma:medium="tactile" emma:mode="ink">
              <msink:context xmlns:msink="http://schemas.microsoft.com/ink/2010/main" type="line" rotatedBoundingBox="20115,4853 21790,4853 21790,6117 20115,6117"/>
            </emma:interpretation>
          </emma:emma>
        </inkml:annotationXML>
        <inkml:traceGroup>
          <inkml:annotationXML>
            <emma:emma xmlns:emma="http://www.w3.org/2003/04/emma" version="1.0">
              <emma:interpretation id="{7FC4E726-363D-4253-BD28-8C97E6CDC4C8}" emma:medium="tactile" emma:mode="ink">
                <msink:context xmlns:msink="http://schemas.microsoft.com/ink/2010/main" type="inkWord" rotatedBoundingBox="20115,4853 21790,4853 21790,6117 20115,6117"/>
              </emma:interpretation>
              <emma:one-of disjunction-type="recognition" id="oneOf0">
                <emma:interpretation id="interp0" emma:lang="en-US" emma:confidence="1">
                  <emma:literal>&gt;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0 0 268 0,'0'0'2'0,"0"0"5"15,16 3-1-15,19 3 3 0,6 0-1 16,31 7 0-16,15 3 1 16,23 0 0-16,12 7-2 15,20 7-4-15,6 4 1 16,-10 2-1-16,-2-1 0 0,-17 1 4 16,-9-2 0-16,-18 4 4 15,-14-1-2-15,-20 4 3 16,-10-9-3-16,-9 6 1 15,-7 5-3-15,-5 1-2 0,-11 4-2 16,-11 1 0-16,-1-1-3 16,-4 0 1-16,0 1 0 15,-6 1-1-15,-10 2 0 16,-7-4 2-16,0-10-2 0,7-3-1 16,-3 2 3-16,-1-5-1 15,1-4-2-15,-10-12 3 16,-3 1 0-16,-10-7-1 15,-15-8 4-15,-28 2-2 0,-18-4 0 16,-28 0 0-16,-25 0 0 16,-28 10-6-16,-21 2-16 15,-47 17-58-15,7 12-3 16</inkml:trace>
        </inkml:traceGroup>
      </inkml:traceGroup>
    </inkml:traceGroup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17.7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B80168-F1F6-4760-B31C-226DB0293245}" emma:medium="tactile" emma:mode="ink">
          <msink:context xmlns:msink="http://schemas.microsoft.com/ink/2010/main" type="inkDrawing" rotatedBoundingBox="14709,5768 21766,5716 21768,5967 14711,6019" shapeName="Other"/>
        </emma:interpretation>
      </emma:emma>
    </inkml:annotationXML>
    <inkml:trace contextRef="#ctx0" brushRef="#br0">0 270 312 0,'0'0'5'0,"0"0"5"15,13-5 1-15,-1 0 3 0,15-6 3 16,8-1 1-16,10-4-1 16,20-3 1-16,6-4-4 15,12 5-5-15,20-6-2 16,7 5-2-16,9-1-4 16,13 1 1-16,10 1-1 0,9 5-1 15,7 3 0-15,7-2 2 16,8 2-2-16,15 0 0 15,11 10 2-15,11-3-1 16,19 3 1-16,3-3 0 0,16 3 0 16,9 0 0-16,11 0 1 15,-1 6 1-15,1-6-2 16,5 6 1-16,-9 4 0 16,-5-4-1-16,-2 4 0 0,-11-4 0 15,-12 4 0-15,-9-3-1 16,-14 5 0-16,-21 1 0 15,-13-11 0-15,-19 12-1 0,-20-12 1 16,-21 12 0-16,-15-7 0 16,-20 3 1-16,-25-10-1 15,-13 0 0-15,-10 6 2 16,-15-6-3-16,-19 0 0 16,0 0-2-16,0 0-19 0,-19-11-63 15,-1 9-2-15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07.2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 3 480 0,'0'0'-3'16,"0"0"-1"-16,0 0-4 15,0-3-27-15,0 3-46 0,-9 3-1 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17.2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F7BC679-6938-4BA3-BED7-3446BBFDDDED}" emma:medium="tactile" emma:mode="ink">
          <msink:context xmlns:msink="http://schemas.microsoft.com/ink/2010/main" type="writingRegion" rotatedBoundingBox="14782,5517 15438,5517 15438,6327 14782,6327"/>
        </emma:interpretation>
      </emma:emma>
    </inkml:annotationXML>
    <inkml:traceGroup>
      <inkml:annotationXML>
        <emma:emma xmlns:emma="http://www.w3.org/2003/04/emma" version="1.0">
          <emma:interpretation id="{A71815B5-0452-4381-94B8-B7ED796D16F1}" emma:medium="tactile" emma:mode="ink">
            <msink:context xmlns:msink="http://schemas.microsoft.com/ink/2010/main" type="paragraph" rotatedBoundingBox="14782,5517 15438,5517 15438,6327 14782,6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7173EE-ED29-4D57-BE04-E06B242BBDEC}" emma:medium="tactile" emma:mode="ink">
              <msink:context xmlns:msink="http://schemas.microsoft.com/ink/2010/main" type="line" rotatedBoundingBox="14782,5517 15438,5517 15438,6327 14782,6327"/>
            </emma:interpretation>
          </emma:emma>
        </inkml:annotationXML>
        <inkml:traceGroup>
          <inkml:annotationXML>
            <emma:emma xmlns:emma="http://www.w3.org/2003/04/emma" version="1.0">
              <emma:interpretation id="{FCBE28B8-03E2-4078-A1FA-57A97D4B7876}" emma:medium="tactile" emma:mode="ink">
                <msink:context xmlns:msink="http://schemas.microsoft.com/ink/2010/main" type="inkWord" rotatedBoundingBox="14782,5517 15438,5517 15438,6327 14782,6327"/>
              </emma:interpretation>
              <emma:one-of disjunction-type="recognition" id="oneOf0">
                <emma:interpretation id="interp0" emma:lang="en-US" emma:confidence="1">
                  <emma:literal>&lt;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(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518 41 266 0,'0'0'7'0,"0"0"5"15,0-13 4-15,0 13 1 0,0 0 4 16,0-16-1-16,0 16 4 16,0-13-4-16,0 13-7 15,-6 6-5-15,-4 11-2 0,-8 5-3 16,-9 7-3-16,-8 6 0 16,3 10-1-16,-14 0 2 15,5-3 1-15,-10 3 1 16,5-4 0-16,1-1-1 0,6-6 1 15,1-1 1-15,9-6 0 16,6 1-1-16,4-3 0 16,6-5 1-16,13-1-1 15,0-1 1-15,2 1-1 0,9 1 0 16,5-1-1-16,6 7 0 16,0-6 0-16,8-1 0 15,5 0-1-15,4-1 0 16,9-4 0-16,0 3 0 15,4-5 0-15,3-6 0 0,0 2 0 16,-4-6-1-16,-5 6 1 16,-5-6 0-16,-11 2-2 15,-9-2 0-15,-1-2-3 16,-8 4-4-16,-12-4-10 0,0 0-26 16,0 0-39-16,0 0-2 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28.8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A84E1F2-B9B2-4CBA-A6DC-F8106A830030}" emma:medium="tactile" emma:mode="ink">
          <msink:context xmlns:msink="http://schemas.microsoft.com/ink/2010/main" type="inkDrawing" rotatedBoundingBox="13993,8393 22407,8143 22431,8961 14018,9211" semanticType="callout" shapeName="Other">
            <msink:sourceLink direction="with" ref="{157FB4F8-438A-4D71-9090-521961865F83}"/>
            <msink:sourceLink direction="with" ref="{F2EE177E-C7C5-483E-B13B-157A30D35C3B}"/>
          </msink:context>
        </emma:interpretation>
      </emma:emma>
    </inkml:annotationXML>
    <inkml:trace contextRef="#ctx0" brushRef="#br0">0 144 363 0,'0'0'5'0,"0"0"1"15,0 0 1-15,0 0 2 16,0 0 1-16,6-6 2 15,-6 6 0-15,10-2 0 0,-10 2-2 16,16 0-2-16,-16 0-1 16,25 0-2-16,-7 0-1 15,3 0 0-15,2 0-2 16,2 0 1-16,8 0-1 0,3 0-1 16,3 2 1-16,2-2-1 15,5 0 0-15,-5 4-1 16,1 2 1-16,-1-2-1 15,5 2 1-15,-10 0-1 16,2 0 1-16,1-1-1 0,-10-2 0 16,6-1 1-16,-3-2-1 15,0 5 0-15,0-5 0 16,-2 2 1-16,-1 2-1 16,0-4 0-16,3 2 0 0,0 2 1 15,-3 2-1-15,4-2 0 16,3 2 0-16,1-2 0 15,9 6 0-15,2-8 1 0,4 5-1 16,9-1-1-16,3 3 0 16,4-2 1-16,3-1-1 15,6 3 1-15,1 1-1 16,2 0 0-16,0-4 1 0,5 0 1 16,2-1-1-16,5 0 1 15,9-1 0-15,-2-4-1 16,4 0 1-16,5-4 1 15,4-6-1-15,3 2 1 16,5-6 1-16,-1 2-1 0,0 2 1 16,1-6-1-16,6 7 2 15,-4-8-4-15,10 9 0 16,-3-2 0-16,0-4 0 16,3 2 0-16,6-1 0 0,2-5 0 15,7 6 0-15,-5-3 0 16,-4 2 0-16,7 1 0 15,-3 2 0-15,0 0 0 0,0 4 0 16,-6 2 0-16,-8 1 0 16,1 3 0-16,-7-3 0 15,1 3 0-15,-7 0 0 16,3 0 0-16,-3 0 0 0,0 0 0 16,0 0 0-16,0 0 0 15,3 0 0-15,-5 0 0 16,4 0 0-16,-4 0 0 15,-2 0 0-15,-3 0 0 0,1-3 0 16,-3 0 0-16,-1-2 0 16,-3 5 0-16,-4-2 0 15,-2-4 0-15,-3 6 0 16,-17 0 0-16,4 0 0 16,-14-4 0-16,-1 4 0 0,-22-4 0 15,-5 2 0-15,-10-2 0 16,-10 0 0-16,1 2 0 15,-20 2 0-15,12-7 0 0,-12 7 0 16,0 0 0-16,4-12 0 16,-4 12 0-16,0 9-46 15,0-9-43-15</inkml:trace>
    <inkml:trace contextRef="#ctx0" brushRef="#br0" timeOffset="-1218.757">722-156 273 0,'0'0'6'16,"0"0"3"-16,0 0 3 16,0 0 2-16,0 0 4 0,0 0-1 15,0 0 3-15,-13 0 1 16,13 0-6-16,0 0-3 15,0 0-2-15,0 0-3 0,0 0-2 16,0 0-2-16,0 0 0 16,0 0 0-16,0 0-1 15,0 0 0-15,-10 9 1 16,4 4-1-16,-1-1 2 0,-9 2-1 16,-3 4 0-16,-4 5 0 15,-9 3-1-15,-7 3 0 16,0 0 1-16,-9-1-1 15,-3 9 0-15,-1-12 1 16,-3 4 0-16,7-7 1 0,-3 0-1 16,9-1 1-16,-1-9 0 15,11-2 0-15,7-4-1 16,2 1-1-16,7-1-2 16,0-6 0-16,16 0 0 0,-10 3 0 15,10-3 0-15,0 0 0 16,0 0 0-16,0 0 0 15,0 0 0-15,0 0 0 16,0 0 0-16,0 0 0 0,0 0 0 16,0 0 0-16,0 0 0 15,0 13 0-15,0-13 0 16,16 13 0-16,-16-13 0 0,26 16 0 16,-10-6 0-16,4 6 0 15,3-7 0-15,2 5 0 16,1-2 0-16,6 2 0 15,-3 1 0-15,6 0 0 0,4-1 0 16,0 2 0-16,0 2 0 16,0 3 0-16,-2-5 0 15,2 3 0-15,3 3 0 16,-6-3 0-16,-4 1 0 0,0-4 0 16,-2 3 0-16,-2-9 0 15,-1 0 0-15,-2-1 0 16,-9 1 0-16,3-7 0 15,-3 0 0-15,-3 3 0 16,-13-6 0-16,17 3 0 0,-17-3 0 16,0 0 0-16,12 7 0 15,-12-7 0-15,0 0 0 16,13 6 0-16,-13-6-6 0,9-13-79 16,-9 13-4-16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35.3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710B468-D974-408A-8D24-15FB915440B1}" emma:medium="tactile" emma:mode="ink">
          <msink:context xmlns:msink="http://schemas.microsoft.com/ink/2010/main" type="inkDrawing" rotatedBoundingBox="20202,11218 21108,11211 21114,11939 20207,11946" semanticType="verticalRange" shapeName="Other">
            <msink:sourceLink direction="with" ref="{60DEF199-B87F-417A-96F5-1ACD5F63FE86}"/>
          </msink:context>
        </emma:interpretation>
      </emma:emma>
    </inkml:annotationXML>
    <inkml:trace contextRef="#ctx0" brushRef="#br0">558 0 306 0,'0'0'4'0,"0"0"7"16,0 0 1-16,0 0 2 15,0 0 2-15,0 0 2 16,0 0 1-16,0 0-1 0,0 0-4 15,0 0-6-15,0 0-2 16,0 12-2-16,-7 3 0 16,2 11-2-16,-8 5 0 15,-3 7 1-15,-7 0 0 0,-5 7 1 16,-5 3 0-16,-9-4-1 16,-7 3 1-16,1-6-1 15,0 0 0-15,-3-2-1 16,3-7 0-16,2 0-1 0,7-6 0 15,7-4 0-15,13-6 0 16,8-1 0-16,11-1 0 16,11-6 1-16,17-2 0 15,14-6 0-15,10 6 1 16,10-6-1-16,5 0 0 0,7 3-1 16,-3-3 1-16,4 3-2 15,-11 0 0-15,0 3 0 16,-3 4 0-16,-13-3 0 15,-3 2 0-15,-8 0 0 0,-9 1 0 16,-3-3 0-16,-2-1 0 16,-10 2-5-16,-13-8-5 15,17 2-8-15,-17-2-36 0,0 0-33 16,0 0-1-16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36.0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2BB27B6-C5B4-47A2-8E41-A01C4B3AB668}" emma:medium="tactile" emma:mode="ink">
          <msink:context xmlns:msink="http://schemas.microsoft.com/ink/2010/main" type="inkDrawing" rotatedBoundingBox="20206,11588 27102,11204 27107,11291 20211,11676" semanticType="callout" shapeName="Other"/>
        </emma:interpretation>
      </emma:emma>
    </inkml:annotationXML>
    <inkml:trace contextRef="#ctx0" brushRef="#br0">0 445 275 0,'0'0'8'0,"0"0"4"0,17-4 1 15,1 1 3-15,8-6 1 16,10 3 1-16,6-8 2 15,10 4 1-15,5-2-8 0,8-4-3 16,6 4-2-16,7-2-1 16,5 2-4-16,1 6 0 15,13-4 0-15,2 6-1 0,8 1 0 16,2 3-1-16,7-4 0 16,4 4 1-16,6 0 1 15,5 0 0-15,4-2 0 16,3-2 1-16,14 0 0 15,3-4-1-15,6 0 0 0,9-4 0 16,2 2-1-16,9-2 0 16,5-1-1-16,4 4 0 15,1-1 0-15,2 0-1 16,7 0 1-16,2 4 0 0,2-4 1 16,-2 1-1-16,2-1 1 15,-5 0 1-15,-6 0-1 16,1-2 1-16,-11-1 0 15,-5 0-1-15,-10 4 1 0,-17-4-3 16,-6 3 0-16,-9 4 0 16,-14-4 0-16,-13 7 0 15,-16-6 0-15,-2 4 0 16,-17-1 0-16,-6 0 0 0,-14 0 0 16,-9 2 0-16,-8-2 0 15,-9 2 0-15,-6 1 0 16,-5 3 0-16,-17 0 0 0,16-3 0 15,-16 3 0-15,0 0 0 16,0 0 0-16,0 0-19 16,-3 0-66-16,3 0-4 15</inkml:trace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44.8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58117F-05DE-4507-A898-2B5B8E880304}" emma:medium="tactile" emma:mode="ink">
          <msink:context xmlns:msink="http://schemas.microsoft.com/ink/2010/main" type="inkDrawing" rotatedBoundingBox="24126,5477 33029,5408 33029,5457 24127,5526" semanticType="underline" shapeName="Other">
            <msink:sourceLink direction="with" ref="{C5AC3CF2-61DC-41CE-B150-5F393C1DA3D3}"/>
          </msink:context>
        </emma:interpretation>
      </emma:emma>
    </inkml:annotationXML>
    <inkml:trace contextRef="#ctx0" brushRef="#br0">0 71 424 0,'0'0'1'16,"16"0"-1"-16,9 2 2 0,14 2-1 15,25-2 1-15,20 2-1 16,25-4 1-16,27 0 0 16,35 0-1-16,29 0 1 15,35 0-2-15,22 0 1 16,34 0 2-16,18-4-1 0,43 8 1 15,69-4 2-15,-27 0 0 16,21 0 0-16,19 3 1 16,15-6 0-16,6-1-2 15,2-2 1-15,7-4 0 0,-61 4-2 16,38-4 0-16,-19 0-1 16,-38 1-1-16,-20 3 0 15,-45 2-3-15,-52-6-7 0,-45 7-21 16,-34 3-53-16,-73-6-3 15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45.6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D21697-C59F-4F94-B6BF-D913BCC8C61B}" emma:medium="tactile" emma:mode="ink">
          <msink:context xmlns:msink="http://schemas.microsoft.com/ink/2010/main" type="inkDrawing" rotatedBoundingBox="26285,12560 26330,3551 26623,3553 26578,12562" semanticType="verticalRange" shapeName="Other">
            <msink:sourceLink direction="with" ref="{C5AC3CF2-61DC-41CE-B150-5F393C1DA3D3}"/>
            <msink:sourceLink direction="with" ref="{93FCD592-4250-40FB-8BDF-92F460712CF3}"/>
            <msink:sourceLink direction="with" ref="{BA906556-10F2-42AA-B75C-BDFBE57A383A}"/>
            <msink:sourceLink direction="with" ref="{B4C7D561-5783-4E96-89A9-7601D5A1CE0E}"/>
            <msink:sourceLink direction="with" ref="{4E2BCBC1-A5A9-42F5-926B-D896D489AC4D}"/>
            <msink:sourceLink direction="with" ref="{91AB8148-5FFD-4B9F-A66F-8326DBBBF55E}"/>
          </msink:context>
        </emma:interpretation>
      </emma:emma>
    </inkml:annotationXML>
    <inkml:trace contextRef="#ctx0" brushRef="#br0">76 0 351 0,'0'0'1'16,"0"0"1"-16,0 0 0 15,0 10 2-15,0 2 1 0,7 5 0 16,-4 15 0-16,3 2 0 16,4 12 2-16,3 12-2 15,3 15-2-15,-4 17 1 16,4 10-1-16,0 16-1 15,0 12-1-15,1 20 1 0,-7 16 0 16,-3 8 0-16,-7 22 0 16,0 7-2-16,-4 22 3 15,1-2 0-15,-1 16 2 0,-5 8-2 16,6 3 1-16,-8 12-1 16,6 3 1-16,-8 9 0 15,-6 4-1-15,-1 7 1 16,-8 3-1-16,1 6-1 0,1 12 0 15,8 3 1-15,-5 6 1 16,3-1 0-16,20 7 0 16,0-2 0-16,16-10 1 15,4-2-1-15,3-18 0 0,2-7-2 16,5-20 0-16,5-20-4 16,-6-12-5-16,-1-31-11 15,8-27-48-15,-1-7-19 16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44.2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0CDBAA5-1ADD-4689-89FD-98C69385968E}" emma:medium="tactile" emma:mode="ink">
          <msink:context xmlns:msink="http://schemas.microsoft.com/ink/2010/main" type="inkDrawing" rotatedBoundingBox="29685,13061 30517,3431 30691,3446 29859,13076" semanticType="verticalRange" shapeName="Other"/>
        </emma:interpretation>
      </emma:emma>
    </inkml:annotationXML>
    <inkml:trace contextRef="#ctx0" brushRef="#br0">860 0 374 0,'0'0'0'0,"0"0"0"0,0 0 1 16,0 0 2-16,3 7 2 15,-3 7-1-15,0 8 2 16,0 9 1-16,0 12 1 0,0 6 0 16,-7 21-1-16,1 13 0 15,-6 20-1-15,-5 12-1 16,-5 20-1-16,-8 16-2 16,-5 23 1-16,-1 15 1 0,-1 21-1 15,-9 13 1-15,4 24 0 16,4 13 1-16,1 20 0 15,9 6 2-15,3 23 0 16,5 11-2-16,1 8 1 0,12 12 0 16,-9 17-1-16,0 5-5 15,-4 11 0-15,-1 6 0 16,0 0 0-16,-4-7 0 16,-1-7 0-16,1-1 0 15,-2-24 0-15,4-15 0 0,5-27 0 16,-1-12 0-16,-4-20 0 15,3-18 0-15,1-17 0 16,-4-26 0-16,7-11 0 16,-6-33-86-16,3-27-4 0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46.4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FE00853-35D6-49BD-A363-980CCC5EF0AA}" emma:medium="tactile" emma:mode="ink">
          <msink:context xmlns:msink="http://schemas.microsoft.com/ink/2010/main" type="inkDrawing" rotatedBoundingBox="27593,13244 28179,3644 28424,3659 27838,13259" semanticType="verticalRange" shapeName="Other">
            <msink:sourceLink direction="with" ref="{C8E283EF-4356-49F3-A362-1F99A1617CDB}"/>
            <msink:sourceLink direction="with" ref="{93FCD592-4250-40FB-8BDF-92F460712CF3}"/>
            <msink:sourceLink direction="with" ref="{BA906556-10F2-42AA-B75C-BDFBE57A383A}"/>
          </msink:context>
        </emma:interpretation>
      </emma:emma>
    </inkml:annotationXML>
    <inkml:trace contextRef="#ctx0" brushRef="#br0">580 0 323 0,'0'0'3'0,"0"14"2"0,0 2 1 15,-4 6-1-15,-1 5 1 16,-8 10 1-16,-1 12 0 15,-2 9 1-15,4 3-3 0,-4 10-2 16,0 5-1-16,-4 8 2 16,10 10 0-16,1 7-2 15,2 9 2-15,1 12 1 16,-1 6-1-16,4 10 1 16,0 3 1-16,-1 14-3 0,-2 11 1 15,-4 8 0-15,1 6-1 16,-4 2-2-16,-3 12 0 15,-6 5 1-15,2 9-2 0,-3 0 3 16,0 2 0-16,2 7 0 16,-9 5 1-16,5 7 0 15,0 0 1-15,-2 0 0 16,1 13 0-16,1-1-1 0,-1 9 0 16,6-2-1-16,4 6-1 15,4-2 0-15,5 12-1 16,1-8 0-16,6 8 0 0,0-1 0 15,2 1 0-15,5-4 1 16,-3-3-1-16,-1-12 2 16,-1-11 0-16,2-13 0 15,-4-12 1-15,0-17-3 0,0-22 1 16,0-13-3-16,0-21-2 16,-4-18-10-16,4-12-44 15,0-25-28-15,7-14-3 16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50.0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117F1CE-6F05-4FA7-8E51-F2A35EA3F20A}" emma:medium="tactile" emma:mode="ink">
          <msink:context xmlns:msink="http://schemas.microsoft.com/ink/2010/main" type="writingRegion" rotatedBoundingBox="24987,7957 25747,7957 25747,9636 24987,9636"/>
        </emma:interpretation>
      </emma:emma>
    </inkml:annotationXML>
    <inkml:traceGroup>
      <inkml:annotationXML>
        <emma:emma xmlns:emma="http://www.w3.org/2003/04/emma" version="1.0">
          <emma:interpretation id="{A9C7D184-5311-43A9-A07E-FEA3C50826FE}" emma:medium="tactile" emma:mode="ink">
            <msink:context xmlns:msink="http://schemas.microsoft.com/ink/2010/main" type="paragraph" rotatedBoundingBox="24987,7957 25747,7957 25747,9636 24987,96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72A089-7199-4B1D-A874-E403B1CC3663}" emma:medium="tactile" emma:mode="ink">
              <msink:context xmlns:msink="http://schemas.microsoft.com/ink/2010/main" type="line" rotatedBoundingBox="24987,7957 25747,7957 25747,9636 24987,9636"/>
            </emma:interpretation>
          </emma:emma>
        </inkml:annotationXML>
        <inkml:traceGroup>
          <inkml:annotationXML>
            <emma:emma xmlns:emma="http://www.w3.org/2003/04/emma" version="1.0">
              <emma:interpretation id="{157FB4F8-438A-4D71-9090-521961865F83}" emma:medium="tactile" emma:mode="ink">
                <msink:context xmlns:msink="http://schemas.microsoft.com/ink/2010/main" type="inkWord" rotatedBoundingBox="24987,7957 25747,7957 25747,9636 24987,9636">
                  <msink:destinationLink direction="with" ref="{1A84E1F2-B9B2-4CBA-A6DC-F8106A830030}"/>
                  <msink:destinationLink direction="with" ref="{5C55155D-9278-4117-B891-76282537862F}"/>
                  <msink:destinationLink direction="with" ref="{B1FCD447-B2FB-45BF-84BF-8473DECCB8D7}"/>
                </msink:context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{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%</emma:literal>
                </emma:interpretation>
              </emma:one-of>
            </emma:emma>
          </inkml:annotationXML>
          <inkml:trace contextRef="#ctx0" brushRef="#br0">236-1070 360 0,'0'0'5'0,"0"0"-1"15,0 0 4-15,-11 0 3 16,-5 6-1-16,-5 9 1 0,-6 9 2 16,2 5-1-16,-8 10-2 15,-1 4-2-15,7 10-2 16,5-2-2-16,12 4-1 16,10-4 1-16,10-9-3 0,18-10 2 15,21-13-1-15,15-15 0 16,11-8-1-16,12-21 0 15,-1-9-1-15,5-9 0 0,-8-5 0 16,-8-7-3-16,-17-3-1 16,-26 0-1-16,-16 4-3 15,-19 13-2-15,-23 1-1 16,-23 15-5-16,-18-1-5 0,-10 19-30 16,-1 7-28-16,-9 16-4 15</inkml:trace>
          <inkml:trace contextRef="#ctx0" brushRef="#br0" timeOffset="1640.638">291-1 376 0,'0'0'7'16,"0"0"-1"-16,0 0 2 16,-11-4 2-16,-7 8 1 15,-3 12 2-15,-4 7 0 0,-3 9 1 16,-11 12-4-16,0 11-2 16,0 6-1-16,7 5-2 15,13-9-1-15,6 6-2 0,10-11-1 16,13-7 0-16,24-20 0 15,19-9 0-15,7-16-1 16,18-9 0-16,-1-19 0 16,4-15 0-16,-3-6-1 0,-11-11 0 15,-10 9-2-15,-18-7-1 16,-19 7-1-16,-17-1-5 16,-6 13-5-16,-26 14-10 15,-10 0-56-15,-7 25-2 0</inkml:trace>
        </inkml:traceGroup>
      </inkml:traceGroup>
    </inkml:traceGroup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9:15.5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0CFA9EE-7E15-4861-8971-9804F2CA2CF1}" emma:medium="tactile" emma:mode="ink">
          <msink:context xmlns:msink="http://schemas.microsoft.com/ink/2010/main" type="writingRegion" rotatedBoundingBox="27062,1237 29339,1237 29339,2268 27062,2268">
            <msink:destinationLink direction="with" ref="{0EC67E13-0653-4287-81F9-693F1775555F}"/>
          </msink:context>
        </emma:interpretation>
      </emma:emma>
    </inkml:annotationXML>
    <inkml:traceGroup>
      <inkml:annotationXML>
        <emma:emma xmlns:emma="http://www.w3.org/2003/04/emma" version="1.0">
          <emma:interpretation id="{DB1141F6-3089-4A20-9EC9-0B8ADFA18610}" emma:medium="tactile" emma:mode="ink">
            <msink:context xmlns:msink="http://schemas.microsoft.com/ink/2010/main" type="paragraph" rotatedBoundingBox="27062,1237 29339,1237 29339,2268 27062,2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FAB921-4306-48C8-8151-3E93D1DD36E5}" emma:medium="tactile" emma:mode="ink">
              <msink:context xmlns:msink="http://schemas.microsoft.com/ink/2010/main" type="line" rotatedBoundingBox="27062,1237 29339,1237 29339,2268 27062,2268"/>
            </emma:interpretation>
          </emma:emma>
        </inkml:annotationXML>
        <inkml:traceGroup>
          <inkml:annotationXML>
            <emma:emma xmlns:emma="http://www.w3.org/2003/04/emma" version="1.0">
              <emma:interpretation id="{24ADC255-EB88-4D87-80E2-9ECEF275E86D}" emma:medium="tactile" emma:mode="ink">
                <msink:context xmlns:msink="http://schemas.microsoft.com/ink/2010/main" type="inkWord" rotatedBoundingBox="27062,1237 29339,1237 29339,2268 27062,2268"/>
              </emma:interpretation>
              <emma:one-of disjunction-type="recognition" id="oneOf0">
                <emma:interpretation id="interp0" emma:lang="en-US" emma:confidence="0">
                  <emma:literal>TT</emma:literal>
                </emma:interpretation>
                <emma:interpretation id="interp1" emma:lang="en-US" emma:confidence="0">
                  <emma:literal>T ☺</emma:literal>
                </emma:interpretation>
                <emma:interpretation id="interp2" emma:lang="en-US" emma:confidence="0">
                  <emma:literal>T y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T T</emma:literal>
                </emma:interpretation>
              </emma:one-of>
            </emma:emma>
          </inkml:annotationXML>
          <inkml:trace contextRef="#ctx0" brushRef="#br0">203-4316 482 0,'0'0'-4'15,"0"0"0"-15,0 0 1 16,0 0 0-16,0 0 0 0,0 0 0 16,0 0 1-16,12 0 1 15,-12 0 5-15,30 0 1 16,4-6 0-16,19 0 0 0,18-8 0 16,23 2-1-16,18-4-3 15,13-7-9-15,21 6-27 16,15-5-47-16,-23 0 0 15</inkml:trace>
          <inkml:trace contextRef="#ctx0" brushRef="#br0" timeOffset="234.376">648-4473 466 0,'0'0'0'16,"0"0"2"-16,0 0 3 15,9 0 0-15,8 0 0 16,-1 0 3-16,2 2-2 16,8 6 0-16,6 7 2 0,-5 11-8 15,5 9 0-15,-7 16 0 16,1 13 0-16,-3 14 0 16,-5 11 0-16,-4 2-19 0,6-8-57 15,-1 20-10-15</inkml:trace>
          <inkml:trace contextRef="#ctx0" brushRef="#br0" timeOffset="484.39">1663-4514 459 0,'0'0'3'0,"0"0"1"16,0 0 2-16,16-4 2 0,16 4-1 15,7-4 2-15,16-2-1 16,12-4-1-16,17-3-7 16,19 4 0-16,-1-10-4 15,15-4-47-15,-14 4-34 16,-4 1-3-16</inkml:trace>
          <inkml:trace contextRef="#ctx0" brushRef="#br0" timeOffset="703.13">2285-4698 495 0,'0'0'2'0,"0"0"1"16,0 0 0-16,-7 22 1 0,4-6 0 15,3 17-4-15,0 8 0 16,0 13 0-16,0 27 0 16,3 22 0-16,6 32 0 15,-2 12 0-15,6 42-87 0,-7 21-1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14.4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528-4 135 0,'0'0'2'16,"0"0"4"-16,0 0 6 15,-12 0 6-15,12 0 6 0,-20 3 3 16,4 4 2-16,-3-1 2 16,-3 3-3-16,-1 8-1 15,-7 5-7-15,-2 8-4 0,0 8-4 16,-5 10-4-16,0 10-2 16,2 9-1-16,-3 13-1 15,5 4 1-15,1 12 0 16,3 8 1-16,6 1-1 0,0 4 2 15,7 7-2-15,7-7 1 16,2 0 0-16,4 1-1 16,3-8-1-16,10-3 1 15,6-5-1-15,9-7-1 0,9-11 0 16,3-4 0-16,6-18-1 16,5-6 0-16,1-6 1 15,6-16-1-15,-4-11 0 16,4-3 1-16,-7-8-1 15,0-4 1-15,-2-4 0 0,-2-2-1 16,-12-6 0-16,0 3 1 16,-9-4-3-16,-7 3 0 15,-16 10 0-15,16-20 0 16,-16 20 0-16,0 0 0 0,0-12 0 16,0 12 0-16,0 0-21 15,-5 0-64-15,5 0-3 16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9:11.8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8E283EF-4356-49F3-A362-1F99A1617CDB}" emma:medium="tactile" emma:mode="ink">
          <msink:context xmlns:msink="http://schemas.microsoft.com/ink/2010/main" type="writingRegion" rotatedBoundingBox="30295,7186 31726,3175 33344,3753 31913,7763">
            <msink:destinationLink direction="with" ref="{3FE00853-35D6-49BD-A363-980CCC5EF0AA}"/>
            <msink:destinationLink direction="with" ref="{9F055C80-BA9C-49C5-B977-D8A1686D950C}"/>
            <msink:destinationLink direction="with" ref="{1A9851FD-908C-439F-BFC6-80978C954D11}"/>
          </msink:context>
        </emma:interpretation>
      </emma:emma>
    </inkml:annotationXML>
    <inkml:traceGroup>
      <inkml:annotationXML>
        <emma:emma xmlns:emma="http://www.w3.org/2003/04/emma" version="1.0">
          <emma:interpretation id="{C0E4924C-C1DB-4076-8F4D-5E43BF06FB1F}" emma:medium="tactile" emma:mode="ink">
            <msink:context xmlns:msink="http://schemas.microsoft.com/ink/2010/main" type="paragraph" rotatedBoundingBox="30295,7186 31726,3175 33344,3753 31913,77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A6C81F-9805-44E1-804E-20F0881736CD}" emma:medium="tactile" emma:mode="ink">
              <msink:context xmlns:msink="http://schemas.microsoft.com/ink/2010/main" type="line" rotatedBoundingBox="30295,7186 31726,3175 33344,3753 31913,7763"/>
            </emma:interpretation>
          </emma:emma>
        </inkml:annotationXML>
        <inkml:traceGroup>
          <inkml:annotationXML>
            <emma:emma xmlns:emma="http://www.w3.org/2003/04/emma" version="1.0">
              <emma:interpretation id="{B0501FB7-DDA1-41EF-B09A-042A3611B4BF}" emma:medium="tactile" emma:mode="ink">
                <msink:context xmlns:msink="http://schemas.microsoft.com/ink/2010/main" type="inkWord" rotatedBoundingBox="30295,7186 31726,3175 33344,3753 31913,7763"/>
              </emma:interpretation>
              <emma:one-of disjunction-type="recognition" id="oneOf0">
                <emma:interpretation id="interp0" emma:lang="en-US" emma:confidence="0">
                  <emma:literal>-099 t</emma:literal>
                </emma:interpretation>
                <emma:interpretation id="interp1" emma:lang="en-US" emma:confidence="0">
                  <emma:literal>89¢</emma:literal>
                </emma:interpretation>
                <emma:interpretation id="interp2" emma:lang="en-US" emma:confidence="0">
                  <emma:literal>*09¢</emma:literal>
                </emma:interpretation>
                <emma:interpretation id="interp3" emma:lang="en-US" emma:confidence="0">
                  <emma:literal>88¢</emma:literal>
                </emma:interpretation>
                <emma:interpretation id="interp4" emma:lang="en-US" emma:confidence="0">
                  <emma:literal>-0994</emma:literal>
                </emma:interpretation>
              </emma:one-of>
            </emma:emma>
          </inkml:annotationXML>
          <inkml:trace contextRef="#ctx0" brushRef="#br0">4731-1606 322 0,'0'0'6'0,"-22"0"2"0,-1 3 0 16,-13 4 2-16,-1 5 2 15,-6 4 2-15,-8 10 1 16,-2 3 0-16,5 10-5 16,13 6-2-16,10 10-1 0,9-5 0 15,9 2-2-15,10-3 0 16,13-9-2-16,13-10 0 16,6-7 0-16,11-13-1 15,-1-10 2-15,6-17-2 16,-5-13-1-16,-2-1 0 0,-8-10-1 15,-4-6 0-15,-9-3-1 16,-11 6 0-16,-8-9-1 16,-4 5-2-16,-10 10 1 15,-9 1-2-15,-7 12-4 0,6 10-9 16,-8 8-38-16,-1 7-24 16,6 7-6-16</inkml:trace>
          <inkml:trace contextRef="#ctx0" brushRef="#br0" timeOffset="609.373">5985-2355 415 0,'0'0'5'16,"-20"0"0"-16,4 0 1 15,4 7 1-15,-2 17 0 16,1 7 1-16,8 14 2 16,-2 14-1-16,7 11-4 0,16 13-1 15,12 10-4-15,-12-3-13 16,16-10-53-16,-2 10-18 16</inkml:trace>
          <inkml:trace contextRef="#ctx0" brushRef="#br0" timeOffset="812.534">5772-2180 458 0,'0'0'2'0,"0"0"1"15,7 0 1-15,21 0 0 0,24 9 1 16,22 0-3-16,26 7-9 15,6-9-28-15,36 15-47 16,16 1-2-16</inkml:trace>
          <inkml:trace contextRef="#ctx0" brushRef="#br0" timeOffset="422.854">4870-1644 398 0,'0'0'6'0,"-9"10"1"16,9 5 0-16,-4 1 1 15,4 6 1-15,0 3 0 0,9 12-1 16,11-5 1-16,12 0-5 16,7-4-1-16,9-1-1 15,7-11 0-15,3-10 0 16,-3-6-1-16,0-2 1 0,-7-18 0 16,-6-7-1-16,-13-1 0 15,-3-7 0-15,-14 0 0 16,-8-8-1-16,-4 8 1 15,0-4 0-15,-10 8-1 0,-3 1 0 16,3 11 0-16,4 7 1 16,6 12-1-16,0 0 2 15,0 0-1-15,2 22 0 16,12-1 0-16,9 16 0 16,-1-2 0-16,7 3-4 0,0 11-9 15,1-20-17-15,-2 9-55 16,4-6-2-16</inkml:trace>
          <inkml:trace contextRef="#ctx0" brushRef="#br0" timeOffset="-9078.197">4406 844 327 0,'0'0'7'0,"0"0"3"0,0 0 4 16,0 0 3-16,0 0 1 15,0 0 2-15,10-7 0 16,-10 7 1-16,0 0-6 0,0 0-4 16,0 0-3-16,0 0-2 15,12 7-2-15,-12 6-1 16,0 2-1-16,0 9 0 16,0 7-1-16,0 2 1 0,0 8-1 15,0-2 1-15,0 9-2 16,0-4 0-16,0-1 0 15,-6 2 0-15,6-4 0 0,0-3 0 16,0 2 0-16,0-6 0 16,0-1 0-16,0-5 0 15,10-1 0-15,-4-5 0 16,-3-6 0-16,4 0 0 16,-7-16 0-16,6 20 0 15,-6-20 0-15,0 0 0 0,0 13 0 16,0-13 0-16,0 0 0 15,0 12 0-15,0-12 0 16,0 14 0-16,0-14 0 0,0 18 0 16,0-18 0-16,3 17 0 15,-3-17 0-15,0 0 0 16,0 12 0-16,0-12 0 16,0 0 0-16,0 0 0 0,0 0 0 15,0 0 0-15,0 0 0 16,0 0 0-16,0 0-75 15,0 0-17-15</inkml:trace>
          <inkml:trace contextRef="#ctx0" brushRef="#br0" timeOffset="-8343.8349">4477-186 321 0,'0'0'5'15,"0"0"3"-15,0 0 3 16,-6 6 3-16,6-6 2 16,-23 22 1-16,9-2 0 0,-11 5 1 15,-1 4-5-15,-3 13-2 16,6 3-4-16,2 3-2 16,5 1-2-16,2-5 1 0,14-2-2 15,7-9 0-15,18-15 0 16,21-8-1-16,2-10 0 15,19-12 0-15,2-14 0 16,2-11 0-16,2 0 0 0,-12-8-1 16,-9 2 1-16,-17-1-1 15,-12-1 1-15,-23 5-1 16,-3 9 0-16,-27 2-1 16,-11 11-1-16,-1 10-7 0,-13 2-16 15,-16 12-57-15,26 14-1 16</inkml:trace>
        </inkml:traceGroup>
      </inkml:traceGroup>
    </inkml:traceGroup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9:11.0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F055C80-BA9C-49C5-B977-D8A1686D950C}" emma:medium="tactile" emma:mode="ink">
          <msink:context xmlns:msink="http://schemas.microsoft.com/ink/2010/main" type="inkDrawing" rotatedBoundingBox="29663,17656 29903,12484 29963,12487 29722,17659" semanticType="verticalRange" shapeName="Line">
            <msink:sourceLink direction="with" ref="{C8E283EF-4356-49F3-A362-1F99A1617CDB}"/>
          </msink:context>
        </emma:interpretation>
      </emma:emma>
    </inkml:annotationXML>
    <inkml:trace contextRef="#ctx0" brushRef="#br0">273 0 337 0,'0'0'6'15,"0"0"2"-15,0 0 2 16,0 0 2-16,0 0 1 16,0 0 1-16,0 0 0 0,0 17 0 15,0 13-4-15,-5 4-3 16,5 14-1-16,-7 11-1 15,-2 17-3-15,-2 8 0 16,2 22-1-16,-3 17 0 0,-4 8 0 16,5 19-1-16,-5 14 1 15,4 12 0-15,1 14 1 16,-1 9 1-16,3 11 0 16,2 4 0-16,-3 11 2 0,6 6 0 15,2 4 0-15,-5 5 0 16,4-2-1-16,3 0 1 15,-4-4-1-15,-2-9-2 16,0-10-2-16,-4-14 0 16,0-13 0-16,-2-22 0 0,-1-21 0 15,-3-20 0-15,6-22 0 16,0-32-15-16,7-26-49 16,0-10-24-16,3-35-2 0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42.7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40E56E-E805-4AF2-95CC-0BD44CA55CB1}" emma:medium="tactile" emma:mode="ink">
          <msink:context xmlns:msink="http://schemas.microsoft.com/ink/2010/main" type="writingRegion" rotatedBoundingBox="27464,3489 28387,4485 25474,7188 24550,6193"/>
        </emma:interpretation>
      </emma:emma>
    </inkml:annotationXML>
    <inkml:traceGroup>
      <inkml:annotationXML>
        <emma:emma xmlns:emma="http://www.w3.org/2003/04/emma" version="1.0">
          <emma:interpretation id="{F9D3C721-7099-4B36-B9B5-91C0ABA5279A}" emma:medium="tactile" emma:mode="ink">
            <msink:context xmlns:msink="http://schemas.microsoft.com/ink/2010/main" type="paragraph" rotatedBoundingBox="27464,3489 28387,4485 27697,5125 26773,4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AC3CF2-61DC-41CE-B150-5F393C1DA3D3}" emma:medium="tactile" emma:mode="ink">
              <msink:context xmlns:msink="http://schemas.microsoft.com/ink/2010/main" type="line" rotatedBoundingBox="27464,3489 28387,4485 27697,5125 26773,4130">
                <msink:destinationLink direction="with" ref="{EF58117F-05DE-4507-A898-2B5B8E880304}"/>
                <msink:destinationLink direction="with" ref="{8CD21697-C59F-4F94-B6BF-D913BCC8C6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80D2597-69F0-479E-B6A7-8CADC865C099}" emma:medium="tactile" emma:mode="ink">
                <msink:context xmlns:msink="http://schemas.microsoft.com/ink/2010/main" type="inkWord" rotatedBoundingBox="27464,3489 28387,4485 27697,5125 26773,4130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As</emma:literal>
                </emma:interpretation>
                <emma:interpretation id="interp2" emma:lang="en-US" emma:confidence="0">
                  <emma:literal>in</emma:literal>
                </emma:interpretation>
                <emma:interpretation id="interp3" emma:lang="en-US" emma:confidence="0">
                  <emma:literal>as</emma:literal>
                </emma:interpretation>
                <emma:interpretation id="interp4" emma:lang="en-US" emma:confidence="0">
                  <emma:literal>on</emma:literal>
                </emma:interpretation>
              </emma:one-of>
            </emma:emma>
          </inkml:annotationXML>
          <inkml:trace contextRef="#ctx0" brushRef="#br0">243-2123 422 0,'0'0'5'16,"0"0"0"-16,0 0 2 16,0 0 0-16,5 12 1 0,-1-2 1 15,3 11 1-15,-2 4 0 16,6 7-4-16,1 13-1 16,2 10 0-16,4 15-2 15,9 7 0-15,-5 6-2 0,4 17-1 16,-7-6-1-16,0-2-2 15,10-3-8-15,-8-14-15 16,0-11-58-16,2-15-2 16</inkml:trace>
          <inkml:trace contextRef="#ctx0" brushRef="#br0" timeOffset="531.251">287-2104 338 0,'0'0'9'0,"0"0"3"15,0 0 3-15,0 0 1 0,0 0 0 16,27 0 1-16,1 0 1 16,20-3-1-16,11-1-8 15,15-2-2-15,3 4-3 16,4 2-2-16,0 0 0 0,-10 12-2 15,-18 1 0-15,-10 3 1 16,-20 7-1-16,-20 9-1 16,-6-3 1-16,-26 6 1 15,-4-3-1-15,-5 0 1 0,5 4-1 16,1-5-1-16,13 5 1 16,15-7 1-16,8 0-1 15,25-7-1-15,16-3 2 16,10-2-1-16,9 5 0 0,7-2 0 15,1 2 0-15,-12-3 0 16,-3 6-1-16,-11 11 2 16,-16 3-2-16,-8 5 1 15,-16 2-1-15,-6 2 0 16,-10-1 1-16,-15-2 0 0,-7 4 2 16,-5-14 0-16,3-2 0 15,-5-7 2-15,4-8-1 16,-11-4 2-16,14-14-4 0,7 0-4 15,9-10-17-15,9-12-61 16,7-11-6-16</inkml:trace>
        </inkml:traceGroup>
      </inkml:traceGroup>
    </inkml:traceGroup>
    <inkml:traceGroup>
      <inkml:annotationXML>
        <emma:emma xmlns:emma="http://www.w3.org/2003/04/emma" version="1.0">
          <emma:interpretation id="{79B1F3CE-6469-4B15-B3D5-126EEDDF3BFF}" emma:medium="tactile" emma:mode="ink">
            <msink:context xmlns:msink="http://schemas.microsoft.com/ink/2010/main" type="paragraph" rotatedBoundingBox="24586,6224 25121,5762 25306,5977 24771,64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15F811-C6D3-4C08-B428-70DD24BB45E5}" emma:medium="tactile" emma:mode="ink">
              <msink:context xmlns:msink="http://schemas.microsoft.com/ink/2010/main" type="line" rotatedBoundingBox="24586,6224 25121,5762 25306,5977 24771,6438"/>
            </emma:interpretation>
          </emma:emma>
        </inkml:annotationXML>
        <inkml:traceGroup>
          <inkml:annotationXML>
            <emma:emma xmlns:emma="http://www.w3.org/2003/04/emma" version="1.0">
              <emma:interpretation id="{7C82B296-2104-40AC-9FBC-B70C1E2BC3E8}" emma:medium="tactile" emma:mode="ink">
                <msink:context xmlns:msink="http://schemas.microsoft.com/ink/2010/main" type="inkWord" rotatedBoundingBox="24586,6224 25121,5762 25306,5977 24771,6438"/>
              </emma:interpretation>
              <emma:one-of disjunction-type="recognition" id="oneOf1">
                <emma:interpretation id="interp5" emma:lang="en-US" emma:confidence="0">
                  <emma:literal>o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C</emma:literal>
                </emma:interpretation>
                <emma:interpretation id="interp8" emma:lang="en-US" emma:confidence="0">
                  <emma:literal>0</emma:literal>
                </emma:interpretation>
                <emma:interpretation id="interp9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4501.045">-1914 57 301 0,'0'0'3'15,"-18"6"3"-15,-2 8 3 16,-6 5 2-16,-13 10 1 0,4 2 0 16,-6 9 3-16,-2 5-1 15,11 2-3-15,10-2-4 16,12-6 1-16,14-16-2 15,24-11-2-15,20-12 0 0,7-9-1 16,13-17 0-16,6-15 0 16,0-8 1-16,-6-6-2 15,-6-2-1-15,-18-1 4 16,-15 3-3-16,-22 8 0 16,-7 4 0-16,-20 12-1 0,-22 13 0 15,-6 12-1-15,-13 12 0 16,0 25-5-16,0 3-13 15,8 18-59-15,18 3-2 16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43.5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3FCD592-4250-40FB-8BDF-92F460712CF3}" emma:medium="tactile" emma:mode="ink">
          <msink:context xmlns:msink="http://schemas.microsoft.com/ink/2010/main" type="writingRegion" rotatedBoundingBox="28731,3761 29114,3761 29114,4752 28731,4752">
            <msink:destinationLink direction="with" ref="{3FE00853-35D6-49BD-A363-980CCC5EF0AA}"/>
            <msink:destinationLink direction="with" ref="{8CD21697-C59F-4F94-B6BF-D913BCC8C61B}"/>
          </msink:context>
        </emma:interpretation>
      </emma:emma>
    </inkml:annotationXML>
    <inkml:traceGroup>
      <inkml:annotationXML>
        <emma:emma xmlns:emma="http://www.w3.org/2003/04/emma" version="1.0">
          <emma:interpretation id="{794CD84A-B81F-41E8-BA4E-CE93505C7ECB}" emma:medium="tactile" emma:mode="ink">
            <msink:context xmlns:msink="http://schemas.microsoft.com/ink/2010/main" type="paragraph" rotatedBoundingBox="28731,3761 29114,3761 29114,4752 28731,4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BE1865-2155-4D33-89E1-A9E1277BBC4C}" emma:medium="tactile" emma:mode="ink">
              <msink:context xmlns:msink="http://schemas.microsoft.com/ink/2010/main" type="line" rotatedBoundingBox="28731,3761 29114,3761 29114,4752 28731,4752"/>
            </emma:interpretation>
          </emma:emma>
        </inkml:annotationXML>
        <inkml:traceGroup>
          <inkml:annotationXML>
            <emma:emma xmlns:emma="http://www.w3.org/2003/04/emma" version="1.0">
              <emma:interpretation id="{DE517724-268C-4031-9598-4F734D700750}" emma:medium="tactile" emma:mode="ink">
                <msink:context xmlns:msink="http://schemas.microsoft.com/ink/2010/main" type="inkWord" rotatedBoundingBox="28731,3761 29114,3761 29114,4752 28731,4752"/>
              </emma:interpretation>
              <emma:one-of disjunction-type="recognition" id="oneOf0">
                <emma:interpretation id="interp0" emma:lang="en-US" emma:confidence="1">
                  <emma:literal>(</emma:literal>
                </emma:interpretation>
                <emma:interpretation id="interp1" emma:lang="en-US" emma:confidence="0">
                  <emma:literal>{</emma:literal>
                </emma:interpretation>
                <emma:interpretation id="interp2" emma:lang="en-US" emma:confidence="0">
                  <emma:literal>[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2255-2165 417 0,'0'0'6'0,"0"0"1"15,0 0 1-15,-9-6 1 16,-5 3 2-16,-4 3-1 16,-5 3 1-16,-3 3 0 0,-6 7-4 15,-7 10-2-15,0 5-1 16,5 5 1-16,-3 15-5 15,3-4 0-15,8 18 0 0,-1 5 0 16,11 4 0-16,7-1 0 16,9 8 0-16,7 2 0 15,22-3 0-15,6-9 0 16,27-1-8-16,2 0-53 0,23-15-27 16,9-18-2-16</inkml:trace>
        </inkml:traceGroup>
      </inkml:traceGroup>
    </inkml:traceGroup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42.3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D9CD9F2-4F8B-439D-A679-94548A66DE8A}" emma:medium="tactile" emma:mode="ink">
          <msink:context xmlns:msink="http://schemas.microsoft.com/ink/2010/main" type="writingRegion" rotatedBoundingBox="25199,3780 25786,3780 25786,4958 25199,4958"/>
        </emma:interpretation>
      </emma:emma>
    </inkml:annotationXML>
    <inkml:traceGroup>
      <inkml:annotationXML>
        <emma:emma xmlns:emma="http://www.w3.org/2003/04/emma" version="1.0">
          <emma:interpretation id="{AFAFFC7D-E77A-4D26-8E4C-DF1C1C180E88}" emma:medium="tactile" emma:mode="ink">
            <msink:context xmlns:msink="http://schemas.microsoft.com/ink/2010/main" type="paragraph" rotatedBoundingBox="25199,3780 25786,3780 25786,4958 25199,4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805977-56D2-4C71-8CBB-402D126CBF5C}" emma:medium="tactile" emma:mode="ink">
              <msink:context xmlns:msink="http://schemas.microsoft.com/ink/2010/main" type="line" rotatedBoundingBox="25199,3780 25786,3780 25786,4958 25199,4958"/>
            </emma:interpretation>
          </emma:emma>
        </inkml:annotationXML>
        <inkml:traceGroup>
          <inkml:annotationXML>
            <emma:emma xmlns:emma="http://www.w3.org/2003/04/emma" version="1.0">
              <emma:interpretation id="{4CFF5E96-EAA3-424F-B932-7D0455D2D270}" emma:medium="tactile" emma:mode="ink">
                <msink:context xmlns:msink="http://schemas.microsoft.com/ink/2010/main" type="inkWord" rotatedBoundingBox="25199,3780 25786,3780 25786,4958 25199,4958"/>
              </emma:interpretation>
              <emma:one-of disjunction-type="recognition" id="oneOf0">
                <emma:interpretation id="interp0" emma:lang="en-US" emma:confidence="1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#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-1660-977 346 0,'0'0'6'0,"0"0"4"16,0 0 3-16,0-16 2 0,7-7-1 16,-5-3 1-16,9-8 0 15,-2-10 0-15,1-15-7 16,10-9-3-16,1-6-3 15,2-8-1-15,3-8-1 0,6-4 0 16,7 0-1-16,-3 2 0 16,-4 6 1-16,0 2 1 15,-6 13-1-15,-1 17 0 16,-5 11 1-16,-10 15-2 16,-4 12 1-16,-6 16 2 0,16 6 0 15,-6 24 0-15,6 15 1 16,0 18 1-16,3 11-2 15,4 16 1-15,-3 7 1 0,-4 9-4 16,0-4-5-16,0 1-13 16,-4-3-33-16,-1-20-32 15,-2-10-3-15</inkml:trace>
          <inkml:trace contextRef="#ctx0" brushRef="#br0" timeOffset="187.486">-1628-1421 307 0,'0'0'11'0,"0"0"4"15,-12 0 2-15,12 0 1 16,5-8 1-16,22-2-1 16,12-6 0-16,15 0 0 0,17-6-16 15,20 2-22-15,15-5-57 16,10-5-3-16</inkml:trace>
        </inkml:traceGroup>
      </inkml:traceGroup>
    </inkml:traceGroup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9:27.0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2EE177E-C7C5-483E-B13B-157A30D35C3B}" emma:medium="tactile" emma:mode="ink">
          <msink:context xmlns:msink="http://schemas.microsoft.com/ink/2010/main" type="inkDrawing" rotatedBoundingBox="13269,10649 19905,10322 20011,12475 13375,12802" hotPoints="19640,10806 19570,12546 14146,12329 14216,10589" semanticType="enclosure" shapeName="Rectangle">
            <msink:destinationLink direction="with" ref="{1A84E1F2-B9B2-4CBA-A6DC-F8106A830030}"/>
          </msink:context>
        </emma:interpretation>
      </emma:emma>
    </inkml:annotationXML>
    <inkml:trace contextRef="#ctx0" brushRef="#br0">-1 146 233 0,'0'0'9'0,"0"0"3"15,0 0 3-15,0-16 1 16,5 2 3-16,2 2 0 0,6-4 1 16,-1 3 2-16,4-4-9 15,4 1-2-15,-1 7-3 16,4 2-1-16,6 1-2 16,0 3 0-16,0 3-1 0,10 0 1 15,2 0 0-15,8 0 1 16,3-3 0-16,6 0 0 15,3-1-1-15,4 1-1 16,2 3 0-16,1 0-2 0,-4 0 0 16,1 0-1-16,-8 0 0 15,-2 3 0-15,0 4-1 16,-4 3 1-16,-3-1-1 16,1-2 0-16,3 5 1 0,-1-3-1 15,1 1 0-15,-1-4 1 16,-3 8-1-16,7-4 1 15,-2-4 0-15,1 1-1 16,0-5 1-16,5 5-1 0,-1-7 0 16,6 0 1-16,0 0-1 15,5 3 0-15,4-6 1 16,1 3-1-16,1-3 0 16,2 3 1-16,-2 0-1 0,1 0 0 15,-5 0 1-15,3 6-1 16,1 0 0-16,-8 4 0 15,1-3 0-15,-3 2 1 16,-1 1-1-16,0-1 0 0,-2-2 1 16,2-5-1-16,1 4 1 15,2-6 0-15,4 0 1 16,2 0 0-16,5-6-1 16,3 0 1-16,-1 0-1 0,7 0 0 15,-2-1 0-15,-5 1 0 16,3 3 0-16,-5 0-1 15,-4 0 0-15,-6-1 1 16,-1 4-1-16,-5 0 1 0,-1 0-1 16,0 0 1-16,-2 0 0 15,1 4 0-15,-1-4 0 16,-2 0 0-16,-2 3 0 16,0 0 0-16,-6 0 0 0,2-3 0 15,-6 0 0-15,-1 0-1 16,2 0 1-16,-5 0-1 15,2-3 1-15,2-3 0 16,-7-1 0-16,4 0 2 0,1 1-3 16,-6 0 0-16,-4 0 0 15,-1-1 0-15,-9 4 0 16,-1 0 0-16,-8 3 0 16,-14 0 0-16,16-3 0 0,-16 3 0 15,0 0 0-15,12-3 0 16,-12 3 0-16,0 0 0 15,13 0 0-15,-13 0 0 16,10 0 0-16,-10 0 0 0,0 0 0 16,0 0 0-16,0 0 0 15,-7 19-77-15,-9-13-12 16</inkml:trace>
    <inkml:trace contextRef="#ctx0" brushRef="#br0" timeOffset="57224.309">5660-1229 370 0,'0'0'5'16,"0"0"1"-16,0 0 1 15,0-13 1-15,0 13 0 16,-10-12 1-16,10 12 2 0,-19-23 0 16,3 11-2-16,-4-2-2 15,-6 2 1-15,-2-1 0 16,-15-3-1-16,2-1-1 15,-14 5-1-15,4-4-1 0,-18 0-2 16,-4 3 1-16,-8 3-3 16,-9 1 1-16,-3 3-1 15,-15 6 0-15,0-4 0 0,-9 4 0 16,-2 4 0-16,-7-4 0 16,1 3 0-16,-3-3 0 15,-2 0 0-15,1 0 1 16,-3-10-1-16,4 3 1 15,-8-1-1-15,10-6 1 0,-2-3-1 16,4 1 0-16,5 1 1 16,0-8-1-16,4 8 1 15,2-8-1-15,10-1 0 16,0 5 1-16,2 3-1 0,2 1 1 16,2 2-1-16,4 0 0 15,-1 4 1-15,1 3-2 16,-5 0 1-16,2 6 0 15,-1-8 0-15,1 8 0 0,-1 0 0 16,4 0 0-16,3 8 0 16,-4-6 0-16,14 8 0 15,-1-4 1-15,3 7-1 16,2-1 1-16,1 1-1 0,-2 3 0 16,2 0 1-16,2 7-1 15,-8-3 0-15,1 5-1 16,-1 1 1-16,-3 3 0 0,6-2 0 15,2 7-1-15,-2-2 1 16,4 0 0-16,6 3 0 16,8-2 0-16,5 2 0 15,7 0 0-15,2 4 0 16,11-5 1-16,-1 5 0 0,8-4 0 16,5 4-1-16,3 7 1 15,1-9 0-15,3 5-1 16,3 0 0-16,3 2 0 15,1 2-1-15,2 3 1 0,0-5 0 16,5 5 0-16,2 2 0 16,-4-4 0-16,4 6 0 15,4-9 0-15,2 4 0 16,7-3 1-16,3-3 0 0,6-4 1 16,8-1-2-16,2 0 0 15,3-4 0-15,6-2 0 16,5-1 0-16,2 1 0 0,5 2 0 15,-3 2 0-15,5-3 0 16,0 7 0-16,6-4 0 16,0 2 0-16,8 0 0 15,2 1 0-15,5-6 0 16,5-4 0-16,6 6 0 0,4-9 0 16,1-2 0-16,5-4 0 15,6-3 0-15,-2-4 0 16,4 2 0-16,-1-8 0 15,2 0 0-15,-3-2 0 0,0-4 0 16,4 2 0-16,-1-2 0 16,0-2 0-16,1-4 0 15,6-4 0-15,-7-4 0 16,6-2 0-16,1 4 0 0,-3-4 0 16,0 0 0-16,2 0 0 15,-6 0 0-15,-3-1 0 16,-2 1 0-16,-5 4 0 0,1-1 0 15,-3-3 0-15,-4 0 0 16,-6 0 0-16,-4-1 0 16,-3 5 0-16,1-5 0 15,-7 1 0-15,2 0 0 0,-4 1 0 16,-5-1 0-16,3-1 0 16,1 1 0-16,-1 1 0 15,2-5 0-15,-2 0 0 16,4 1 0-16,-3-3 0 15,9 3 0-15,-6-3 0 0,2-1 0 16,-2 3 0-16,0 1 0 16,-2-7 0-16,-2 7 0 15,1-3 0-15,-4 3 0 16,8-7 0-16,-5 3 0 0,4 1 0 16,0-7 0-16,2 4 0 15,2-8 0-15,-8 7 0 16,-2-9 0-16,-4 7 0 0,-3-5 0 15,-10 4 0-15,-2-3 0 16,-7 4 0-16,-11-4 0 16,1 0 0-16,-6-1 0 15,0-2 0-15,-7 4 0 0,0-10 0 16,-4 9 0-16,4-2 0 16,-2 2 0-16,-2-5 0 15,-6 12 0-15,1-3 0 16,-7 3 0-16,0-5 0 15,-7 3 0-15,-2-4 0 0,-4-4 0 16,-6 0 0-16,0-7 0 16,-1 0 0-16,1-6 0 15,-4-1 0-15,1 5 0 16,-1 3 0-16,-3 1 0 0,-3 9 0 16,-3 5 0-16,-10 3 0 15,-6 11 0-15,-10 3 0 16,-13 5 0-16,-13 8 0 0,-25 11 0 15,-10 14-18-15,-27 19-73 16,-31 10-4-16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08.3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B858ECA-D6E2-4D5E-93F1-39D523D9FFCE}" emma:medium="tactile" emma:mode="ink">
          <msink:context xmlns:msink="http://schemas.microsoft.com/ink/2010/main" type="inkDrawing" rotatedBoundingBox="566,8809 2600,7430 2939,7930 905,9309" semanticType="callout" shapeName="Other">
            <msink:sourceLink direction="with" ref="{3ADA952D-873E-4B0A-B712-7288B5FE97C8}"/>
          </msink:context>
        </emma:interpretation>
      </emma:emma>
    </inkml:annotationXML>
    <inkml:trace contextRef="#ctx0" brushRef="#br0">-2 1009 304 0,'0'0'8'16,"0"0"4"-16,0 0 2 0,0 0 2 15,0 0 3-15,0 0 0 16,0 0-2-16,0 13 1 15,0-1-7-15,0 4-4 0,0 7-1 16,0 2-2-16,3 11-1 16,1 9 0-16,5 3 2 15,-2 6-1-15,9 1-1 16,0-3 0-16,5 3 0 16,6-8 0-16,1-5 0 0,5-20 0 15,9-12 0-15,7-20 1 16,11-19-1-16,11-19 0 15,7-18-1-15,16-18 1 0,5-13-1 16,11-9 1-16,0-2-3 16,-4-1 0-16,6 2 0 15,-9 1 0-15,1 10 0 16,-11 6 0-16,0 6 0 16,-6 14 0-16,-9 2 0 0,-7 14 0 15,-7 5 0-15,-6 8 0 16,-10 6 0-16,-5 4 0 15,-18 4 0-15,3 11 0 0,-7-1 0 16,-5 11 0-16,-7-4 0 16,-9 10 0-16,13-6 0 15,-13 6 0-15,0 0 0 16,0 0 0-16,0 0 0 0,0 9 0 16,19-2-88-16,-19-7-2 15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10.2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9086DDC-2050-408E-9BB6-E4C0947BE305}" emma:medium="tactile" emma:mode="ink">
          <msink:context xmlns:msink="http://schemas.microsoft.com/ink/2010/main" type="inkDrawing" rotatedBoundingBox="24518,1782 28206,-398 28597,262 24909,2443" semanticType="callout" shapeName="Other">
            <msink:sourceLink direction="to" ref="{0EC67E13-0653-4287-81F9-693F1775555F}"/>
          </msink:context>
        </emma:interpretation>
      </emma:emma>
    </inkml:annotationXML>
    <inkml:trace contextRef="#ctx0" brushRef="#br0">100 1791 371 0,'0'0'5'0,"0"0"5"0,-16-3-2 16,16 3 1-16,-23-15 2 15,13 9 2-15,-3 4 0 16,-3-6 3-16,7 2-6 16,9 6-5-16,-14 0 1 0,14 0-1 15,-7 14-1-15,7 0 0 16,7 13-2-16,0 9-1 16,2 12 1-16,-2 7 3 15,0 2-1-15,2 11-2 16,0 8 3-16,5-1-5 0,-5-9 0 15,10-9 0-15,1-7 0 16,12-6 0-16,7-17 0 16,16-17 0-16,9-26 0 15,13-23 0-15,17-25 0 0,18-21 0 16,24-24 0-16,12-26 0 16,20-12 0-16,16-29 0 15,11 6 0-15,16-14 0 16,7 8 0-16,5-1 0 0,-1 11 0 15,-6 11 0-15,-10 10 0 16,-13 30 0-16,-22 8 0 16,-25 18 0-16,-22 23 0 0,-26 13 0 15,-21 12 0-15,-22 16 0 16,-19 4 0-16,-11 9 0 16,-13 2 0-16,-12 10 0 15,0 0 0-15,14-10 0 0,-14 10 0 16,0 0 0-16,0 0 0 15,0 0 0-15,0 0-49 16,0 20-41-16,0 9-2 16</inkml:trace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19.3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B8A979C-EC6E-49AA-B950-C00E9A66DA33}" emma:medium="tactile" emma:mode="ink">
          <msink:context xmlns:msink="http://schemas.microsoft.com/ink/2010/main" type="inkDrawing" rotatedBoundingBox="761,5873 7308,5834 7309,5990 762,6029" shapeName="Other"/>
        </emma:interpretation>
      </emma:emma>
    </inkml:annotationXML>
    <inkml:trace contextRef="#ctx0" brushRef="#br0">-6 12 340 0,'0'0'9'0,"0"0"3"16,0 0 3-16,0 0 1 16,0 0 0-16,0-12 0 0,0 12-1 15,0 0 1-15,0 0-9 16,0 0-4-16,6-7-2 16,10 10 0-16,7 1-1 0,5 5 0 15,15 3 0-15,5-2 1 16,13 0-1-16,7 2 1 15,10 2-1-15,8-1 1 16,5-1 0-16,12 2-1 0,3-2 1 16,6-2-1-16,5-4 1 15,8-3-1-15,7 0 1 16,6-3-1-16,5 0 1 16,1-6-1-16,5 0 1 15,0 0-1-15,1-1 0 0,-1-2 1 16,-4 3-1-16,-1-2 1 15,-4 2-1-15,2 2 0 16,-4-4 1-16,-3 3-1 16,-2 0 0-16,-2 2 1 0,-2-5-1 15,-6 12 0-15,-1-4 0 16,0 0 0-16,-5 0 0 16,-2 7 0-16,-1-4 1 15,1-1-1-15,2-2 0 0,2 0 0 16,0 0 1-16,-1 0-1 15,6 0 1-15,-2-2-1 16,4-1 1-16,-4 0 0 0,1 3 0 16,-4 0 0-16,-3-8 0 15,-7 8 1-15,1-6-1 16,-10 2 0-16,-7 2 0 16,-3-6 0-16,-12 2 0 0,-7 4 0 15,-11-2-1-15,-7-2 0 16,-12 3 1-16,-9 0-1 15,-9 0 0-15,-7 3-2 16,-16 0-4-16,16 0-12 16,-16 0-55-16,-9 0-12 0</inkml:trace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19.8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3E3B46-367B-4216-94E3-ED8C3C7EDE18}" emma:medium="tactile" emma:mode="ink">
          <msink:context xmlns:msink="http://schemas.microsoft.com/ink/2010/main" type="inkDrawing" rotatedBoundingBox="6019,5525 7328,4992 7768,6073 6458,6605" shapeName="Other"/>
        </emma:interpretation>
      </emma:emma>
    </inkml:annotationXML>
    <inkml:trace contextRef="#ctx0" brushRef="#br0">154 0 386 0,'0'0'6'16,"0"0"1"-16,0 0 0 16,0 0 0-16,0 0 1 15,0 6 0-15,0-6 1 0,16 15-1 16,4-5-5-16,6 3-1 15,9 3-1-15,6 6 1 16,11 1-1-16,3 3 0 16,10 3 0-16,6 0 1 0,9 2-1 15,1 2 0-15,6 3 2 16,0 2-1-16,-7-4-1 16,1 3 1-16,-14 1-1 15,-2-4 0-15,-16 6 1 0,-12-1-1 16,-7-1 0-16,-21 0 0 15,-9 5 1-15,-9-5-1 16,-21 2 1-16,-7 1 1 16,-12-3 0-16,-12 0 0 0,-1-6 1 15,-9 1 1-15,-3-7 0 16,-4-5 0-16,5 4-3 16,2-5-2-16,-7-4 0 15,8 3 0-15,-1-5 0 0,3-1 0 16,4-4 0-16,6 4 0 15,3-4 0-15,7-2 0 16,9-1 0-16,4 1 0 16,5-5 0-16,8 8 0 0,-4 27-77 15,17-25-12-15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15.1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69 0 349 0,'0'0'3'0,"0"0"1"16,0 0 1-16,0 0 2 15,-9 13 0-15,6 3 2 0,-1 2 1 16,1 12 0-16,1 12 0 16,-2 8-1-16,-3 15 0 15,2 5 0-15,-2 15-2 0,0 3-1 16,1 3-1-16,-1 0-2 16,2-6 0-16,5-5-2 15,0-9-2-15,0-13-6 16,0-16-13-16,2-21-55 0,12 3-5 15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30.3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C78F88-303E-4DC0-AE7D-02C91D166562}" emma:medium="tactile" emma:mode="ink">
          <msink:context xmlns:msink="http://schemas.microsoft.com/ink/2010/main" type="writingRegion" rotatedBoundingBox="960,11088 22521,10603 22699,18517 1138,19002">
            <msink:destinationLink direction="with" ref="{6155EBC4-40D9-4651-92B1-CB7F4423F0C5}"/>
          </msink:context>
        </emma:interpretation>
      </emma:emma>
    </inkml:annotationXML>
    <inkml:traceGroup>
      <inkml:annotationXML>
        <emma:emma xmlns:emma="http://www.w3.org/2003/04/emma" version="1.0">
          <emma:interpretation id="{3054E19B-8F21-44BB-B4AD-A862FE7E0665}" emma:medium="tactile" emma:mode="ink">
            <msink:context xmlns:msink="http://schemas.microsoft.com/ink/2010/main" type="paragraph" rotatedBoundingBox="1238,11283 7834,10448 8023,11939 1426,12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37CC70-9B73-4F58-B445-5481A3DB3F55}" emma:medium="tactile" emma:mode="ink">
              <msink:context xmlns:msink="http://schemas.microsoft.com/ink/2010/main" type="line" rotatedBoundingBox="1238,11283 7834,10448 8023,11939 1426,12774"/>
            </emma:interpretation>
          </emma:emma>
        </inkml:annotationXML>
        <inkml:traceGroup>
          <inkml:annotationXML>
            <emma:emma xmlns:emma="http://www.w3.org/2003/04/emma" version="1.0">
              <emma:interpretation id="{93EF5231-ABED-41D5-A0B7-33C237706421}" emma:medium="tactile" emma:mode="ink">
                <msink:context xmlns:msink="http://schemas.microsoft.com/ink/2010/main" type="inkWord" rotatedBoundingBox="1238,11283 2878,11076 3048,12422 1408,12629">
                  <msink:destinationLink direction="with" ref="{6B389586-A6F3-48CB-B6A7-DE30C7B0E287}"/>
                  <msink:destinationLink direction="with" ref="{70DD41F2-DF90-494C-BD2F-51B7609A884C}"/>
                </msink:context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-4035-3560 378 0,'0'0'6'16,"-2"16"1"-16,-2-6 2 15,1 6 2-15,3 3 0 16,0 0 1-16,3 3 1 0,7 1 1 16,7-5-4-16,8-10-3 15,10-8-2-15,10-2 0 16,10-18-1-16,10-13-2 16,8-15 1-16,12-13-1 0,5-10 0 15,4-9-1-15,5-10 1 16,-5-3 0-16,2 0-2 15,-6 7 1-15,-6 5-1 16,-13 5-4-16,3 24-24 0,-10 7-57 16,-6 10-2-16</inkml:trace>
          <inkml:trace contextRef="#ctx0" brushRef="#br0" timeOffset="-328.129">-4147-3213 337 0,'0'0'8'0,"0"0"2"16,-10-13 3-16,10 13 3 0,0 0-1 15,-16-13 2-15,16 13 0 16,-20 0 0-16,20 0-7 15,-12 13-2-15,3 7-3 0,5 5-1 16,1 5 0-16,3 7-2 16,3 8 1-16,6-4-1 15,7 8 1-15,7-4-1 16,4-6 0-16,10-6 0 0,9-17 0 16,9-14 0-16,7-11 0 15,5-23-1-15,10-20 0 16,4-12 0-16,13-10-1 15,-5-6 1-15,-1 3-1 0,-1-1 1 16,-11 8-2-16,-5 15 2 16,-12 14-1-16,-11 8 0 15,-13 8 0-15,-12 9-3 16,0 6-4-16,-17-8-22 16,-6 18-55-16,0-21-3 0</inkml:trace>
        </inkml:traceGroup>
        <inkml:traceGroup>
          <inkml:annotationXML>
            <emma:emma xmlns:emma="http://www.w3.org/2003/04/emma" version="1.0">
              <emma:interpretation id="{03258BC2-1F0C-4869-8591-DEB067BCE5EE}" emma:medium="tactile" emma:mode="ink">
                <msink:context xmlns:msink="http://schemas.microsoft.com/ink/2010/main" type="inkWord" rotatedBoundingBox="4218,11201 7871,10739 8023,11939 4369,12401"/>
              </emma:interpretation>
              <emma:one-of disjunction-type="recognition" id="oneOf1">
                <emma:interpretation id="interp5" emma:lang="en-US" emma:confidence="0">
                  <emma:literal>-7</emma:literal>
                </emma:interpretation>
                <emma:interpretation id="interp6" emma:lang="en-US" emma:confidence="0">
                  <emma:literal>7.</emma:literal>
                </emma:interpretation>
                <emma:interpretation id="interp7" emma:lang="en-US" emma:confidence="0">
                  <emma:literal>-7.</emma:literal>
                </emma:interpretation>
                <emma:interpretation id="interp8" emma:lang="en-US" emma:confidence="0">
                  <emma:literal>t.</emma:literal>
                </emma:interpretation>
                <emma:interpretation id="interp9" emma:lang="en-US" emma:confidence="0">
                  <emma:literal>T.</emma:literal>
                </emma:interpretation>
              </emma:one-of>
            </emma:emma>
          </inkml:annotationXML>
          <inkml:trace contextRef="#ctx0" brushRef="#br1" timeOffset="-132130.758">-1338-3942 165 0,'0'0'4'0,"32"-4"1"16,5 0 2-16,8 4 4 16,13 0 1-16,22-2 3 0,7 2-3 15,23 2 3-15,12 2-1 16,7 2 0-16,4 2 1 16,11 0-1-16,8 0-2 0,-1-2 0 15,7 1-1-15,-6-2-1 16,-14 0-1-16,-3-3-4 15,-9 2-1-15,-20-4-5 16,-16 0-9-16,-15 0-32 16,-8 0-28-16,-28-6-6 0</inkml:trace>
          <inkml:trace contextRef="#ctx0" brushRef="#br1" timeOffset="-131787.005">393-4454 338 0,'0'0'1'0,"0"0"2"15,0 0 1-15,-12-8 0 0,12 8 1 16,0 0 0-16,16-8 0 16,2 2 0-16,15 6 0 15,12 0-3-15,10 0 0 0,9 0-1 16,10 6 0-16,11 4-1 15,2 2 2-15,3 0-2 16,-1 3 1-16,-2 1-1 16,-9 4 0-16,-7-1 1 0,-13 3 1 15,-19 11 1-15,-14 6 1 16,-18 5 0-16,-20 11 2 16,-29 6-1-16,-20 9 2 15,-21 10-1-15,-17 11-1 0,-22 8 0 16,-14 11-6-16,-6-2-46 15,-12 21-29-15,-1 3-2 16</inkml:trace>
          <inkml:trace contextRef="#ctx0" brushRef="#br0" timeOffset="19091.413">1576-3405 308 0,'0'0'1'0,"0"0"-1"0,0 0 0 15,0 0 0-15,0 0 1 16,0 0 1-16,19 0 1 16,6-4 1-16,21-2 2 15,5-10-1-15,20-13 1 0,16-16-1 16,16-12-1-16,21-12-11 15,20-13-58-15,1-11-5 16</inkml:trace>
        </inkml:traceGroup>
      </inkml:traceGroup>
    </inkml:traceGroup>
    <inkml:traceGroup>
      <inkml:annotationXML>
        <emma:emma xmlns:emma="http://www.w3.org/2003/04/emma" version="1.0">
          <emma:interpretation id="{E8719443-2DB1-4150-B3C3-BEDAFC17EB32}" emma:medium="tactile" emma:mode="ink">
            <msink:context xmlns:msink="http://schemas.microsoft.com/ink/2010/main" type="paragraph" rotatedBoundingBox="1056,15344 22617,14858 22699,18517 1138,19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D49A52-522E-4C7E-88C7-80A976C228A3}" emma:medium="tactile" emma:mode="ink">
              <msink:context xmlns:msink="http://schemas.microsoft.com/ink/2010/main" type="inkBullet" rotatedBoundingBox="1066,15810 4169,15740 4208,17485 1106,17555"/>
            </emma:interpretation>
            <emma:one-of disjunction-type="recognition" id="oneOf2">
              <emma:interpretation id="interp10" emma:lang="en-US" emma:confidence="0">
                <emma:literal>→</emma:literal>
              </emma:interpretation>
            </emma:one-of>
          </emma:emma>
        </inkml:annotationXML>
        <inkml:trace contextRef="#ctx0" brushRef="#br1" timeOffset="-86656.6419">-4517 852 376 0,'0'0'4'0,"0"0"3"15,0 0 1-15,0 0 1 16,0 0 1-16,0 0 0 16,0 0 1-16,0 0 1 15,0 0-4-15,0 0 0 0,0 0-2 16,16 4 0-16,9 2-2 15,10-3 0-15,11 3 1 16,16-6-1-16,14 3-1 0,15-3 0 16,12 0-1-16,10-3 1 15,9-3 0-15,7-1 0 16,-3 1-1-16,2 2-2 16,-5-5 0-16,-10 6 0 0,-7-3 0 15,-10 1 0-15,-8 5 0 16,-17-2 0-16,-7 0 0 15,-18 2 0-15,-12-4 0 16,-4 4 0-16,-14 0 0 0,-16 0 0 16,9-4 0-16,-9 4-6 15,-9 10-63-15,-4-10-20 16</inkml:trace>
        <inkml:trace contextRef="#ctx0" brushRef="#br1" timeOffset="-86266.03">-3277 395 447 0,'0'0'1'0,"-12"-2"-1"15,12 2 1-15,-20-6-2 16,20 6 1-16,-17-8 0 16,17 8 0-16,-2-16 1 15,14 10 1-15,17-4 2 0,17 4 0 16,12 3 2-16,13-6 0 15,9 6 1-15,14 3 0 16,2 0-1-16,4 0-2 0,0 9 0 16,-1 0-1-16,-5 4-1 15,-9 7 0-15,-5 2 0 16,-13 1-1-16,-9 3 1 16,-16 2-2-16,-9 8 0 15,-17-1 0-15,-14 4 0 16,-2 2 0-16,-22 6 0 0,-13 0 0 15,-13 6 0-15,-10 3 0 16,-10 1 0-16,-13 4 0 16,-13 4 0-16,-5 5 0 0,-8-2 0 15,-2 6 0-15,-5-7 0 16,6 3 0-16,5-2 0 16,6-10 0-16,10 3 0 15,19-13 0-15,10-3 0 0,10-10 0 16,13-3 0-16,5-7 0 15,10 6 0-15,4-15 0 16,16 2-57-16,0-2-36 16</inkml:trace>
        <inkml:trace contextRef="#ctx0" brushRef="#br0" timeOffset="1078.125">-2878 1539 371 0,'0'0'6'0,"0"0"4"15,0 0 1-15,0 0 2 16,0 0 1-16,-3-6 2 15,3 6 0-15,0 0 0 16,-9-14-5-16,9 14-3 0,0 0-2 16,0 0-1-16,-7 16-2 15,7 4-1-15,0 9-1 16,0 6 1-16,12 6-2 16,6 12 0-16,3 4 0 0,9 3 0 15,11 2 0-15,5-4 0 16,2-9 0-16,7-14 0 15,9-12 0-15,8-21 0 16,1-14 0-16,8-30 0 16,6-23 0-16,3-11 0 0,7-21 0 15,0-6 0-15,-7 0 0 16,-3 5 0-16,-9 4 0 16,-18 16 0-16,-8 12 0 15,-13 18 0-15,-13 9 0 0,-14 16-20 16,-12 7-65-16,0 16-3 15</inkml:trace>
        <inkml:trace contextRef="#ctx0" brushRef="#br0" timeOffset="1421.937">-2562 1058 334 0,'0'0'7'16,"0"0"3"-16,-16 19 2 16,7-3 3-16,-2 6 1 15,2 1 0-15,2 10 1 0,2-1 1 16,5 5-6-16,5-2-2 16,11 2-3-16,11-11-2 15,5-2 0-15,17-8-1 0,-1-10 0 16,16-8-1-16,3-24 1 15,15-18 0-15,1-15 0 16,11-11 0-16,-4-17-4 16,3-10 0-16,-3 5 0 0,-5-5 0 15,-12 10 0-15,-15 11 0 16,-6 18 0-16,-17 6 0 16,0 21-79-16,-15 12-9 15</inkml:trace>
      </inkml:traceGroup>
      <inkml:traceGroup>
        <inkml:annotationXML>
          <emma:emma xmlns:emma="http://www.w3.org/2003/04/emma" version="1.0">
            <emma:interpretation id="{965281AE-13A4-4586-9BE1-FA0B191A5F4B}" emma:medium="tactile" emma:mode="ink">
              <msink:context xmlns:msink="http://schemas.microsoft.com/ink/2010/main" type="line" rotatedBoundingBox="5572,15242 22617,14858 22658,16684 5613,17068"/>
            </emma:interpretation>
          </emma:emma>
        </inkml:annotationXML>
        <inkml:traceGroup>
          <inkml:annotationXML>
            <emma:emma xmlns:emma="http://www.w3.org/2003/04/emma" version="1.0">
              <emma:interpretation id="{377B627C-BB46-446F-B29F-45A06AF80D04}" emma:medium="tactile" emma:mode="ink">
                <msink:context xmlns:msink="http://schemas.microsoft.com/ink/2010/main" type="inkWord" rotatedBoundingBox="5576,15452 7154,15416 7181,16597 5603,16633"/>
              </emma:interpretation>
              <emma:one-of disjunction-type="recognition" id="oneOf3">
                <emma:interpretation id="interp11" emma:lang="en-US" emma:confidence="0">
                  <emma:literal>F=</emma:literal>
                </emma:interpretation>
                <emma:interpretation id="interp12" emma:lang="en-US" emma:confidence="0">
                  <emma:literal>F</emma:literal>
                </emma:interpretation>
                <emma:interpretation id="interp13" emma:lang="en-US" emma:confidence="0">
                  <emma:literal>F:</emma:literal>
                </emma:interpretation>
                <emma:interpretation id="interp14" emma:lang="en-US" emma:confidence="0">
                  <emma:literal>Fen</emma:literal>
                </emma:interpretation>
                <emma:interpretation id="interp15" emma:lang="en-US" emma:confidence="0">
                  <emma:literal>Fey</emma:literal>
                </emma:interpretation>
              </emma:one-of>
            </emma:emma>
          </inkml:annotationXML>
          <inkml:trace contextRef="#ctx0" brushRef="#br1" timeOffset="-115157.933">64 454 351 0,'0'0'6'15,"0"0"2"-15,-2 19 5 16,2-19 2-16,0 19 2 0,0-3 1 15,2-3 1-15,12 3 1 16,-2-10-4-16,10 4-4 16,8-2-2-16,5-8-4 15,4 0-6-15,2 0 0 16,5 0 0-16,-1-6 0 0,-3 4 0 16,-7 0 0-16,-6 2 0 15,1 0 0-15,-11 2 0 16,-6-2-13-16,3-6-47 15,-16 6-28-15,0 0 0 0</inkml:trace>
          <inkml:trace contextRef="#ctx0" brushRef="#br1" timeOffset="-114782.945">1060 463 451 0,'0'0'3'0,"0"0"1"16,0 0 0-16,0 0 2 15,0 0 1-15,0 16 1 16,0-16 0-16,7 10 2 15,9-7-4-15,9 1-2 16,5-4-4-16,5 0 0 0,10-4 0 16,4-2 0-16,5-4 0 15,-3 7 0-15,2-10 0 16,-2 10-24-16,-10 3-62 16,-2-6-3-16</inkml:trace>
          <inkml:trace contextRef="#ctx0" brushRef="#br1" timeOffset="-114595.43">1021 900 395 0,'0'0'5'0,"0"0"4"15,0 0 1-15,10 7 3 16,6-7 1-16,4 0 1 15,5 0 0-15,14 0 0 16,3-7-5-16,10 1-3 0,2-7-4 16,11 3-3-16,0-9 0 15,-1 6-8-15,-13 16-60 16,4-15-20-16</inkml:trace>
          <inkml:trace contextRef="#ctx0" brushRef="#br1" timeOffset="-115829.814">41 0 412 0,'0'0'1'0,"0"0"0"16,0 0 0-16,0 0 3 15,0 0 0-15,-9 14 3 16,6-1 1-16,-3 7 0 16,3 5 1-16,-4 6 0 0,3 12 0 15,-2 5-1-15,6 6-1 16,-3 14-2-16,3 5-1 15,0 4-1-15,0 8-1 16,0 1 1-16,0 0-1 0,3-2-1 16,-3-4 0-16,4-5 1 15,-4-11-2-15,0-11 0 16,0-14-7-16,6-6-9 0,-10-2-64 16,4-31-6-16</inkml:trace>
          <inkml:trace contextRef="#ctx0" brushRef="#br1" timeOffset="-115454.767">184 109 355 0,'0'0'7'15,"0"0"4"-15,0 0 2 16,-7-12 2-16,7 12 0 16,-16-10 0-16,16 10 1 0,-19-6 0 15,10 3-6-15,9 3-3 16,-16 0-3-16,16 0-1 16,0 0 0-16,9 6 0 15,10-6-1-15,10-3 1 0,6-3 0 16,11-3 0-16,5-1 0 15,3-3-1-15,5 1 0 16,-1 2-2-16,-3-4 0 16,-7 7 0-16,-6 1 0 15,-10 4 0-15,-9-2-7 0,-7 4-7 16,-16 0-24-16,-14 12-49 16,2 2 0-16</inkml:trace>
        </inkml:traceGroup>
        <inkml:traceGroup>
          <inkml:annotationXML>
            <emma:emma xmlns:emma="http://www.w3.org/2003/04/emma" version="1.0">
              <emma:interpretation id="{EE68E6C4-DFA7-452F-B127-EBF09219CDDB}" emma:medium="tactile" emma:mode="ink">
                <msink:context xmlns:msink="http://schemas.microsoft.com/ink/2010/main" type="inkWord" rotatedBoundingBox="8489,15206 12777,15110 12814,16746 8526,16843">
                  <msink:destinationLink direction="with" ref="{5B6FC4FD-827D-4B27-BFE7-5A5EDA7B23D9}"/>
                </msink:context>
              </emma:interpretation>
              <emma:one-of disjunction-type="recognition" id="oneOf4">
                <emma:interpretation id="interp16" emma:lang="en-US" emma:confidence="0">
                  <emma:literal>Asset</emma:literal>
                </emma:interpretation>
                <emma:interpretation id="interp17" emma:lang="en-US" emma:confidence="0">
                  <emma:literal>Assert</emma:literal>
                </emma:interpretation>
                <emma:interpretation id="interp18" emma:lang="en-US" emma:confidence="0">
                  <emma:literal>Atilt</emma:literal>
                </emma:interpretation>
                <emma:interpretation id="interp19" emma:lang="en-US" emma:confidence="0">
                  <emma:literal>Abit</emma:literal>
                </emma:interpretation>
                <emma:interpretation id="interp20" emma:lang="en-US" emma:confidence="0">
                  <emma:literal>Alit</emma:literal>
                </emma:interpretation>
              </emma:one-of>
            </emma:emma>
          </inkml:annotationXML>
          <inkml:trace contextRef="#ctx0" brushRef="#br1" timeOffset="-111954.783">2933 1157 322 0,'0'0'8'16,"0"0"4"-16,0 0 3 0,0 0 4 16,0 0 2-16,0 0-1 15,0 0 2-15,-7 10 1 16,7-10-8-16,0 0-4 0,0-19-4 15,3-3-2-15,7-8-1 16,0-15-3-16,-1-7 0 16,10-7-1-16,1-13 1 15,5-3-1-15,-2 3 1 0,3 0-1 16,3 2 0-16,-3 15 1 16,3 4 1-16,-7 10-2 15,-6 11 0-15,1 11-2 16,-8 5 2-16,-9 14 0 0,19 0 0 15,-12 18 0-15,2 11 2 16,-2 9-2-16,2 10 0 16,1 13 0-16,3 6 0 15,3 7-2-15,3 6-2 16,1-2-6-16,3 2-7 0,-7-9-38 16,7-11-30-16,-7-7-3 15</inkml:trace>
          <inkml:trace contextRef="#ctx0" brushRef="#br1" timeOffset="-111736.044">3038 871 394 0,'0'0'3'16,"7"-3"2"-16,7 0 1 15,7 0 1-15,9-1 0 0,4-2 0 16,12-4-1-16,2 7-6 16,0 0-45-16,1-8-33 15,-4 3-3-15</inkml:trace>
          <inkml:trace contextRef="#ctx0" brushRef="#br1" timeOffset="-111267.28">3516-256 401 0,'0'0'3'0,"0"0"1"16,0 0 0-16,-14 0 1 16,14 0 0-16,-9 10 2 15,-1 7 2-15,6 1-2 0,2 14-1 16,2 4-1-16,0 11 0 15,6 8-5-15,-3-3-15 16,-10 9-63-16,14 0-2 0</inkml:trace>
          <inkml:trace contextRef="#ctx0" brushRef="#br1" timeOffset="-110439.149">4067 351 433 0,'0'0'3'15,"9"-4"1"-15,7 1 1 0,7 0 1 16,6-3 1-16,10 3 1 16,5 0 1-16,9 3-1 15,-2 0-1-15,-3 9-2 16,-3 0-2-16,-3 7 0 0,-10 8-3 16,-16 1-2-16,0 5-1 15,-16 1 0-15,0 4 0 16,-16-3 0-16,0 4-1 0,-7-1 0 15,1 1 0-15,0-5 2 16,6-5 1-16,5 3 0 16,6-6 0-16,5-5 0 15,5 1 2-15,9-3 0 16,2 0 0-16,9-2 1 0,-2-1 0 16,0 3 1-16,0-3 0 15,-1 0-1-15,-3 0 1 16,-5-1 0-16,-2 1 0 15,-3 3-1-15,-5 4 1 16,-4-1-2-16,0 3 1 0,-13 4-1 16,1 2 0-16,-9 9-1 15,-7-5 0-15,-1 3 0 16,-3 0-1-16,0-6-1 0,-1-3-2 16,1-16-7-16,7-4-36 15,2-6-39-15,10-20 0 16</inkml:trace>
          <inkml:trace contextRef="#ctx0" brushRef="#br1" timeOffset="-110939.166">4121 301 424 0,'0'0'1'0,"0"0"-1"15,0 0 2-15,-9 18 0 16,2-2 3-16,1 3 0 16,-1 14 3-16,4 8-1 0,-3 7 0 15,6 13-1-15,0 3 0 16,0 5-2-16,2 4-7 16,-2-3-10-16,7-12-64 15,0 11-7-15</inkml:trace>
          <inkml:trace contextRef="#ctx0" brushRef="#br1" timeOffset="-110157.906">4837-288 421 0,'0'0'3'15,"0"0"0"-15,0 0 1 16,-13 2 3-16,13-2 0 16,-10 27 2-16,4-1 0 0,-1 9 1 15,4 10-3-15,3 12-1 16,-4 4-10-16,8-9-71 15,-1 22-7-15</inkml:trace>
          <inkml:trace contextRef="#ctx0" brushRef="#br1" timeOffset="-109579.718">5696 287 422 0,'0'0'5'16,"0"0"2"-16,-18 0 1 15,4 0 1-15,-5 4 1 0,-10 6 1 16,-6 5 0-16,-6 4 1 16,-8 7-4-16,-3 6-3 15,-3 7-2-15,-3 8-3 16,10 9 0-16,3 1 0 0,10 13 0 15,12 1 0-15,7 1 0 16,16-3 0-16,13 5 0 16,15-9 0-16,18-9 0 0,9-7 0 15,12-7 0-15,8-16 0 16,8 0-11-16,7-16-74 16,-6-10-3-16</inkml:trace>
          <inkml:trace contextRef="#ctx0" brushRef="#br1" timeOffset="-107079.759">6341 894 373 0,'0'0'6'0,"0"0"2"0,0 0 2 16,0 0 1-16,-3-7 2 16,3 7 0-16,3-3 3 0,13 0 0 15,4 3-5-15,8 0-2 16,9 0-1-16,7 0-2 15,11 3-1-15,0-6-2 16,9-4 0-16,7 1-3 0,3-4 0 16,-3 0 0-16,0-5 0 15,-3-1 0-15,-7 6 0 16,-13-6-7-16,-3 6-9 16,-26 10-49-16,1-7-22 15</inkml:trace>
          <inkml:trace contextRef="#ctx0" brushRef="#br1" timeOffset="-106860.955">6837 457 464 0,'0'0'2'0,"0"0"0"15,-5 9 1-15,-2 4 2 0,0 6 1 16,1 13 0-16,-1 11 1 15,4 5 1-15,3 19 0 16,0 13-8-16,3 14 0 16,10 12 0-16,1-7 0 0,-14 20-85 15,18-1-3-15</inkml:trace>
        </inkml:traceGroup>
        <inkml:traceGroup>
          <inkml:annotationXML>
            <emma:emma xmlns:emma="http://www.w3.org/2003/04/emma" version="1.0">
              <emma:interpretation id="{27874D98-A10D-4FFD-984B-1B5A2D8818A8}" emma:medium="tactile" emma:mode="ink">
                <msink:context xmlns:msink="http://schemas.microsoft.com/ink/2010/main" type="inkWord" rotatedBoundingBox="13633,15050 22622,14889 22654,16686 13665,16847">
                  <msink:destinationLink direction="with" ref="{CCBEB758-7BAF-4B3C-9832-D210E6AA5BE9}"/>
                </msink:context>
              </emma:interpretation>
              <emma:one-of disjunction-type="recognition" id="oneOf5">
                <emma:interpretation id="interp21" emma:lang="en-US" emma:confidence="0">
                  <emma:literal>ABCHABCT</emma:literal>
                </emma:interpretation>
                <emma:interpretation id="interp22" emma:lang="en-US" emma:confidence="0">
                  <emma:literal>ABKHABCT</emma:literal>
                </emma:interpretation>
                <emma:interpretation id="interp23" emma:lang="en-US" emma:confidence="0">
                  <emma:literal>ABKCHABCT</emma:literal>
                </emma:interpretation>
                <emma:interpretation id="interp24" emma:lang="en-US" emma:confidence="0">
                  <emma:literal>ABCHTABCT</emma:literal>
                </emma:interpretation>
                <emma:interpretation id="interp25" emma:lang="en-US" emma:confidence="0">
                  <emma:literal>ABAHABCT</emma:literal>
                </emma:interpretation>
              </emma:one-of>
            </emma:emma>
          </inkml:annotationXML>
          <inkml:trace contextRef="#ctx0" brushRef="#br1" timeOffset="-103517.2328">8062 897 400 0,'0'0'2'0,"10"-10"0"16,12-3 0-16,13 1 1 15,15-4 0-15,10-5-3 0,11-4-26 16,16-3-47-16,10-1-2 16</inkml:trace>
          <inkml:trace contextRef="#ctx0" brushRef="#br1" timeOffset="-103720.357">8124 1362 435 0,'0'0'5'15,"0"0"1"-15,0 0 1 16,0 0 1-16,-14-9 0 0,14 9-1 15,-6-30 1-15,3 8 0 16,3-10-4-16,-7-6-2 16,7-17-2-16,0-13 0 15,7-14 1-15,9-2-1 0,3-16 0 16,8 1 0-16,5-5-1 16,3 5 1-16,4 10 0 15,2 5 0-15,-2 24-1 16,-4 5 0-16,-3 19 1 15,-5 20 0-15,1 16 0 0,-5 6 1 16,-7 30 0-16,-3 19 0 16,-1 17 0-16,-5 16-1 15,6 18-4-15,-10 3-7 16,6 0-45-16,-2 10-29 0,0-13-2 16</inkml:trace>
          <inkml:trace contextRef="#ctx0" brushRef="#br1" timeOffset="-103298.461">9357 232 481 0,'0'0'1'0,"-9"16"-1"0,2 3 1 15,-3 11 0-15,-2 8 1 16,-4 10 0-16,0 17-1 16,0 8 0-16,5 7 0 15,9 9-2-15,-5-1-11 0,7 2-69 16,9-6-4-16</inkml:trace>
          <inkml:trace contextRef="#ctx0" brushRef="#br1" timeOffset="-102814.064">9260 235 452 0,'0'0'2'16,"0"0"1"-16,23-7 0 16,-3 5 0-16,8-5 0 15,5 4 0-15,15-4 0 0,0 4 1 16,7 3-3-16,-3 0 0 16,-10 10-1-16,-1 6 0 15,-11 4-2-15,-11 9-2 16,-15 3 0-16,-8 2-2 0,-12 6 1 15,-7-1-1-15,-3-2 1 16,-6 8 0-16,9-10 2 16,11-2 3-16,6-1 0 15,6-3 1-15,6-4 1 0,13 1 2 16,7-3 0-16,6 2 0 16,0-2 1-16,0-1 0 15,7 4-1-15,-3 0 0 16,-4-3-1-16,1 2 0 15,-8 1-1-15,-6 1-1 0,1 4 0 16,-4-3 1-16,-9-2-1 16,-7 8 0-16,-4 3 0 15,-15-5 0-15,-7 0 0 16,-6 0-1-16,-7 0-1 0,-6-3-3 16,-3 0-15-16,-1-13-62 15,1-13-3-15</inkml:trace>
          <inkml:trace contextRef="#ctx0" brushRef="#br1" timeOffset="-102595.34">10217-439 484 0,'0'0'2'0,"0"0"0"16,-9 0 1-16,9 0 0 15,-23 18 1-15,7 4-1 0,0 5 1 16,0 15-1-16,4 12 0 16,1 8-3-16,2 22-2 15,2-8-21-15,7 21-61 16,7 2-3-16</inkml:trace>
          <inkml:trace contextRef="#ctx0" brushRef="#br1" timeOffset="-102267.215">10949 238 473 0,'0'0'2'16,"-13"6"1"-16,1 2 0 0,-8 0 1 15,-12 13 1-15,-3-1 1 16,3 8 0-16,-10 6 1 16,6 15-5-16,4-1-2 15,13 13 0-15,5 4 0 0,14 2 0 16,10 3 0-16,3 0 0 15,17 2 0-15,-2-18-9 16,20-18-71-16,-6 2-8 16</inkml:trace>
          <inkml:trace contextRef="#ctx0" brushRef="#br1" timeOffset="-102048.4559">11436-411 486 0,'0'0'1'0,"0"0"1"0,-16 24 1 16,9-1 1-16,-5 15 0 16,1 18 1-16,-1 19 1 15,-1 18-6-15,1 23 0 16,1 12 0-16,11 5-66 0,0 28-20 15</inkml:trace>
          <inkml:trace contextRef="#ctx0" brushRef="#br1" timeOffset="-101439.08">11700 656 456 0,'0'0'3'0,"0"0"1"15,-3 14 1-15,3-14 1 0,0 8 1 16,0-8 1-16,16 18 1 16,3-16 0-16,7 2-5 15,19-4-4-15,3-4 0 16,21-4 0-16,4-4 0 0,11-1 0 16,-3-13-16-16,5-2-68 15,-4 6-4-15</inkml:trace>
          <inkml:trace contextRef="#ctx0" brushRef="#br1" timeOffset="-101251.569">12115 393 488 0,'0'0'3'0,"-9"6"0"0,9-6 2 15,-19 23-1-15,13-3 2 16,2 11-4-16,1 10-2 15,3 15 0-15,3 11 0 16,10 13 0-16,6 20 0 0,-3-4 0 16,0 17-72-16,13 5-18 15</inkml:trace>
          <inkml:trace contextRef="#ctx0" brushRef="#br1" timeOffset="-98829.696">13180 781 421 0,'0'0'2'16,"0"0"-1"-16,9-3 0 0,3-1 2 16,8-2-1-16,3 3 3 15,5-6 1-15,8-1 1 16,-1 3-1-16,4 1 1 16,-4 0-1-16,-6 2-1 0,-3 4 0 15,-3-2-1-15,-10 2-1 16,-13 0-3-16,16 2 1 15,-16-2-1-15,0 0 0 0,0 0 1 16,0 0 0-16,12 10 0 16,-12-10-1-16,16 0 1 15,0 0 1-15,2 0-1 16,-2-6-1-16,5 6-4 16,-7-13-14-16,-14 13-65 0,16-3 0 15</inkml:trace>
          <inkml:trace contextRef="#ctx0" brushRef="#br1" timeOffset="-99173.4478">13231 1134 229 0,'0'0'11'0,"0"0"7"15,0 0 6-15,0 0 3 16,0 0 3-16,0 0 1 16,0 0 2-16,6-12 0 15,-6-8-10-15,0-9-7 16,0-9-5-16,0-6-5 0,0-19-1 16,0-7-3-16,0-14-1 15,7-4-1-15,5-9-1 16,8 4 0-16,6-4 1 15,-1 11-1-15,7 8 0 0,4 17 0 16,-7 10 1-16,0 19 0 16,-3 13 0-16,-1 19 1 15,-9 12 0-15,0 23 0 16,0 20 1-16,-2 15-1 0,-8 21 0 16,4 12 0-16,-6 6-2 15,1 9-5-15,-5-5-9 16,7-23-58-16,-3 10-12 15</inkml:trace>
          <inkml:trace contextRef="#ctx0" brushRef="#br1" timeOffset="-96610.929">16350 476 423 0,'0'0'5'0,"0"0"2"0,0 0 2 16,0 0 1-16,0 0 2 16,-12 0-1-16,12 0 2 15,0 0 0-15,0 0-5 16,12 0-8-16,10 0 0 0,8 3 0 15,7-6 0-15,16-4 0 16,14-2 0-16,8 0 0 16,8-6 0-16,8-5-4 15,-11-7-28-15,1-8-49 0,-7 7-9 16</inkml:trace>
          <inkml:trace contextRef="#ctx0" brushRef="#br1" timeOffset="-96407.802">16785 119 465 0,'0'0'4'0,"0"0"1"16,0 0 2-16,-9 14 1 15,5 1 2-15,-3 11 2 0,-2 12-12 16,-1 14 0-16,-3 19 0 16,4 16 0-16,-5 12 0 15,9 23 0-15,1 9 0 16,4 23 0-16,25 1-60 0,-9 3-32 15</inkml:trace>
          <inkml:trace contextRef="#ctx0" brushRef="#br1" timeOffset="-98360.927">14224 93 395 0,'0'0'6'0,"0"0"1"0,0 0 2 15,0 0 0-15,-14-6 3 16,14 6-2-16,0 0 2 16,0 13 1-16,7 10-5 15,0 6-1-15,9 16-1 0,-4 6-1 16,4 17 0-16,0 5-1 15,4 11-1-15,-8 4-3 16,8 4-2-16,-10-6-6 16,2 5-23-16,11-18-53 0,-17-8-4 15</inkml:trace>
          <inkml:trace contextRef="#ctx0" brushRef="#br1" timeOffset="-97860.938">14293 216 432 0,'0'0'4'0,"0"0"1"0,0 0 1 16,-5-13 0-16,5 13 2 16,12-9-1-16,2 6 2 15,8-4 0-15,11 7-4 16,5 0 0-16,7 0-1 0,-4 7-1 15,5 5 0-15,-7 7-2 16,-7 3 0-16,-13 9-2 16,-9 1 0-16,-10 5-2 15,-20 2 1-15,-8 4-1 0,-11 0 0 16,0 0 1-16,0-8-1 16,5 4 1-16,4-11 2 15,11 5 0-15,9-8-1 0,14-1 1 16,18-6 1-16,4 1 0 15,13 0 0-15,5 1 0 16,2-5 1-16,2 5-1 16,-7-4 1-16,-2 3 0 15,-9 1-1-15,-12 2 0 16,-8 7 0-16,-6-2 0 0,-11 4 1 16,-12-3-1-16,-7 5 0 15,-9-2 0-15,-7 2 0 16,-1-7 0-16,-5-4 1 0,0-3-2 15,4-6 0-15,-2-10 0 16,7 0 0-16,0-3-5 16,14-9-6-16,2-16-22 15,7-5-52-15,16-9-2 0</inkml:trace>
          <inkml:trace contextRef="#ctx0" brushRef="#br1" timeOffset="-97485.923">14761-423 454 0,'0'0'3'0,"0"0"0"15,0 0 0-15,0 0 1 16,0 0 1-16,3 6-1 15,-3 6 1-15,4 6 1 0,-1 7-3 16,1 7-1-16,1 10-3 16,6 13-6-16,-11 8-39 15,12 3-39-15,1 3 0 16</inkml:trace>
          <inkml:trace contextRef="#ctx0" brushRef="#br1" timeOffset="-97126.558">15899 23 487 0,'0'0'2'0,"0"0"0"0,0 0 1 16,-13 4 1-16,-6 2 0 15,-10 8 1-15,-10 2-1 16,-10 5-4-16,-6 8 0 16,-6 14 0-16,-4 4 0 15,1 10 0-15,9 18 0 0,4-2 0 16,16 15 0-16,6 2 0 15,13-2 0-15,16 3 0 16,9-8 0-16,17-3 0 16,17-17 0-16,-2-10-68 0,33-10-23 15</inkml:trace>
        </inkml:traceGroup>
      </inkml:traceGroup>
      <inkml:traceGroup>
        <inkml:annotationXML>
          <emma:emma xmlns:emma="http://www.w3.org/2003/04/emma" version="1.0">
            <emma:interpretation id="{60BD34C2-F101-4240-86B8-1F16BD8EDC53}" emma:medium="tactile" emma:mode="ink">
              <msink:context xmlns:msink="http://schemas.microsoft.com/ink/2010/main" type="line" rotatedBoundingBox="6697,16898 21847,16822 21856,18617 6706,18693"/>
            </emma:interpretation>
          </emma:emma>
        </inkml:annotationXML>
        <inkml:traceGroup>
          <inkml:annotationXML>
            <emma:emma xmlns:emma="http://www.w3.org/2003/04/emma" version="1.0">
              <emma:interpretation id="{DB631F98-41DB-4BCE-8B9E-C72A48E2CF79}" emma:medium="tactile" emma:mode="ink">
                <msink:context xmlns:msink="http://schemas.microsoft.com/ink/2010/main" type="inkWord" rotatedBoundingBox="6699,17164 7087,17163 7088,17544 6701,17546"/>
              </emma:interpretation>
              <emma:one-of disjunction-type="recognition" id="oneOf6">
                <emma:interpretation id="interp26" emma:lang="en-US" emma:confidence="0">
                  <emma:literal>/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'</emma:literal>
                </emma:interpretation>
                <emma:interpretation id="interp29" emma:lang="en-US" emma:confidence="0">
                  <emma:literal>r</emma:literal>
                </emma:interpretation>
                <emma:interpretation id="interp30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9513.289">1106 2096 412 0,'0'0'0'0,"2"-8"0"16,18-15 0-16,22-21-1 15,18-27-13-15,18-31-60 0,106-33-3 16</inkml:trace>
        </inkml:traceGroup>
        <inkml:traceGroup>
          <inkml:annotationXML>
            <emma:emma xmlns:emma="http://www.w3.org/2003/04/emma" version="1.0">
              <emma:interpretation id="{3FC22DC3-0338-4C09-B3A9-AC7C25C918B8}" emma:medium="tactile" emma:mode="ink">
                <msink:context xmlns:msink="http://schemas.microsoft.com/ink/2010/main" type="inkWord" rotatedBoundingBox="10203,16954 21848,16823 21867,18580 10223,18712">
                  <msink:destinationLink direction="with" ref="{000FCAF2-FDF0-4395-A305-BB3AAF229B00}"/>
                  <msink:destinationLink direction="with" ref="{02AD44BE-418E-475D-A151-3557BF6FCE1C}"/>
                </msink:context>
              </emma:interpretation>
              <emma:one-of disjunction-type="recognition" id="oneOf7">
                <emma:interpretation id="interp31" emma:lang="en-US" emma:confidence="0">
                  <emma:literal>ABCITABCJ</emma:literal>
                </emma:interpretation>
                <emma:interpretation id="interp32" emma:lang="en-US" emma:confidence="0">
                  <emma:literal>ABCITABCJY</emma:literal>
                </emma:interpretation>
                <emma:interpretation id="interp33" emma:lang="en-US" emma:confidence="0">
                  <emma:literal>ABCLTABCJ</emma:literal>
                </emma:interpretation>
                <emma:interpretation id="interp34" emma:lang="en-US" emma:confidence="0">
                  <emma:literal>ABIITABCJY</emma:literal>
                </emma:interpretation>
                <emma:interpretation id="interp35" emma:lang="en-US" emma:confidence="0">
                  <emma:literal>ABCLTABCJY</emma:literal>
                </emma:interpretation>
              </emma:one-of>
            </emma:emma>
          </inkml:annotationXML>
          <inkml:trace contextRef="#ctx0" brushRef="#br1" timeOffset="-94767.148">4711 3045 301 0,'0'0'2'0,"0"0"-1"0,0 0 1 15,0 0 1-15,0 0 2 16,0 0 4-16,0 0 3 16,0 0 2-16,0-10 2 15,0 10 0-15,0 0 3 0,0 0 0 16,0 0 0-16,0 0-5 15,0 0 0-15,0 0-3 16,0-15-3-16,0 15-1 16,-4-13-2-16,4 13-1 15,0 0-2-15,-5-16 0 0,5 16-1 16,0 0-1-16,-4-10 1 16,4 10-1-16,0 0 1 15,0 0-1-15,0 0 1 0,0 0 1 16,-10-13-2-16,10 13 0 15,0 0 0-15,0 0 0 16,0 0 0-16,0 0 0 16,-6-14 0-16,6 14 0 0,-7-16 0 15,4 4 0-15,-3-7 0 16,3-10 0-16,-4 1 0 16,5-19 0-16,-2 1 0 15,1-17 0-15,-1 0 0 0,4-11 0 16,0-3 0-16,4-1 0 15,-1-2 0-15,3 10 0 16,4 0 0-16,-4 9 0 16,4 12 0-16,6 6 0 15,-3 15 0-15,3 9 0 0,0 16 0 16,3 3 0-16,1 22 0 16,3 14 0-16,3 15 0 15,-1 13 0-15,-2 13 0 16,2 10 0-16,1 9 0 0,-3 1 0 15,-3 2 0-15,-11-13-33 16,-9-2-54-16,9-6-4 16</inkml:trace>
          <inkml:trace contextRef="#ctx0" brushRef="#br1" timeOffset="-92860.887">4620 2534 355 0,'0'0'3'0,"0"0"4"0,0 0-1 16,14-7 3-16,6-2 1 15,-2 0-1-15,15-4 2 0,5-3-1 16,11 1-2-16,6-5-6 16,5 9-19-16,8-5-58 15,-3 0-1-15</inkml:trace>
          <inkml:trace contextRef="#ctx0" brushRef="#br1" timeOffset="-92485.8959">5994 2007 458 0,'0'0'1'16,"0"0"-1"-16,0 0 0 15,-11 7 1-15,11-7 1 0,-9 15 1 16,2 6 0-16,2 5 1 15,5 12 1-15,-4 10-1 16,4 10 0-16,0 11-1 16,0 10-6-16,4 4-13 0,-2 13-65 15,5-15-3-15</inkml:trace>
          <inkml:trace contextRef="#ctx0" brushRef="#br1" timeOffset="-91970.2628">5971 2037 427 0,'0'0'3'0,"0"0"1"15,0 0 0-15,0 0 2 16,0 0 1-16,10-8 1 15,12 6 1-15,7 0 0 0,13-6-2 16,7 8-1-16,8 0-1 16,1 0-1-16,-3 3-2 15,0 12 0-15,-14 3-3 16,-4 5 0-16,-19 2-2 0,-14 10-1 16,-8 1 0-16,-14 5-2 15,-15 1 0-15,-3 2 0 16,4 2 0-16,-3-8 1 15,10 1 1-15,5-6 2 0,6-5 1 16,14-5 1-16,7-2 1 16,16-5 1-16,-1 5 1 15,11-9-1-15,-1 4 2 0,3 0-1 16,1 1 0-16,-11 2 0 16,-2 3 0-16,-7 4 0 15,-6-1-1-15,-10 5 1 16,0 1-1-16,-12 2 1 15,-11 2-1-15,-3-3 0 0,-10 3 0 16,-3-2 0-16,-2-4-1 16,-8-7-2-16,-6-2-2 15,1-11-7-15,5-9-49 16,4-9-26-16,3-13-3 0</inkml:trace>
          <inkml:trace contextRef="#ctx0" brushRef="#br1" timeOffset="-91564.005">7656 2104 365 0,'0'0'7'0,"-16"-3"2"15,7 0 4-15,-8 3 1 16,-5 3 2-16,-1 10 2 15,-9 0 0-15,-3 12 1 16,-1 8-5-16,-6 2-3 0,3 12-4 16,4 8-7-16,-1 6 0 15,11 4 0-15,6 5 0 16,6 2 0-16,13 0 0 0,2-1 0 16,18-7 0-16,6-15-19 15,19-19-62-15,6 1-8 16</inkml:trace>
          <inkml:trace contextRef="#ctx0" brushRef="#br1" timeOffset="-91313.9978">8059 1474 481 0,'0'0'2'16,"0"0"1"-16,-6 14 1 16,-1 1 1-16,0 15 0 0,-5 1 2 15,-1 21-3-15,-3 15-4 16,0 15 0-16,0 6 0 16,0 15 0-16,9 17-11 0,0-8-76 15,4-3-2-15</inkml:trace>
          <inkml:trace contextRef="#ctx0" brushRef="#br1" timeOffset="-90829.616">8958 2553 412 0,'0'0'4'0,"0"0"2"15,0 0 3-15,10 0 0 16,6-2 1-16,10-2 0 16,6-6 1-16,10-3-1 15,15 4-4-15,5-3-5 0,12-1-10 16,-3 3-42-16,9-9-32 16,-2-4-3-16</inkml:trace>
          <inkml:trace contextRef="#ctx0" brushRef="#br1" timeOffset="-90610.876">9248 2283 500 0,'0'0'2'0,"0"0"0"0,-13 6 1 15,6 8 1-15,5 3-4 16,-2 8 0-16,1 7 0 15,3 9 0-15,7 18 0 0,9 5 0 16,6 17 0-16,7-1 0 16,9 19-3-16,4-3-83 15,1-2-3-15</inkml:trace>
          <inkml:trace contextRef="#ctx0" brushRef="#br1" timeOffset="-90188.9928">10417 3196 451 0,'0'0'3'16,"-9"-26"1"-16,6 7 0 0,-4-12 0 15,1-16 1-15,-1-13-1 16,7-15 1-16,0-17 0 16,11-4-3-16,10-13-1 0,2 2 0 15,13-3 0-15,-4 8 1 16,7 9 1-16,-1 16-1 15,-2 16 1-15,-1 20 1 16,-3 16-1-16,-3 20 1 16,-3 22-4-16,-1 31 0 15,2 15 0-15,-8 25 0 0,0 14 0 16,1 17 0-16,-11 6-4 16,14 4-37-16,-14-4-45 15,1-9-2-15</inkml:trace>
          <inkml:trace contextRef="#ctx0" brushRef="#br1" timeOffset="-89970.2418">10408 2785 479 0,'0'0'2'16,"6"-7"-1"-16,11 4 2 0,8-3 0 15,11 0 1-15,12-4 1 16,10 0-1-16,13-6 0 16,10 4-2-16,6-4-6 15,-4-7-13-15,-5 0-66 0,11-2-4 16</inkml:trace>
          <inkml:trace contextRef="#ctx0" brushRef="#br1" timeOffset="-89673.348">12019 2025 478 0,'0'0'2'16,"0"0"1"-16,-9 4 0 16,2 14 1-16,-3 1-1 15,4 13 1-15,-4 6 0 16,1 21 0-16,5 7-2 16,4 11-1-16,0 9 0 0,4 2-4 15,12 12-8-15,-7-10-42 16,10-5-34-16,4-12 0 15</inkml:trace>
          <inkml:trace contextRef="#ctx0" brushRef="#br1" timeOffset="-89186.9458">12077 2088 494 0,'0'0'2'16,"0"0"0"-16,-6-16 1 15,6 16 0-15,0-19 1 16,0 19-1-16,22-24-3 0,-2 15 0 16,8 6 0-16,5 3 0 15,5 3 0-15,1 12 0 16,-3 3 0-16,-4 11 0 16,-9 0 0-16,-11 2 0 0,-8 9 0 15,-8 1 0-15,-15 0 0 16,-6 5-4-16,-2-4 2 15,-1-4 1-15,1 2 0 16,8-5 2-16,13-1 0 16,6-9 0-16,9 4 0 0,18-2 1 15,5 1 0-15,3-2-2 16,6 2 0-16,2 4 0 16,-5 7 0-16,-2 0 0 15,-11 0 0-15,-9 2 0 0,-9-2 0 16,-7 2 0-16,-3-2 0 15,-13-3 0-15,-6-2 0 16,-5 2 0-16,-5-7 0 0,-1-3 0 31,1-7 0-31,-9-3 0 0,6-16 0 0,8 0-44 16,11-10-43-16,-5-15-1 16</inkml:trace>
          <inkml:trace contextRef="#ctx0" brushRef="#br1" timeOffset="-88953.556">13720 1994 496 0,'0'0'3'16,"0"0"1"-16,0 0 0 16,-12-8 0-16,-8 8-4 15,-6 0 0-15,-13 8 0 0,-9 9 0 16,-12 9 0-16,-11 6 0 15,-4 13 0-15,5 9 0 16,-5 14 0-16,11 6 0 16,2 6 0-16,20 10 0 0,14 3 0 15,15 2 0-15,19 0 0 16,27-6 0-16,28-3 0 16,9-13-65-16,37-20-28 15</inkml:trace>
          <inkml:trace contextRef="#ctx0" brushRef="#br0" timeOffset="-54984.03">14365 2644 377 0,'0'0'1'0,"-7"13"1"15,-3 7 1-15,4 2-2 16,0 6 1-16,0 15 0 0,2 1 0 15,1 14 1-15,3-7-2 16,13 7 2-16,3-7 1 16,6-9 1-16,11-10 0 15,9-16 1-15,6-13 0 0,14-22 2 16,5-19 1-16,13-23-2 16,10-23 1-16,8-9 0 15,4-16-1-15,8-8 1 16,0 2 0-16,-4 4-2 0,1 1 0 15,-11 17-1-15,-6 8-2 16,-10 19 0-16,-11 13-1 16,-12 12-4-16,-11 10-3 0,-8 18-12 15,-16 13-53-15,-6 0-16 16</inkml:trace>
          <inkml:trace contextRef="#ctx0" brushRef="#br0" timeOffset="-54562.134">14759 2319 374 0,'0'0'3'0,"2"10"1"16,1 3 3-16,1-1-1 16,3 8 1-16,-7-1 1 15,5 7 0-15,-1-3 0 16,-1-5-1-16,6-5-1 0,7-7 0 16,7-6 0-16,9-25-1 15,16-10 1-15,11-18 0 16,15-16 1-16,16-15-2 15,6-8 0-15,12-11 0 0,0 3-1 16,2 0 0-16,-3 8-1 16,-7 11 0-16,-7 10 0 15,-10 14-1-15,-7 13-1 16,-16 8-1-16,-8 9-2 0,-4 15-7 16,-19-4-16-16,-9 9-59 15,5 4-2-15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26.1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155EBC4-40D9-4651-92B1-CB7F4423F0C5}" emma:medium="tactile" emma:mode="ink">
          <msink:context xmlns:msink="http://schemas.microsoft.com/ink/2010/main" type="inkDrawing" rotatedBoundingBox="23025,19123 23377,14493 24440,14574 24088,19204" semanticType="verticalRange" shapeName="Other">
            <msink:sourceLink direction="with" ref="{9DC78F88-303E-4DC0-AE7D-02C91D166562}"/>
          </msink:context>
        </emma:interpretation>
      </emma:emma>
    </inkml:annotationXML>
    <inkml:trace contextRef="#ctx0" brushRef="#br0">75 219 326 0,'0'0'6'0,"-10"-12"1"0,10 12 2 16,-6-24 0-16,6 7 3 15,2-1-2-15,12-8 2 16,2-2 0-16,13 0-5 0,6 3-2 15,17 3 0-15,13 12 1 16,4 4-1-16,13 6 0 16,-1 3 0-16,8 6-1 15,5 17 0-15,-1 11 0 0,-11 7-2 16,-6 4 0-16,-12 10-1 16,-15 9 0-16,-13 7-1 15,-24 10 1-15,-12 9 0 16,-19 4 1-16,-16 8 0 15,-13 1 0-15,-11 3 0 0,-8 6 0 16,-4 5 1-16,-7-1-2 16,4-3 0-16,1 5-1 15,2-4 1-15,6-6-1 16,10-5 0-16,12-6-1 0,9-4 1 16,15-13 0-16,8-6 0 15,15-7 1-15,19-1-1 16,9-9 0-16,12-1 0 15,9-5 1-15,2-3-1 0,9 4 0 16,-4-7 0-16,-5 2 0 16,-3 3 0-16,-13 1 1 15,-6-2 0-15,-17 6 1 0,-11-5 0 16,-8 9 1-16,-15-1 1 16,-9 0 1-16,-5-1-1 15,-10 9 1-15,-4-3 1 16,-5 9-6-16,1-1 0 15,-9 6 0-15,1 4 0 16,-4 6 0-16,2-4 0 0,1-3 0 16,8 8 0-16,3-11 0 15,6-4 0-15,3-7 0 16,10-9 0-16,10-5 0 0,6-13 0 16,10-2 0-16,3-6 0 15,0-5 0-15,9-7 0 16,-2-6 0-16,9 6 0 15,3-10-81-15,-19-12-11 0</inkml:trace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9: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2AF6DB1-0A1A-4BF9-A911-9C13F53B131A}" emma:medium="tactile" emma:mode="ink">
          <msink:context xmlns:msink="http://schemas.microsoft.com/ink/2010/main" type="writingRegion" rotatedBoundingBox="31064,8105 31670,8105 31670,9582 31064,9582"/>
        </emma:interpretation>
      </emma:emma>
    </inkml:annotationXML>
    <inkml:traceGroup>
      <inkml:annotationXML>
        <emma:emma xmlns:emma="http://www.w3.org/2003/04/emma" version="1.0">
          <emma:interpretation id="{A89AF20C-C090-4316-99F2-30E693034CBE}" emma:medium="tactile" emma:mode="ink">
            <msink:context xmlns:msink="http://schemas.microsoft.com/ink/2010/main" type="paragraph" rotatedBoundingBox="31064,8105 31670,8105 31670,9582 31064,9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833105-6D08-48A9-AF67-173C3483C550}" emma:medium="tactile" emma:mode="ink">
              <msink:context xmlns:msink="http://schemas.microsoft.com/ink/2010/main" type="line" rotatedBoundingBox="31064,8105 31670,8105 31670,9582 31064,9582"/>
            </emma:interpretation>
          </emma:emma>
        </inkml:annotationXML>
        <inkml:traceGroup>
          <inkml:annotationXML>
            <emma:emma xmlns:emma="http://www.w3.org/2003/04/emma" version="1.0">
              <emma:interpretation id="{4654380E-9DB4-4635-86DC-B2CC2426CC3E}" emma:medium="tactile" emma:mode="ink">
                <msink:context xmlns:msink="http://schemas.microsoft.com/ink/2010/main" type="inkWord" rotatedBoundingBox="31049,9571 31218,8090 31781,8155 31611,9636"/>
              </emma:interpretation>
              <emma:one-of disjunction-type="recognition" id="oneOf0">
                <emma:interpretation id="interp0" emma:lang="en-US" emma:confidence="0">
                  <emma:literal>6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8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b</emma:literal>
                </emma:interpretation>
              </emma:one-of>
            </emma:emma>
          </inkml:annotationXML>
          <inkml:trace contextRef="#ctx0" brushRef="#br0">4483 3033 289 0,'0'0'7'0,"0"0"1"16,-19 5 2-16,5 3 4 16,-2 6 0-16,-2 6 2 0,-12 11 1 15,-5 8 2-15,3 10-6 16,0 7-3-16,0 5-2 16,0 7-2-16,11-5-1 15,9-4-2-15,12-5 0 16,10-11 0-16,15-18-1 0,14-6 0 15,16-19 1-15,5-3-1 16,6-22-1-16,8-4 1 16,-3-14 0-16,-11-8-1 0,-8 2 1 15,-7 2-1-15,-23-1-1 16,-8 4 0-16,-14 7 0 16,-14 12 0-16,-14 15-3 15,-17 10-6-15,-4 10-13 0,-3 15-57 16,-8 12-2-16</inkml:trace>
          <inkml:trace contextRef="#ctx0" brushRef="#br0" timeOffset="-14753.775">1709 2196 370 0,'0'0'5'15,"-9"9"0"-15,-5 7 3 16,-2-4 1-16,4 15 1 16,-8 2 0-16,8 7 2 15,-1 1-1-15,6 6-2 0,7-5-2 16,11 0-1-16,14 1-2 15,7-9 0-15,12-15-1 16,11-8-1-16,4-7 1 16,-2-7-2-16,1-18 1 0,-3-7-2 15,-10-8 0-15,-6-7-2 16,-21-8-1-16,-11 0-1 16,-16 8-1-16,-14 1 0 15,-22 11-9-15,-17 3-14 0,-30 19-52 16,1 13-3-16</inkml:trace>
        </inkml:traceGroup>
      </inkml:traceGroup>
    </inkml:traceGroup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54.7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171FFDB-7B44-405F-9056-FCEE28529490}" emma:medium="tactile" emma:mode="ink">
          <msink:context xmlns:msink="http://schemas.microsoft.com/ink/2010/main" type="writingRegion" rotatedBoundingBox="31189,10328 31331,10328 31331,12764 31189,12764"/>
        </emma:interpretation>
      </emma:emma>
    </inkml:annotationXML>
    <inkml:traceGroup>
      <inkml:annotationXML>
        <emma:emma xmlns:emma="http://www.w3.org/2003/04/emma" version="1.0">
          <emma:interpretation id="{479B3E66-6BF4-49C1-B7E7-58483E238ED5}" emma:medium="tactile" emma:mode="ink">
            <msink:context xmlns:msink="http://schemas.microsoft.com/ink/2010/main" type="paragraph" rotatedBoundingBox="31189,10328 31331,10328 31331,12764 31189,127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3850E5-131D-445B-A627-408DF1735F93}" emma:medium="tactile" emma:mode="ink">
              <msink:context xmlns:msink="http://schemas.microsoft.com/ink/2010/main" type="line" rotatedBoundingBox="31189,10328 31331,10328 31331,12764 31189,12764"/>
            </emma:interpretation>
          </emma:emma>
        </inkml:annotationXML>
        <inkml:traceGroup>
          <inkml:annotationXML>
            <emma:emma xmlns:emma="http://www.w3.org/2003/04/emma" version="1.0">
              <emma:interpretation id="{CDD67F38-86AC-4EBC-A685-F15E8E4D001F}" emma:medium="tactile" emma:mode="ink">
                <msink:context xmlns:msink="http://schemas.microsoft.com/ink/2010/main" type="inkWord" rotatedBoundingBox="31189,10328 31331,10328 31331,12764 31189,12764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|</emma:literal>
                </emma:interpretation>
              </emma:one-of>
            </emma:emma>
          </inkml:annotationXML>
          <inkml:trace contextRef="#ctx0" brushRef="#br0">23071-4806 360 0,'0'0'8'0,"-2"-3"2"0,-18 3 3 16,1 0-1-16,-11 0 2 15,-2 9 1-15,-9 7 0 16,-1 3 1-16,-7 10-8 16,7 5-2-16,7 10-2 0,3 0-1 15,16 5-2-15,7-1 0 16,9-3-1-16,12-3 1 15,17-10 0-15,19-10-1 16,10-12 1-16,6-10 0 0,5-10 0 16,-2-12 0-16,-10-7 0 15,-4-10-1-15,-19 1-1 16,-17-4-1-16,-17-1-3 16,-17 6-2-16,-21 8-6 0,-27 7-13 15,-11 9-58-15,-5 13-1 16</inkml:trace>
          <inkml:trace contextRef="#ctx0" brushRef="#br0" timeOffset="1234.3699">23188-3797 462 0,'0'0'1'16,"0"0"0"-16,-7 0 0 15,-9 0 1-15,-6 6 0 16,-8 3 2-16,-5 10 0 0,-6 8 2 15,-2 11 0-15,-2 13 1 16,0 10-1-16,10 13 1 16,8 16-5-16,4 6-2 15,7 14 0-15,7 12 0 16,9 6 0-16,0 1 0 16,16 6-9-16,-12-10-77 0,12-8-2 15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9:09.2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04F3063-092A-4CE3-9DDC-B146C0B4750E}" emma:medium="tactile" emma:mode="ink">
          <msink:context xmlns:msink="http://schemas.microsoft.com/ink/2010/main" type="writingRegion" rotatedBoundingBox="31184,13619 31232,13619 31232,14466 31184,14466"/>
        </emma:interpretation>
      </emma:emma>
    </inkml:annotationXML>
    <inkml:traceGroup>
      <inkml:annotationXML>
        <emma:emma xmlns:emma="http://www.w3.org/2003/04/emma" version="1.0">
          <emma:interpretation id="{297CBC7A-1287-460A-B3A7-4867979E6575}" emma:medium="tactile" emma:mode="ink">
            <msink:context xmlns:msink="http://schemas.microsoft.com/ink/2010/main" type="paragraph" rotatedBoundingBox="31184,13619 31232,13619 31232,14466 31184,14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25D71B-4CE8-40A9-8344-F743EABACC21}" emma:medium="tactile" emma:mode="ink">
              <msink:context xmlns:msink="http://schemas.microsoft.com/ink/2010/main" type="line" rotatedBoundingBox="31184,13619 31232,13619 31232,14466 31184,14466"/>
            </emma:interpretation>
          </emma:emma>
        </inkml:annotationXML>
        <inkml:traceGroup>
          <inkml:annotationXML>
            <emma:emma xmlns:emma="http://www.w3.org/2003/04/emma" version="1.0">
              <emma:interpretation id="{8173838E-F560-4163-BAAE-4A877D658938}" emma:medium="tactile" emma:mode="ink">
                <msink:context xmlns:msink="http://schemas.microsoft.com/ink/2010/main" type="inkWord" rotatedBoundingBox="31184,13619 31232,13619 31232,14466 31184,14466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25637-1832 283 0,'0'0'9'15,"0"0"5"-15,0 0 4 16,0 0 3-16,0 0 3 0,-13 6 0 15,13-6 1-15,0 0 0 16,0 0-8-16,-7 13-4 16,7-13-5-16,-3 25-1 15,3 1-3-15,-4 3 0 0,-1 10-2 16,1 5 1-16,1 8 0 16,-1 3-1-16,1 8 0 15,1-1-1-15,2 1 1 16,0 2-2-16,0-7 0 15,0-3 0-15,0-11 0 0,0-2 0 16,0-13 0-16,0 1 0 16,0-15 0-16,0-2 0 15,0-13 0-15,0 9 0 16,0-9 0-16,0 0 0 0,0 0 0 16,0 0 0-16,0 0-21 15,16 10-66-15,-16-10-4 16</inkml:trace>
        </inkml:traceGroup>
      </inkml:traceGroup>
    </inkml:traceGroup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33.9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55155D-9278-4117-B891-76282537862F}" emma:medium="tactile" emma:mode="ink">
          <msink:context xmlns:msink="http://schemas.microsoft.com/ink/2010/main" type="inkDrawing" rotatedBoundingBox="19382,11186 22635,8892 22797,9123 19544,11416" semanticType="callout" shapeName="Other">
            <msink:sourceLink direction="with" ref="{157FB4F8-438A-4D71-9090-521961865F83}"/>
          </msink:context>
        </emma:interpretation>
      </emma:emma>
    </inkml:annotationXML>
    <inkml:trace contextRef="#ctx0" brushRef="#br0">316 2206 307 0,'0'0'5'16,"-12"-9"2"-16,-2 4 4 0,-9-5 3 16,1 2 2-16,-11-6 3 15,1 5 1-15,0-3 1 16,-3 5-3-16,10 1-3 16,-2 6-2-16,11 0-3 15,0 9 0-15,4 4-4 0,5-4 0 16,0 8-2-16,1-9 0 15,6 7 1-15,0-15-5 16,4 22 0-16,-4-22 0 16,21 16 0-16,2-3 0 0,0 0 0 15,9-4 0-15,7-3 0 16,2-3 0-16,14-3 0 16,0-12 0-16,12-16 0 15,11-19 0-15,9-13 0 0,14-17 0 16,11-17 0-16,13-17 0 15,10-12 0-15,17-8 0 16,6-8 0-16,9-11 0 0,8 3 0 16,-1-4 0-16,7 0 0 15,-4 3 0-15,6 13 0 16,-12 6 0-16,-7 17 0 16,-16 12 0-16,-13 17 0 15,-22 22 0-15,-26 16 0 0,-23 19 0 16,-25 13 0-16,-16 7 0 15,-19 16 0-15,-17 2 0 16,-10 17-25-16,7 7-62 16,-23-2-4-16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9:09.9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7999697-5E2B-45E8-A80F-16D432D6D605}" emma:medium="tactile" emma:mode="ink">
          <msink:context xmlns:msink="http://schemas.microsoft.com/ink/2010/main" type="writingRegion" rotatedBoundingBox="31058,15551 31170,15551 31170,16573 31058,16573"/>
        </emma:interpretation>
      </emma:emma>
    </inkml:annotationXML>
    <inkml:traceGroup>
      <inkml:annotationXML>
        <emma:emma xmlns:emma="http://www.w3.org/2003/04/emma" version="1.0">
          <emma:interpretation id="{7B2C1919-4755-4AE8-B6BB-E82350031410}" emma:medium="tactile" emma:mode="ink">
            <msink:context xmlns:msink="http://schemas.microsoft.com/ink/2010/main" type="paragraph" rotatedBoundingBox="31058,15551 31170,15551 31170,16573 31058,16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EF9E0B-869A-49C6-B197-144E90FDEBC0}" emma:medium="tactile" emma:mode="ink">
              <msink:context xmlns:msink="http://schemas.microsoft.com/ink/2010/main" type="line" rotatedBoundingBox="31058,15551 31170,15551 31170,16573 31058,16573"/>
            </emma:interpretation>
          </emma:emma>
        </inkml:annotationXML>
        <inkml:traceGroup>
          <inkml:annotationXML>
            <emma:emma xmlns:emma="http://www.w3.org/2003/04/emma" version="1.0">
              <emma:interpretation id="{92B8B0A2-937E-4133-8438-91EEEF466284}" emma:medium="tactile" emma:mode="ink">
                <msink:context xmlns:msink="http://schemas.microsoft.com/ink/2010/main" type="inkWord" rotatedBoundingBox="31058,15551 31170,15551 31170,16573 31058,16573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25573 100 361 0,'0'0'8'0,"0"0"3"16,0 0 3-16,0 0 2 15,0 0 0-15,0 0 1 0,0 0 1 16,2 9-1-16,-2-9-5 16,0 20-4-16,-2-1-3 15,-5 7-1-15,3 12-2 16,1 8 0-16,-6 15-2 0,-2 7 0 16,2 8 0-16,-3 8 0 15,1 2 0-15,2-2 0 16,2-1 0-16,-3-9 0 15,4-8 0-15,-4-19 0 16,10-8 0-16,0-12 0 0,0-3 0 16,0-11 0-16,0-13 0 15,-2 10 0-15,2-10 0 16,0 0 0-16,0 0 0 0,0 12 0 16,0-12 0-16,0 10-5 15,0-10-85-15,0 0-3 16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9:04.9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4825A9C-0304-4C49-85E1-5D91E3656AC3}" emma:medium="tactile" emma:mode="ink">
          <msink:context xmlns:msink="http://schemas.microsoft.com/ink/2010/main" type="writingRegion" rotatedBoundingBox="31232,8105 31670,8105 31670,8551 31232,8551"/>
        </emma:interpretation>
      </emma:emma>
    </inkml:annotationXML>
    <inkml:traceGroup>
      <inkml:annotationXML>
        <emma:emma xmlns:emma="http://www.w3.org/2003/04/emma" version="1.0">
          <emma:interpretation id="{16A45BE6-EBB7-43CB-8347-FC8B688CE107}" emma:medium="tactile" emma:mode="ink">
            <msink:context xmlns:msink="http://schemas.microsoft.com/ink/2010/main" type="paragraph" rotatedBoundingBox="31232,8105 31670,8105 31670,8551 31232,8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82E8E3-257C-4996-9847-47823E6B0044}" emma:medium="tactile" emma:mode="ink">
              <msink:context xmlns:msink="http://schemas.microsoft.com/ink/2010/main" type="line" rotatedBoundingBox="31232,8105 31670,8105 31670,8551 31232,8551"/>
            </emma:interpretation>
          </emma:emma>
        </inkml:annotationXML>
        <inkml:traceGroup>
          <inkml:annotationXML>
            <emma:emma xmlns:emma="http://www.w3.org/2003/04/emma" version="1.0">
              <emma:interpretation id="{6AEE1D44-155D-4813-A3B0-365C8BDEC1F9}" emma:medium="tactile" emma:mode="ink">
                <msink:context xmlns:msink="http://schemas.microsoft.com/ink/2010/main" type="inkWord" rotatedBoundingBox="31088,8318 31469,7978 31757,8301 31375,8641"/>
              </emma:interpretation>
              <emma:one-of disjunction-type="recognition" id="oneOf0">
                <emma:interpretation id="interp0" emma:lang="en-US" emma:confidence="1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25740-7346 285 0,'0'0'5'0,"0"0"4"16,0 0 0-16,0 0 4 15,-11 3-1-15,11-3 2 16,-16 26 1-16,7-7 2 16,-4 2-4-16,0 13-3 15,0-2-1-15,1 9-1 0,5 5-1 16,1-4-1-16,3 1 0 15,3 0-3-15,16-7 2 16,3-8-1-16,6-6 0 16,14-12-1-16,7-10 0 0,2-4 0 15,0-14-1-15,0-7 1 16,-2-8-1-16,-8-6-1 16,-9-2 1-16,-9-4-1 0,-8 2 0 15,-8 2-1-15,-8 0 0 16,-8 9-1-16,-11 3 0 15,-3 9-1-15,-9 11-3 16,0 9-7-16,-17 9-13 0,1 13-56 16,5 17-1-16</inkml:trace>
        </inkml:traceGroup>
      </inkml:traceGroup>
    </inkml:traceGroup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52.7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A54009A-DCDC-4271-BE3D-D66EA3990CA8}" emma:medium="tactile" emma:mode="ink">
          <msink:context xmlns:msink="http://schemas.microsoft.com/ink/2010/main" type="writingRegion" rotatedBoundingBox="28766,9059 28863,9059 28863,9939 28766,9939"/>
        </emma:interpretation>
      </emma:emma>
    </inkml:annotationXML>
    <inkml:traceGroup>
      <inkml:annotationXML>
        <emma:emma xmlns:emma="http://www.w3.org/2003/04/emma" version="1.0">
          <emma:interpretation id="{812F11AB-21C8-48E8-9584-4FB1A340D53C}" emma:medium="tactile" emma:mode="ink">
            <msink:context xmlns:msink="http://schemas.microsoft.com/ink/2010/main" type="paragraph" rotatedBoundingBox="28766,9059 28863,9059 28863,9939 28766,9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D93DB4-9D12-43DE-9F08-134344106BC3}" emma:medium="tactile" emma:mode="ink">
              <msink:context xmlns:msink="http://schemas.microsoft.com/ink/2010/main" type="line" rotatedBoundingBox="28766,9059 28863,9059 28863,9939 28766,9939"/>
            </emma:interpretation>
          </emma:emma>
        </inkml:annotationXML>
        <inkml:traceGroup>
          <inkml:annotationXML>
            <emma:emma xmlns:emma="http://www.w3.org/2003/04/emma" version="1.0">
              <emma:interpretation id="{042F3B23-A35A-47B9-839F-E4529F1DC04F}" emma:medium="tactile" emma:mode="ink">
                <msink:context xmlns:msink="http://schemas.microsoft.com/ink/2010/main" type="inkWord" rotatedBoundingBox="28766,9059 28863,9059 28863,9939 28766,9939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23232-6386 346 0,'0'0'9'0,"0"0"7"15,15-6 1-15,-15 6 2 0,0 0 0 16,19 0 1-16,-19 0 1 16,2 22 0-16,-2 7-8 15,-9 13-6-15,-3 6-4 16,-3 17-3-16,3 8 0 0,-7 1 0 15,8 12 0-15,1 2 0 16,1-5 0-16,9 7-52 16,0 3-35-16,4-6-2 15</inkml:trace>
        </inkml:traceGroup>
      </inkml:traceGroup>
    </inkml:traceGroup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34.5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FCD447-B2FB-45BF-84BF-8473DECCB8D7}" emma:medium="tactile" emma:mode="ink">
          <msink:context xmlns:msink="http://schemas.microsoft.com/ink/2010/main" type="inkDrawing" rotatedBoundingBox="19370,10554 22096,8589 22360,8956 19634,10920" semanticType="callout" shapeName="Other">
            <msink:sourceLink direction="with" ref="{157FB4F8-438A-4D71-9090-521961865F83}"/>
          </msink:context>
        </emma:interpretation>
      </emma:emma>
    </inkml:annotationXML>
    <inkml:trace contextRef="#ctx0" brushRef="#br0">79 1638 381 0,'0'0'5'0,"0"0"1"15,-16 12 0-15,16-12 1 16,-16 22 0-16,2-3 1 0,5 4 0 15,-5 5 0-15,12 5-3 16,-1 2-1-16,3 0-1 16,3 4-1-16,6 0 1 15,7-7-1-15,11-1 0 0,8-8 0 16,10-11 1-16,6-8-1 16,18-10 2-16,7-23-1 15,15-19 1-15,12-24 1 16,13-16-1-16,19-19 1 0,10-21 0 15,6-17-1-15,17-5 0 16,-1-14-1-16,1 6-1 16,-3 1 0-16,-7 13 0 0,-17 9-2 15,-11 22 0-15,-11 15 0 16,-27 16 0-16,-7 21 0 16,-11 6 0-16,-17 21 0 0,-8 6 0 15,-13 10 0-15,-11 9-8 16,1 9-14-16,-4 7-61 15,-6 3-3-15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15.6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0 129 381 0,'0'0'0'0,"0"0"0"16,13-21-1-16,7 11 1 0,5-5 0 16,7-1 1-16,10-3 3 15,13 3 0-15,0 0-1 16,6 6 2-16,-3 4 0 16,0 9-1-16,-10 4 0 0,-5 11-1 15,-15 9-1-15,-15 7-1 16,-13 6 0-16,-9 11 0 15,-18 0-1-15,-5 4 0 0,-7-4-1 16,4 4 0-16,3-10-1 16,9-1 0-16,10-1 1 15,13-11-1-15,7-4 1 16,22 0 1-16,6 2 0 0,4-5 2 16,6 5 0-16,4-5 0 15,-1 6 0-15,-7 2 0 16,-2 3-1-16,-13 2 1 15,-10 0 1-15,-9 5-1 16,-7-2-1-16,-12 0 1 0,-11 6 0 16,-4-3 0-16,-5-2 0 15,-3-5 1-15,0 3 1 16,-4-11 0-16,7-4 1 16,-11-2 0-16,11-7 0 0,0-6 0 15,4-10-3-15,5 0-8 16,7-24-30-16,12-1-44 15,10-16-2-15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9:06.7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8E04287-998B-4769-9D95-133E437FCB9A}" emma:medium="tactile" emma:mode="ink">
          <msink:context xmlns:msink="http://schemas.microsoft.com/ink/2010/main" type="writingRegion" rotatedBoundingBox="31189,10328 31331,10328 31331,12764 31189,12764"/>
        </emma:interpretation>
      </emma:emma>
    </inkml:annotationXML>
    <inkml:traceGroup>
      <inkml:annotationXML>
        <emma:emma xmlns:emma="http://www.w3.org/2003/04/emma" version="1.0">
          <emma:interpretation id="{7D58E4D2-2A87-416A-8032-0B67FFBC79B7}" emma:medium="tactile" emma:mode="ink">
            <msink:context xmlns:msink="http://schemas.microsoft.com/ink/2010/main" type="paragraph" rotatedBoundingBox="31189,10328 31331,10328 31331,12764 31189,127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8F73AD-70C1-42CC-BAA8-55AA84A0049B}" emma:medium="tactile" emma:mode="ink">
              <msink:context xmlns:msink="http://schemas.microsoft.com/ink/2010/main" type="inkBullet" rotatedBoundingBox="31257,10328 31331,10328 31331,11255 31257,11255"/>
            </emma:interpretation>
            <emma:one-of disjunction-type="recognition" id="oneOf0">
              <emma:interpretation id="interp0" emma:lang="en-US" emma:confidence="0">
                <emma:literal>|</emma:literal>
              </emma:interpretation>
              <emma:interpretation id="interp1" emma:lang="en-US" emma:confidence="0">
                <emma:literal>I</emma:literal>
              </emma:interpretation>
              <emma:interpretation id="interp2" emma:lang="en-US" emma:confidence="0">
                <emma:literal>1</emma:literal>
              </emma:interpretation>
              <emma:interpretation id="interp3" emma:lang="en-US" emma:confidence="0">
                <emma:literal>l</emma:literal>
              </emma:interpretation>
              <emma:interpretation id="interp4" emma:lang="en-US" emma:confidence="0">
                <emma:literal>'</emma:literal>
              </emma:interpretation>
            </emma:one-of>
          </emma:emma>
        </inkml:annotationXML>
        <inkml:trace contextRef="#ctx0" brushRef="#br0">25711-5123 368 0,'0'0'7'0,"0"0"2"15,0 0 0-15,0 0 0 16,0 0 1-16,0 0 0 16,-10 12 1-16,6 4 0 15,2 7-6-15,-8 5-1 0,3 7-1 16,-2 12 0-16,5 3 0 16,1 11 0-16,3 3 0 15,0 7-1-15,0 0 0 0,0 3 0 16,3 0 0-16,1-7-1 15,1-3 1-15,2-12 0 16,0-10 2-16,0-7 0 16,-1-14 0-16,4-1 0 0,-10-20 1 15,0 0-1-15,16 0-1 16,-16 0-1-16,6-10-5 16,-6-9-11-16,3-16-69 15,-3 19-4-15</inkml:trace>
      </inkml:traceGroup>
      <inkml:traceGroup>
        <inkml:annotationXML>
          <emma:emma xmlns:emma="http://www.w3.org/2003/04/emma" version="1.0">
            <emma:interpretation id="{C740CB4B-3DDF-49C5-B488-58282A57187E}" emma:medium="tactile" emma:mode="ink">
              <msink:context xmlns:msink="http://schemas.microsoft.com/ink/2010/main" type="line" rotatedBoundingBox="31189,11878 31322,11878 31322,12764 31189,12764"/>
            </emma:interpretation>
          </emma:emma>
        </inkml:annotationXML>
        <inkml:traceGroup>
          <inkml:annotationXML>
            <emma:emma xmlns:emma="http://www.w3.org/2003/04/emma" version="1.0">
              <emma:interpretation id="{4F119353-699B-46D1-8866-BA8907F527E4}" emma:medium="tactile" emma:mode="ink">
                <msink:context xmlns:msink="http://schemas.microsoft.com/ink/2010/main" type="inkWord" rotatedBoundingBox="31189,11878 31322,11878 31322,12764 31189,12764"/>
              </emma:interpretation>
              <emma:one-of disjunction-type="recognition" id="oneOf1">
                <emma:interpretation id="interp5" emma:lang="en-US" emma:confidence="1">
                  <emma:literal>|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234.385">25594-3476 323 0,'0'0'2'0,"0"0"2"15,0-12 2-15,0 12 3 16,0-21 1-16,0 8 4 16,4 0 1-16,-4 1 1 15,3-1-1-15,-3 13-3 0,6-13 0 16,-6 13-2-16,10 6-3 16,-3 14-1-16,-1 8 0 15,1 11-3-15,-2 9 2 0,-1 9 0 16,6 12-1-16,-4 5 1 15,-6 6-1-15,3-6-1 16,6 2 1-16,-5-7-1 16,6-9 0-16,-3-5-1 15,-1-13 1-15,4-11-3 0,-4-8 0 16,1-3 0-16,-7-20 0 16,3 15 0-16,-3-15 0 15,0 0-24-15,-20-7-60 16,20 7-4-16</inkml:trace>
        </inkml:traceGroup>
      </inkml:traceGroup>
    </inkml:traceGroup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55.3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0DEF199-B87F-417A-96F5-1ACD5F63FE86}" emma:medium="tactile" emma:mode="ink">
          <msink:context xmlns:msink="http://schemas.microsoft.com/ink/2010/main" type="writingRegion" rotatedBoundingBox="25328,10269 25509,10269 25509,12725 25328,12725">
            <msink:destinationLink direction="with" ref="{7710B468-D974-408A-8D24-15FB915440B1}"/>
          </msink:context>
        </emma:interpretation>
      </emma:emma>
    </inkml:annotationXML>
    <inkml:traceGroup>
      <inkml:annotationXML>
        <emma:emma xmlns:emma="http://www.w3.org/2003/04/emma" version="1.0">
          <emma:interpretation id="{26373A45-8215-41A2-A55F-C271ADAED75D}" emma:medium="tactile" emma:mode="ink">
            <msink:context xmlns:msink="http://schemas.microsoft.com/ink/2010/main" type="paragraph" rotatedBoundingBox="25328,10269 25509,10269 25509,12725 25328,12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5028E0-B9B7-449B-A6F1-84692B3C36A6}" emma:medium="tactile" emma:mode="ink">
              <msink:context xmlns:msink="http://schemas.microsoft.com/ink/2010/main" type="line" rotatedBoundingBox="25328,10269 25509,10269 25509,12725 25328,12725"/>
            </emma:interpretation>
          </emma:emma>
        </inkml:annotationXML>
        <inkml:traceGroup>
          <inkml:annotationXML>
            <emma:emma xmlns:emma="http://www.w3.org/2003/04/emma" version="1.0">
              <emma:interpretation id="{7C532AFC-7967-400E-AE5E-88A50467A439}" emma:medium="tactile" emma:mode="ink">
                <msink:context xmlns:msink="http://schemas.microsoft.com/ink/2010/main" type="inkWord" rotatedBoundingBox="25328,10269 25509,10269 25509,12725 25328,12725"/>
              </emma:interpretation>
              <emma:one-of disjunction-type="recognition" id="oneOf0">
                <emma:interpretation id="interp0" emma:lang="en-US" emma:confidence="0">
                  <emma:literal>"</emma:literal>
                </emma:interpretation>
                <emma:interpretation id="interp1" emma:lang="en-US" emma:confidence="0">
                  <emma:literal>h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!</emma:literal>
                </emma:interpretation>
              </emma:one-of>
            </emma:emma>
          </inkml:annotationXML>
          <inkml:trace contextRef="#ctx0" brushRef="#br0">19914-3805 282 0,'0'0'6'0,"0"0"4"0,0 0 3 16,-3-10 3-16,3 10 1 15,-16-2 2-15,5 2 3 16,-5 0-1-16,4 6-5 0,-4 10-2 16,2 11-3-16,2 8-2 15,2 9 0-15,3 12-2 16,7 7-1-16,0 11 0 16,-3 6 0-16,10 4-1 15,2 2-1-15,1 4-1 0,-4-2-2 16,8-2-3-16,-7-15-5 15,2 3-20-15,19-13-55 16,-17-11-4-16</inkml:trace>
          <inkml:trace contextRef="#ctx0" brushRef="#br0" timeOffset="-1609.3989">19755-5166 298 0,'0'0'7'0,"0"0"3"0,-6 0 4 15,6 0 2-15,0 0 2 16,0 0 2-16,-16-4 0 0,16 4 1 16,0 0-5-16,0 0-3 15,0 0-3-15,10-9-1 16,-10 9-2-16,12-3-1 0,-12 3 0 15,0 0-1-15,0 0 0 16,0 0-2-16,0 0 0 16,0 0-1-16,0 0 0 15,0 0-2-15,0 0 0 0,0 0 0 16,0 0 0-16,0 0 0 16,0 0 0-16,0 0 0 15,0 0 0-15,0 0 0 16,0 0 0-16,0 0 0 15,0 0 0-15,4 10 0 0,-4-10 0 16,0 26 0-16,-4-7 0 16,4 11 0-16,-2-2 0 15,2 14 0-15,0 7 0 16,0 1 0-16,2 11 0 0,2 0 0 16,6 3 0-16,-3 1 0 15,-2-4 0-15,2 0 0 16,-1-10 0-16,-3-9 0 15,8-7 0-15,-5-6 0 0,0-7 0 16,0-6 0-16,-6-16 0 16,7 16 0-16,-7-16 0 15,0 0-11-15,0 0-75 16,0 0-1-16</inkml:trace>
        </inkml:traceGroup>
      </inkml:traceGroup>
    </inkml:traceGroup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18:47.9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3C8C350-397B-4F94-8A1D-E75EAED8DA6C}" emma:medium="tactile" emma:mode="ink">
          <msink:context xmlns:msink="http://schemas.microsoft.com/ink/2010/main" type="writingRegion" rotatedBoundingBox="29008,5229 32627,15767 26320,17933 22701,7396"/>
        </emma:interpretation>
      </emma:emma>
    </inkml:annotationXML>
    <inkml:traceGroup>
      <inkml:annotationXML>
        <emma:emma xmlns:emma="http://www.w3.org/2003/04/emma" version="1.0">
          <emma:interpretation id="{49F9D1CB-7020-48C4-89F1-DE5DE5D745D9}" emma:medium="tactile" emma:mode="ink">
            <msink:context xmlns:msink="http://schemas.microsoft.com/ink/2010/main" type="paragraph" rotatedBoundingBox="29296,5891 29008,7715 28257,7596 28545,5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A906556-10F2-42AA-B75C-BDFBE57A383A}" emma:medium="tactile" emma:mode="ink">
              <msink:context xmlns:msink="http://schemas.microsoft.com/ink/2010/main" type="line" rotatedBoundingBox="29296,5891 29008,7715 28257,7596 28545,5772">
                <msink:destinationLink direction="with" ref="{3FE00853-35D6-49BD-A363-980CCC5EF0AA}"/>
                <msink:destinationLink direction="with" ref="{8CD21697-C59F-4F94-B6BF-D913BCC8C6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6E9355F-F89E-41FD-AB02-B91F92A48BEA}" emma:medium="tactile" emma:mode="ink">
                <msink:context xmlns:msink="http://schemas.microsoft.com/ink/2010/main" type="inkWord" rotatedBoundingBox="29296,5891 29008,7715 28257,7596 28545,5772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In</emma:literal>
                </emma:interpretation>
                <emma:interpretation id="interp2" emma:lang="en-US" emma:confidence="0">
                  <emma:literal>or</emma:literal>
                </emma:interpretation>
                <emma:interpretation id="interp3" emma:lang="en-US" emma:confidence="0">
                  <emma:literal>on</emma:literal>
                </emma:interpretation>
                <emma:interpretation id="interp4" emma:lang="en-US" emma:confidence="0">
                  <emma:literal>is</emma:literal>
                </emma:interpretation>
              </emma:one-of>
            </emma:emma>
          </inkml:annotationXML>
          <inkml:trace contextRef="#ctx0" brushRef="#br0">22991-9664 385 0,'0'0'5'0,"0"0"1"15,-16 13 1-15,7 3 1 16,-2-1 1-16,-1 7 0 16,2 11 1-16,10 3 0 15,0 2-4-15,19 0-2 0,16 1-1 16,15 3-1-16,7-8 0 15,21-8 1-15,-2-5-2 16,9-9 0-16,2-4 2 16,-13-12-1-16,-7-16 0 0,-12-13 0 15,-12-2-1-15,-25-6-2 16,-15 0 0-16,-22-5-2 16,-26 2-8-16,-6 14-18 15,-4 5-53-15,-32 15-1 0</inkml:trace>
          <inkml:trace contextRef="#ctx0" brushRef="#br0" timeOffset="1375.008">23091-8701 385 0,'0'0'9'0,"-19"3"2"16,3 0 1-16,-9 7 1 15,2 3 1-15,-6-4 0 16,3 4 0-16,-3-1 1 15,10 6-8-15,3 1-2 16,12 3-1-16,4 4-1 0,4 2 2 16,8 12-5-16,4 1 0 15,4 4 0-15,3 0 0 16,2 10 0-16,-6 1 0 16,1 3 0-16,-4-1 0 0,3-1 0 15,-3-2 0-15,-3 0 0 16,-6-10 0-16,2-7 0 15,-6-6 0-15,4-5 0 16,-5-9 0-16,-2-18 0 0,4 17 0 16,-4-17 0-16,0 0 0 15,0 0 0-15,-6-17-17 16,-24 11-69-16,25-10-4 0</inkml:trace>
        </inkml:traceGroup>
      </inkml:traceGroup>
    </inkml:traceGroup>
    <inkml:traceGroup>
      <inkml:annotationXML>
        <emma:emma xmlns:emma="http://www.w3.org/2003/04/emma" version="1.0">
          <emma:interpretation id="{FA2531BB-F7FC-466E-B5D7-B4C9109E3B11}" emma:medium="tactile" emma:mode="ink">
            <msink:context xmlns:msink="http://schemas.microsoft.com/ink/2010/main" type="paragraph" rotatedBoundingBox="27237,5837 27698,7179 27278,7323 26817,5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C7D561-5783-4E96-89A9-7601D5A1CE0E}" emma:medium="tactile" emma:mode="ink">
              <msink:context xmlns:msink="http://schemas.microsoft.com/ink/2010/main" type="line" rotatedBoundingBox="27237,5837 27698,7179 27278,7323 26817,5982">
                <msink:destinationLink direction="with" ref="{8CD21697-C59F-4F94-B6BF-D913BCC8C6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8F4596F-434B-49A5-BB7B-D0FD79F39088}" emma:medium="tactile" emma:mode="ink">
                <msink:context xmlns:msink="http://schemas.microsoft.com/ink/2010/main" type="inkWord" rotatedBoundingBox="26929,5874 27406,6056 27293,6353 26816,6171"/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•</emma:literal>
                </emma:interpretation>
                <emma:interpretation id="interp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-343.754">21360-9516 434 0,'0'0'4'0,"0"0"1"16,-19 13 0-16,3-4 0 16,3 4 0-16,1 3 0 0,-5 10 0 15,4 7 1-15,10 1-5 16,3-2 0-16,19 6 0 15,11-1-1-15,11-9 0 16,11 0-1-16,9-4 0 0,-4-16 2 16,9-3-2-16,-15-5 1 15,-3-13 0-15,-16-5 1 16,-9-4-2-16,-16-6 1 16,-7-8-1-16,-16 1-1 0,-11-1 0 15,-5 5-2-15,-10-4-7 16,3 8-13-16,11-1-55 15,1 12-2-15</inkml:trace>
        </inkml:traceGroup>
        <inkml:traceGroup>
          <inkml:annotationXML>
            <emma:emma xmlns:emma="http://www.w3.org/2003/04/emma" version="1.0">
              <emma:interpretation id="{7A9ADBA3-7486-47D8-BEF1-271CD4771A94}" emma:medium="tactile" emma:mode="ink">
                <msink:context xmlns:msink="http://schemas.microsoft.com/ink/2010/main" type="inkWord" rotatedBoundingBox="27320,6887 27636,7111 27507,7292 27192,7068"/>
              </emma:interpretation>
              <emma:one-of disjunction-type="recognition" id="oneOf2">
                <emma:interpretation id="interp10" emma:lang="en-US" emma:confidence="0.5">
                  <emma:literal>•</emma:literal>
                </emma:interpretation>
                <emma:interpretation id="interp11" emma:lang="en-US" emma:confidence="0">
                  <emma:literal>D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937.543">21855-8472 336 0,'0'0'4'0,"-13"0"2"16,0 2 2-16,-13 2 3 16,1 6 0-16,-1-4 3 15,0 6-1-15,4 11 0 16,6-4-2-16,16 7-4 0,3 0-2 15,16 3-1-15,7 0-1 16,9-2-2-16,1-7 0 16,6-6 1-16,-4-6-2 15,-6-8 1-15,-6 0 0 16,-8-12-1-16,-7-8 0 0,-11-5 0 16,-7-4 0-16,-18-3-1 15,-4 3 0-15,-10 0 0 16,-2 7-1-16,-12 6 1 15,9 3-1-15,6 13-2 0,-1 0-6 16,14 10-19-16,25 6-49 16,0 3-2-16</inkml:trace>
        </inkml:traceGroup>
      </inkml:traceGroup>
    </inkml:traceGroup>
    <inkml:traceGroup>
      <inkml:annotationXML>
        <emma:emma xmlns:emma="http://www.w3.org/2003/04/emma" version="1.0">
          <emma:interpretation id="{92BE4308-3C6F-4DEC-89FD-3B1C73821324}" emma:medium="tactile" emma:mode="ink">
            <msink:context xmlns:msink="http://schemas.microsoft.com/ink/2010/main" type="paragraph" rotatedBoundingBox="27371,7743 27089,10046 26969,10032 27252,772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E2BCBC1-A5A9-42F5-926B-D896D489AC4D}" emma:medium="tactile" emma:mode="ink">
              <msink:context xmlns:msink="http://schemas.microsoft.com/ink/2010/main" type="line" rotatedBoundingBox="27371,7743 27089,10046 26969,10032 27252,7729">
                <msink:destinationLink direction="with" ref="{8CD21697-C59F-4F94-B6BF-D913BCC8C6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7E6B908-33B6-4177-8794-D2CA6F1364E6}" emma:medium="tactile" emma:mode="ink">
                <msink:context xmlns:msink="http://schemas.microsoft.com/ink/2010/main" type="inkWord" rotatedBoundingBox="27191,8557 27281,7733 27346,7740 27257,8565"/>
              </emma:interpretation>
              <emma:one-of disjunction-type="recognition" id="oneOf3">
                <emma:interpretation id="interp15" emma:lang="en-US" emma:confidence="0">
                  <emma:literal>_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~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2890.647">21730-7713 341 0,'0'0'6'0,"0"0"1"15,0 0 1-15,0 8 4 16,0 4 1-16,-7 11 0 0,-6 6 1 16,3 6 1-16,-2 10-4 15,-1 10-2-15,0 8-1 16,3 11 0-16,-2 0-3 16,12 4-1-16,0-4-3 0,0 3-7 15,0-7-11-15,3-12-62 16,16-6-2-16</inkml:trace>
        </inkml:traceGroup>
        <inkml:traceGroup>
          <inkml:annotationXML>
            <emma:emma xmlns:emma="http://www.w3.org/2003/04/emma" version="1.0">
              <emma:interpretation id="{E15CED9D-6379-4244-9CD5-1925A1703601}" emma:medium="tactile" emma:mode="ink">
                <msink:context xmlns:msink="http://schemas.microsoft.com/ink/2010/main" type="inkWord" rotatedBoundingBox="27086,9221 27090,10044 27062,10045 27059,9222"/>
              </emma:interpretation>
              <emma:one-of disjunction-type="recognition" id="oneOf4">
                <emma:interpretation id="interp20" emma:lang="en-US" emma:confidence="0">
                  <emma:literal>-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~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4453.146">21474-6229 336 0,'0'0'6'15,"0"0"4"-15,0 0 3 0,0 0 3 16,0 0 2-16,0 0-1 16,0 0 1-16,0 0 0 15,0 0-4-15,0 0-5 16,0 0-2-16,0 0 0 0,0 16-3 15,0-16 0-15,0 21 0 16,-4-5-1-16,4-1-1 16,0 4 1-16,0 7-1 15,0-1-2-15,0 9 0 0,0 3 0 16,0 12 0-16,0 0 0 16,0 4 0-16,0 5 0 15,0 0 0-15,0 5 0 16,-3-8 0-16,3 3 0 0,0-12 0 15,0-7 0-15,0-4 0 16,7-8 0-16,-2-3 0 16,-5-24-18-16,16-4-63 15,-16 4-5-15</inkml:trace>
        </inkml:traceGroup>
      </inkml:traceGroup>
    </inkml:traceGroup>
    <inkml:traceGroup>
      <inkml:annotationXML>
        <emma:emma xmlns:emma="http://www.w3.org/2003/04/emma" version="1.0">
          <emma:interpretation id="{3527A3B2-E35B-45D5-BCC8-1C98325702BB}" emma:medium="tactile" emma:mode="ink">
            <msink:context xmlns:msink="http://schemas.microsoft.com/ink/2010/main" type="paragraph" rotatedBoundingBox="27373,10723 27454,12426 26972,12449 26891,1074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1AB8148-5FFD-4B9F-A66F-8326DBBBF55E}" emma:medium="tactile" emma:mode="ink">
              <msink:context xmlns:msink="http://schemas.microsoft.com/ink/2010/main" type="line" rotatedBoundingBox="27373,10723 27454,12426 26972,12449 26891,10746">
                <msink:destinationLink direction="with" ref="{8CD21697-C59F-4F94-B6BF-D913BCC8C6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162B49B-79A4-4280-8E49-011C68F0DE0E}" emma:medium="tactile" emma:mode="ink">
                <msink:context xmlns:msink="http://schemas.microsoft.com/ink/2010/main" type="inkWord" rotatedBoundingBox="27373,10723 27454,12426 26972,12449 26891,10746"/>
              </emma:interpretation>
              <emma:one-of disjunction-type="recognition" id="oneOf5">
                <emma:interpretation id="interp25" emma:lang="en-US" emma:confidence="1">
                  <emma:literal>00</emma:literal>
                </emma:interpretation>
                <emma:interpretation id="interp26" emma:lang="en-US" emma:confidence="1">
                  <emma:literal>0 o</emma:literal>
                </emma:interpretation>
                <emma:interpretation id="interp27" emma:lang="en-US" emma:confidence="0">
                  <emma:literal>O o</emma:literal>
                </emma:interpretation>
                <emma:interpretation id="interp28" emma:lang="en-US" emma:confidence="0">
                  <emma:literal>o o</emma:literal>
                </emma:interpretation>
                <emma:interpretation id="interp29" emma:lang="en-US" emma:confidence="0">
                  <emma:literal>6 o</emma:literal>
                </emma:interpretation>
              </emma:one-of>
            </emma:emma>
          </inkml:annotationXML>
          <inkml:trace contextRef="#ctx0" brushRef="#br0" timeOffset="6390.665">21554-4716 401 0,'0'0'3'0,"0"0"0"15,0 0 0-15,-13 0 1 16,13 0-1-16,-30 20 2 16,12 5 1-16,-12 10 0 15,-2 12-2-15,0 12 0 16,4 9 0-16,1 6 0 0,11-5-1 16,10 0 1-16,9-13-2 15,22-9 1-15,8-15 0 16,12-17 0-16,10-15-1 15,3-6 0-15,-3-19 0 0,-4-11-1 16,-3-7 0-16,-12 0 0 16,-13-9-1-16,-11-6 0 15,-12 6 1-15,-21 5-2 16,-9-2 1-16,-12 8-1 0,-12 4-1 16,-1 10-2-16,-7 7-1 15,7 17-9-15,-3 0-15 16,10 3-52-16,23 12-2 15</inkml:trace>
          <inkml:trace contextRef="#ctx0" brushRef="#br0" timeOffset="7718.827">21541-3506 399 0,'0'0'6'0,"0"0"3"0,-16 18 1 16,2-6 1-16,2 10 0 15,-8 7 0-15,-1 6 1 16,-6 8 1-16,5 4-7 16,5 4-2-16,5 5-1 15,8-5-1-15,1-3-1 0,22-6 0 16,10-17-1-16,13-9 0 16,6-13-1-16,11-12 0 15,2-17 0-15,0-12-1 0,-8-8 1 16,-5-5 0-16,-16-3 0 15,-13-1-1-15,-19-3 0 16,-7 13 1-16,-21 7-1 16,-15 5-1-16,-5 12-1 0,-3 9-9 15,-4 4-19-15,-10 8-50 16,29 16-2-16</inkml:trace>
        </inkml:traceGroup>
      </inkml:traceGroup>
    </inkml:traceGroup>
    <inkml:traceGroup>
      <inkml:annotationXML>
        <emma:emma xmlns:emma="http://www.w3.org/2003/04/emma" version="1.0">
          <emma:interpretation id="{EB5F9E61-EA0B-4F7F-971A-9288778F01B5}" emma:medium="tactile" emma:mode="ink">
            <msink:context xmlns:msink="http://schemas.microsoft.com/ink/2010/main" type="paragraph" rotatedBoundingBox="25434,7142 25019,7464 24794,7174 25210,68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82B7A16-55F1-4473-9687-596D70B3D6BE}" emma:medium="tactile" emma:mode="ink">
              <msink:context xmlns:msink="http://schemas.microsoft.com/ink/2010/main" type="line" rotatedBoundingBox="25434,7142 25019,7464 24794,7174 25210,6852"/>
            </emma:interpretation>
          </emma:emma>
        </inkml:annotationXML>
        <inkml:traceGroup>
          <inkml:annotationXML>
            <emma:emma xmlns:emma="http://www.w3.org/2003/04/emma" version="1.0">
              <emma:interpretation id="{180AC68C-BE7E-43E6-B250-265C346926CE}" emma:medium="tactile" emma:mode="ink">
                <msink:context xmlns:msink="http://schemas.microsoft.com/ink/2010/main" type="inkWord" rotatedBoundingBox="25434,7142 25019,7464 24794,7174 25210,6852"/>
              </emma:interpretation>
              <emma:one-of disjunction-type="recognition" id="oneOf6">
                <emma:interpretation id="interp30" emma:lang="en-US" emma:confidence="0">
                  <emma:literal>☺</emma:literal>
                </emma:interpretation>
                <emma:interpretation id="interp31" emma:lang="en-US" emma:confidence="0">
                  <emma:literal>•</emma:literal>
                </emma:interpretation>
                <emma:interpretation id="interp32" emma:lang="en-US" emma:confidence="0">
                  <emma:literal>e</emma:literal>
                </emma:interpretation>
                <emma:interpretation id="interp33" emma:lang="en-US" emma:confidence="0">
                  <emma:literal>I</emma:literal>
                </emma:interpretation>
                <emma:interpretation id="interp34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531.264">19562-8464 354 0,'0'0'9'0,"0"0"5"16,0 0 1-16,0 0 0 15,-18 0 1-15,2 4 0 0,-11 6 0 16,1 6 1-16,-3 6-9 16,-9 12-4-16,6 0-1 15,5 1-1-15,2 6-1 0,9 2 0 16,9-2-1-16,7-6 0 15,20-6 1-15,8-12-1 16,21-8 0-16,-1-9 0 16,17-9 1-16,-4-14-3 0,3-9 1 15,-5-6 0-15,-17-5-2 16,-10 2-1-16,-23-4 0 16,-9 2 0-16,-16 2-1 15,-19 6 0-15,-8 9-3 16,-12 11-6-16,-2 9-16 0,15 2-49 15,-6 4-2-15</inkml:trace>
        </inkml:traceGroup>
      </inkml:traceGroup>
    </inkml:traceGroup>
    <inkml:traceGroup>
      <inkml:annotationXML>
        <emma:emma xmlns:emma="http://www.w3.org/2003/04/emma" version="1.0">
          <emma:interpretation id="{236E590E-FBB4-4FE8-963A-764D2ADF4D6E}" emma:medium="tactile" emma:mode="ink">
            <msink:context xmlns:msink="http://schemas.microsoft.com/ink/2010/main" type="paragraph" rotatedBoundingBox="25569,13490 28742,13780 28630,15005 25457,14716" alignmentLevel="5"/>
          </emma:interpretation>
        </emma:emma>
      </inkml:annotationXML>
      <inkml:traceGroup>
        <inkml:annotationXML>
          <emma:emma xmlns:emma="http://www.w3.org/2003/04/emma" version="1.0">
            <emma:interpretation id="{728603FF-CDB0-4E42-A1ED-A8DA9CF18FC7}" emma:medium="tactile" emma:mode="ink">
              <msink:context xmlns:msink="http://schemas.microsoft.com/ink/2010/main" type="line" rotatedBoundingBox="25569,13490 28742,13780 28630,15005 25457,14716"/>
            </emma:interpretation>
          </emma:emma>
        </inkml:annotationXML>
        <inkml:traceGroup>
          <inkml:annotationXML>
            <emma:emma xmlns:emma="http://www.w3.org/2003/04/emma" version="1.0">
              <emma:interpretation id="{B59CA829-4E8C-497B-98E8-E5624A5B27D6}" emma:medium="tactile" emma:mode="ink">
                <msink:context xmlns:msink="http://schemas.microsoft.com/ink/2010/main" type="inkWord" rotatedBoundingBox="25569,13490 28742,13780 28630,15005 25457,14716"/>
              </emma:interpretation>
              <emma:one-of disjunction-type="recognition" id="oneOf7">
                <emma:interpretation id="interp35" emma:lang="en-US" emma:confidence="0">
                  <emma:literal>10</emma:literal>
                </emma:interpretation>
                <emma:interpretation id="interp36" emma:lang="en-US" emma:confidence="0">
                  <emma:literal>I 10</emma:literal>
                </emma:interpretation>
                <emma:interpretation id="interp37" emma:lang="en-US" emma:confidence="0">
                  <emma:literal>| 10</emma:literal>
                </emma:interpretation>
                <emma:interpretation id="interp38" emma:lang="en-US" emma:confidence="0">
                  <emma:literal>110</emma:literal>
                </emma:interpretation>
                <emma:interpretation id="interp39" emma:lang="en-US" emma:confidence="0">
                  <emma:literal>1 10</emma:literal>
                </emma:interpretation>
              </emma:one-of>
            </emma:emma>
          </inkml:annotationXML>
          <inkml:trace contextRef="#ctx0" brushRef="#br0" timeOffset="8593.801">19971-1926 319 0,'0'0'8'0,"0"0"3"15,0 0 3-15,0 0 5 0,7-12 0 16,-7 12 1-16,0 0 2 16,0 9 0-16,0 7-6 15,0 12-3-15,0 15-4 16,-7 8-2-16,1 13-2 15,3 16 0-15,3 11-3 0,0 2-2 16,3 9 0-16,7 4 0 16,6 0 0-16,3 1 0 15,7-8-5-15,-6-9-14 16,8-13-66-16,-1-13-3 0</inkml:trace>
          <inkml:trace contextRef="#ctx0" brushRef="#br0" timeOffset="8953.179">21722-1801 470 0,'0'0'1'0,"0"0"0"16,-11 4 1-16,11-4 0 0,-12 19 1 16,8 7 1-16,-5 3 1 15,2 13 0-15,1 12 0 16,2 13 0-16,2 13 0 15,2 10-2-15,0 10-3 16,0 3 0-16,0 6 0 0,6-7 0 16,0 5-9-16,-2-14-36 15,8-10-42-15,1-12-1 16</inkml:trace>
          <inkml:trace contextRef="#ctx0" brushRef="#br0" timeOffset="9343.828">22971-1486 405 0,'0'0'6'0,"0"0"2"0,-12 10 1 16,-8 3 2-16,-8 9 1 15,-5 1 1-15,-9 12 0 16,-3 9 1-16,-7 12-6 0,4 5-2 16,9 0-2-16,11 3-2 15,12 1-2-15,12-9 0 16,10-7 0-16,24-10 0 16,11-20 0-16,12-13 0 15,11-12 0-15,0-20 0 0,1-18 0 16,-5-5 0-16,-8-19 0 15,-13 1 0-15,-13-3 0 16,-20-2 0-16,-15 13 0 16,-21 2 0-16,-18 20 0 0,-9 12 0 15,-14 15-6-15,-7 10-12 16,4 2-66-16,-1 31-3 16</inkml:trace>
        </inkml:traceGroup>
      </inkml:traceGroup>
    </inkml:traceGroup>
    <inkml:traceGroup>
      <inkml:annotationXML>
        <emma:emma xmlns:emma="http://www.w3.org/2003/04/emma" version="1.0">
          <emma:interpretation id="{D9BCF931-2C5A-4D5C-9190-D0E1F671F769}" emma:medium="tactile" emma:mode="ink">
            <msink:context xmlns:msink="http://schemas.microsoft.com/ink/2010/main" type="paragraph" rotatedBoundingBox="25841,15355 29083,15660 28940,17178 25699,16874" alignmentLevel="6"/>
          </emma:interpretation>
        </emma:emma>
      </inkml:annotationXML>
      <inkml:traceGroup>
        <inkml:annotationXML>
          <emma:emma xmlns:emma="http://www.w3.org/2003/04/emma" version="1.0">
            <emma:interpretation id="{3775DCC7-084F-4C2C-80FA-6C48D19F8009}" emma:medium="tactile" emma:mode="ink">
              <msink:context xmlns:msink="http://schemas.microsoft.com/ink/2010/main" type="line" rotatedBoundingBox="25841,15355 29083,15660 28940,17178 25699,16874"/>
            </emma:interpretation>
          </emma:emma>
        </inkml:annotationXML>
        <inkml:traceGroup>
          <inkml:annotationXML>
            <emma:emma xmlns:emma="http://www.w3.org/2003/04/emma" version="1.0">
              <emma:interpretation id="{8E08C4F9-6912-4E62-8351-A0C91F7713F6}" emma:medium="tactile" emma:mode="ink">
                <msink:context xmlns:msink="http://schemas.microsoft.com/ink/2010/main" type="inkWord" rotatedBoundingBox="25841,15355 29083,15660 28940,17178 25699,16874"/>
              </emma:interpretation>
              <emma:one-of disjunction-type="recognition" id="oneOf8">
                <emma:interpretation id="interp40" emma:lang="en-US" emma:confidence="0">
                  <emma:literal>III</emma:literal>
                </emma:interpretation>
                <emma:interpretation id="interp41" emma:lang="en-US" emma:confidence="0">
                  <emma:literal>| "</emma:literal>
                </emma:interpretation>
                <emma:interpretation id="interp42" emma:lang="en-US" emma:confidence="0">
                  <emma:literal>I "</emma:literal>
                </emma:interpretation>
                <emma:interpretation id="interp43" emma:lang="en-US" emma:confidence="0">
                  <emma:literal>VII</emma:literal>
                </emma:interpretation>
                <emma:interpretation id="interp44" emma:lang="en-US" emma:confidence="0">
                  <emma:literal>1 "</emma:literal>
                </emma:interpretation>
              </emma:one-of>
            </emma:emma>
          </inkml:annotationXML>
          <inkml:trace contextRef="#ctx0" brushRef="#br0" timeOffset="10015.72">20230 84 396 0,'0'0'5'0,"0"0"3"15,0 0 1-15,12-3 1 16,-12 3 1-16,0 0 1 16,7 16 0-16,-7 10 0 0,0 9-4 15,-3 19-2-15,-1 17-1 16,1 23-2-16,3 11-1 16,-4 14 0-16,11 16-1 15,6 3-2-15,3 1-4 0,14-1-13 16,-11 3-48-16,16-29-18 15</inkml:trace>
          <inkml:trace contextRef="#ctx0" brushRef="#br0" timeOffset="10343.833">22324 100 409 0,'0'0'3'0,"0"0"1"16,-13 9 1-16,3 9 1 15,-6 7 2-15,-6 14 1 16,2 12 1-16,1 16 1 0,-3 13 0 15,8 17-2-15,2 9 0 16,12 13-1-16,0 9-2 16,0 1-3-16,16 3-3 0,0-7 0 15,7-1-13-15,-4-21-17 16,6-6-54-16,5-16-5 16</inkml:trace>
          <inkml:trace contextRef="#ctx0" brushRef="#br0" timeOffset="10609.461">23471 387 471 0,'0'0'-2'16,"0"0"1"-16,0 0 0 15,0 0 1-15,0 8 2 0,-3 15 1 16,-10 19 2-16,-6 22 1 16,-4 20 3-16,-9 19 1 15,0 22-1-15,0 16-9 16,0 8 0-16,9 20-8 0,32-8-77 16,-22-4-2-16</inkml:trace>
        </inkml:traceGroup>
      </inkml:traceGroup>
    </inkml:traceGroup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42.9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81D81E-9CFD-4208-8360-44BB46AC46F6}" emma:medium="tactile" emma:mode="ink">
          <msink:context xmlns:msink="http://schemas.microsoft.com/ink/2010/main" type="inkDrawing" rotatedBoundingBox="9510,12144 12873,12106 12874,12158 9510,12196" shapeName="Other"/>
        </emma:interpretation>
      </emma:emma>
    </inkml:annotationXML>
    <inkml:trace contextRef="#ctx0" brushRef="#br0">-13 47 306 0,'0'0'6'0,"0"0"4"16,0 0 2-16,0 0 2 0,-3-14 1 15,3 14 5-15,0 0-2 16,0 0 1-16,0 0-5 16,0 0-2-16,0 0-2 15,0 0-1-15,0 0-1 0,0 0-1 16,7 10-1-16,-7-10 1 16,19 10-1-16,-3-7 0 15,4 0 0-15,3 0-6 16,-5 0 0-16,8 0 0 0,-3-3 0 15,2 0 0-15,4 0 0 16,-3 0 0-16,6 0 0 16,0 0 0-16,0 4 0 15,7-4 0-15,0 0 0 16,0 0 0-16,-4-4 0 0,4 4 0 16,0-3 0-16,-7-3 0 15,0 6 0-15,0-3 0 16,-2 0 0-16,2-1 0 15,0 4 0-15,3-2 0 0,-3-2 0 16,7 4 0-16,6-8 0 16,4 8 0-16,-1-2 0 15,0 2 0-15,7-4 0 0,-4 4 0 16,11 4 0-16,-5-4 0 16,1 2 0-16,-3 2 0 15,4 0 0-15,1 0 0 16,2-4 0-16,2 0 0 0,1 0 0 15,-1-4 0-15,0 0 0 16,-2-2 0-16,2-1 0 16,-6 0 0-16,4 4 0 15,-5 0 0-15,-2 0 0 16,0 3 0-16,0 0 0 0,0 0 0 16,0 0 0-16,-1 0 0 15,-2-3 0-15,-1 3 0 16,4 0 0-16,-7 0 0 15,0 0 0-15,-2 0 0 0,2 0 0 16,-6 0 0-16,1 3 0 16,-2 0 0-16,1 3 0 15,-3 1 0-15,-7 0 0 0,7-1 0 16,-11-2 0-16,1 0 0 16,1-4 0-16,-5 2 0 15,-2-2 0-15,0 0 0 16,-5 0 0-16,1-2 0 0,1-2 0 15,-1 4 0-15,-5-4 0 16,-5 0 0-16,-9 4 0 16,13 0 0-16,-13 0 0 15,0 0 0-15,0 0 0 16,0 0 0-16,0 0 0 0,0 0 0 16,0 0 0-16,0 0 0 15,0 0 0-15,10-12 0 16,-10 12 0-16,0 0 0 15,6-13 0-15,-6 13 0 0,0 0 0 16,0 0 0-16,0 0 0 16,0 0 0-16,0 0 0 15,0 0 0-15,0 0 0 0,-9 0 0 16,9 3 0-16,0-3-88 16,-27 10-6-16</inkml:trace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57.3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6FC4FD-827D-4B27-BFE7-5A5EDA7B23D9}" emma:medium="tactile" emma:mode="ink">
          <msink:context xmlns:msink="http://schemas.microsoft.com/ink/2010/main" type="inkDrawing" rotatedBoundingBox="8278,17074 11502,16960 11505,17055 8282,17170" semanticType="underline" shapeName="Other">
            <msink:sourceLink direction="with" ref="{EE68E6C4-DFA7-452F-B127-EBF09219CDDB}"/>
          </msink:context>
        </emma:interpretation>
      </emma:emma>
    </inkml:annotationXML>
    <inkml:trace contextRef="#ctx0" brushRef="#br0">-4 203 391 0,'0'0'5'15,"0"0"3"-15,0 0 1 0,0 0 0 16,0-6 2-16,0 6 0 15,0-16 0-15,0 16 1 16,14-17-5-16,-5 11-1 16,7 2-2-16,0 4 0 0,7 0-1 15,0 0-1-15,5 0 1 16,4 4 0-16,7-2-1 16,7-2 0-16,5 0 0 0,8-6 0 15,5-4 0-15,6 1 0 16,1-7-2-16,6 6 0 15,-6 1 0-15,0 0 0 16,-9 9 0-16,-2 0 0 16,-11 6 0-16,-6 3 0 0,-9 4 0 15,-1 3 0-15,-1-3 0 16,-3-3 0-16,3-1 0 16,1-9 0-16,5 0 0 15,4-3 0-15,13-3 0 0,-4-2 0 16,4-4 0-16,6 6 0 15,-3-1 0-15,6 7 0 16,-6 0 0-16,4 0 0 16,-1 0 0-16,0 0 0 0,10 0 0 15,0-3 0-15,7-7 0 16,-1-2 0-16,4 0 0 16,6-2 0-16,-4 2 0 15,1 1 0-15,-7 5 0 0,-6 3 0 16,-3 6 0-16,-8-3 0 15,-5 6 0-15,-6 1 0 16,-4 3 0-16,-3-6 0 16,-6 2 0-16,-8-2 0 0,4-4 0 15,0 0 0-15,-5-4 0 16,-5-6 0-16,0 4 0 16,-1-5 0-16,-5 2 0 15,-4 2 0-15,-8-3 0 0,12-15-62 16,-16 25-28-16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59.1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249A08-70C4-48FB-B180-D8A9BE740886}" emma:medium="tactile" emma:mode="ink">
          <msink:context xmlns:msink="http://schemas.microsoft.com/ink/2010/main" type="inkDrawing" rotatedBoundingBox="18329,16838 21433,16563 21435,16593 18332,16869" semanticType="underline" shapeName="Other"/>
        </emma:interpretation>
      </emma:emma>
    </inkml:annotationXML>
    <inkml:trace contextRef="#ctx0" brushRef="#br0">0 271 434 0,'0'0'2'15,"0"0"1"-15,0 0 0 16,12 4 1-16,8-4 0 15,5 0 0-15,7 0 2 16,10-4 0-16,13-2-1 0,9-4 0 16,11 1 0-16,12-1 1 15,10 1 0-15,12-7-1 16,17 6 1-16,9-2 1 16,7-2-7-16,7 5 0 15,8-7 0-15,-2 6 0 0,-3-4 0 16,-8 5 0-16,-6 0 0 15,-5 0 0-15,-7-1 0 16,-11-3 0-16,-5 3 0 0,-11 0 0 16,-5 2 0-16,-7-2 0 15,-6-1 0-15,-13 1 0 16,-8 4 0-16,-11 2 0 16,-6-2 0-16,-9 6 0 0,-11-2 0 15,-7 2 0-15,-4 0 0 16,-12 0 0-16,18 2 0 15,-18-2 0-15,0 0 0 16,0 0 0-16,12 6 0 0,-12-6 0 16,0 0 0-16,9 14 0 15,-9-14-88-15,0-10-3 16</inkml:trace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58.4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BEB758-7BAF-4B3C-9832-D210E6AA5BE9}" emma:medium="tactile" emma:mode="ink">
          <msink:context xmlns:msink="http://schemas.microsoft.com/ink/2010/main" type="inkDrawing" rotatedBoundingBox="13392,16782 16373,16737 16375,16835 13394,16880" semanticType="underline" shapeName="Other">
            <msink:sourceLink direction="with" ref="{27874D98-A10D-4FFD-984B-1B5A2D8818A8}"/>
          </msink:context>
        </emma:interpretation>
      </emma:emma>
    </inkml:annotationXML>
    <inkml:trace contextRef="#ctx0" brushRef="#br0">78 37 316 0,'0'0'6'15,"0"0"1"-15,-20 7 0 0,20-7 2 16,-23 2 1-16,14 2 1 16,-5-1 3-16,14-3 2 15,-12 3-5-15,12-3 0 16,7 3 1-16,12 3-1 15,13-6-1-15,9 3-1 0,8 1-1 16,10-1-1-16,8-3-1 16,1 3-2-16,6-3-1 15,3 0 0-15,-6 0 0 0,3 0 0 16,-7-3-1-16,8 3 0 16,-8 0 0-16,-2 0 0 15,-1 0 0-15,7 0-1 16,-13 0 0-16,1 3 1 15,-9 3-2-15,-1 0 0 0,-1-2 0 16,-5 2 0-16,1-2 0 16,-8 2 0-16,3-6 0 15,5 0 0-15,-2 0 0 16,4 0 0-16,-1 0 0 16,6 0 0-16,1 0 0 0,-1-4 0 15,14 2 0-15,-1-2 0 16,4-2 0-16,6-7 0 15,4 0 0-15,2 1 0 0,1 0 0 16,2-4 0-16,-6 6 0 16,-3 0 0-16,-12 6 0 15,-1 2 0-15,-16 2 0 16,-2 0 0-16,-11 2 0 0,-7 6 0 16,-6-2 0-16,-3 0 0 15,0-2 0-15,0-2 0 16,0 2 0-16,-2-1 0 0,2-3 0 15,-7 0 0-15,7 0 0 16,-16 0 0-16,27-25-50 16,-27 25-40-16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00.1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0FCAF2-FDF0-4395-A305-BB3AAF229B00}" emma:medium="tactile" emma:mode="ink">
          <msink:context xmlns:msink="http://schemas.microsoft.com/ink/2010/main" type="inkDrawing" rotatedBoundingBox="9935,18630 13228,18643 13227,18809 9934,18796" semanticType="underline" shapeName="Other">
            <msink:sourceLink direction="with" ref="{3FC22DC3-0338-4C09-B3A9-AC7C25C918B8}"/>
          </msink:context>
        </emma:interpretation>
      </emma:emma>
    </inkml:annotationXML>
    <inkml:trace contextRef="#ctx0" brushRef="#br0">-4 147 350 0,'0'0'8'0,"-7"-12"3"0,7 12 3 15,0-21 0-15,4 5 0 16,5 0 1-16,1-6 1 16,10 3 1-16,5 4-7 15,1-1-3-15,6 8-2 0,10 6-1 16,3 4-1-16,3 8 0 15,7 6-1-15,3 7 0 16,4-1-1-16,9 3 1 16,5-2 1-16,6-5-1 15,1-4 1-15,11-4-1 0,5-7 1 16,4-3-3-16,4 4 0 16,6-8 0-16,0 1 0 15,-1 0 0-15,5 3 0 16,-2 0 0-16,-5 3 0 0,2-3 0 15,-2 0 0-15,-4 0 0 16,-2-3 0-16,-1-4 0 16,-7-1 0-16,-6-2 0 0,-3-4 0 15,-9 1 0-15,-11 3 0 16,-3 1 0-16,-5-1 0 16,-4 4 0-16,-7-1 0 15,-9 7 0-15,-1-3 0 16,-2 3 0-16,-4 0 0 15,-6 0 0-15,3 3 0 0,-10 1 0 16,1-1 0-16,-4-3 0 16,-4 3 0-16,-12-3 0 15,16 6 0-15,-18 20-65 0,2-26-24 16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01.0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AD44BE-418E-475D-A151-3557BF6FCE1C}" emma:medium="tactile" emma:mode="ink">
          <msink:context xmlns:msink="http://schemas.microsoft.com/ink/2010/main" type="inkDrawing" rotatedBoundingBox="15763,18856 19480,18729 19486,18907 15770,19034" semanticType="underline" shapeName="Other">
            <msink:sourceLink direction="with" ref="{3FC22DC3-0338-4C09-B3A9-AC7C25C918B8}"/>
          </msink:context>
        </emma:interpretation>
      </emma:emma>
    </inkml:annotationXML>
    <inkml:trace contextRef="#ctx0" brushRef="#br0">45 130 385 0,'0'0'2'0,"0"0"1"0,0 0 2 16,0 0 2-16,-16-7 1 16,16 7 1-16,-14-3 1 15,14 3 1-15,-16 0-1 16,16 0-1-16,0 0 0 0,0 0-1 16,16 10-1-16,14-4 0 15,5-3-1-15,13 0 0 16,16-3 0-16,11 3-3 15,12-3-3-15,13-3 0 0,12 0 0 16,5 0 0-16,9 0 0 16,2 0 0-16,4 3 0 15,3 3 0-15,-6 3 0 16,6 6 0-16,-9 0 0 16,-2 2 0-16,-5-1 0 0,-7 0 0 15,-6-4 0-15,-5-6 0 16,1-3 0-16,-8 0 0 15,-1-6 0-15,1-10 0 0,-4-3 0 16,4-4 0-16,2 2 0 16,-3-5 0-16,1 3 0 15,-7 1 0-15,-3 4 0 16,-3 2 0-16,-10 6 0 0,-11 0 0 16,-1 7 0-16,-15 3 0 15,-12 0 0-15,0 0 0 16,-5 0 0-16,-8 3 0 15,-3-3 0-15,-6 0 0 16,3 0 0-16,-13 0 0 0,19 3 0 16,-19-3 0-16,20 0 0 15,-20 0 0-15,12 3 0 16,-3 15 0-16,7-14-67 0,-16-4-25 16</inkml:trace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04.8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7F2E28-3A9E-43A1-8F47-1B94ADC7A724}" emma:medium="tactile" emma:mode="ink">
          <msink:context xmlns:msink="http://schemas.microsoft.com/ink/2010/main" type="writingRegion" rotatedBoundingBox="12462,10426 12881,10426 12881,12058 12462,12058">
            <msink:destinationLink direction="with" ref="{208E20DC-A7EB-4C0B-BC36-C6D938E7D43E}"/>
          </msink:context>
        </emma:interpretation>
      </emma:emma>
    </inkml:annotationXML>
    <inkml:traceGroup>
      <inkml:annotationXML>
        <emma:emma xmlns:emma="http://www.w3.org/2003/04/emma" version="1.0">
          <emma:interpretation id="{B11BF2D8-EF3B-4481-B9D1-BC21E89601B2}" emma:medium="tactile" emma:mode="ink">
            <msink:context xmlns:msink="http://schemas.microsoft.com/ink/2010/main" type="paragraph" rotatedBoundingBox="12462,10426 12881,10426 12881,12058 12462,12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935C6A-70C0-48E2-AC6E-3537DC8A21D2}" emma:medium="tactile" emma:mode="ink">
              <msink:context xmlns:msink="http://schemas.microsoft.com/ink/2010/main" type="line" rotatedBoundingBox="12462,10426 12881,10426 12881,12058 12462,12058"/>
            </emma:interpretation>
          </emma:emma>
        </inkml:annotationXML>
        <inkml:traceGroup>
          <inkml:annotationXML>
            <emma:emma xmlns:emma="http://www.w3.org/2003/04/emma" version="1.0">
              <emma:interpretation id="{91E6A399-0D2F-4714-9549-7E4AF23BC95A}" emma:medium="tactile" emma:mode="ink">
                <msink:context xmlns:msink="http://schemas.microsoft.com/ink/2010/main" type="inkWord" rotatedBoundingBox="12462,10426 12881,10426 12881,12058 12462,12058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' |</emma:literal>
                </emma:interpretation>
                <emma:interpretation id="interp2" emma:lang="en-US" emma:confidence="0">
                  <emma:literal>' I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' l</emma:literal>
                </emma:interpretation>
              </emma:one-of>
            </emma:emma>
          </inkml:annotationXML>
          <inkml:trace contextRef="#ctx0" brushRef="#br0">93 0 241 0,'0'0'4'16,"0"0"1"-16,0 0 0 0,-6 8 2 15,6-8 2-15,-7 14 2 16,4-2 0-16,-1-3 3 15,2 4-3-15,2 7 0 0,0 2-1 16,0 1-1-16,0 12-3 16,-16 7-16-16,-7-1-54 15,-9 15-5-15</inkml:trace>
          <inkml:trace contextRef="#ctx0" brushRef="#br0" timeOffset="656.231">335-1337 305 0,'0'0'7'0,"0"0"5"16,0 0 0-16,0 0 2 15,6 13 2-15,-6-13 3 16,0 22-2-16,3-6 2 15,-3 13-7-15,0-2-3 16,0 8-2-16,0 6-2 0,0 6-1 16,0 6-1-16,7 4-1 15,-3 5-3-15,1-1-1 16,2-10-5-16,6 0-10 16,-6-9-32-16,9-8-33 0,0-10-4 15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49:43.8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A25A9B-CBF9-4A79-90CC-145E33CB320D}" emma:medium="tactile" emma:mode="ink">
          <msink:context xmlns:msink="http://schemas.microsoft.com/ink/2010/main" type="inkDrawing" rotatedBoundingBox="19661,15618 30694,11238 32999,17045 21967,21425" hotPoints="32800,14097 27777,18954 20794,18692 25817,13834" semanticType="enclosure" shapeName="Ellipse">
            <msink:sourceLink direction="with" ref="{3FC2C18E-4BF4-489F-AFFD-9149439A3997}"/>
          </msink:context>
        </emma:interpretation>
      </emma:emma>
    </inkml:annotationXML>
    <inkml:trace contextRef="#ctx0" brushRef="#br0">6336 157 278 0,'0'0'4'0,"0"0"1"16,0 0 0-16,10 4 0 15,-10-4 1-15,7 20 1 16,2-1 0-16,-6 3 1 0,4 17-4 16,2 6 0-16,-2 12 0 15,0 15 1-15,2 6-1 16,-6 19 0-16,1 10 1 0,2 15 1 16,4 4-1-16,2 8 1 15,1 4-1-15,3 10 1 16,0-1 0-16,7 7 0 15,-4-10-1-15,8 4 0 0,-6-4 0 16,2 1-1-16,-3-4 1 16,5-3 0-16,5-3-2 15,-5-4 1-15,8-14 0 16,-5-5 0-16,1-8 0 16,-3-12 1-16,1-18 0 0,-2-10-1 15,-13-12 1-15,-1-4 0 16,-9-13-1-16,-4-9 0 15,-14-3-1-15,-14-8-1 16,-11 1-2-16,-14-3 0 0,-14-4 0 16,-18-2-1-16,-16 3 0 15,-15-8 1-15,-15 5-1 16,-11-2 0-16,-17-5 1 0,-11-5 1 16,-2 5-1-16,-6-3 1 15,-1-1 0-15,-2 2 0 16,-4-5 0-16,-7 4-1 15,5 3 0-15,-11 0-1 16,-6-3 1-16,-14 3-1 0,2 0-1 16,-14 0 2-16,-4-4-1 15,-3 4 1-15,1 4-1 16,-4-1 1-16,8 7 1 16,5 4-1-16,6 4 0 0,7 11 1 15,10 6-1-15,16 6 0 16,13 5 0-16,12 6 1 15,17 1-1-15,16 6 0 16,22 5 0-16,13 3 1 0,17 11-1 16,16-5 1-16,13 8-1 15,8 5 1-15,11 4 0 16,13 4-1-16,5 4 1 16,9 5 0-16,5 1 0 0,5 5 0 15,11-5-1-15,11 3 0 16,11 0 0-16,1-4 1 15,16-7-1-15,9-7 1 16,14-4-1-16,12-9 2 0,6-5 0 16,18-7 0-16,4-3 0 15,15-7 0-15,11-9 0 16,5 0-1-16,5 4 1 16,4-10-1-16,13-2-1 0,0 2 0 15,3-4 0-15,-1-2 0 16,6-5 1-16,7-12-1 15,2 1 0-15,1-11 0 16,5-3 1-16,6-3-1 0,-1-6 0 16,1-4 1-16,-4-3-1 15,4-2 1-15,3 2-1 16,0 0 0-16,-4-4 1 16,2 1-1-16,2 0 0 0,3 0 2 15,3-3-2-15,4 0 0 16,-1-4 0-16,8 1 0 15,-2-7 0-15,9 3 0 16,1-6 0-16,8 4 0 0,2-9 0 16,-3 2 0-16,8-6 0 15,-6-5 0-15,8 5 0 16,-6-17 0-16,-3 9 0 16,-5-8 0-16,-9 2 0 0,-9-6 0 15,-10 5 0-15,-16-10 0 16,-20 3 0-16,-13 1 0 15,-21-7 0-15,-20-3 0 16,-19-5 0-16,-21-3 0 16,-8-14 0-16,-20 5 0 0,-3-14 0 15,-6 0 0-15,-4-3 0 16,-6 3 0-16,-4 2 0 16,4 0 0-16,-3 2 0 0,-5 5 0 15,-8 5 0-15,0-6 0 16,-4 7 0-16,-2 1 0 15,-4-4 0-15,3 2 0 16,3 2 0-16,1-3 0 0,2 1 0 16,1-2 0-16,6 4 0 15,4 1 0-15,-11-1 0 16,1 0 0-16,-1 8 0 16,-5-5-2-16,5 4 2 0,-2 0-1 15,0-2 1-15,-2 3-1 16,6-4 0-16,5 6-1 15,0-4 0-15,3 4 1 16,-3 0-1-16,4 3 0 16,-4 1 1-16,3 4 1 0,-3 6 0 15,-3 5 0-15,-1 3 0 16,-2 4 1-16,-6 6-1 16,3 4 1-16,-7 2-1 0,0 0 0 15,-4 3 0-15,-3-2 1 16,4 0-1-16,-6 1 0 15,-1 0 0-15,-3 5-1 16,0-3 1-16,-4 6-1 0,-4-4 0 16,-15 8 0-16,-3-4 0 15,-5 3 0-15,-9 0 0 16,-4-3 1-16,-5 4-1 16,-5-3 1-16,3-3 0 0,-5 3 0 15,5-7 0-15,-3 6 0 16,-1-6-2-16,1 0 1 15,-2 5-1-15,-2-4 0 16,0 2 0-16,-2-1-1 16,-5 1 1-16,1-3 1 0,2 6 0 15,2 0 0-15,-5-1 0 16,11 2 0-16,-4-4 1 16,3 6-1-16,3 1 0 15,1-1 0-15,-1 3 0 0,-2 4 0 16,-4 1 1-16,-2-2-1 15,-12 7 1-15,2-3-1 16,-4 2 0-16,0 2 0 0,0-1 0 16,-3 1 0-16,3 2 0 15,0-3 0-15,0 3 0 16,6 0 1-16,-3 1-1 16,-3 0 1-16,4 4 0 0,2-1 0 15,-3 4-1-15,3 2 1 16,1 0-1-16,-5-4 1 15,5 10 0-15,-3 0 0 16,2 11 0-16,-6-1-1 16,3 7-2-16,-3 2-3 0,-3 13-6 15,-4-1-19-15,-9 20-47 16,4 17-5-16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16.0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407 0 288 0,'0'0'7'0,"-16"4"1"16,-2-1 2-16,2 6 5 16,-7 7 1-16,-13 7 2 0,1 10 4 15,-1 5-1-15,-2 10-4 16,2 7-1-16,1 5-3 15,3 11-2-15,2 3-4 16,8 7-1-16,3-1-2 0,9-4-2 16,10-4 0-16,3-6-1 15,20-3-1-15,9-16 1 16,12-8 0-16,9-8 1 16,4-7 0-16,7-12 0 0,1-5 0 15,-4-7 1-15,-6 0 0 16,-6-7 0-16,-14-3 0 15,-9 0 0-15,-10 2-1 16,-10-6-4-16,-6 14-6 0,-10-23-23 16,-6 17-53-16,-2-4-4 15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05.8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8E20DC-A7EB-4C0B-BC36-C6D938E7D43E}" emma:medium="tactile" emma:mode="ink">
          <msink:context xmlns:msink="http://schemas.microsoft.com/ink/2010/main" type="inkDrawing" rotatedBoundingBox="13110,10284 13265,10913 12923,10997 12768,10368" semanticType="verticalRange" shapeName="Other">
            <msink:sourceLink direction="with" ref="{B17F2E28-3A9E-43A1-8F47-1B94ADC7A724}"/>
          </msink:context>
        </emma:interpretation>
      </emma:emma>
    </inkml:annotationXML>
    <inkml:trace contextRef="#ctx0" brushRef="#br0">0-1 373 0,'0'0'4'0,"0"0"0"15,20 0 3-15,-8 0 0 16,4 7 0-16,0-5 0 0,5 6 1 16,1 0 0-16,4 6-2 15,-1 5-2-15,1 1 0 16,-4 2 0-16,4 7 0 16,1 0 0-16,-6 6 0 15,-5 1 1-15,-2 2-1 0,-1 0 1 16,-10 1-2-16,-3 0 0 15,0-4-1-15,-14 0 0 16,-2-2-2-16,-9-5-1 16,-7 5-2-16,-10-12-4 0,-3 15-15 15,6-11-61-15,-28 2 0 16</inkml:trace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27.7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DA952D-873E-4B0A-B712-7288B5FE97C8}" emma:medium="tactile" emma:mode="ink">
          <msink:context xmlns:msink="http://schemas.microsoft.com/ink/2010/main" type="inkDrawing" rotatedBoundingBox="1217,7752 13110,7533 13148,9617 1256,9835" hotPoints="12885,9348 6513,9786 295,8326 6667,7888" semanticType="enclosure" shapeName="Ellipse">
            <msink:destinationLink direction="with" ref="{FB858ECA-D6E2-4D5E-93F1-39D523D9FFCE}"/>
          </msink:context>
        </emma:interpretation>
      </emma:emma>
    </inkml:annotationXML>
    <inkml:trace contextRef="#ctx0" brushRef="#br0">-3 990 332 0,'0'0'9'15,"0"0"2"-15,0 0 3 16,0 0 3-16,0 0 0 16,0 0 1-16,-13-3 0 0,13 3 1 15,0 0-8-15,0 0-3 16,0 0-3-16,0 0-1 15,0 0-2-15,3 10 0 16,-3-10 0-16,10 22 0 16,3-6 0-16,-1 3-1 0,8 2 1 15,6 1 0-15,-1-6 0 16,11-4-1-16,3-9 1 16,5-3-1-16,9-19 1 0,2-15-1 15,5-13 0-15,8-15 0 16,3-11-1-16,10-7 2 15,6-9-2-15,-4-4 0 16,1 2 0-16,-1 5 0 16,2 5 0-16,-14 9 0 0,-7 6 0 15,-6 13 0-15,-13 4 0 16,-10 16 0-16,-9 5 0 16,-10 5 0-16,-3 7-11 0,-6 1-19 15,-7 15-54-15,0-18-4 16</inkml:trace>
    <inkml:trace contextRef="#ctx0" brushRef="#br0" timeOffset="21122.677">11859-178 243 0,'0'0'4'0,"0"0"2"15,-11 0 0-15,-5 6 1 16,0-3 1-16,-10 3 1 16,1 0 0-16,-11 1 2 15,1-4-3-15,-11-3 2 0,2 0 0 16,-2 0 1-16,-11-3 0 15,-2-4 1-15,-8 4 0 16,-11-3 0-16,-9 6-2 16,-10 0-3-16,-8 0-1 0,-15 3-2 15,1 7-1-15,-16 0-1 16,-1-2-1-16,-9 6 0 16,-3-4 0-16,-4-1-1 15,-6-2 1-15,1-4 1 0,-5 7 0 16,-1-10 1-16,-2 10-1 15,-10-4 0-15,5 3 0 16,-4 5 0-16,-3-5 0 16,0 3-1-16,0-6 0 0,-1 2 0 15,4-8-1-15,3 0 0 16,4 0 0-16,2-8 1 16,8 2-1-16,-1-6 1 15,7 3 0-15,-1-1 0 0,7 3 1 16,3 1-1-16,0 3 0 15,0-7 0-15,7 7 1 16,-1-7-1-16,5 0 0 16,-4-5-1-16,2-5 1 0,-2 4-1 15,-1-3 1-15,5-4-1 16,-9 4 0-16,2 3 0 16,-4 0 0-16,4 6 0 15,-7-4 0-15,10 6 0 0,-4-5 0 16,7 1 0-16,-3-8 0 15,9-3-1-15,0-2 1 16,4-3 0-16,3-5 1 16,-1 3-1-16,-2 5 0 0,3 6 0 15,-4 3 1-15,1 8-1 16,-7 6 0-16,3 2 0 16,0 10 0-16,2 4 0 0,-2 1 0 15,4 4 0-15,2-3 0 16,4 6 0-16,6 1 0 15,4 1 0-15,5 1 1 16,5 3-1-16,13 1 0 16,-2 6 1-16,14 4-1 0,2 2 0 15,7 4 0-15,14 7 0 16,-1-4-1-16,8 7 1 16,7 3 0-16,2 3 0 15,11 3 0-15,1 3-1 0,8 1 1 16,1 1-1-16,8 3 0 15,3-1 0-15,7-7 0 16,9-1-1-16,9-1 1 16,8-11 1-16,8-2 0 0,11-5 1 15,6-8-1-15,10-1 1 16,2-9 1-16,12-1-1 16,4-2 1-16,7-4-1 0,4 0 0 15,4-3 0-15,4 1-1 16,5 2 1-16,3-6-1 15,-1 0 1-15,8-1-1 16,6 1 0-16,-4-3 0 16,6 2 0-16,5-2 0 0,2-1 0 15,1-3 1-15,-1 4-1 16,3-2 0-16,7 5 0 16,1-7 0-16,-5 4 0 15,10-1 0-15,-2-2 0 0,3-1 0 16,8-3 0-16,-5 0 0 15,0-3 1-15,-3 4 0 16,8-4-1-16,-8 3 1 16,2 3-1-16,-5 0 0 0,-4 1 1 15,-1-1-1-15,2 4 0 16,-5-1 0-16,-6 0 0 16,8-1 0-16,-8 2 1 0,3-1 0 15,1-5 0-15,-3 5 0 16,-5 0 0-16,2-2 0 15,-5 2 1-15,1-2-1 16,0-1 1-16,-3-2-1 0,0-1 0 16,-4 0 0-16,1-3 0 15,-8 0 0-15,5 0-1 16,-1 4 1-16,-2-4-1 16,-5 0 0-16,1 0 1 15,-1 0-1-15,1 0 0 0,0 2 0 16,3-2 0-16,-1-9 1 15,9-1-1-15,-5-6 1 16,6-6 0-16,-2-5 0 0,3-1 0 16,-1-4 0-16,-6-4 0 15,0-3 0-15,-6 2-1 16,1-8 1-16,-8 4-1 16,0-8 0-16,-6 0 1 0,-3-4-2 15,-4-9 2-15,-7 1-1 16,-4-4 0-16,-6-9 1 15,-7 1-1-15,-5-8 1 16,-9-1-1-16,-7-6 0 0,-6 2-1 16,-3-4 1-16,-7 0-1 15,-3 2-1-15,-10 9 0 16,-10 5-2-16,-5 4-2 16,-8 11-5-16,-14 2-10 15,-12 9-48-15,-9 18-16 0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28.1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389586-A6F3-48CB-B6A7-DE30C7B0E287}" emma:medium="tactile" emma:mode="ink">
          <msink:context xmlns:msink="http://schemas.microsoft.com/ink/2010/main" type="inkDrawing" rotatedBoundingBox="1234,8714 2618,7568 2794,7781 1410,8927" semanticType="callout" shapeName="Other">
            <msink:sourceLink direction="with" ref="{93EF5231-ABED-41D5-A0B7-33C237706421}"/>
          </msink:context>
        </emma:interpretation>
      </emma:emma>
    </inkml:annotationXML>
    <inkml:trace contextRef="#ctx0" brushRef="#br0">229 896 380 0,'0'0'7'0,"0"0"2"15,-22 6 1-15,9-2 1 16,-6 6 2-16,-8 0 0 16,2 2 1-16,-5 10-1 15,5 0-5-15,2 5-3 0,4 1-1 16,6 5-1-16,7 2-1 15,6-1-1-15,6-1-1 16,14-9 2-16,8-6 0 16,11-12-1-16,13-9 1 0,12-22 0 15,8-18 0-15,11-18 0 16,10-15-1-16,4-18 0 16,6-8 0-16,0-5-1 0,3-5 2 15,-12 3-4-15,-7 9 2 16,-13 10-1-16,-10 12 1 15,-11 9 0-15,-12 15 0 16,-9 11 0-16,-13 8 0 16,-6 19 0-16,1 7-3 15,-5 12-8-15,-6 13-74 0,4 3-1 16</inkml:trace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0:06.5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0DD41F2-DF90-494C-BD2F-51B7609A884C}" emma:medium="tactile" emma:mode="ink">
          <msink:context xmlns:msink="http://schemas.microsoft.com/ink/2010/main" type="inkDrawing" rotatedBoundingBox="406,11516 3301,10696 3547,11565 652,12385" semanticType="callout" shapeName="Other">
            <msink:sourceLink direction="with" ref="{93EF5231-ABED-41D5-A0B7-33C237706421}"/>
          </msink:context>
        </emma:interpretation>
      </emma:emma>
    </inkml:annotationXML>
    <inkml:trace contextRef="#ctx0" brushRef="#br0">-5123-3930 331 0,'0'0'7'0,"0"0"1"16,-11-6 4-16,11 6 2 16,0 0 2-16,-12-6 0 0,12 6 1 15,0 0 0-15,-16 0-5 16,16 0-2-16,-4 10-2 16,4 6-2-16,0 2-2 15,0 9-1-15,4 4 0 0,8 12-1 16,2 4 0-16,4 11-1 15,3 5 0-15,1 6 1 16,6 9-1-16,9-8 1 16,-3 1 0-16,12-7 0 0,5-13 1 15,13-12-1-15,11-17 0 16,13-19 0-16,8-16 1 16,17-22-3-16,18-17 0 15,8-14 0-15,6-16 0 0,13-6 0 16,3-6 0-16,4-6 0 15,-4 1 0-15,-3 7 0 16,-11-2 0-16,-4 10 0 16,-17 8 0-16,-11 11 0 15,-15 7 0-15,-17 13 0 0,-14 3 0 16,-8 13 0-16,-19 7 0 16,-7 3 0-16,-10 3 0 15,-5 3 0-15,-4 3 0 0,-16 10 0 16,14-20 0-16,-14 20 0 15,0 0 0-15,12-9 0 16,-12 9 0-16,0 0 0 16,0 0 0-16,-3 19-56 0,3-19-34 15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32.5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9851FD-908C-439F-BFC6-80978C954D11}" emma:medium="tactile" emma:mode="ink">
          <msink:context xmlns:msink="http://schemas.microsoft.com/ink/2010/main" type="inkDrawing" rotatedBoundingBox="26641,1917 28536,1570 28632,2099 26738,2446" semanticType="verticalRange" shapeName="Other">
            <msink:sourceLink direction="with" ref="{C8E283EF-4356-49F3-A362-1F99A1617CDB}"/>
          </msink:context>
        </emma:interpretation>
      </emma:emma>
    </inkml:annotationXML>
    <inkml:trace contextRef="#ctx0" brushRef="#br0">76 272 315 0,'0'0'8'0,"-13"0"3"16,13 0 2-16,-19 13 5 15,19-13 1-15,-20 4-1 0,20-4 1 16,-16 6 0-16,9 6-6 15,7 5-3-15,0 1-3 16,11 5-2-16,-2 15-2 16,4 1-1-16,4 9 0 0,4-3 0 15,8 3 0-15,10-1-2 16,6-8 2-16,16-3 1 16,10-14-1-16,10-10 1 15,15-12 2-15,11-22-2 0,18-16 0 16,5-21 1-16,5-6-4 15,10-13 0-15,-4-6 0 16,-6 2 0-16,-11 1 0 16,-21 18 0-16,-16 12 0 0,-20 12-2 15,-19 4-10-15,-12 0-55 16,-17 27-19-16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33.0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C67E13-0653-4287-81F9-693F1775555F}" emma:medium="tactile" emma:mode="ink">
          <msink:context xmlns:msink="http://schemas.microsoft.com/ink/2010/main" type="inkDrawing" rotatedBoundingBox="27056,1596 29212,773 29368,1181 27212,2004" semanticType="strikethrough" shapeName="Other">
            <msink:sourceLink direction="with" ref="{C0CFA9EE-7E15-4861-8971-9804F2CA2CF1}"/>
            <msink:destinationLink direction="to" ref="{A9086DDC-2050-408E-9BB6-E4C0947BE305}"/>
          </msink:context>
        </emma:interpretation>
      </emma:emma>
    </inkml:annotationXML>
    <inkml:trace contextRef="#ctx0" brushRef="#br0">64 635 412 0,'0'0'5'0,"0"0"2"0,-12 19 1 15,-1-10 0-15,3 7 1 16,1 3 1-16,-2 8 0 16,9 5 1-16,-1 6-5 15,3 6-1-15,16-3-1 0,16-3-1 16,7-8 1-16,19-4-1 16,9-9 0-16,24-17 0 15,18-25-3-15,14-20 0 16,18-10 0-16,10-16 0 0,21-10 0 15,-8-7 0-15,0-12 0 16,-6 2 0-16,-10 10 0 16,-16 7 0-16,-22 8 0 15,-20 8 0-15,-26 17 0 16,-15 12 0 0,-17 11 0-16,-16 9 0 15,-5 2 0-15,-11 14 0 0,2 16-66 0,12-6-23 16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36.6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309F32-062D-40BF-95CA-4F842E36930E}" emma:medium="tactile" emma:mode="ink">
          <msink:context xmlns:msink="http://schemas.microsoft.com/ink/2010/main" type="inkDrawing" rotatedBoundingBox="8024,5141 14536,4522 14742,6693 8230,7311" hotPoints="14060,5997 10769,7062 7460,6051 10752,4986" semanticType="enclosure" shapeName="Ellipse"/>
        </emma:interpretation>
      </emma:emma>
    </inkml:annotationXML>
    <inkml:trace contextRef="#ctx0" brushRef="#br0">6510 471 286 0,'0'0'1'0,"0"-13"2"15,0 13 3-15,-3-16 0 0,-6 4 0 16,9 12 3-16,-23-23 3 15,4 11 2-15,-4 5-1 16,-13-2 0-16,-3 6-2 16,-12-3 0-16,-6 0-1 0,-12 4-3 15,-8-8-2-15,-6 7-2 16,-11-3 0-16,-9-4 0 16,-1-6 1-16,-8 0 0 15,-1 3 1-15,-6-3 0 0,-10 4-1 16,3-7 1-16,-2 5-1 15,-1 1-1-15,-9 3-1 16,-2-2-1-16,-2-1-1 16,-2 0 0-16,-8-3 1 0,1 4-1 15,-3-8 1-15,-5-2-1 16,5-1 1-16,-1 3-1 16,-3 4 0-16,3-3 1 15,4 7-2-15,-7 6 1 16,6 6 0-16,-2 0 0 0,-4 6 0 15,7 10 0-15,-8-1 0 16,3 11 0-16,4 3 1 16,3 4-1-16,-2-5 1 0,9 5-1 15,6-2 1-15,8 3 0 16,6-3 0-16,9 4 0 16,6 0 0-16,4 5 0 15,16 4-2-15,4 1 1 0,12 4-1 16,4 5-1-16,12 1 1 15,9 6 0-15,11 4 0 16,2 5-1-16,14-6 1 0,5 7 0 16,5-2 0-16,9 2 1 15,7 0-1-15,9-1 0 16,9-1 0-16,14-6 0 16,7 5 0-16,11-7 1 15,14-4-1-15,10-2 1 0,6-10 0 16,16 1 1-16,10-9-1 15,13-4 0-15,5-1 0 16,15-5 0-16,2 1 1 16,10-3-1-16,3 1 1 0,4 2-1 15,2 2 1-15,3-5-1 16,5 1 0-16,-1-3 1 16,0-4-1-16,6-3 1 15,1-10 0-15,-4-4 0 0,3-2 0 16,-3-12 2-16,0-4-1 15,-9-3 1-15,-1-6 1 16,-11-1-1-16,-9-3 0 0,-7-6 0 16,-2 2-1-16,-10-4 0 15,-6-6-1-15,8-2 0 16,-10-2 0-16,2-6 0 16,-3-7-1-16,3 2 1 15,-12-6 1-15,-4-4-1 0,-10 4 1 16,-9-9 0-16,-6-1 0 15,-13-5-1-15,-10 3 1 16,-10-4-1-16,0-6-1 16,-15 2 1-16,-1-3 1 0,-12 1-1 15,-8-1-1-15,-1 6 1 16,-6 2 1-16,-5 1-2 16,-5 15 0-16,-9 0 0 15,-9 16 0-15,1 2 0 0,-11 16 0 16,-5 9-2-16,-7 8 0 15,-10 8-1-15,-9 4-4 16,-7 20-11-16,-16 13-65 0,-7 5-2 16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50.4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9D56CC-F705-48AF-9ACE-A5F03B886127}" emma:medium="tactile" emma:mode="ink">
          <msink:context xmlns:msink="http://schemas.microsoft.com/ink/2010/main" type="inkDrawing" rotatedBoundingBox="25732,2303 26327,2030 26351,2084 25757,2357" shapeName="Other"/>
        </emma:interpretation>
      </emma:emma>
    </inkml:annotationXML>
    <inkml:trace contextRef="#ctx0" brushRef="#br0">24 278 288 0,'0'0'10'15,"-10"-3"2"-15,10 3 6 16,-13-6-1-16,13 6 0 0,0-19 1 16,23-3 2-16,32-18-4 15,61-7-30-15,57-12-55 16,56-23-7-16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57.5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48 208 301 0,'0'0'5'0,"0"0"3"0,0 0 4 16,0-9 1-16,0 9 1 15,0-16 2-15,0 6 2 16,0 10-1-16,-4-22-5 15,1 9-2-15,3 13-2 0,-7-25-2 16,7 25-2-16,-2-22 0 16,2 22 0-16,-5-24-1 15,5 15 0-15,-2-5 1 16,2 14-1-16,-3-16 0 0,3 16 1 16,-7-15-2-16,7 15 1 15,-9-10-1-15,9 10-1 16,0 0 0-16,0 0 0 15,0 0-1-15,-11-9-1 0,11 9 0 16,0 0-1-16,0 0-2 16,0 0-4-16,0 0-8 15,0 0-28-15,-2 12-37 16,2-12-3-16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58.1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550 0 290 0,'0'0'5'0,"-23"10"1"15,7-4-1-15,-3 11 1 16,-10 3 1-16,-3 8 1 16,0 10 2-16,-14 11 1 15,14 8-2-15,-3 9 0 0,-1 6 2 16,4 7 0-16,-1 6-1 15,1 2 0-15,4 3-2 16,-1-4-2-16,-1-4-1 16,11-4 0-16,1-3-1 0,4-7 1 15,1-7-1-15,10-7 0 16,3-5 1-16,12-8 1 16,11-10 0-16,4 0 0 0,1-13 0 15,14-8 0-15,7-6 0 16,9-4-1-16,6-6-1 15,3-8 0-15,4-3-1 16,4-1-2-16,2-2-2 0,-6 1-5 16,-10-2-8-16,4-3-41 15,-10 8-30-15,-11 4-4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16.8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13 156 269 0,'0'0'5'0,"0"0"5"0,0 0 3 15,-10-9 2-15,10 9 1 16,0 0 2-16,0 0 1 16,-3-13 2-16,10 9-5 0,16 2-3 15,9-4-4-15,9-4-1 16,8-4-1-16,12 5-1 15,9-7-1-15,5-2 0 16,1 6-2-16,-1 3 1 0,2-3 0 16,-9 5-1-16,-6-3 0 15,-11 8-1-15,-12-2-1 16,-10 4-3-16,-13 0-8 0,-16 0-32 16,0 0-39-16,-11 4-3 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1:58.6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 3339 319 0,'0'0'10'16,"-12"0"3"-16,12 0 1 15,0 0 4-15,-7-19 0 16,7 3 1-16,16-11-1 0,7-9 1 15,18-8-8-15,14-17-5 16,23-15-2-16,15-18-2 16,23-12-1-16,22-13 0 0,18-16-1 15,18-10 0-15,19-11-1 16,16-12 2-16,7-4 1 16,20-10 0-16,-2 1 0 15,12 1 1-15,-5 3 2 0,-5 3 0 16,-11 14 0-16,-12 16-1 15,-20 5 0-15,-19 18 0 16,-22 14-2-16,-24 10-2 16,-24 11 0-16,-21 15 0 0,-22 17 0 15,-19 3 0-15,-10 16 0 16,-12 9 0-16,-10 9 0 16,-10 17-5-16,0 0-46 15,-23 20-33-15,0 9-4 16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2:07.0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139 112 252 0,'0'0'5'0,"0"0"2"0,0 0 2 16,0 0 2-16,0 0 0 16,0 0 0-16,0 0 0 15,0 10 2-15,0-10-6 16,6 22-1-16,0-9-2 0,1-1-1 15,3 6 0-15,-4-2-1 16,4-1 0-16,-10-15-1 16,22 13 1-16,-22-13-1 15,14 3 1-15,-14-3 0 0,12 0-2 16,-12 0 0-16,11-22 0 16,-9 9 0-16,-2-9-2 15,-2 2 1-15,-9 5-1 16,-1 1 0-16,-11 11 1 0,0 3-1 15,-2 17 2-15,-5 8 0 16,5 11 0-16,-5 8 1 16,5-2 1-16,6 7-1 15,6-8-2-15,6-3 1 16,7-4 1-16,0-13 0 0,0-21-1 16,32 4 0-16,-2-8 0 15,2-17 1-15,0-22 1 16,0 1 0-16,-6-2-2 0,3-5 1 15,-13 4 1-15,-6 10 1 16,-10 2 0-16,0 15 1 16,-17 14 1-16,-5 4 0 15,-6 19 0-15,-2 5-1 0,1 1-1 16,3-3 1-16,7 1-2 16,6-7-1-16,13-16 0 15,0 0-1-15,9-16 0 16,18-11 0-16,5-16 1 0,0 0-1 15,1-2 4-15,1 0 0 16,-8 6-1-16,-10 13 1 16,-16 26 0-16,0 0-11 0,-9 32-65 15,-20 27 0-15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2:22.1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868A04-0FFD-41D9-9294-3B6E61AED764}" emma:medium="tactile" emma:mode="ink">
          <msink:context xmlns:msink="http://schemas.microsoft.com/ink/2010/main" type="inkDrawing" rotatedBoundingBox="30076,15864 30748,4295 30895,4303 30222,15872" semanticType="verticalRange" shapeName="Line">
            <msink:sourceLink direction="with" ref="{3B022612-31E5-454C-BD0B-118DC8A9681F}"/>
            <msink:destinationLink direction="with" ref="{DF267399-5C48-4901-9085-8E020A387E45}"/>
          </msink:context>
        </emma:interpretation>
      </emma:emma>
    </inkml:annotationXML>
    <inkml:trace contextRef="#ctx0" brushRef="#br0">700 0 313 0,'0'0'1'0,"0"9"0"16,0 7 0-16,0 9 1 0,-7 3 1 16,0 25-1-16,0 7 0 15,-6 31 3-15,1 14 1 16,-4 24 0-16,-7 22 0 16,0 26-1-16,-2 32 1 0,-1 18 0 15,4 33 1-15,-1 12-3 16,4 24 0-16,3 16 1 15,5 19 1-15,6 9 3 16,5 20 0-16,-4 6 3 0,1 20 0 16,-1 9 1-16,-8 15 0 15,-4 15-2-15,-16 56-1 16,-4-38-3-16,-6 13 0 16,-6 10-2-16,2-1-1 0,-2 0-2 15,9-6 0-15,7-15 0 16,4-56 0-16,12 20-2 15,9-26-2-15,3-34-3 0,4-47-8 16,11-37-29-16,1-47-42 16,11-65-4-16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2:24.4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A8A32F-A422-452C-8D6A-188C31C80C75}" emma:medium="tactile" emma:mode="ink">
          <msink:context xmlns:msink="http://schemas.microsoft.com/ink/2010/main" type="inkDrawing" rotatedBoundingBox="23510,7026 34695,6298 34814,8121 23629,8850" hotPoints="35158,7791 30751,8647 26402,7531 30809,6675" semanticType="enclosure" shapeName="Ellipse">
            <msink:sourceLink direction="with" ref="{C80A8614-6D37-4D87-8701-94F8BA8CB66C}"/>
            <msink:sourceLink direction="with" ref="{A7B8ED14-BEA6-4D27-ACE0-3EF797356712}"/>
          </msink:context>
        </emma:interpretation>
      </emma:emma>
    </inkml:annotationXML>
    <inkml:trace contextRef="#ctx0" brushRef="#br0">0 578 306 0,'0'0'8'0,"25"0"4"16,11-3 1-16,19-5 0 0,12-4 1 16,27-2 5-16,32-7-1 15,31-2-1-15,26 1-7 16,35-7-2-16,30-1-2 16,32-4 2-16,80 2-1 0,-5-3-3 15,25 1 1-15,23 0 1 16,25 2-1-16,7 0-1 15,10 2-1-15,10 8 0 16,-49 0-2-16,35 6 1 0,-10-1-1 16,-8 5-1-16,-15-1 0 15,-4 3 1-15,-11 4-2 16,-17-2 2-16,-8 8-1 16,-16-2 0-16,-14-2 1 0,-35 8 0 15,-26-4-1-15,-19 0 1 16,-40 2 0-16,-21-2-1 15,-36 0 2-15,-19 0-1 16,-25 0-1-16,-14-6 1 0,-11 4-2 16,-17-2-3-16,-5 8-10 15,-20 12-66-15,-6-10-7 16</inkml:trace>
    <inkml:trace contextRef="#ctx0" brushRef="#br0" timeOffset="-197020.055">715 1750 356 0,'0'0'3'0,"0"0"3"16,10 0 1-16,6 0-1 15,9-3 3-15,11-4-2 16,19 4 0-16,3-3 0 0,25 2-2 15,8-2-3-15,12 2 0 16,17 4 1-16,15 0-1 16,19 0 2-16,14 0 1 15,22 0-1-15,6 0 0 0,21 4 1 16,11-1-1-16,14 4-2 16,2-1 1-16,8-3-1 15,-1 10-1-15,1-4 0 16,5 1 0-16,-2 5-1 0,6-5 1 15,-6 0-1-15,9-4 0 16,-9-2 1-16,5-4 1 16,-2-4-1-16,0-6 1 15,-4-6 0-15,-6 1 1 0,0-7-1 16,-5-1 0-16,-8 1-1 16,-6-1 0-16,-4-3 0 15,-9-3 0-15,-3 4 0 16,-7-1-1-16,-13-9 1 0,-6 6-1 15,-6 0 1-15,-7 0 0 16,-17 1 1-16,-11 1-1 16,-15-1 3-16,-12-1-1 15,-18 0 0-15,-11 1 0 0,-19-5 0 16,-14-3-1-16,-4 2 1 16,-5-6-2-16,-9 1 0 15,-4 5 0-15,-10-2 1 16,7-5-2-16,-2 5 0 0,-14-2 0 15,-3 0 0-15,-7 1 0 16,-6 0 0-16,0-6 0 16,-10 4 0-16,-2-2 0 15,-11 0 0-15,1-2 0 16,-4-7 0-16,3-2 0 0,-2 1 0 16,-5-3 0-16,1 3 0 15,6-2 0-15,2 8 0 16,-12 2 0-16,-3 6 0 0,-5 5 0 15,-1 7 0-15,-3 0 0 16,-13-3 0-16,-10 7 0 16,-6-2 0-16,-4 1 0 15,-2-3 0-15,2 9 0 0,-8-5 0 16,-1 5 0-16,-7 6 0 16,7 1 0-16,-13 2 0 15,7 7 0-15,-10-2 0 16,-3 2 0-16,-11 6 0 0,-2-3 0 15,3 0 0-15,-9 3 0 16,-1 4 0-16,-7-3 0 16,2 2 0-16,2-2 0 15,-6-1 0-15,2 4 0 16,4 0 0-16,1-4 0 0,-1 4 0 16,3-1 0-16,-7 1 0 15,2-4 0-15,2 1 0 16,-13 3 0-16,-2-4 0 0,-5-3 0 15,0 4 0-15,-3-5 0 16,1 2 0-16,-3-1 0 16,0 0 0-16,9 0 0 15,-4 1 0-15,4-2 0 0,3 10 0 16,-2-6 0-16,2 4 0 16,3 2 0-16,-3 1 0 15,3-1 0-15,5-2 0 0,-8 3 0 16,0-3 0-16,9-1 0 15,-8-2 0-15,6 2 0 16,-4 0 0-16,3 6 0 16,-4-3 0-16,7 1 0 15,0 9 0-15,-5-3 0 0,5 1 0 16,-2 1 0-16,10 5 0 16,2-9 0-16,4 5 0 15,10-2 0-15,9-8 0 16,10 1 0-16,5 3 0 0,12-3 0 15,6 3 0-15,5-3 0 16,4 3 0-16,6 4 0 16,-3 2 0-16,7-3 0 15,4 2 0-15,5 3 0 0,3-1 0 16,3-1 0-16,8 4 0 16,2-1 0-16,7 4 0 15,0-1 0-15,7 9 0 16,-1-6 0-16,0 2 0 0,4 6 0 15,-7-1 0-15,-1 2 0 16,5 7 0-16,-3 1 0 16,1-4 0-16,-1 9 0 0,5-10 0 15,-2 6 0-15,5-4 0 16,4-7 0-16,0 0 0 16,4-9 0-16,5 7 0 15,5-7 0-15,-5-10 0 16,1 3 0-16,-1-3 0 0,0-3 0 15,-2-2 0-15,-3-1 0 16,-4-13 0-16,0 12 0 16,0-12 0-16,0 0 0 15,5 16 0-15,-5-16 0 0,0 0 0 16,0 0 0-16,0 0 0 16,0 0 0-16,0 0 0 15,0 0 0-15,0 0 0 16,0 0 0-16,0 0 0 0,0 0 0 15,0 0 0-15,0 0 0 16,0 0 0-16,0 0 0 16,0 0 0-16,0 0 0 0,0 0 0 15,14 7 0-15,-14-7 0 16,0 0 0-16,0 0 0 16,0 0 0-16,0 0 0 15,-3-3 0-15,3 3 0 16,0-20 0-16,0 20 0 0,3-27 0 15,13 27 0-15,-7-12-73 16,-5-7-21-16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2:22.8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022612-31E5-454C-BD0B-118DC8A9681F}" emma:medium="tactile" emma:mode="ink">
          <msink:context xmlns:msink="http://schemas.microsoft.com/ink/2010/main" type="writingRegion" rotatedBoundingBox="34343,3642 32939,18690 30243,18439 31646,3391">
            <msink:destinationLink direction="with" ref="{D5868A04-0FFD-41D9-9294-3B6E61AED764}"/>
            <msink:destinationLink direction="with" ref="{CDD0EA83-B4E0-40CC-930E-E85859761105}"/>
          </msink:context>
        </emma:interpretation>
      </emma:emma>
    </inkml:annotationXML>
    <inkml:traceGroup>
      <inkml:annotationXML>
        <emma:emma xmlns:emma="http://www.w3.org/2003/04/emma" version="1.0">
          <emma:interpretation id="{D6444052-1BFF-47AB-979E-62C9D0BFE913}" emma:medium="tactile" emma:mode="ink">
            <msink:context xmlns:msink="http://schemas.microsoft.com/ink/2010/main" type="paragraph" rotatedBoundingBox="34343,3642 32939,18690 30243,18439 31646,3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8E169D-3C25-42A6-B824-74AD22FA0B53}" emma:medium="tactile" emma:mode="ink">
              <msink:context xmlns:msink="http://schemas.microsoft.com/ink/2010/main" type="line" rotatedBoundingBox="34343,3642 32939,18690 30243,18439 31646,3391"/>
            </emma:interpretation>
          </emma:emma>
        </inkml:annotationXML>
        <inkml:traceGroup>
          <inkml:annotationXML>
            <emma:emma xmlns:emma="http://www.w3.org/2003/04/emma" version="1.0">
              <emma:interpretation id="{C80A8614-6D37-4D87-8701-94F8BA8CB66C}" emma:medium="tactile" emma:mode="ink">
                <msink:context xmlns:msink="http://schemas.microsoft.com/ink/2010/main" type="inkWord" rotatedBoundingBox="30814,12250 31651,3390 34345,3644 33507,12505">
                  <msink:destinationLink direction="with" ref="{90A8A32F-A422-452C-8D6A-188C31C80C75}"/>
                </msink:context>
              </emma:interpretation>
              <emma:one-of disjunction-type="recognition" id="oneOf0">
                <emma:interpretation id="interp0" emma:lang="en-US" emma:confidence="0">
                  <emma:literal>¥80...</emma:literal>
                </emma:interpretation>
                <emma:interpretation id="interp1" emma:lang="en-US" emma:confidence="0">
                  <emma:literal>¥88...</emma:literal>
                </emma:interpretation>
                <emma:interpretation id="interp2" emma:lang="en-US" emma:confidence="0">
                  <emma:literal>¥180...</emma:literal>
                </emma:interpretation>
                <emma:interpretation id="interp3" emma:lang="en-US" emma:confidence="0">
                  <emma:literal>¥188...</emma:literal>
                </emma:interpretation>
                <emma:interpretation id="interp4" emma:lang="en-US" emma:confidence="0">
                  <emma:literal>¥588...</emma:literal>
                </emma:interpretation>
              </emma:one-of>
            </emma:emma>
          </inkml:annotationXML>
          <inkml:trace contextRef="#ctx0" brushRef="#br0">369-1696 289 0,'0'0'8'0,"0"0"1"16,0 0 2-16,0 0 2 15,-9-2 1-15,9 2 2 0,-23 12 4 16,7 7 1-16,-7 3-6 15,-2 13-2-15,-7 8-1 16,0 7-2-16,2 7-2 0,1 2-2 16,13 5-2-16,10-5-1 15,6-2-1-15,10-5 0 16,15-8-1-16,21-15 2 16,2-10 0-16,23-16-1 0,-4-3 0 15,4-13 0-15,0-8-1 16,-7-12 0-16,-6-4-1 15,-12-9 1-15,-17-6 0 16,-13 1 0-16,-13-4-1 0,-3 1 0 16,-16-7 0-16,-3 7-1 15,-4-5 1-15,-2 11-2 16,-5 8 0-16,1 6 0 16,1 9 0-16,-2 18 1 15,5 7 0-15,-8 9-1 0,7 20-5 16,0 5-10-16,7-9-57 15,3 22-8-15</inkml:trace>
          <inkml:trace contextRef="#ctx0" brushRef="#br0" timeOffset="437.4909">966-1696 372 0,'0'0'7'0,"-14"16"3"15,5-3 1-15,0 3 0 16,-7 13 0-16,9 2 1 16,0 9 0-16,5 4 0 15,11 1-7-15,7 0-2 16,12-6-1-16,6-8-2 0,14-5-1 15,0-9-2-15,7-14 0 16,-1-6 2-16,-11-18-2 16,-2-4 1-16,-2-7 0 0,-7-12 1 15,-16-2 1-15,-13 1 2 16,-3-2 0-16,-9 4 1 16,6 8 0-16,-13 3 0 15,0 8 1-15,0 10 0 0,2 14 1 16,14 0-1-16,7 22-1 15,9 7 0-15,3 12-1 16,13 6 0-16,-7 3-3 16,12 1-4-16,-2 4-8 0,-3-10-21 15,-10 0-50-15,15-10-2 16</inkml:trace>
          <inkml:trace contextRef="#ctx0" brushRef="#br0" timeOffset="828.145">1723-1918 403 0,'0'0'6'16,"0"0"2"-16,12 0 1 15,34 3 0-15,9 4 0 0,21 9-1 16,25 0-2-16,18-4-8 16,19-5-58-16,11 17-22 15</inkml:trace>
          <inkml:trace contextRef="#ctx0" brushRef="#br0" timeOffset="656.28">1880-2345 386 0,'0'0'7'0,"-12"0"1"16,-4 0 1-16,2 7 0 16,-2 9 2-16,14 11 0 15,-2 9 2-15,4 13 0 16,4 19-5-16,5 6-2 0,21 16-1 15,-2-2-4-15,11 16-11 16,-14-8-42-16,11-6-32 16,-4-3-2-16</inkml:trace>
          <inkml:trace contextRef="#ctx0" brushRef="#br0" timeOffset="186016.277">183-3107 343 0,'0'0'6'0,"0"0"2"0,0 0 3 16,0 0-1-16,-16-12 1 15,16 12 0-15,0 0 1 16,-7 6 1-16,7 7-5 16,0 13-2-16,12 3 0 0,-1 12-1 15,5 12 1-15,0 3-1 16,-4 9 0-16,2-1-1 16,2 11-1-16,0-5 0 15,-9 1 0-15,-7-7-1 16,2-3 0-16,-2-10-1 0,0-10-1 15,0-6-4-15,-2-12-8 16,2-23-52-16,0 0-21 16</inkml:trace>
          <inkml:trace contextRef="#ctx0" brushRef="#br0" timeOffset="186266.27">344-3064 410 0,'0'0'5'0,"0"0"2"15,0 0 0-15,0-16 2 0,0 16-2 16,25-27 2-16,-2 11 0 16,12-2 0-16,11-6-5 15,2 9-1-15,0-7-1 16,10 3-1-16,-10 5-2 15,-5-2-6-15,-8 13-10 0,-16 9-50 16,-3 0-18-16</inkml:trace>
          <inkml:trace contextRef="#ctx0" brushRef="#br0" timeOffset="186548.528">340-2731 416 0,'0'0'6'15,"0"0"2"-15,0 0 3 0,0 0 1 16,0 0 2-16,0-9 1 16,11 3 1-16,1-4-3 15,11 0-13-15,15-6 0 16,11-3 0-16,2 0 0 0,13-1 0 16,4 4 0-16,3-3 0 15,0 6 0-15,0 3 0 16,-13 7 0-16,-7 6-7 15,-15 7-82-15,-13 6-2 16</inkml:trace>
          <inkml:trace contextRef="#ctx0" brushRef="#br0" timeOffset="188360.035">1191-152 221 0,'0'0'6'0,"0"0"2"0,13-19 4 16,-13 19 6-16,17-20 1 15,-17 20 1-15,16-25 2 16,-7 12-1-16,-9 13-3 16,0-10-4-16,0 10-2 0,-9-2-4 15,-5 2-1-15,-2 0-1 16,-7 0-1-16,1 0 1 16,0-4 0-16,-7-2-1 0,3-4 1 15,-10 0-2-15,-3 3-1 16,-5-2 0-16,-4-4-1 15,-1 3-1-15,-10 7 0 16,8 0 0-16,-13-1 0 0,0 2 0 16,2-2 0-16,7 4 1 15,7 0 0-15,0 0 0 16,-1 0 0-16,4 0 0 16,6 6 0-16,1 1 0 15,2-4 0-15,1 7-2 0,-7 0 1 16,7 2 0-16,0 1 0 15,-4 1-1-15,3-4 1 16,1 5-1-16,-1 1 1 16,1 3 0-16,0 1 0 0,2-1 0 15,0 3 0-15,5 4 1 16,-1 0-1-16,1 0 1 16,5-4 0-16,0 5-1 0,3-2 1 15,4 0-1-15,-3 1 1 16,6 2-1-16,-3 1 0 15,4 0 0-15,2 1 0 16,-1 1-1-16,-1-2 1 16,2 4 0-16,4-5 1 0,-4 5-1 15,7-2 0-15,0 2 0 16,3-5 0-16,0 2 2 16,0 4-3-16,6-2 0 15,0 1 0-15,10-1 0 0,-2 0 0 16,2 4 0-16,7-5 0 15,-1 2 0-15,4-5 0 16,9 5 0-16,-6 0 0 16,10-8 0-16,0 3 0 0,-4-3 0 15,4 5 0-15,2-1 0 16,1-6 0-16,-3-1 0 16,2-3 0-16,9 3 0 0,-2-9 0 15,3 0 0-15,13-2 0 16,-6-9 0-16,8-2 0 15,1-2 0-15,10-9 0 16,-6 1 0-16,-4-2 0 0,7 2 0 16,-6-6 0-16,0 0 0 15,-4 0 0-15,-5-2 0 16,-2 2 0-16,-2-11 0 16,10 1 0-16,-10 0 0 15,0 1 0-15,-4-4 0 0,10-4 0 16,-6 1 0-16,-4-2 0 15,1-2 0-15,-10 1 0 16,-10-4 0-16,10 2 0 16,-3-6 0-16,-21 1 0 0,-2 4 0 15,-5-7 0-15,-1 5 0 16,-4-4 0-16,0 3 0 16,-6-5 0-16,0 5 0 15,-6 0 0-15,-5-6 0 0,-5 10 0 16,-9-8 0-16,2 8 0 15,-12 0 0-15,3 2 0 16,-9 0 0-16,2 7 0 16,-16 1 0-16,13 1 0 0,-6 7 0 15,-7 3 0-15,-4 3 0 16,-5 7 0-16,-7 2 0 16,-6 2 0-16,2 2 0 15,1 18-8-15,-2-2-83 0,1 3-3 16</inkml:trace>
          <inkml:trace contextRef="#ctx0" brushRef="#br0" timeOffset="18464.1118">285 12 331 0,'0'0'5'0,"0"0"2"16,0 0 3-16,-3-13 2 16,3 13 1-16,0 0 1 0,0 0 1 15,-16-3 1-15,16 3-4 16,-23 3-2-16,11 3 0 15,-10 3-3-15,-1 5 0 16,-3 2-1-16,-3 1 0 16,3 5-2-16,-3 3 0 0,10 4-1 15,-4 10-1-15,10-3 0 16,1 5 0-16,5 6-1 16,7 2 0-16,3-1 0 15,10 4 0-15,6-7 0 16,4-7 0-16,13-2 0 0,2-11 0 15,4-5 1-15,0-10-1 16,6-10 1-16,0-10-2 16,-2-17 0-16,2 6 0 0,-9-12 0 15,0-2 0-15,-11-11 0 16,2 4 0-16,-12-2 0 16,-1 0 0-16,-8 5 0 15,-5-3 0-15,3 6 0 0,-7 1 0 16,-7 9 0-16,0 1 0 15,-6 6 0-15,-9 6 0 16,-4 0 0-16,4 7 0 0,-11 0 0 16,0 2 0-16,1 4 0 15,0 0 0-15,0 0 0 16,6 0 0-16,-3 4 0 16,8 12-16-16,-12-7-70 15,11 10-2-15</inkml:trace>
          <inkml:trace contextRef="#ctx0" brushRef="#br0" timeOffset="19167.297">280 1213 385 0,'0'0'7'16,"0"0"2"-16,0 0 2 16,0 0 0-16,0 0 2 15,0 0 0-15,0 0 1 16,5 9 0-16,-5 4-5 0,0 8-3 15,0 10-1-15,0 4 0 16,0 12-1-16,7 12-1 16,-3 7-1-16,5 13-7 0,-9-2-18 15,3 12-61-15,6 1-4 16</inkml:trace>
          <inkml:trace contextRef="#ctx0" brushRef="#br0" timeOffset="192828.8589">337-3122 399 0,'0'0'4'0,"0"0"2"16,0 0 2-16,0 0 1 15,0 0 1-15,7-12 2 0,9 6-1 16,7-4 2-16,5-6-4 16,18-5-3-16,11-5 0 15,14-2-2-15,7 3-2 0,5-4 1 16,-2 0-2-16,3 3 1 15,-10 6-1-15,-13 5 0 16,-6 6 0-16,-20 3 0 16,-12 2 1-16,-10 4-2 15,-13 0-2-15,0 0-3 0,-16 10-7 16,3-1-36-16,-13 0-39 16,0 0-1-16</inkml:trace>
          <inkml:trace contextRef="#ctx0" brushRef="#br0" timeOffset="193313.253">12-3106 308 0,'0'0'5'0,"6"-3"5"0,10-4 1 16,0 1 3-16,7-3 3 15,12 0 1-15,-3-5 1 16,14 2 0-16,-1-2-4 0,13-3-3 16,-3 5-4-16,9-4-1 15,3 0-3-15,4 0 0 16,3-6-2-16,1 2 0 15,-4 1 0-15,-13-1-1 0,-3 4 1 16,-11 3 0-16,-8 4-1 16,-13 6 0-16,-14 3-3 15,-9 0-5-15,0 12-16 16,-13-2-59-16,-3 7-3 0</inkml:trace>
          <inkml:trace contextRef="#ctx0" brushRef="#br0" timeOffset="192422.606">308-3253 306 0,'0'0'4'0,"0"0"2"16,0 9 3-16,0 0 1 0,0 1 2 15,0 10 1-15,0 2 3 16,-3 3 1-16,3 5-5 16,0 8 0-16,3 0-2 15,1 8-2-15,12 8-2 0,-7 8 0 16,5-2-2-16,4 11-1 15,-8-1-1-15,-1 5 0 16,-2 1 0-16,0-4-2 16,-5-6 0-16,2-1-7 0,-4-17-8 15,3-16-45-15,1 0-22 16</inkml:trace>
          <inkml:trace contextRef="#ctx0" brushRef="#br0" timeOffset="193672.609">415-2810 393 0,'0'0'5'16,"9"0"2"-16,7-7 2 15,3 0 1-15,11-2 2 16,5-1 0-16,7-2 1 16,9-1 0-16,4 1-4 0,3 2-3 15,0-2-1-15,1 0-2 16,-4 3-1-16,-7-4 0 15,-4 6-1-15,-8 1 0 16,-4 3 0-16,-9 0-1 16,-11 3-2-16,-12 0-5 0,14 10-26 15,-14 2-52-15,0-12-2 16</inkml:trace>
          <inkml:trace contextRef="#ctx0" brushRef="#br0" timeOffset="19698.504">154 2928 388 0,'0'0'6'0,"-16"-6"2"0,16 6 3 16,0 0 2-16,-4-16 0 15,4 16 1-15,0 0 0 16,0 0 1-16,13 6-5 16,0 13-4-16,-1 16-1 15,-8 4-2-15,3 15-1 0,-7 10-3 16,5 14-11-16,-7 18-67 16,2-6-7-16</inkml:trace>
          <inkml:trace contextRef="#ctx0" brushRef="#br0" timeOffset="20261.032">-23 4852 421 0,'0'0'6'16,"0"-12"2"-16,0 12 1 15,5-13 2-15,-5 13-1 0,0 0 1 16,11-9 0-16,-11 9 0 16,5 16-6-16,-5 12-1 15,-5 11-2-15,-6 9 0 16,6 13-2-16,-9 7 0 0,8 9-6 15,-10 3-17-15,-13 10-61 16,23 0-4-16</inkml:trace>
        </inkml:traceGroup>
        <inkml:traceGroup>
          <inkml:annotationXML>
            <emma:emma xmlns:emma="http://www.w3.org/2003/04/emma" version="1.0">
              <emma:interpretation id="{89F3E23A-1D6F-442E-B667-5243A5EFA7E4}" emma:medium="tactile" emma:mode="ink">
                <msink:context xmlns:msink="http://schemas.microsoft.com/ink/2010/main" type="inkWord" rotatedBoundingBox="31517,16445 31322,18540 31161,18525 31356,16430">
                  <msink:destinationLink direction="with" ref="{DF267399-5C48-4901-9085-8E020A387E45}"/>
                </msink:context>
              </emma:interpretation>
              <emma:one-of disjunction-type="recognition" id="oneOf1">
                <emma:interpretation id="interp5" emma:lang="en-US" emma:confidence="0">
                  <emma:literal>----</emma:literal>
                </emma:interpretation>
                <emma:interpretation id="interp6" emma:lang="en-US" emma:confidence="0">
                  <emma:literal>of</emma:literal>
                </emma:interpretation>
                <emma:interpretation id="interp7" emma:lang="en-US" emma:confidence="0">
                  <emma:literal>if</emma:literal>
                </emma:interpretation>
                <emma:interpretation id="interp8" emma:lang="en-US" emma:confidence="0">
                  <emma:literal>....</emma:literal>
                </emma:interpretation>
                <emma:interpretation id="interp9" emma:lang="en-US" emma:confidence="0">
                  <emma:literal>-re.</emma:literal>
                </emma:interpretation>
              </emma:one-of>
            </emma:emma>
          </inkml:annotationXML>
          <inkml:trace contextRef="#ctx0" brushRef="#br0" timeOffset="21823.537">-395 9515 494 0,'0'0'3'0,"0"0"0"16,0 0 0-16,0 0 2 15,-6 0-2-15,6 0-3 16,-6 26 0-16,6 0 0 16,0 8 0-16,0 15 0 0,0 6 0 15,0 9 0-15,0 10 0 16,-6 23-71-16,6-17-18 16</inkml:trace>
          <inkml:trace contextRef="#ctx0" brushRef="#br0" timeOffset="22276.668">-571 10987 427 0,'0'0'6'16,"0"0"2"-16,16 0 4 15,-16 0 0-15,0 0 3 0,16 0 1 16,-16 0-1-16,13 2-15 16,-13-2 0-16,9 30 0 15,-9-11 0-15,0 9 0 16,7 7 0-16,-4 18 0 0,-3 1 0 15,7 17 0-15,-7 1 0 16,16 22 0-16,-3-4-73 16,-10-4-21-16</inkml:trace>
          <inkml:trace contextRef="#ctx0" brushRef="#br0" timeOffset="20776.6508">-23 6436 459 0,'0'0'5'16,"0"0"2"-16,0 0 1 15,0-6 0-15,0 6 1 0,0 0 0 16,0 0-3-16,0 0-6 16,-4 25 0-16,-6 4 0 15,1 13 0-15,5 6 0 16,-1 15 0-16,-2 9 0 15,-3 9 0-15,-3-1 0 16,10 6-46-16,-10 4-43 0,4 3-2 16</inkml:trace>
          <inkml:trace contextRef="#ctx0" brushRef="#br0" timeOffset="21307.915">-243 8007 300 0,'0'0'9'16,"0"0"5"-16,0 0 3 16,0 0 3-16,4-15 4 0,-4 15 0 15,0 0 2-15,0 0 0 16,0 0-8-16,5 21-3 15,-1 1-5-15,-4 7-2 0,0 9-8 16,0 14 0-16,-4 6 0 16,-1 6 0-16,1 10 0 15,-3-6-19-15,-5 8-68 16,8-1-2-16</inkml:trace>
        </inkml:traceGroup>
      </inkml:traceGroup>
    </inkml:traceGroup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2:52.8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EFBBDB-C38A-4A25-B519-EBD25B2F15DD}" emma:medium="tactile" emma:mode="ink">
          <msink:context xmlns:msink="http://schemas.microsoft.com/ink/2010/main" type="writingRegion" rotatedBoundingBox="26933,1552 30023,1552 30023,2717 26933,2717"/>
        </emma:interpretation>
      </emma:emma>
    </inkml:annotationXML>
    <inkml:traceGroup>
      <inkml:annotationXML>
        <emma:emma xmlns:emma="http://www.w3.org/2003/04/emma" version="1.0">
          <emma:interpretation id="{B3ED3FC2-70FE-4D34-A445-DB3362919D2E}" emma:medium="tactile" emma:mode="ink">
            <msink:context xmlns:msink="http://schemas.microsoft.com/ink/2010/main" type="paragraph" rotatedBoundingBox="26933,1552 30023,1552 30023,2717 26933,27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BB08B6-EE17-41D0-AC77-CF15254A889D}" emma:medium="tactile" emma:mode="ink">
              <msink:context xmlns:msink="http://schemas.microsoft.com/ink/2010/main" type="line" rotatedBoundingBox="26933,1552 30023,1552 30023,2717 26933,2717"/>
            </emma:interpretation>
          </emma:emma>
        </inkml:annotationXML>
        <inkml:traceGroup>
          <inkml:annotationXML>
            <emma:emma xmlns:emma="http://www.w3.org/2003/04/emma" version="1.0">
              <emma:interpretation id="{9B2D9967-5373-48FA-9303-75E633A503D4}" emma:medium="tactile" emma:mode="ink">
                <msink:context xmlns:msink="http://schemas.microsoft.com/ink/2010/main" type="inkWord" rotatedBoundingBox="26933,1552 30023,1552 30023,2717 26933,2717"/>
              </emma:interpretation>
              <emma:one-of disjunction-type="recognition" id="oneOf0">
                <emma:interpretation id="interp0" emma:lang="en-US" emma:confidence="0">
                  <emma:literal>TT</emma:literal>
                </emma:interpretation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IT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TTL</emma:literal>
                </emma:interpretation>
              </emma:one-of>
            </emma:emma>
          </inkml:annotationXML>
          <inkml:trace contextRef="#ctx0" brushRef="#br0">25292-14331 369 0,'0'0'4'0,"0"0"2"0,16-10 4 16,1 2 0-16,4-6 2 16,15 4 2-16,15-12 2 15,11 0 0-15,16 0-3 16,14 0-2-16,18-9-3 0,13 9 0 16,13-6-3-16,8 0-4 15,-2 4-4-15,-8-9-16 16,-17 15-63-16,0 2-4 15</inkml:trace>
          <inkml:trace contextRef="#ctx0" brushRef="#br0" timeOffset="234.377">25979-14596 451 0,'0'0'4'0,"0"0"1"15,12 0 3-15,1-5-1 16,10 5 0-16,0 5 0 0,5 0 1 16,1 12 0-16,-1 15-5 15,-1 9 0-15,1 11-3 16,-1 8-2-16,-5 21-1 16,-2-1-6-16,5 10-20 0,17-6-55 15,-13-4-3-15</inkml:trace>
          <inkml:trace contextRef="#ctx0" brushRef="#br0" timeOffset="499.95">27377-14893 466 0,'0'0'3'0,"-14"-10"3"16,14 10 0-16,0 0 0 16,-9-12 1-16,16 3 1 0,18-4 1 15,17 0-9-15,23 4 0 16,18-7 0-16,18-5 0 16,14 5 0-16,18-3 0 15,-4-3 0-15,-3 0-8 0,-23 5-77 16,-4 2-2-16</inkml:trace>
          <inkml:trace contextRef="#ctx0" brushRef="#br0" timeOffset="718.721">28028-15139 479 0,'0'0'5'0,"0"0"0"15,0 0 2-15,3 13-1 0,3-1 3 16,-3 8-9-16,11 12 0 16,-2 18 0-16,5 12 0 15,2 22 0-15,6 18 0 0,1 13 0 16,-4 17 0-16,11 26 0 16,19 2-80-16,-29 14-11 15</inkml:trace>
        </inkml:traceGroup>
      </inkml:traceGroup>
    </inkml:traceGroup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3:13.1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0 377 0,'0'0'6'0,"7"0"0"0,9 0 1 15,5 0 0-15,9 0 0 16,9 0 1-16,6 0-7 16,6 0-28-16,2 0-49 0,-12 0-2 15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2:37.9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267399-5C48-4901-9085-8E020A387E45}" emma:medium="tactile" emma:mode="ink">
          <msink:context xmlns:msink="http://schemas.microsoft.com/ink/2010/main" type="inkDrawing" rotatedBoundingBox="30281,15742 30341,18674 30273,18675 30212,15744" semanticType="callout" shapeName="Other">
            <msink:sourceLink direction="with" ref="{89F3E23A-1D6F-442E-B667-5243A5EFA7E4}"/>
            <msink:sourceLink direction="with" ref="{D5868A04-0FFD-41D9-9294-3B6E61AED764}"/>
          </msink:context>
        </emma:interpretation>
      </emma:emma>
    </inkml:annotationXML>
    <inkml:trace contextRef="#ctx0" brushRef="#br0">28579-947 387 0,'0'0'5'0,"0"0"3"15,0 0 2-15,-7 14 3 16,7-14 2-16,7 25-1 16,0-6 3-16,-2 9 0 0,8 9-4 15,3 7-1-15,-6 17-12 16,-1 10 0-16,-5 11 0 16,3 18 0-16,-7 13 0 15,0 6 0-15,-4 19 0 0,-5 10 0 16,6 2 0-16,3 15 0 15,-4 9 0-15,-3-5 0 16,11-2 0-16,-1-1 0 16,4-11 0-16,6-3 0 0,-10-11 0 15,3-20 0-15,1-19 0 16,-2-15 0-16,-5-13 0 16,4-22 0-16,-4-13 0 15,0-21 0-15,0-18 0 16,-16-9-65-16,16-17-28 0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3:33.9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9C6074-1C09-4429-9DB2-8CC90ED0C25E}" emma:medium="tactile" emma:mode="ink">
          <msink:context xmlns:msink="http://schemas.microsoft.com/ink/2010/main" type="inkDrawing" rotatedBoundingBox="4778,17797 24196,17648 24198,17895 4780,18045" semanticType="underline" shapeName="Other">
            <msink:sourceLink direction="with" ref="{02A07D4C-3AB3-4735-A77A-178D73169965}"/>
          </msink:context>
        </emma:interpretation>
      </emma:emma>
    </inkml:annotationXML>
    <inkml:trace contextRef="#ctx0" brushRef="#br0">-7 243 299 0,'0'0'5'0,"0"0"0"15,0 0 2-15,0 0 3 16,0 0 0-16,-12 0 2 0,12 0 0 15,0 0 3-15,0 0-5 16,0 0-1-16,0 0-1 16,0 0-2-16,9 0-1 15,5 0-2-15,9 0 0 0,5 3-1 16,8 0-1-16,5 0 0 16,8 0-1-16,8-3 1 15,-2 0-1-15,14-3 1 16,0-6 0-16,0-4 0 0,2 0 1 15,2-7 0-15,1 1 0 16,4-1-1-16,-4 4 1 16,3-3 0-16,1 7-1 0,-4-1 0 15,4 3-1-15,-2 0 0 16,2 8 1-16,-1 2-1 16,4 2 0-16,2-2 1 15,1 10-1-15,4 0 0 16,-5 3 0-16,4-1 0 0,0 4 0 15,4 1 0-15,-1-1 0 16,4 0 0-16,2 1 0 16,7 1 0-16,6-5 0 15,4 0 0-15,6-1 0 0,7-2 0 16,2 0 0-16,5-4 1 16,3-2 0-16,-5-2-1 15,4 2 1-15,7-4 0 16,-6 2 0-16,-1-2-1 0,5 0 1 15,-2 0 0-15,9-6-1 16,2 0 1-16,2 0-1 16,7-1 1-16,3-3-1 15,-3 1 1-15,6 3 0 0,3 0 1 16,-4-1 0-16,-7 4 0 16,7 0 0-16,-2 0 0 15,-1-1 1-15,-1 4-1 16,1 0-1-16,-1 0 1 15,8 4-2-15,-3-4 1 0,3 0-1 16,-2 3 1-16,9 0 0 16,-4 3 0-16,5 1 1 15,2-1 0-15,-3-3 0 0,7 0 0 16,2 0 0-16,1 0 0 16,2-3-1-16,14-3 0 15,0-3 0-15,6-3 0 16,14 2-1-16,-1-5 1 0,12 2-1 15,1-6 1-15,7 6 0 16,-3-3 0-16,-2 5 1 16,5 2-1-16,0 4 1 15,-8-2 0-15,5 2 0 0,3 2-1 16,-7-4 1-16,2 4-1 16,5-4-1-16,-3-5 1 15,1 0-1-15,6 2 0 16,-2 1 2-16,-5-3-2 0,-2-1 0 15,-2 4 0-15,-3-4 0 16,-6 6 0-16,-5 2 0 16,-2-2 0-16,-9 2 0 15,-4-2 0-15,-3 4 0 0,-11-4 0 16,-5 4 0-16,-1-2 0 16,-11-2 0-16,-2 1 0 15,-2 3 0-15,-1-3 0 16,-5 6 0-16,-1-6 0 0,-3 6 0 15,10-3 0-15,-11 0 0 16,-6 3 0-16,-2 3 0 16,-18-2 0-16,-7 0 0 15,-14 2 0-15,-18-4 0 16,-17 5 0-16,-17 0 0 0,-17-4 0 16,-11 0 0-16,-11 0 0 15,-19-3 0-15,16 0 0 16,-16 0 0-16,0 0 0 0,0 0 0 15,0 0 0-15,0 0 0 16,0 0 0-16,4 13 0 16,-11-13 0-16,7 0-44 15,-25 0-44-15,2 0-1 0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4:30.2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FAC1E9-CFAC-4ADB-8E14-ABF2B372609B}" emma:medium="tactile" emma:mode="ink">
          <msink:context xmlns:msink="http://schemas.microsoft.com/ink/2010/main" type="writingRegion" rotatedBoundingBox="362,15247 28827,14379 28960,18746 495,19614"/>
        </emma:interpretation>
      </emma:emma>
    </inkml:annotationXML>
    <inkml:traceGroup>
      <inkml:annotationXML>
        <emma:emma xmlns:emma="http://www.w3.org/2003/04/emma" version="1.0">
          <emma:interpretation id="{27DB7A9D-5C61-473B-8424-A0A7FAAF9BFE}" emma:medium="tactile" emma:mode="ink">
            <msink:context xmlns:msink="http://schemas.microsoft.com/ink/2010/main" type="paragraph" rotatedBoundingBox="362,15247 28827,14379 28960,18746 495,196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691C94-12B0-4D72-AE24-64C3AAC79DBE}" emma:medium="tactile" emma:mode="ink">
              <msink:context xmlns:msink="http://schemas.microsoft.com/ink/2010/main" type="line" rotatedBoundingBox="362,15247 28827,14379 28960,18746 495,19614"/>
            </emma:interpretation>
          </emma:emma>
        </inkml:annotationXML>
        <inkml:traceGroup>
          <inkml:annotationXML>
            <emma:emma xmlns:emma="http://www.w3.org/2003/04/emma" version="1.0">
              <emma:interpretation id="{02A07D4C-3AB3-4735-A77A-178D73169965}" emma:medium="tactile" emma:mode="ink">
                <msink:context xmlns:msink="http://schemas.microsoft.com/ink/2010/main" type="inkWord" rotatedBoundingBox="572,16313 4023,16805 3791,18434 340,17943">
                  <msink:destinationLink direction="with" ref="{499C6074-1C09-4429-9DB2-8CC90ED0C25E}"/>
                </msink:context>
              </emma:interpretation>
              <emma:one-of disjunction-type="recognition" id="oneOf0">
                <emma:interpretation id="interp0" emma:lang="en-US" emma:confidence="0">
                  <emma:literal>FFM:</emma:literal>
                </emma:interpretation>
                <emma:interpretation id="interp1" emma:lang="en-US" emma:confidence="0">
                  <emma:literal>FFm:</emma:literal>
                </emma:interpretation>
                <emma:interpretation id="interp2" emma:lang="en-US" emma:confidence="0">
                  <emma:literal>Fm:</emma:literal>
                </emma:interpretation>
                <emma:interpretation id="interp3" emma:lang="en-US" emma:confidence="0">
                  <emma:literal>TFm:</emma:literal>
                </emma:interpretation>
                <emma:interpretation id="interp4" emma:lang="en-US" emma:confidence="0">
                  <emma:literal>Fm.</emma:literal>
                </emma:interpretation>
              </emma:one-of>
            </emma:emma>
          </inkml:annotationXML>
          <inkml:trace contextRef="#ctx0" brushRef="#br0">-1215 652 401 0,'0'0'2'0,"0"0"1"16,0 0 1-16,0 0 1 15,17-10 1-15,1 4 0 16,5-1 1-16,9 1 2 16,7 0-1-16,9 0-2 0,7 2 0 15,3 4-1-15,6 0-1 16,2 0 0-16,1-3-4 16,4 3-8-16,-9-7-29 15,-9-2-45-15,6-4-2 16</inkml:trace>
          <inkml:trace contextRef="#ctx0" brushRef="#br0" timeOffset="312.532">-928 343 422 0,'0'0'1'15,"0"0"0"-15,0 0 1 16,0 0 0-16,7-9 0 0,12-1 0 15,13-2 0-15,4 3 0 16,12-4 0-16,10 0-1 16,4 7 1-16,2 2 0 15,-4 4 0-15,-1 4 0 0,-8 12 1 16,-12 6-1-16,-9 6 1 16,-18 8 0-16,-8 13-1 15,-11 1 0-15,-18 11 0 16,-14 3-1-16,-14 11 1 15,-4 7-1-15,-10 9 0 0,-4 2-3 16,-10-4-4-16,10 12-24 16,12-12-52-16,-8-3-1 15</inkml:trace>
          <inkml:trace contextRef="#ctx0" brushRef="#br0" timeOffset="-81078.499">7 1 371 0,'0'0'5'0,"0"0"4"15,0 0 0-15,0 0 3 16,0 0 1-16,-3 17 1 0,3-4 3 15,-4 0 0-15,4 5-4 16,0 11-2-16,0 8-2 16,0-3-2-16,0 14-3 0,0 7-4 15,0 0 0-15,11 6 0 16,-9 7 0-16,5-1 0 16,2 7 0-16,1-3 0 15,-1 3 0-15,2-9 0 0,-2-2 0 16,1-7 0-16,-1-14 0 15,0-11-7-15,-5-8-42 16,-4-23-38-16,23-4-3 16</inkml:trace>
          <inkml:trace contextRef="#ctx0" brushRef="#br0" timeOffset="-80797.2859">64 56 317 0,'0'0'9'0,"0"0"3"15,0 0 2-15,-12 3 3 16,12-3 3-16,0 0 1 0,0 0 2 16,0 0 1-16,19 3-8 15,4-3-3-15,6-9-3 16,13-4-1-16,9-6-3 0,4-1-6 15,4-5 0-15,1-5 0 16,2 8-8-16,-14-6-18 16,-3 6-59-16,-7 6-3 15</inkml:trace>
          <inkml:trace contextRef="#ctx0" brushRef="#br0" timeOffset="-80594.172">133 188 438 0,'0'0'3'15,"0"0"0"-15,0 0 2 16,0 0 2-16,0 16 1 16,0-16 2-16,16 10 0 0,2-4 0 15,9 0-2-15,5-2-1 16,3-4-5-16,13 0-2 15,1-14-18-15,-4 5-66 16,10 3-3-16</inkml:trace>
          <inkml:trace contextRef="#ctx0" brushRef="#br0" timeOffset="-79484.781">628 677 451 0,'0'0'4'16,"0"0"1"-16,0 0 1 0,0 0 0 15,0 16 2-15,0-16 0 16,-2 26 1-16,-2-7-1 16,1 4-2-16,3 10-6 0,0-1 0 15,7 8 0-15,2 2 0 16,5 1 0-16,-2 1 0 16,8-6 0-16,-1 2 0 15,-3-5 0-15,0-9 0 16,-3-4 0-16,-4-6 0 0,-9-16 0 15,14 10 0-15,-14-10 0 16,0-20 0-16,0 1 0 16,-4-9 0-16,-3-7 0 0,4-2 0 15,-6-4 0-15,5 2 0 16,1 0 0-16,-3 7 0 16,3 3 0-16,3 11 0 15,0 1 0-15,0 17 0 16,5-12 0-16,-5 12 0 0,20 10 0 15,3 5 0-15,-4 7 0 16,4 3 0-16,2 1 0 16,1 5 0-16,1-5 0 15,-9-8 0-15,5 1 0 0,-14-10 0 16,5-5 0-16,-14-4 0 16,12-6 0-16,-8-10 0 15,-1-3 0-15,-3-4 0 16,0-6 0-16,0 3 0 0,4-3 0 15,-2-3 0-15,1 3 0 16,4 1 0-16,6 5 0 16,3 7 0-16,0 2 0 0,7 8 0 15,5 6 0-15,2 10 0 16,-1 12 0-16,3 7 0 16,-6 5 0-16,2 0 0 15,1 8 0-15,-6-7 0 16,3 1-28-16,-1-11-60 0,-2-12-3 15</inkml:trace>
          <inkml:trace contextRef="#ctx0" brushRef="#br0" timeOffset="-79266.018">1856 449 448 0,'0'0'1'0,"0"0"2"16,0 0 0-16,0 0 1 16,3 12 1-16,-3-12 1 15,27 10 0-15,-4 0 0 0,2-8-2 16,14 5-3-16,-4-7-13 16,10 0-69-16,4 0-3 15</inkml:trace>
          <inkml:trace contextRef="#ctx0" brushRef="#br0" timeOffset="-79078.514">1989 796 507 0,'0'0'1'0,"0"0"2"0,9 6-3 16,-9-6 0-16,26 10 0 15,3-2 0-15,13-6 0 16,13 2 0-16,-4 5-84 0,29-16-4 16</inkml:trace>
        </inkml:traceGroup>
        <inkml:traceGroup>
          <inkml:annotationXML>
            <emma:emma xmlns:emma="http://www.w3.org/2003/04/emma" version="1.0">
              <emma:interpretation id="{1C963491-CB18-4D20-8FF6-2E66D1640FF0}" emma:medium="tactile" emma:mode="ink">
                <msink:context xmlns:msink="http://schemas.microsoft.com/ink/2010/main" type="inkWord" rotatedBoundingBox="5285,16345 8723,16240 8761,17459 5322,17564"/>
              </emma:interpretation>
              <emma:one-of disjunction-type="recognition" id="oneOf1">
                <emma:interpretation id="interp5" emma:lang="en-US" emma:confidence="0">
                  <emma:literal>it a</emma:literal>
                </emma:interpretation>
                <emma:interpretation id="interp6" emma:lang="en-US" emma:confidence="0">
                  <emma:literal>it at</emma:literal>
                </emma:interpretation>
                <emma:interpretation id="interp7" emma:lang="en-US" emma:confidence="0">
                  <emma:literal>in that</emma:literal>
                </emma:interpretation>
                <emma:interpretation id="interp8" emma:lang="en-US" emma:confidence="0">
                  <emma:literal>in it at</emma:literal>
                </emma:interpretation>
                <emma:interpretation id="interp9" emma:lang="en-US" emma:confidence="0">
                  <emma:literal>is tat</emma:literal>
                </emma:interpretation>
              </emma:one-of>
            </emma:emma>
          </inkml:annotationXML>
          <inkml:trace contextRef="#ctx0" brushRef="#br0" timeOffset="-76390.977">3648-217 397 0,'0'0'3'16,"0"0"1"-16,7 2 0 16,5 2 1-16,11 2-1 0,2-2 1 15,12 6 0-15,4-8-7 16,14 4-29-16,9-2-46 16,-2-4-1-16</inkml:trace>
          <inkml:trace contextRef="#ctx0" brushRef="#br0" timeOffset="-77344.128">3809 854 347 0,'0'0'6'0,"0"0"0"15,0 0 1-15,0 0 3 16,-9 12 1-16,9-12 1 16,0 0 1-16,0 0 2 15,-14 4-4-15,14-4-3 16,-2-22 0-16,2 0 0 0,0-15-2 16,0-7-2-16,9-11-2 15,0-13 0-15,1-2 0 16,3-11 0-16,3 7 0 15,0 0-1-15,0 4 1 0,1 12 0 16,-4 9-1-16,3 10 1 16,0 11-1-16,-4 8 0 15,4 14 0-15,4 6-1 16,3 6 1-16,3 16-1 0,-1 15 0 16,5 5 0-16,-2 8-1 15,1 15-3-15,3 5-6 16,-6-1-18-16,-3-2-55 0,6 1-3 15</inkml:trace>
          <inkml:trace contextRef="#ctx0" brushRef="#br0" timeOffset="-75406.588">4959-369 434 0,'0'0'2'0,"0"0"1"0,0 0 1 15,14 0-1-15,2 0 1 16,12 0 0-16,11 0 0 16,16 0 0-16,6-3-4 0,22 0-8 15,9-7-22-15,0 4-51 16,27-7-2-16</inkml:trace>
          <inkml:trace contextRef="#ctx0" brushRef="#br0" timeOffset="-76062.857">5014-169 445 0,'0'0'1'0,"0"0"0"16,0 0 1-16,-13 23 0 16,10-7 2-16,-4 6-1 15,1 10 2-15,3 6-1 16,3 11 1-16,0 5-3 0,0 11-1 15,3-4-5-15,7 13-20 16,0-9-57-16,-4 0-3 16</inkml:trace>
          <inkml:trace contextRef="#ctx0" brushRef="#br0" timeOffset="-75608.725">5095-179 419 0,'0'0'2'0,"0"0"2"15,-17 0 0-15,17 0 1 16,0 0 1-16,0 0 1 16,0 0 1-16,10 0 0 0,19 0-2 15,13 6-1-15,16 1-1 16,7 3-1-16,5 4-1 15,-2-2-1-15,-1 4 0 0,-8 9-1 16,-15 0-1-16,-17 11 0 16,-15 1-1-16,-12 1 0 15,-12 2-1-15,-15 7 0 16,-5-9 1-16,0 0-1 0,0 5 1 16,9-11 0-16,11-3 2 15,8-1 1-15,11-9 1 16,13-3 1-16,8 4 1 15,11 3 1-15,0-7-1 16,2 3 1-16,-2 7-1 0,-7-4-1 16,-9 5-1-16,-7 1-1 15,-13 1-2-15,-3 0-1 16,-19 0-1-16,-4-3-2 16,-15-4-5-16,-4 0-6 0,-13-9-17 15,-9-6-50-15,6-4-4 16</inkml:trace>
          <inkml:trace contextRef="#ctx0" brushRef="#br0" timeOffset="-75078.47">6664-255 451 0,'0'0'3'15,"-16"3"1"-15,-9 6 1 16,-8 4 1-16,-5 6 0 16,-15 7 2-16,-2 9 0 15,-9 5 1-15,0 6-3 16,9 7-1-16,6 5-5 0,15 2 0 16,8 5 0-16,13-1 0 15,13-5-14-15,18-9-39 16,19 2-35-16,11-10-1 0</inkml:trace>
          <inkml:trace contextRef="#ctx0" brushRef="#br0" timeOffset="-74875.31">6883 253 447 0,'0'0'5'0,"0"0"1"16,-12-5 0-16,12 5 2 15,0 0 0-15,0 0 0 16,6 5 1-16,13-5-1 16,10 3-5-16,6-3-5 0,14 0-10 15,-11 9-55-15,13-18-20 16</inkml:trace>
          <inkml:trace contextRef="#ctx0" brushRef="#br0" timeOffset="-74672.181">7093-120 440 0,'0'0'4'0,"0"0"0"0,-20 3 2 16,20-3 1-16,-19 22 2 15,12-3-1-15,-2 17 2 16,2 5-1-16,7 14-3 0,3 7-4 16,13 5-6-16,-2 4-20 15,-14 9-60-15,22-2-4 16</inkml:trace>
        </inkml:traceGroup>
        <inkml:traceGroup>
          <inkml:annotationXML>
            <emma:emma xmlns:emma="http://www.w3.org/2003/04/emma" version="1.0">
              <emma:interpretation id="{2DB432B2-E67A-4E32-9B8D-CD0ED883B171}" emma:medium="tactile" emma:mode="ink">
                <msink:context xmlns:msink="http://schemas.microsoft.com/ink/2010/main" type="inkWord" rotatedBoundingBox="9506,16209 19049,16145 19058,17423 9515,17486"/>
              </emma:interpretation>
              <emma:one-of disjunction-type="recognition" id="oneOf2">
                <emma:interpretation id="interp10" emma:lang="en-US" emma:confidence="0">
                  <emma:literal>Epitasis</emma:literal>
                </emma:interpretation>
                <emma:interpretation id="interp11" emma:lang="en-US" emma:confidence="0">
                  <emma:literal>EDETABIHAB]</emma:literal>
                </emma:interpretation>
                <emma:interpretation id="interp12" emma:lang="en-US" emma:confidence="0">
                  <emma:literal>EDITABIHAB]</emma:literal>
                </emma:interpretation>
                <emma:interpretation id="interp13" emma:lang="en-US" emma:confidence="0">
                  <emma:literal>Epitaxial]</emma:literal>
                </emma:interpretation>
                <emma:interpretation id="interp14" emma:lang="en-US" emma:confidence="0">
                  <emma:literal>EDETABHAB]</emma:literal>
                </emma:interpretation>
              </emma:one-of>
            </emma:emma>
          </inkml:annotationXML>
          <inkml:trace contextRef="#ctx0" brushRef="#br0" timeOffset="-69656.5128">10921 275 395 0,'0'0'5'0,"0"0"1"0,0 0 3 15,0 0 1-15,0 0 0 16,0 0 2-16,16 0 1 15,-4 0 0-15,11-3-4 16,6 3-3-16,10 0-1 0,15-7-6 16,8-5-7-16,15 1-23 15,13-1-52-15,-19-11-3 16</inkml:trace>
          <inkml:trace contextRef="#ctx0" brushRef="#br0" timeOffset="-69453.341">11126-80 478 0,'0'0'2'0,"0"0"1"16,-3 20 0-16,3 0 0 16,0 5 2-16,7 8 0 0,3 14-1 15,3 9 1-15,3 8-2 16,7 10-3-16,-2 3-4 15,11 13-22-15,14-6-58 16,-10-7-5-16</inkml:trace>
          <inkml:trace contextRef="#ctx0" brushRef="#br0" timeOffset="-68187.7459">12083 381 423 0,'0'0'2'0,"0"0"1"0,16-14 1 16,11 8 0-16,5 3 1 15,10-6-1-15,13 2-1 16,0-2-9-16,9-17-56 0,-2 20-16 16</inkml:trace>
          <inkml:trace contextRef="#ctx0" brushRef="#br0" timeOffset="-68406.485">12113 574 383 0,'0'0'6'0,"0"0"3"0,0 0 1 16,-7-9 1-16,7-7 0 16,-3-7 1-16,3-7-1 15,0-11 1-15,0-10-6 16,7-11-3-16,2-5-1 0,1-4-1 16,3-5-1-16,6 1 0 15,-3 1 1-15,0 9-2 16,4 11 1-16,-1 5 0 15,4 17 0-15,-5 16 1 0,5 16-1 16,7 10 1-16,-5 26 0 16,1 13 0-16,3 11-2 15,3 17-4-15,-6 3-9 16,3 5-42-16,-6 3-27 0,-1 0-4 16</inkml:trace>
          <inkml:trace contextRef="#ctx0" brushRef="#br0" timeOffset="-67968.9928">12090-426 411 0,'0'0'3'0,"20"0"1"15,5 0 0-15,8-4 0 16,8 0 0-16,11 2-4 0,9 2-21 15,19 0-53-15,-18 2-5 16</inkml:trace>
          <inkml:trace contextRef="#ctx0" brushRef="#br0" timeOffset="-67703.352">13208-378 385 0,'0'0'4'16,"0"0"1"-16,0 0 2 0,0 0 1 16,-6 19 3-16,6 6 2 15,0 11 0-15,0 13 1 16,0 11-3-16,10 9-2 15,-1 7-4-15,1-1-9 0,12 5-26 16,4-9-52-16,-13-7-3 16</inkml:trace>
          <inkml:trace contextRef="#ctx0" brushRef="#br0" timeOffset="-67218.984">13202-372 445 0,'0'0'2'0,"0"0"1"15,10-9 0-15,3 5 2 16,13 2 0-16,2-2 0 0,4 4 1 16,4 0 0-16,6 6-3 15,-6 7 0-15,-4 3-2 16,-4 10-2-16,-12 1-3 15,-9 5-4-15,-7-1-3 16,-3 4-2-16,-13 4-1 0,0-3 0 16,-4-1 2-16,4 0 2 15,4-5 4-15,5 1 4 16,7-5 4-16,12-3 4 16,4-2 2-16,11 3 1 0,5-1 0 15,0-5 0-15,3 6-2 16,-3-2 0-16,-2 3-1 15,-7-2-1-15,2 3-1 0,-9-3-2 16,-2-1-1-16,-2 0 0 16,-8 0-1-16,1 0 0 15,-5 2-1-15,0-5 1 16,-9 3 0-16,-7-2 1 16,0 3 0-16,-10-5 2 0,-3 3-1 15,0-5 1-15,-3-6 0 16,3-1-3-16,-3-9-6 15,18-13-48-15,-2-7-28 16,16-13-3-16</inkml:trace>
          <inkml:trace contextRef="#ctx0" brushRef="#br0" timeOffset="-66968.9428">14368-394 477 0,'0'0'2'0,"0"0"0"16,0 0 0-16,-9 9 1 0,-4-2 1 16,-3 6 2-16,-7 3-1 15,-3 7 1-15,-6 8-2 16,0 9-4-16,0 4 0 16,0 11 0-16,2 3 0 0,7 2 0 15,5 5 0-15,4-1 0 16,12 5 0-16,-1-13-38 15,8 3-49-15,15-14-3 16</inkml:trace>
          <inkml:trace contextRef="#ctx0" brushRef="#br0" timeOffset="-66718.961">14568 31 438 0,'0'0'4'0,"0"0"2"16,14 6 0-16,2 1 2 16,9 2-1-16,7 0 0 15,10 0 1-15,10 5-2 16,2-8-8-16,11 8-11 0,-7-8-53 15,0-6-19-15</inkml:trace>
          <inkml:trace contextRef="#ctx0" brushRef="#br0" timeOffset="-66531.473">14961-249 492 0,'0'0'3'16,"-12"0"-1"-16,-4 6 1 15,0 10 1-15,0 0 0 0,-5 10-1 16,5 7-3-16,-2 9 0 16,4 8 0-16,14 11 0 15,0 0 0-15,16 7 0 16,10 9-16-16,13-5-70 0,-3-9-4 16</inkml:trace>
          <inkml:trace contextRef="#ctx0" brushRef="#br0" timeOffset="-73844.07">7901 671 399 0,'0'0'6'15,"0"0"3"-15,0 0 2 0,0 0 2 16,0-12-3-16,0-6 2 16,0-5 0-16,0-5 0 15,10-13-6-15,3-12-3 16,3-7-1-16,10-18-1 0,-4-5-1 15,11-7 0-15,-1 6 1 16,-3 1-1-16,-1 11 0 16,-1 9 0-16,-5 14-1 15,-6 14 1-15,-3 21 0 0,0 14 0 16,4 20 0-16,-1 15 0 16,2 15-1-16,3 10-1 15,7 11-4-15,-3 9-9 16,11 4-32-16,-10 3-38 15,3-4-2-15</inkml:trace>
          <inkml:trace contextRef="#ctx0" brushRef="#br0" timeOffset="-72390.927">7866-438 411 0,'0'0'3'0,"0"0"1"0,12-5 1 16,-12 5 1-16,23-13-1 16,0 7 1-16,3-1 0 15,6 1 0-15,7 0-6 16,9 6-14-16,7 0-65 0,2-3-1 16</inkml:trace>
          <inkml:trace contextRef="#ctx0" brushRef="#br0" timeOffset="-73640.9468">7931 317 405 0,'0'0'3'16,"0"0"1"-16,19-6-1 16,6 6 2-16,14-4-1 15,9 1-1-15,11 0-3 16,5-1-18-16,-10 2-58 0,21-8-3 16</inkml:trace>
          <inkml:trace contextRef="#ctx0" brushRef="#br0" timeOffset="-72812.813">8932-183 397 0,'0'0'4'0,"0"0"2"16,0 0 0-16,11-6 2 15,5 4 2-15,12 2 0 0,4-4 1 16,20 8 0-16,6-4-4 15,6 6-1-15,5 6-1 16,-2 5-2-16,-3 5-2 16,-9 2-3-16,-9 0-2 15,-18 8-4-15,-12 5-3 0,-16-2-6 16,-3-3-3-16,-10 3 0 16,-6-7 1-16,-1 3 5 15,4-3 3-15,6-5 8 16,8 4 5-16,2-7 9 0,2 7 4 15,5-8 0-15,9 4 1 16,-2 2-2-16,-2-3-3 16,-6 3-1-16,4 6-3 0,-6-3 0 15,-4 1-2-15,0 3-1 16,0 1-1-16,0-4-1 16,0-1-1-16,2-3 1 15,-2-2-2-15,3 3 1 0,-3-3 0 16,0-4-1-16,-9 0 0 15,-7-2 0-15,-10-1-2 16,-3 0-7-16,-16-9-28 16,-3-5-46-16,-7-2-2 15</inkml:trace>
          <inkml:trace contextRef="#ctx0" brushRef="#br0" timeOffset="-73297.183">8939-191 356 0,'0'0'5'0,"0"0"3"15,0 0 0-15,0 0 4 16,0 22 0-16,0 1 2 15,4 9 0-15,-2 12 1 16,5 19-6-16,0 0-1 16,-2 15-4-16,2 2-6 0,2 3-22 15,2-5-57-15,-2-8-2 16</inkml:trace>
          <inkml:trace contextRef="#ctx0" brushRef="#br0" timeOffset="-70093.9659">9900-336 374 0,'0'0'5'0,"0"0"4"16,-11 6 0-16,11-6 3 0,0 0 1 16,0 0 0-16,7 6 1 15,22-6-1-15,6 0-6 16,27-2-7-16,-1-8-16 0,16 3-64 15,7-2-3-15</inkml:trace>
          <inkml:trace contextRef="#ctx0" brushRef="#br0" timeOffset="-70343.9978">10208-70 416 0,'0'0'1'0,"0"0"0"0,0 0 1 15,0 0 0-15,-12 4 1 16,-1 6 1-16,-6 2 2 16,-4 8 0-16,-6 5 0 0,-4 11 0 15,1 8-1-15,3 9 1 16,3 8-2-16,10 0-1 16,4 6-1-16,12-1-1 15,5 0 0-15,18-7-1 16,13-6-2-16,6-10-6 15,22-8-12-15,-2-3-54 0,12-22-9 16</inkml:trace>
          <inkml:trace contextRef="#ctx0" brushRef="#br0" timeOffset="-65843.9438">15911 524 362 0,'0'0'7'0,"0"0"1"16,0 0 3-16,-12 2 2 0,12-2 1 15,-13 0 3-15,13 0 1 16,-10-10 1-16,4-10-4 16,6-1-4-16,0-15-1 0,13-8-4 15,3-12-6-15,10-11 0 16,3-7 0-16,3-6 0 15,3-1 0-15,-3 4 0 16,0 9 0-16,-5 10 0 0,-8 13 0 16,-6 19 0-16,0 20 0 15,-4 12 0-15,2 23 0 16,-6 16 0-16,2 10 0 16,6 19-7-16,-10 0-16 15,3 10-61-15,4 2-3 0</inkml:trace>
          <inkml:trace contextRef="#ctx0" brushRef="#br0" timeOffset="-65687.711">15947 320 431 0,'0'0'2'0,"0"0"0"16,0 0 1-16,3-19 0 15,8 13-1-15,5-8 1 16,12-5-5-16,18-23-59 16,5 26-18-16</inkml:trace>
          <inkml:trace contextRef="#ctx0" brushRef="#br0" timeOffset="-63765.751">16733-469 438 0,'0'0'3'0,"0"0"1"16,17 0 0-16,2 0 0 15,11 0 1-15,14 4 0 0,8-4-6 16,6-4-28-16,9 2-51 16,-2-2-2-16</inkml:trace>
          <inkml:trace contextRef="#ctx0" brushRef="#br0" timeOffset="-64515.817">16824-269 396 0,'0'0'2'15,"0"14"0"-15,3-2 1 0,-3 10 2 16,4 14 0-16,-2 9 0 16,-2 9 1-16,3 15 0 15,-3 7-3-15,0 1-4 16,0 1-18-16,0-4-57 0,4-7-3 16</inkml:trace>
          <inkml:trace contextRef="#ctx0" brushRef="#br0" timeOffset="-64015.813">16843-265 436 0,'0'0'4'0,"0"0"-1"0,0 0 2 16,4 0 0-16,12 0 1 15,5 0-1-15,13 0 2 16,10 4-1-16,4-2-3 0,11 11-1 16,-1-4 0-16,2 7-1 15,-7 6-2-15,-12 2 0 16,-9 5-2-16,-12-3-1 16,-14 2-2-16,-6 4 0 0,-16 7 0 15,-6-7 0-15,-5 4 1 16,-5-2 1-16,0 3 2 15,9-9 1-15,4 2 2 16,6-5 1-16,13 4 0 16,0-6 1-16,13 3 0 0,6-8 0 15,4 5 1-15,7-4 0 16,2 0 0-16,-7 0 1 16,1 5-1-16,3-5-1 15,-10 0 0-15,1 0-1 0,-4 0-1 16,-9 4 1-16,-5 3-2 15,-2-3 1-15,-12-1-1 16,-4 0 1-16,-11 1 0 16,-5-1 0-16,-7 1 0 0,-2-7-1 15,-1-3 0-15,6-3-4 16,-5-10-11-16,18-13-66 16,7-9-4-16</inkml:trace>
        </inkml:traceGroup>
        <inkml:traceGroup>
          <inkml:annotationXML>
            <emma:emma xmlns:emma="http://www.w3.org/2003/04/emma" version="1.0">
              <emma:interpretation id="{8F00C44D-59EF-4A15-A3A8-0BF95701013A}" emma:medium="tactile" emma:mode="ink">
                <msink:context xmlns:msink="http://schemas.microsoft.com/ink/2010/main" type="inkWord" rotatedBoundingBox="18133,17383 21557,14533 23159,16457 19734,19307"/>
              </emma:interpretation>
              <emma:one-of disjunction-type="recognition" id="oneOf3">
                <emma:interpretation id="interp15" emma:lang="en-US" emma:confidence="0">
                  <emma:literal>it I...</emma:literal>
                </emma:interpretation>
                <emma:interpretation id="interp16" emma:lang="en-US" emma:confidence="0">
                  <emma:literal>it</emma:literal>
                </emma:interpretation>
                <emma:interpretation id="interp17" emma:lang="en-US" emma:confidence="0">
                  <emma:literal>it.</emma:literal>
                </emma:interpretation>
                <emma:interpretation id="interp18" emma:lang="en-US" emma:confidence="0">
                  <emma:literal>it"</emma:literal>
                </emma:interpretation>
                <emma:interpretation id="interp19" emma:lang="en-US" emma:confidence="0">
                  <emma:literal>it'.</emma:literal>
                </emma:interpretation>
              </emma:one-of>
            </emma:emma>
          </inkml:annotationXML>
          <inkml:trace contextRef="#ctx0" brushRef="#br0" timeOffset="20771.516">17823 1689 398 0,'0'0'3'0,"-7"23"1"0,0 6 0 16,-2 16 1-16,-1 10 0 15,1 9 0-15,5 9 0 16,1 14 0-16,3-8-3 0,16-7 0 16,10-9-2-16,6-20 1 15,16-24 1-15,11-19 3 16,12-22 0-16,10-26 1 16,11-20 0-16,11-16 0 15,7-12-2-15,3-4-6 0,-7-6-8 16,1 7-27-16,-1 9-46 15,-32 7-2-15</inkml:trace>
          <inkml:trace contextRef="#ctx0" brushRef="#br0" timeOffset="-63296.997">18144-265 446 0,'0'0'3'0,"0"0"1"16,0 0 1-16,-9 0 1 15,9 0 1-15,-23 16 1 16,4-4 0-16,-6 4 0 16,-5 10-2-16,-4 9-2 0,-5 5 0 15,0 10-2-15,0 13-2 16,7 0 0-16,2 5 0 15,14 6 0-15,7 0 0 0,9-4 0 16,20-5 0-16,12-14 0 16,16-6-11-16,7-18-12 15,10-11-61-15,6-16-4 16</inkml:trace>
          <inkml:trace contextRef="#ctx0" brushRef="#br0" timeOffset="-63078.2989">17864-449 485 0,'0'0'1'0,"0"0"0"16,0 0 1-16,0 0 0 15,16 6 0-15,11-6 0 0,5 0 0 16,19 0-2-16,13-3-6 15,5-10-27-15,21 1-50 16,6-1-2-16</inkml:trace>
          <inkml:trace contextRef="#ctx0" brushRef="#br0" timeOffset="20974.655">18302 1478 385 0,'0'0'3'15,"-12"22"1"-15,6-5 0 16,2 1 2-16,4 2 1 16,6-8 1-16,20-2 2 0,19-10 1 15,24-32-4-15,34-19-1 16,32-33-2-16,42-10-24 16,30-31-58-16,30-19-1 15</inkml:trace>
          <inkml:trace contextRef="#ctx0" brushRef="#br0" timeOffset="-62765.762">18713 218 474 0,'0'0'2'0,"0"0"-1"15,0 0 1-15,9 0 2 16,3-2 1-16,8-2 1 16,8 0 0-16,8 2 1 15,13-5-3-15,8 7-4 0,8-6 0 16,12-1 0-16,-6-11-16 16,-4 5-69-16,9-6-3 15</inkml:trace>
          <inkml:trace contextRef="#ctx0" brushRef="#br0" timeOffset="-62562.618">18999-375 496 0,'0'0'2'0,"-16"9"0"0,10 4 1 16,-5 7 1-16,-1 5 0 15,-2 11-4-15,5 15 0 16,2 7 0-16,7 16 0 15,4 10 0-15,8 2 0 0,14 10 0 16,1-6-11-16,5 2-76 16,9 2-2-16</inkml:trace>
          <inkml:trace contextRef="#ctx0" brushRef="#br0" timeOffset="-61922.0209">20746-140 476 0,'0'0'2'0,"0"0"0"0,0 0 0 16,0 0 0-16,0 0-3 15,9 2-1-15,-9-2-3 16,28 0-5-16,-11-6-9 16,19 0-12-16,-4-1-16 0,13-3-27 15,16 0-12-15</inkml:trace>
          <inkml:trace contextRef="#ctx0" brushRef="#br0" timeOffset="-61797.031">21483-224 329 0,'0'0'10'15,"0"0"4"-15,0 0 5 16,0 0 0-16,0 0 0 0,0-10 0 15,0 10 0-15,0 0-1 16,0 0-12-16,0 0-9 16,0 0-21-16,13 0-45 15,9 0-15-15</inkml:trace>
          <inkml:trace contextRef="#ctx0" brushRef="#br0" timeOffset="-62093.898">19989-9 438 0,'0'0'0'0,"0"0"-2"15,12 0-4-15,1-6-9 16,13-1-20-16,3 7-39 15,10-14-7-15</inkml:trace>
        </inkml:traceGroup>
        <inkml:traceGroup>
          <inkml:annotationXML>
            <emma:emma xmlns:emma="http://www.w3.org/2003/04/emma" version="1.0">
              <emma:interpretation id="{D62C0844-FC74-45B5-BC38-20BC28ED6C3F}" emma:medium="tactile" emma:mode="ink">
                <msink:context xmlns:msink="http://schemas.microsoft.com/ink/2010/main" type="inkWord" rotatedBoundingBox="26959,14436 28827,14379 28948,18364 27080,18421"/>
              </emma:interpretation>
              <emma:one-of disjunction-type="recognition" id="oneOf4">
                <emma:interpretation id="interp20" emma:lang="en-US" emma:confidence="0">
                  <emma:literal>☺</emma:literal>
                </emma:interpretation>
                <emma:interpretation id="interp21" emma:lang="en-US" emma:confidence="0">
                  <emma:literal>%</emma:literal>
                </emma:interpretation>
                <emma:interpretation id="interp22" emma:lang="en-US" emma:confidence="0">
                  <emma:literal>&amp;</emma:literal>
                </emma:interpretation>
                <emma:interpretation id="interp23" emma:lang="en-US" emma:confidence="0">
                  <emma:literal>big,</emma:literal>
                </emma:interpretation>
                <emma:interpretation id="interp24" emma:lang="en-US" emma:confidence="0">
                  <emma:literal>big</emma:literal>
                </emma:interpretation>
              </emma:one-of>
            </emma:emma>
          </inkml:annotationXML>
          <inkml:trace contextRef="#ctx0" brushRef="#br0" timeOffset="-115041.551">27145-2309 501 0,'0'0'1'16,"0"0"-1"-16,-10 0 0 15,-10 0 0-15,-8 13 1 0,-8 11 1 16,1 7 1-16,-6 14 0 15,-5 16-3-15,4 16 0 16,10 16 0-16,3 13 0 16,13 7 0-16,9 9 0 0,0 0 0 15,11 3-82-15,3 0-8 16</inkml:trace>
          <inkml:trace contextRef="#ctx0" brushRef="#br0" timeOffset="-115291.5459">25908-1984 412 0,'0'0'7'16,"-10"0"1"-16,-10 10 3 15,-8 8 0-15,-11 11 2 16,-13 17-1-16,-13 5 1 0,-6 14-1 16,0 12-5-16,4-1-4 15,10 1-1-15,9-5-2 16,21-12 0-16,20-9 0 0,18-21-3 16,21-20 1-16,23-14-1 15,9-24 1-15,7-21 0 16,3-12 0-16,-3-11 1 15,-7 0-2-15,-19-3 1 16,-16 9-1-16,-20 7-1 0,-11 18 0 16,-21 8-1-16,-16 18-6 15,0 15-15-15,11 13-58 16,-13 5 0-16</inkml:trace>
          <inkml:trace contextRef="#ctx0" brushRef="#br0" timeOffset="-113229.015">25814 601 493 0,'0'0'0'0,"0"0"1"16,-3-4-1-16,3 4 2 16,-16 4 0-16,9 8 0 15,-6 14 2-15,1 11 0 16,1 16-1-16,6 19-3 0,-2 16 0 16,-2 9 0-16,5 15 0 15,4 7 0-15,6 0 0 16,8-9 0-16,11-2-12 15,10-17-77-15,1-18-3 0</inkml:trace>
          <inkml:trace contextRef="#ctx0" brushRef="#br0" timeOffset="-114260.244">25885-792 389 0,'0'0'7'15,"0"0"3"-15,-10 9 3 0,-3 7 1 16,-3 7 1-16,-7 11 1 16,0 12 0-16,-2 11 1 15,-1 8-7-15,4 11-6 16,6 8-4-16,4 10 0 0,7 1 0 16,10 6 0-16,0-18-22 15,-5 3-63-15,27-8-4 16</inkml:trace>
          <inkml:trace contextRef="#ctx0" brushRef="#br0" timeOffset="-113916.513">27190-648 429 0,'0'0'3'0,"0"0"3"16,-6 3 1-16,-10 13 2 0,-7 3 3 16,-9 16-1-16,-14 8 1 15,-5 11 0-15,-11 14-2 16,-2 9-10-16,0 7 0 16,6-2 0-16,10-1 0 0,16-7 0 15,18-13 0-15,14-17 0 16,26-15 0-16,26-15 0 15,15-20 0-15,7-21 0 16,8-12 0-16,-2-14 0 0,-4-10 0 16,-14-3 0-16,-20 3 0 15,-29 3-13-15,-13 23-14 16,-23 0-59-16,-32 15-2 16</inkml:trace>
          <inkml:trace contextRef="#ctx0" brushRef="#br0" timeOffset="-113025.886">27154 720 511 0,'0'0'0'0,"0"0"0"16,-7 9 0-16,-2 14 0 16,-3 10 0-16,-8 20 0 15,-6 15 0-15,1 22 0 16,-2 22 0-16,2 7 0 16,9 22 0-16,-10 4-65 0,17-7-25 15</inkml:trace>
          <inkml:trace contextRef="#ctx0" brushRef="#br0" timeOffset="-115682.141">23730-2040 465 0,'0'0'3'0,"0"0"0"16,0 0 2-16,-4 18 0 15,4-5 0-15,0 12 1 16,0 7 1-16,6 13-1 15,4 19-2-15,3 9-2 0,0 21-2 16,3 3 0-16,3 13 0 16,11 7-4-16,-11 0-50 15,10-13-33-15,3-4 1 16</inkml:trace>
          <inkml:trace contextRef="#ctx0" brushRef="#br0" timeOffset="-113494.64">24074 767 481 0,'0'0'3'0,"0"0"1"16,9 13 0-16,-2 4 1 15,9 6 0-15,0 11 0 0,7 14-1 16,5 17-4-16,4 17 0 16,1 10 0-16,3 10 0 15,3 5 0-15,5 5-3 0,-5 5-69 16,13-26-17-16</inkml:trace>
          <inkml:trace contextRef="#ctx0" brushRef="#br0" timeOffset="-114557.16">24000-610 378 0,'0'0'9'0,"0"0"4"0,0 0 2 16,0 0 1-16,0 0 2 15,3 13 0-15,-6 14 1 16,3 1 0-16,-4 20-13 0,4 13-6 15,0 13 0-15,0 22 0 16,4 6 0-16,8 13 0 16,-2 2 0-16,17 5-13 15,7-9-74-15,-4-7-3 0</inkml:trace>
          <inkml:trace contextRef="#ctx0" brushRef="#br0" timeOffset="-61515.777">22727-312 379 0,'0'0'7'0,"0"0"2"0,-13 20-1 15,13-20 0-15,-6 14-2 16,6-5-14-16,0-9-61 16,6 16-2-16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17.1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14 0 438 0,'0'0'0'0,"0"0"-2"15,0 0 1-15,0 0 0 0,-4 12 1 16,2 6 1-16,-1 7 2 15,-1 8-1-15,4 4 2 16,0 19 2-16,0 7 0 16,4 12 0-16,-1 5 0 0,3 4-1 15,1 0-2-15,5-2 0 16,-5-1-1-16,6-7-3 16,-1-7-5-16,-5-15-21 15,-3-3-55-15,12-12-1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5:59.7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1AB36B-0BDC-4CD5-9A04-8B4BD7361F15}" emma:medium="tactile" emma:mode="ink">
          <msink:context xmlns:msink="http://schemas.microsoft.com/ink/2010/main" type="writingRegion" rotatedBoundingBox="-37,315 7030,-608 7357,1892 289,2817"/>
        </emma:interpretation>
      </emma:emma>
    </inkml:annotationXML>
    <inkml:traceGroup>
      <inkml:annotationXML>
        <emma:emma xmlns:emma="http://www.w3.org/2003/04/emma" version="1.0">
          <emma:interpretation id="{44028547-51A8-422B-AFD5-C5564CD70333}" emma:medium="tactile" emma:mode="ink">
            <msink:context xmlns:msink="http://schemas.microsoft.com/ink/2010/main" type="paragraph" rotatedBoundingBox="-37,315 7030,-608 7357,1892 289,2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CEF167-CC07-4E77-9157-0EE286E0C161}" emma:medium="tactile" emma:mode="ink">
              <msink:context xmlns:msink="http://schemas.microsoft.com/ink/2010/main" type="line" rotatedBoundingBox="-37,315 7030,-608 7357,1892 289,2817"/>
            </emma:interpretation>
          </emma:emma>
        </inkml:annotationXML>
        <inkml:traceGroup>
          <inkml:annotationXML>
            <emma:emma xmlns:emma="http://www.w3.org/2003/04/emma" version="1.0">
              <emma:interpretation id="{FB03FAA8-F192-4EEF-A07C-4634CB988DDF}" emma:medium="tactile" emma:mode="ink">
                <msink:context xmlns:msink="http://schemas.microsoft.com/ink/2010/main" type="inkWord" rotatedBoundingBox="2376,493 7093,-124 7263,1174 2546,1791">
                  <msink:destinationLink direction="with" ref="{D261C913-5D2B-4B00-8685-EB85AD1607E6}"/>
                </msink:context>
              </emma:interpretation>
              <emma:one-of disjunction-type="recognition" id="oneOf0">
                <emma:interpretation id="interp0" emma:lang="en-US" emma:confidence="0">
                  <emma:literal>EATBUIB</emma:literal>
                </emma:interpretation>
                <emma:interpretation id="interp1" emma:lang="en-US" emma:confidence="0">
                  <emma:literal>EATBUB</emma:literal>
                </emma:interpretation>
                <emma:interpretation id="interp2" emma:lang="en-US" emma:confidence="0">
                  <emma:literal>EATBHB</emma:literal>
                </emma:interpretation>
                <emma:interpretation id="interp3" emma:lang="en-US" emma:confidence="0">
                  <emma:literal>EATBIYB</emma:literal>
                </emma:interpretation>
                <emma:interpretation id="interp4" emma:lang="en-US" emma:confidence="0">
                  <emma:literal>EATBYWIB</emma:literal>
                </emma:interpretation>
              </emma:one-of>
            </emma:emma>
          </inkml:annotationXML>
          <inkml:trace contextRef="#ctx0" brushRef="#br0">2065 599 416 0,'0'0'6'0,"0"0"1"16,0 0 2-16,19-23-1 15,11 3 1-15,8-5 1 16,13-7-2-16,16-3-1 16,8-17-16-16,18-3-54 0,-2 14-19 15</inkml:trace>
          <inkml:trace contextRef="#ctx0" brushRef="#br0" timeOffset="-187.5029">2201 1026 418 0,'0'0'6'0,"5"-20"1"0,-5-2 2 15,0-7 0-15,0-16 0 16,-3-10 1-16,-3-15-1 15,-4-24 1-15,-3-8-7 0,1-7-2 16,5-4-1-16,-2 3-1 16,5 11 0-16,4 10-3 15,0 17-1-15,13 18 0 0,0 22 2 16,6 20 2-16,7 12 1 16,6 12 1-16,4 18-1 15,6 14 4-15,3 11 1 16,6 11 1-16,-3 13-2 15,1 9-5-15,-4-4-7 0,-3 4-38 16,-3-2-37-16,-10-9-1 16</inkml:trace>
          <inkml:trace contextRef="#ctx0" brushRef="#br0" timeOffset="265.614">3034 267 452 0,'0'0'4'0,"0"0"0"0,0 0 1 16,10-12-1-16,6 2 1 15,11-6-1-15,7 0-2 16,5-6-2-16,19 2-14 16,-6-3-30-16,13-3-38 15,-1 4-3-15</inkml:trace>
          <inkml:trace contextRef="#ctx0" brushRef="#br0" timeOffset="484.419">3312-105 409 0,'0'0'4'0,"0"0"5"16,0 16 0-16,0-2 2 0,0 2 1 15,3 9 1-15,3 6 0 16,8 8 0-16,-5 7-4 16,14 8-3-16,0 5-5 0,2 11-7 15,-2-9-34-15,9 9-44 16,0 1-2-16</inkml:trace>
          <inkml:trace contextRef="#ctx0" brushRef="#br0" timeOffset="703.155">3828-307 391 0,'0'0'4'0,"0"0"4"15,-7 13 1-15,7 6 1 16,7 9 3-16,2 5 2 15,7 12-1-15,10 10 1 0,3 0-4 16,6 11-7-16,4-7-11 16,9-9-69-16,-9 13-7 15</inkml:trace>
          <inkml:trace contextRef="#ctx0" brushRef="#br0" timeOffset="1156.252">3927-301 420 0,'0'0'5'15,"0"0"1"-15,0 0 1 16,0 0-1-16,20-12 1 0,2 5 0 16,10 1 0-16,7 3 0 15,6-3-5-15,6 6-1 16,1 6-2-16,-3 6 0 15,-8 4-1-15,-9 6 1 16,-12 10 0-16,-10-3 1 0,-10 7 1 16,-7-4 2-16,-2 1 0 15,-1-1 0-15,4-6 0 16,-1-1 1-16,7-4-1 16,13-5 0-16,9 2-3 0,5 1 1 15,5-7 0-15,7 2-1 16,-4-2 1-16,-1 1-1 15,3 6 0-15,-8 1 0 0,-3 5 0 16,-1 1 0-16,-12 6 1 16,-3 0-1-16,-3 4 1 15,-7-1 1-15,-5 0 0 16,-7-6 0-16,-8-1 1 0,-5-5 2 16,-7-3-5-16,-5-7 0 15,0-7 0-15,1-3-14 16,17-6-69-16,-13-20-3 15</inkml:trace>
          <inkml:trace contextRef="#ctx0" brushRef="#br0" timeOffset="1359.388">4855-73 486 0,'0'0'1'16,"0"0"1"-16,0 0 0 16,4-10 1-16,9-2-3 0,12-1-1 15,14-7-4-15,3-9-11 16,13-5-64-16,5 5-8 16</inkml:trace>
          <inkml:trace contextRef="#ctx0" brushRef="#br0" timeOffset="1578.1679">4930-429 448 0,'0'0'3'16,"0"0"1"-16,-4 6 1 16,4-6 2-16,-3 25-1 15,3-1 1-15,7 5 0 0,2 12 0 16,7 4 0-16,7 6-1 15,9 7-2-15,-2 3-4 16,4-3 0-16,1 0-4 16,-8-9-33-16,8-3-46 15,4-7-4-15</inkml:trace>
          <inkml:trace contextRef="#ctx0" brushRef="#br0" timeOffset="1828.155">5722-656 417 0,'0'0'5'15,"0"0"1"-15,-12-5 2 16,12 5 1-16,-20 0 1 0,8 7 0 16,-2 11 1-16,-2 9 0 15,0 8-4-15,0 10-2 16,0 10-1-16,2 9-1 0,2 11 0 15,6-3-1-15,6 3-2 16,0-4 0-16,18 2-15 16,3-8-67-16,13-14-4 15</inkml:trace>
          <inkml:trace contextRef="#ctx0" brushRef="#br0" timeOffset="3657.29">6006-789 429 0,'0'0'5'0,"0"0"0"15,0 0 1-15,0 0-1 16,0 0 1-16,7-2 1 16,21-3-1-16,11-1 1 0,16 3-5 15,9-4-1-15,7 7 0 16,7-2 0-16,-9 2-1 15,-7 6 0-15,-14 3 0 16,-15 7 0-16,-13 4 0 16,-20 3 0-16,-7 5 0 0,-19 7-1 15,0 2 2-15,-3 0-1 16,4-1-1-16,2-4 2 16,10 2-1-16,6-3 0 15,7-9 0-15,14-3 0 0,4 0 1 16,9-3 1-16,5 0 0 15,0-4 1-15,6 9 0 16,-5-5 0-16,5 3 1 16,-6 3-1-16,-2 3 0 0,-8 5-1 15,-3 5 2-15,-15 0-4 16,-4 4 0-16,-23 6 0 16,-13 3 0-16,-8 0 0 15,-24-5 0-15,-6-15-56 0,-16 30-30 16</inkml:trace>
          <inkml:trace contextRef="#ctx0" brushRef="#br0" timeOffset="3187.545">6077-773 359 0,'0'0'6'0,"0"0"2"16,0 0 2-16,-7 4 1 0,7-4 1 16,0 29 1-16,0-4 1 15,7 10 0-15,5 9-4 16,-3 12-4-16,8 3-1 15,3 7-3-15,-7-3-6 16,6 9-24-16,13-11-53 0,-23-6-1 16</inkml:trace>
          <inkml:trace contextRef="#ctx0" brushRef="#br0" timeOffset="-2031.293">80-3 285 0,'0'0'7'0,"0"0"4"0,0 0 1 16,0 0 2-16,-13-2 1 16,13 2 1-16,-10 8 2 15,1 6 2-15,-2 9-8 0,2 6-1 16,-3 8-3-16,5 12 1 15,0 9-3-15,5 10-1 16,2 5-1-16,5 12-2 16,9 3-1-16,2 12 1 0,6 7-1 15,-3 2-1-15,8-1 1 16,-6 1 0-16,2 1 0 16,0 0 0-16,-4-12 1 15,1 1 0-15,-4-14-1 0,0-2 1 16,-9-13-1-16,-7-1 0 15,0-9-2-15,-10-12 0 16,-10 1-4-16,-9-14-6 16,1-3-27-16,-2-13-43 15,-9-13-3-15</inkml:trace>
          <inkml:trace contextRef="#ctx0" brushRef="#br0" timeOffset="-1281.2829">103 66 338 0,'0'0'7'0,"0"0"3"16,0 0 3-16,0 0 2 16,12-4 0-16,1-2 0 15,10-6 0-15,3-9 1 16,6 1-7-16,16-5-3 15,7-3-4-15,9-1-3 0,1 0-1 16,6 3-1-16,-7 3-2 16,0 8-7-16,-9-7-15 15,-9 12-52-15,-11 14-2 16</inkml:trace>
          <inkml:trace contextRef="#ctx0" brushRef="#br0" timeOffset="-984.404">200 800 370 0,'0'0'8'0,"0"0"5"0,12-9 0 16,8-1 2-16,2 1 0 15,11-4 1-15,4-4 0 16,11-1-1-16,11 3-15 15,-10 5-59-15,11-11-22 0</inkml:trace>
          <inkml:trace contextRef="#ctx0" brushRef="#br0" timeOffset="-875.012">1166 473 449 0,'0'0'1'0,"0"0"2"0,9-9-1 15,7 0 0-15,10-5 0 16,10 4-6-16,-1-3-38 16,17 1-35-16,6-2-3 0</inkml:trace>
          <inkml:trace contextRef="#ctx0" brushRef="#br0" timeOffset="-687.471">1127 971 462 0,'0'0'4'0,"0"0"0"0,3-8 1 16,13 0 0-16,11-6 0 15,11-7-1-15,16-2-9 16,1 13-71-16,23-22-7 16</inkml:trace>
          <inkml:trace contextRef="#ctx0" brushRef="#br0" timeOffset="13956.702">-291-144 380 0,'0'0'6'0,"-23"0"3"15,11 0 3-15,-8 0 1 16,4 0 0-16,-3-4 0 16,3 2 1-16,-4-2 0 15,20 4-4-15,-9-3-4 0,9 3-3 16,6-6 0-16,14 0 0 16,9 0 0-16,9-7-1 15,17-7 1-15,10-2 1 16,12-5-4-16,13-7 0 15,7 5 0-15,6-10 0 0,-3 12 0 16,-3-7 0-16,-7 9 0 16,-7 0 0-16,-12 5 0 15,-9 5 0-15,-7 3 0 0,-21 0 0 16,3 2 0-16,-15 1 0 16,-6-1 0-16,-3 1 0 15,-9-4 0-15,-4 13 0 16,5-16 0-16,-5 16 0 0,0-13 0 15,0 13 0-15,0 0 0 16,0 0 0-16,0 0-80 16,4 13-12-16</inkml:trace>
        </inkml:traceGroup>
      </inkml:traceGroup>
    </inkml:traceGroup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6:04.6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61C913-5D2B-4B00-8685-EB85AD1607E6}" emma:medium="tactile" emma:mode="ink">
          <msink:context xmlns:msink="http://schemas.microsoft.com/ink/2010/main" type="inkDrawing" rotatedBoundingBox="2502,2270 7598,569 7624,647 2528,2348" semanticType="underline" shapeName="Other">
            <msink:sourceLink direction="with" ref="{FB03FAA8-F192-4EEF-A07C-4634CB988DDF}"/>
          </msink:context>
        </emma:interpretation>
      </emma:emma>
    </inkml:annotationXML>
    <inkml:trace contextRef="#ctx0" brushRef="#br0">0 1710 224 0,'0'0'10'16,"0"0"3"-16,23-4 6 16,0-6 1-16,5-2 1 0,15-5 3 15,8-3-1-15,17-2 3 16,8-6-9-16,16-2-5 16,7-1-4-16,11-5-2 15,16-6-1-15,12-7-3 0,10 2 0 16,13-4-1-16,9-8-1 15,11 5 1-15,-1-5 1 16,4 6 0-16,-1 5 1 16,-4-4 1-16,-7 4 1 0,-7 1 0 15,0 0 1-15,-11 0-2 16,-2 2 0-16,-10-6 0 16,0 2-2-16,-13 2-1 15,2-2 0-15,-8 5-1 0,-7-9 1 16,-7 8 0-16,1 4-1 15,-10 8 2-15,-7-1 1 16,1 1 0-16,-13 5 0 0,-8 5 1 16,-2 0 0-16,-13 1 0 15,-3 2 0-15,-9-2-2 16,-5 6 1-16,-6-2-3 16,-2 2 0-16,-4-1 0 15,-4 8 0-15,5-6 0 0,-8 7 0 16,1 0 0-16,3-1 0 15,-4 6 0-15,-3-3 0 16,-3 3 0-16,-2 0 0 16,-14 3 0-16,16 0 0 0,-16 0 0 15,0 0 0-15,0 0 0 16,-14-6-24-16,-2 9-63 16,-2 3-2-16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2:19.8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9E1F8F-BAE5-4D53-B95B-5FF673EFDDD7}" emma:medium="tactile" emma:mode="ink">
          <msink:context xmlns:msink="http://schemas.microsoft.com/ink/2010/main" type="writingRegion" rotatedBoundingBox="24448,5452 29323,5077 30004,13936 25129,14311"/>
        </emma:interpretation>
      </emma:emma>
    </inkml:annotationXML>
    <inkml:traceGroup>
      <inkml:annotationXML>
        <emma:emma xmlns:emma="http://www.w3.org/2003/04/emma" version="1.0">
          <emma:interpretation id="{5E1DEE61-C413-4EB6-BB0E-976069F425F0}" emma:medium="tactile" emma:mode="ink">
            <msink:context xmlns:msink="http://schemas.microsoft.com/ink/2010/main" type="paragraph" rotatedBoundingBox="24949,5413 29323,5077 29418,6311 25044,66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5C6888-1EC2-4395-A0FA-F84A190F4643}" emma:medium="tactile" emma:mode="ink">
              <msink:context xmlns:msink="http://schemas.microsoft.com/ink/2010/main" type="inkBullet" rotatedBoundingBox="24949,5413 25611,5362 25700,6510 25038,6561"/>
            </emma:interpretation>
            <emma:one-of disjunction-type="recognition" id="oneOf0">
              <emma:interpretation id="interp0" emma:lang="en-US" emma:confidence="1">
                <emma:literal>v</emma:literal>
              </emma:interpretation>
              <emma:interpretation id="interp1" emma:lang="en-US" emma:confidence="0">
                <emma:literal>B</emma:literal>
              </emma:interpretation>
              <emma:interpretation id="interp2" emma:lang="en-US" emma:confidence="0">
                <emma:literal>Y</emma:literal>
              </emma:interpretation>
              <emma:interpretation id="interp3" emma:lang="en-US" emma:confidence="0">
                <emma:literal>n</emma:literal>
              </emma:interpretation>
              <emma:interpretation id="interp4" emma:lang="en-US" emma:confidence="0">
                <emma:literal>M</emma:literal>
              </emma:interpretation>
            </emma:one-of>
          </emma:emma>
        </inkml:annotationXML>
        <inkml:trace contextRef="#ctx0" brushRef="#br0">23397-10130 327 0,'0'0'9'15,"0"0"5"-15,0 0 4 16,0-8 2-16,0 8 0 0,3-31 1 16,8 11 0-16,-6-11 0 15,8-8-8-15,1-10-6 16,8-11-3-16,7-7 0 15,0-9-2-15,10-13-1 16,-4-10-1-16,10 0 2 0,-6 3-2 16,-1-1 1-16,-6 11 0 15,-5 8-1-15,-4 16 1 16,-14 12 1-16,0 21 0 16,-6 10-2-16,-3 19 0 0,13-3 0 15,1 12 0-15,-2 23 0 16,4 10 0-16,4 13 0 15,2 9 0-15,4 17 0 16,-3 7 0-16,-1 5 0 0,-6 2 0 16,-6-8 0-16,2-1-7 15,-8-9-14-15,-4-19-47 16,3-3-19-16</inkml:trace>
        <inkml:trace contextRef="#ctx0" brushRef="#br0" timeOffset="171.865">23487-10564 368 0,'0'0'9'15,"0"0"3"-15,0 0 1 16,4-14 1-16,-4 14 2 16,25-16 0-16,8 4-1 0,8 3 1 15,11-7-11-15,9-7-13 16,23-2-71-16,3 1-4 15</inkml:trace>
      </inkml:traceGroup>
      <inkml:traceGroup>
        <inkml:annotationXML>
          <emma:emma xmlns:emma="http://www.w3.org/2003/04/emma" version="1.0">
            <emma:interpretation id="{33CE9174-F0A8-4373-8222-315124231AA4}" emma:medium="tactile" emma:mode="ink">
              <msink:context xmlns:msink="http://schemas.microsoft.com/ink/2010/main" type="line" rotatedBoundingBox="27009,5347 29330,5169 29418,6311 27097,6489"/>
            </emma:interpretation>
          </emma:emma>
        </inkml:annotationXML>
        <inkml:traceGroup>
          <inkml:annotationXML>
            <emma:emma xmlns:emma="http://www.w3.org/2003/04/emma" version="1.0">
              <emma:interpretation id="{07404437-E88A-498F-9AE4-616E9F6CCEB1}" emma:medium="tactile" emma:mode="ink">
                <msink:context xmlns:msink="http://schemas.microsoft.com/ink/2010/main" type="inkWord" rotatedBoundingBox="27009,5347 29330,5169 29418,6311 27097,6489"/>
              </emma:interpretation>
              <emma:one-of disjunction-type="recognition" id="oneOf1">
                <emma:interpretation id="interp5" emma:lang="en-US" emma:confidence="0">
                  <emma:literal>BC</emma:literal>
                </emma:interpretation>
                <emma:interpretation id="interp6" emma:lang="en-US" emma:confidence="0">
                  <emma:literal>B C</emma:literal>
                </emma:interpretation>
                <emma:interpretation id="interp7" emma:lang="en-US" emma:confidence="0">
                  <emma:literal>BE</emma:literal>
                </emma:interpretation>
                <emma:interpretation id="interp8" emma:lang="en-US" emma:confidence="0">
                  <emma:literal>BY</emma:literal>
                </emma:interpretation>
                <emma:interpretation id="interp9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1093.742">25385-11337 339 0,'0'0'6'0,"0"0"5"16,-16-3 2-16,16 3 2 16,0 0 0-16,16 0 0 15,11 0 3-15,8 0 0 16,15 0-6-16,12 6-5 0,12 4 0 15,8 2-3-15,-9 7 0 16,-2 0-1-16,-13 10-4 16,-10 5 1-16,-12-7 0 15,-19 9-1-15,-12 2 0 0,-10-5 0 16,-16 5 0-16,-4-3 1 16,-1 0 0-16,-3-5 0 15,6-1 0-15,11-4 0 16,12-3 1-16,10 1-1 15,6-7 1-15,16 10 0 0,0-7-1 16,7 7 1-16,0-4-1 16,-4 6 0-16,-10 5 0 15,-5 6 0-15,-4-2 0 0,-16 5-1 16,0 5 1-16,-11-1 0 16,-7 3 0-16,-8-7 0 15,-10-4 1-15,-1-2 0 16,-9-7 0-16,4-9 1 0,-10-11-1 15,7-3 0-15,-4-6-3 16,12 0-16-16,10-15-63 16,6-22-4-16</inkml:trace>
          <inkml:trace contextRef="#ctx0" brushRef="#br0" timeOffset="609.381">25527-11354 371 0,'0'0'6'0,"0"0"2"0,-16 0 0 16,16 0 1-16,-14 10 2 16,9 6 1-16,-2 3 3 15,1 10-1-15,6 12-5 0,2 8-1 16,9 6-1-16,-2 9-1 15,4 13-2-15,-3 7-1 16,0 2-4-16,-1 1-3 16,-2 0-9-16,-5-11-27 15,-2-1-44-15,4-19 0 0</inkml:trace>
          <inkml:trace contextRef="#ctx0" brushRef="#br0" timeOffset="1500.012">27682-11418 405 0,'0'0'6'0,"0"0"2"16,0 0 1-16,0 0 1 16,0 0 1-16,-9 0 1 15,-3 0 1-15,-4 9 0 16,-4 5-6-16,-3 4-1 0,-5 13-1 16,-4 0 1-16,2 7-6 15,-5 6 0-15,6 5 0 16,-1 6 0-16,5 6 0 0,-1 3 0 15,13 1 0-15,10-1 0 16,3-1 0-16,23-1 0 16,9-11 0-16,16-8 0 15,17 1 0-15,6-18-48 16,16-8-39-16,0-8-2 0</inkml:trace>
        </inkml:traceGroup>
      </inkml:traceGroup>
    </inkml:traceGroup>
    <inkml:traceGroup>
      <inkml:annotationXML>
        <emma:emma xmlns:emma="http://www.w3.org/2003/04/emma" version="1.0">
          <emma:interpretation id="{3ED8EFEB-55A5-499D-B9A2-3240E6DE0043}" emma:medium="tactile" emma:mode="ink">
            <msink:context xmlns:msink="http://schemas.microsoft.com/ink/2010/main" type="paragraph" rotatedBoundingBox="24641,7598 29355,6677 29761,8754 25047,9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B8ED14-BEA6-4D27-ACE0-3EF797356712}" emma:medium="tactile" emma:mode="ink">
              <msink:context xmlns:msink="http://schemas.microsoft.com/ink/2010/main" type="line" rotatedBoundingBox="24641,7598 29355,6677 29761,8754 25047,9675">
                <msink:destinationLink direction="with" ref="{90A8A32F-A422-452C-8D6A-188C31C80C7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BACB918-61A3-43F2-B6ED-AD18680B7D4E}" emma:medium="tactile" emma:mode="ink">
                <msink:context xmlns:msink="http://schemas.microsoft.com/ink/2010/main" type="inkWord" rotatedBoundingBox="24641,7598 29355,6677 29761,8754 25047,9675"/>
              </emma:interpretation>
              <emma:one-of disjunction-type="recognition" id="oneOf2">
                <emma:interpretation id="interp10" emma:lang="en-US" emma:confidence="0">
                  <emma:literal>89</emma:literal>
                </emma:interpretation>
                <emma:interpretation id="interp11" emma:lang="en-US" emma:confidence="0">
                  <emma:literal>889</emma:literal>
                </emma:interpretation>
                <emma:interpretation id="interp12" emma:lang="en-US" emma:confidence="0">
                  <emma:literal>8:09</emma:literal>
                </emma:interpretation>
                <emma:interpretation id="interp13" emma:lang="en-US" emma:confidence="0">
                  <emma:literal>8899</emma:literal>
                </emma:interpretation>
                <emma:interpretation id="interp14" emma:lang="en-US" emma:confidence="0">
                  <emma:literal>8:19</emma:literal>
                </emma:interpretation>
              </emma:one-of>
            </emma:emma>
          </inkml:annotationXML>
          <inkml:trace contextRef="#ctx0" brushRef="#br0" timeOffset="7078.202">23571-9192 352 0,'0'0'7'16,"0"0"3"-16,0 0 0 15,0 0 2-15,-13-7-1 16,1 7 2-16,-8 12 1 0,-6 9 0 16,-3 13-5-16,-10 8-2 15,7 9-1-15,-6 17 1 16,6 3-2-16,9-5 0 15,10-3-1-15,17-10 0 16,21-11-2-16,20-16 1 0,26-16 0 16,6-16-3-16,17-21 1 15,5-11 1-15,-2-10-2 16,-10-7 0-16,-12-3-1 16,-17-3 0-16,-23 7-1 0,-26 6 0 15,-12 10 0-15,-29 7-1 16,-19 19-1-16,-10 6-1 15,-10 12-6-15,-3 6-17 16,-1 21-54-16,21-1 0 0</inkml:trace>
          <inkml:trace contextRef="#ctx0" brushRef="#br0" timeOffset="7468.844">25981-9392 433 0,'0'0'5'16,"-13"0"-1"-16,-6 0 1 16,-10 6 2-16,-9 10 0 0,-11 4-1 15,-9 6 1-15,-2 9 0 16,1 9-3-16,4 9-2 15,10 1 0-15,16 0-2 16,16 1 1-16,13-10-1 0,17-4-1 16,15-10 1-16,22-19-2 15,11-12 0-15,5-18 0 16,5-9 0-16,-4-12 0 16,-4-8 0-16,-14-2 0 0,-9-6 0 15,-24 8 0-15,-17 8 0 16,-13 9 1-16,-26 2-1 15,-6 16 0-15,-9 12 0 16,-3 12-10-16,-1 16-45 0,16-2-24 16,9 7-3-16</inkml:trace>
          <inkml:trace contextRef="#ctx0" brushRef="#br0" timeOffset="7796.965">27223-9533 398 0,'0'0'7'0,"-11"7"2"16,-1 5 2-16,-8 3 2 16,-2 9-3-16,-1 5 2 15,-3 6 0-15,-3 10 1 0,7-1-8 16,8 5-2-16,14-1-1 15,11 3-1-15,21-6 1 16,16-10 0-16,23-2-1 16,17-17 0-16,4-6 1 0,9-10 0 15,-5-12-1-15,-2-21 1 16,-14-6 0-16,-22-2-4 16,-19-7 2-16,-32-7-1 15,-24 3-4-15,-31 13-4 0,-30 1-11 16,-18 13-64-16,-27 18-4 15</inkml:trace>
          <inkml:trace contextRef="#ctx0" brushRef="#br0" timeOffset="8265.732">23420-7936 336 0,'0'0'10'15,"0"0"3"-15,12-8 5 16,-12 8 1-16,0 0 1 0,0 0 2 15,0 14-3-15,-12 4 2 16,-11 10-8-16,-2 6-5 16,-5 5-3-16,7 5-1 0,5 13-3 15,8-5 1-15,10 2-2 16,12-5 0-16,20-4 0 16,21-20 0-16,18-2 0 15,9-17 0-15,14-12 0 0,3-13 0 16,-5-17 0-16,-1-4-3 15,-20-9 0-15,-17 0 0 16,-22-2 1-16,-19 2 0 16,-15 12 0-16,-28 4 0 15,-15 10 2-15,-13 7-4 0,7 16-7 16,-11 0-18-16,14 14-53 16,16 5-3-16</inkml:trace>
          <inkml:trace contextRef="#ctx0" brushRef="#br0" timeOffset="8625.1">25756-8150 444 0,'0'0'6'0,"-13"10"1"0,-6 4 1 15,-6 2 0-15,-9 13 1 16,-1-4-1-16,-6 12 0 16,4 6 0-16,-1-3-5 15,19 0-1-15,5 3-2 0,18-1 0 16,15-8 0-16,13-2 0 16,11-12 0-16,11-11 0 15,12-9 0-15,-6-7-3 16,1-11 1-16,-10-12 1 0,-5-8 0 15,-14-1 0-15,-18 1 0 16,-14 0 0-16,-23 2-1 16,-13 11 0-16,-13 9 2 15,-2 8-2-15,-6 8-4 16,9 8-11-16,-2 27-55 0,31-9-13 16</inkml:trace>
          <inkml:trace contextRef="#ctx0" brushRef="#br0" timeOffset="8937.603">27232-8445 408 0,'0'0'7'15,"0"0"3"-15,12 0 0 16,-12 0 1-16,11 10 2 0,-11 6 0 16,0 9 2-16,0 14-1 15,-14 10-4-15,-2 15-10 16,-3 16 0-16,-1 11 0 15,-5 8-3-15,2 13-82 16,4 7-1-16</inkml:trace>
        </inkml:traceGroup>
      </inkml:traceGroup>
    </inkml:traceGroup>
    <inkml:traceGroup>
      <inkml:annotationXML>
        <emma:emma xmlns:emma="http://www.w3.org/2003/04/emma" version="1.0">
          <emma:interpretation id="{4DEEF302-AD7B-4CB5-BE61-34D620CEB431}" emma:medium="tactile" emma:mode="ink">
            <msink:context xmlns:msink="http://schemas.microsoft.com/ink/2010/main" type="paragraph" rotatedBoundingBox="25053,10014 28935,9915 28958,10827 25077,10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899C73-5868-4AEC-943D-BB7A7DF60E35}" emma:medium="tactile" emma:mode="ink">
              <msink:context xmlns:msink="http://schemas.microsoft.com/ink/2010/main" type="line" rotatedBoundingBox="25053,10014 28935,9915 28958,10827 25077,10926"/>
            </emma:interpretation>
          </emma:emma>
        </inkml:annotationXML>
        <inkml:traceGroup>
          <inkml:annotationXML>
            <emma:emma xmlns:emma="http://www.w3.org/2003/04/emma" version="1.0">
              <emma:interpretation id="{DE52417D-CE3C-44FB-AD66-2B9099C0BEC8}" emma:medium="tactile" emma:mode="ink">
                <msink:context xmlns:msink="http://schemas.microsoft.com/ink/2010/main" type="inkWord" rotatedBoundingBox="25058,10188 25639,10173 25658,10899 25076,10914"/>
              </emma:interpretation>
              <emma:one-of disjunction-type="recognition" id="oneOf3">
                <emma:interpretation id="interp15" emma:lang="en-US" emma:confidence="1">
                  <emma:literal>o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0</emma:literal>
                </emma:interpretation>
                <emma:interpretation id="interp18" emma:lang="en-US" emma:confidence="0">
                  <emma:literal>y</emma:literal>
                </emma:interpretation>
                <emma:interpretation id="interp1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9625.113">23697-6509 435 0,'0'0'4'0,"0"0"2"16,-13 0 0-16,13 0 0 16,-26 23 2-16,4 7-1 0,-10 4 1 15,-1 14 0-15,4 17-3 16,-10 5-2-16,11 10 0 15,2 2-1-15,13-6-1 0,9-2 1 16,15-13-1-16,17-14 0 16,17-16 0-16,17-23 0 15,9-10 0-15,3-24 1 16,0-16-2-16,-6-16 0 0,-4-6 0 16,-20 0 0-16,-17-4-3 15,-21 4 1-15,-6 6-1 16,-26 13-1-16,-9 10-5 15,-13 10-7-15,-4 11-37 0,4 14-32 16,6 8-1-16</inkml:trace>
        </inkml:traceGroup>
        <inkml:traceGroup>
          <inkml:annotationXML>
            <emma:emma xmlns:emma="http://www.w3.org/2003/04/emma" version="1.0">
              <emma:interpretation id="{621030AE-8B9D-43D6-8746-B1650103E447}" emma:medium="tactile" emma:mode="ink">
                <msink:context xmlns:msink="http://schemas.microsoft.com/ink/2010/main" type="inkWord" rotatedBoundingBox="27196,9959 28935,9915 28958,10827 27219,10872"/>
              </emma:interpretation>
              <emma:one-of disjunction-type="recognition" id="oneOf4">
                <emma:interpretation id="interp20" emma:lang="en-US" emma:confidence="1">
                  <emma:literal>10</emma:literal>
                </emma:interpretation>
                <emma:interpretation id="interp21" emma:lang="en-US" emma:confidence="0">
                  <emma:literal>00</emma:literal>
                </emma:interpretation>
                <emma:interpretation id="interp22" emma:lang="en-US" emma:confidence="0">
                  <emma:literal>•0</emma:literal>
                </emma:interpretation>
                <emma:interpretation id="interp23" emma:lang="en-US" emma:confidence="0">
                  <emma:literal>10S</emma:literal>
                </emma:interpretation>
                <emma:interpretation id="interp24" emma:lang="en-US" emma:confidence="0">
                  <emma:literal>10s</emma:literal>
                </emma:interpretation>
              </emma:one-of>
            </emma:emma>
          </inkml:annotationXML>
          <inkml:trace contextRef="#ctx0" brushRef="#br0" timeOffset="9859.513">25598-6732 439 0,'0'0'3'0,"-13"0"1"0,13 0 2 15,-16 18 1-15,10 2 0 16,2 4 1-16,4 23 0 15,0 1 0-15,7 22-3 16,6 10-1-16,3 20-3 0,0 7-7 16,3 20-20-16,7 8-58 15,-17 0-2-15</inkml:trace>
          <inkml:trace contextRef="#ctx0" brushRef="#br0" timeOffset="10187.624">27119-6551 479 0,'0'0'2'15,"-13"16"0"-15,-10 0 2 16,-12 10-2-16,-4 11 1 0,-9 7 0 15,0 10 0-15,-7 11 0 16,9 5-1-16,18 4-2 16,15-2 0-16,15-12 1 0,32-9-1 15,17-15 1-15,16-14-1 16,11-22 1-16,-1-7-1 16,1-24 1-16,-11-12-1 15,-15-14-2-15,-23-4-2 0,-25-3-3 16,-20-4-4-16,-34 14-10 15,-26 12-44-15,-21 7-22 16</inkml:trace>
        </inkml:traceGroup>
      </inkml:traceGroup>
    </inkml:traceGroup>
    <inkml:traceGroup>
      <inkml:annotationXML>
        <emma:emma xmlns:emma="http://www.w3.org/2003/04/emma" version="1.0">
          <emma:interpretation id="{9D7E60CC-C38F-497D-8E31-3A6C0CB8276D}" emma:medium="tactile" emma:mode="ink">
            <msink:context xmlns:msink="http://schemas.microsoft.com/ink/2010/main" type="paragraph" rotatedBoundingBox="25062,11241 29019,11468 28845,14502 24888,14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12A113-3120-4A2E-9632-D32CFA609C54}" emma:medium="tactile" emma:mode="ink">
              <msink:context xmlns:msink="http://schemas.microsoft.com/ink/2010/main" type="line" rotatedBoundingBox="25062,11241 29019,11468 28845,14502 24888,14275"/>
            </emma:interpretation>
          </emma:emma>
        </inkml:annotationXML>
        <inkml:traceGroup>
          <inkml:annotationXML>
            <emma:emma xmlns:emma="http://www.w3.org/2003/04/emma" version="1.0">
              <emma:interpretation id="{105157AF-A226-4521-A376-D6269948CE55}" emma:medium="tactile" emma:mode="ink">
                <msink:context xmlns:msink="http://schemas.microsoft.com/ink/2010/main" type="inkWord" rotatedBoundingBox="25062,11241 29019,11468 28845,14502 24888,14275"/>
              </emma:interpretation>
              <emma:one-of disjunction-type="recognition" id="oneOf5">
                <emma:interpretation id="interp25" emma:lang="en-US" emma:confidence="0">
                  <emma:literal>Y!!</emma:literal>
                </emma:interpretation>
                <emma:interpretation id="interp26" emma:lang="en-US" emma:confidence="0">
                  <emma:literal>i!!</emma:literal>
                </emma:interpretation>
                <emma:interpretation id="interp27" emma:lang="en-US" emma:confidence="0">
                  <emma:literal>'to</emma:literal>
                </emma:interpretation>
                <emma:interpretation id="interp28" emma:lang="en-US" emma:confidence="0">
                  <emma:literal>Q!!</emma:literal>
                </emma:interpretation>
                <emma:interpretation id="interp29" emma:lang="en-US" emma:confidence="0">
                  <emma:literal>Q!!!</emma:literal>
                </emma:interpretation>
              </emma:one-of>
            </emma:emma>
          </inkml:annotationXML>
          <inkml:trace contextRef="#ctx0" brushRef="#br0" timeOffset="11015.814">23617-4841 349 0,'0'0'7'0,"0"0"5"15,-11 0 1-15,11 0 2 16,-16 3-1-16,-3 6 2 16,-1 10 0-16,-5 16 0 0,-3 6-6 15,-2 25-3-15,-6 5-1 16,8 11-1-16,2 12-1 16,6 0-1-16,14-3 0 15,6-6-1-15,22-21 0 0,20-19-1 16,17-19-1-16,8-26 0 15,13-16 0-15,1-27 0 16,0-11 0-16,-7-10-1 16,-13-7-1-16,-12-4 0 0,-27 6-3 15,-18 5-3-15,-18 3-5 16,-14 13-9-16,-27 12-38 16,-4 17-25-16,1 13-4 15</inkml:trace>
          <inkml:trace contextRef="#ctx0" brushRef="#br0" timeOffset="11375.159">25508-5143 238 0,'0'0'9'0,"0"0"7"15,16-7 5-15,-16 7 4 16,16 0 2-16,-6 12 3 0,-8 9 2 15,2 10-1-15,-4 14-7 16,-4 20-6-16,-8 11-6 16,-4 8-3-16,0 16-3 15,0-1-4-15,5 10-8 0,9-12-15 16,-8 2-61-16,22-7-4 16</inkml:trace>
          <inkml:trace contextRef="#ctx0" brushRef="#br0" timeOffset="11640.765">27138-5236 481 0,'0'0'0'15,"0"0"1"-15,0 9 0 0,0 10 0 16,-3 7 0-16,-1 13 2 16,-1 18-1-16,-2 14 1 15,1 18 0-15,-10 14 0 0,-1 10-2 16,8 19-13-16,-11 9-69 16,1 4-4-16</inkml:trace>
          <inkml:trace contextRef="#ctx0" brushRef="#br0" timeOffset="12234.577">23523-3442 446 0,'0'0'5'16,"0"0"1"-16,0 0 0 16,0-13 1-16,0 13 0 0,0 0 1 15,12 13 0-15,-1 16 0 16,-2 17-4-16,1 18-1 15,-1 13 0-15,0 20-3 0,2 10 0 16,-1 9-3-16,3 16-11 16,-8 0-47-16,11-1-25 15,-2-12-4-15</inkml:trace>
          <inkml:trace contextRef="#ctx0" brushRef="#br0" timeOffset="13922.077">25531-3643 292 0,'0'0'7'16,"0"0"2"-16,0 0 1 15,12-4 5-15,-12 4 1 0,0 0 3 16,0 6 2-16,-9 8 1 16,-11 14-5-16,-13 14-1 15,5 7-3-15,-11 7-2 16,-2 13-3-16,9 3-2 0,5 3-3 16,8-8 0-16,19-9-2 15,9-13 0-15,21-13-1 16,18-20 0-16,14-8-1 15,8-23 1-15,7-16-1 0,4-14 0 16,-6-8 1-16,-6-7 0 16,-10-1-1-16,-24 1 1 15,-12 3 0-15,-20 10 0 16,-13 10 0-16,-22 8 0 0,-12 17-1 16,-15 9-1-16,-5 4-1 15,9 15-7-15,-3 4-9 16,19-2-59-16,14 15-6 15</inkml:trace>
          <inkml:trace contextRef="#ctx0" brushRef="#br0" timeOffset="14265.806">27232-3674 408 0,'0'0'5'0,"-9"0"1"16,-5 0 2-16,-11 10 3 0,-8 7 1 16,-9 3 1-16,-7 11 0 15,-4 8 0-15,-2 10-4 16,6 1-2-16,1 9-1 16,16-6-6-16,19 2 0 0,10-3 0 15,15-14 0-15,24-3 0 16,12-22 0-16,13-10 0 15,7-6 0-15,-1-20 0 16,-5-8 0-16,-7-8 0 0,-16-10 0 16,-23-2 0-16,-16 2 0 15,-30 2 0-15,-18 9-3 16,-26 10-10-16,-10 12-18 0,1 6-55 16,-27 10-2-16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6:31.8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D0EA83-B4E0-40CC-930E-E85859761105}" emma:medium="tactile" emma:mode="ink">
          <msink:context xmlns:msink="http://schemas.microsoft.com/ink/2010/main" type="inkDrawing" rotatedBoundingBox="32075,18247 32659,8318 33449,8365 32865,18294" semanticType="verticalRange" shapeName="Other">
            <msink:sourceLink direction="with" ref="{3B022612-31E5-454C-BD0B-118DC8A9681F}"/>
          </msink:context>
        </emma:interpretation>
      </emma:emma>
    </inkml:annotationXML>
    <inkml:trace contextRef="#ctx0" brushRef="#br0">711 40 253 0,'0'0'5'16,"7"-14"3"-16,-7 14 1 16,28-18 1-16,-12 8 2 0,4 1-2 15,8 2 1-15,2 2 1 16,2 10-6-16,-3 8-2 15,4 9-1-15,-8 4-1 16,5 11 0-16,-9 12 0 0,-1 12 0 16,-10 4 0-16,-10 18 0 15,-10 17 1-15,-22 16 0 16,-11 9 1-16,-8 16-4 16,-13 16 0-16,-10 0-3 15,3 13 1-15,-7 1-1 0,17-7 0 16,12 2-1-16,11 0 0 15,19-5 2-15,16-5 1 16,12 0 1-16,24-8 2 16,15 3 0-16,14 6 0 0,9-7 0 15,-2 1 1-15,9 5-1 16,0 1 3-16,-14-3-1 16,-9 10 2-16,-11-7 0 0,-17-1 0 15,-18 3 0-15,-9 5-1 16,-22-4 1-16,-10-3-3 15,-14 3 0-15,-12 4-2 16,-13 0 0-16,-2 0-1 0,-8-7 1 16,1 3 0-16,5-2 1 15,4 3 0-15,10-13 0 16,16-1 1-16,22-2 1 16,11-7 1-16,15-10 0 15,26-3 0-15,13 0 0 0,13-8 1 16,12-3-1-16,-3 3 0 15,4 0-2-15,-10 0 0 16,-6 1-1-16,-20 1 0 16,-13 6-1-16,-12 1 0 0,-10 0 0 15,-26 2-1-15,-20-3 2 16,-3 0 0-16,-8-4 1 16,-15 2 1-16,1-11-1 0,-6-3 1 15,-5-9-1-15,15-14 0 16,6-2 1-16,2-10 0 15,8-9-2-15,21-9 1 16,8-7-1-16,5 0-2 0,10-4 0 16,8-6 0-16,2 5 0 15,0-6-27-15,5 7-58 16,-1 4-4-16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6:53.7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9CFA8B-3D82-4574-AC95-752B197AAC9C}" emma:medium="tactile" emma:mode="ink">
          <msink:context xmlns:msink="http://schemas.microsoft.com/ink/2010/main" type="inkDrawing"/>
        </emma:interpretation>
      </emma:emma>
    </inkml:annotationXML>
    <inkml:trace contextRef="#ctx0" brushRef="#br0">129 1 343 0,'0'0'5'15,"0"0"4"-15,0 0 2 0,16 0 1 16,-16 0 1-16,16 0-1 15,-3 0 0-15,3 0 0 16,-6 3-6-16,3 10-2 0,-1 0-3 16,-1 7 0-16,-2 5-1 15,-6 11 1-15,-3-1-1 16,-3 10 1-16,-13 0-1 16,-4 3 1-16,-3-3-1 0,-2 0 1 15,-7-3 0-15,-1-7-1 16,5-6 0-16,1-3 1 15,5-7-1-15,10-6 1 16,12-13 1-16,-7 19 0 0,7-19 0 16,23 13 1-16,2-4-1 15,11 1 1-15,-1 6 0 16,11-2-2-16,2 1 0 16,3 1-1-16,1 0-2 15,-3-3-4-15,-1 3-10 0,0-13-26 16,-4 7-41-16,-1-7-1 15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6:55.4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0CE511-57DD-455E-9B58-16D59EADC863}" emma:medium="tactile" emma:mode="ink">
          <msink:context xmlns:msink="http://schemas.microsoft.com/ink/2010/main" type="writingRegion" rotatedBoundingBox="26900,9934 30937,9060 31705,12608 27668,13482"/>
        </emma:interpretation>
      </emma:emma>
    </inkml:annotationXML>
    <inkml:traceGroup>
      <inkml:annotationXML>
        <emma:emma xmlns:emma="http://www.w3.org/2003/04/emma" version="1.0">
          <emma:interpretation id="{00EDD231-9CAB-46D4-85F0-CF36FD9A8412}" emma:medium="tactile" emma:mode="ink">
            <msink:context xmlns:msink="http://schemas.microsoft.com/ink/2010/main" type="paragraph" rotatedBoundingBox="27574,9788 30937,9060 31355,10990 27991,117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4AC175-58CA-4692-B424-1E1F175F36C3}" emma:medium="tactile" emma:mode="ink">
              <msink:context xmlns:msink="http://schemas.microsoft.com/ink/2010/main" type="line" rotatedBoundingBox="27574,9788 30937,9060 31355,10990 27991,11717"/>
            </emma:interpretation>
          </emma:emma>
        </inkml:annotationXML>
        <inkml:traceGroup>
          <inkml:annotationXML>
            <emma:emma xmlns:emma="http://www.w3.org/2003/04/emma" version="1.0">
              <emma:interpretation id="{F8CE1907-B157-47C5-9ACB-EAD04227F20F}" emma:medium="tactile" emma:mode="ink">
                <msink:context xmlns:msink="http://schemas.microsoft.com/ink/2010/main" type="inkWord" rotatedBoundingBox="27574,9788 30937,9060 31355,10990 27991,11717"/>
              </emma:interpretation>
              <emma:one-of disjunction-type="recognition" id="oneOf0">
                <emma:interpretation id="interp0" emma:lang="en-US" emma:confidence="0">
                  <emma:literal>somp</emma:literal>
                </emma:interpretation>
                <emma:interpretation id="interp1" emma:lang="en-US" emma:confidence="0">
                  <emma:literal>Somp</emma:literal>
                </emma:interpretation>
                <emma:interpretation id="interp2" emma:lang="en-US" emma:confidence="0">
                  <emma:literal>sob</emma:literal>
                </emma:interpretation>
                <emma:interpretation id="interp3" emma:lang="en-US" emma:confidence="0">
                  <emma:literal>Sob</emma:literal>
                </emma:interpretation>
                <emma:interpretation id="interp4" emma:lang="en-US" emma:confidence="0">
                  <emma:literal>sobs</emma:literal>
                </emma:interpretation>
              </emma:one-of>
            </emma:emma>
          </inkml:annotationXML>
          <inkml:trace contextRef="#ctx0" brushRef="#br0">480 41 408 0,'0'0'6'0,"0"0"0"0,0 0 1 15,-12 0 0-15,-8 6 0 16,-8 4 0-16,-11 9 1 16,-10 3 0-16,-6 9-5 15,-6 9 0-15,-1 9 0 0,11 1-1 16,3 11 2-16,16-3-2 15,16 3 1-15,9-7-1 16,16-2 0-16,24-13 0 16,19-11-1-16,12-12-1 0,10-13-1 15,10-15 0-15,-3-10 0 16,-1-18-1-16,-9-11-1 16,-13-10 0-16,-17-10-1 15,-15 5 0-15,-22-6 0 16,-20 5-1-16,-16 3 0 0,-10 13-1 15,-13 16-2-15,0 11-7 16,-2 14-13-16,2 18-50 16,16 8-4-16</inkml:trace>
          <inkml:trace contextRef="#ctx0" brushRef="#br0" timeOffset="-359.372">-480-223 307 0,'0'0'9'16,"0"0"6"-16,0 0 4 16,10-6 1-16,-10 6 2 15,0-13-1-15,0 13 0 0,-19-10 0 16,-1 3-8-16,-12 7-7 15,-7 9-4-15,-6 9-1 16,-10 1-2-16,-4 9 1 0,-1 8-1 16,-4 6 1-16,2 6-1 15,11 9 0-15,-1-2 1 16,13 9 0-16,14 1-1 16,11-2 0-16,14 5-1 15,23-10 1-15,9 0 0 0,16-3 0 16,11-5 0-16,6-8 0 15,6-3 1-15,-4-4-1 16,1 0 1-16,-8 2 0 0,-11-6-1 16,-6 1-1-16,-18 6 1 15,-13-2 0-15,-8 6 0 16,-13 0 0-16,-11-1 1 16,-8-2 1-16,-9 6 1 0,-4-16 1 15,-5 3 1-15,2-9 0 16,-2-7 0-16,5-10 0 15,-5-3 0-15,5-3-1 16,-2-13-4-16,8-7-5 16,0-7-11-16,22-19-39 0,3 4-27 15,10-11-4-15</inkml:trace>
          <inkml:trace contextRef="#ctx0" brushRef="#br0" timeOffset="546.905">1218 792 368 0,'0'0'5'0,"-13"-23"3"16,0-2 3-16,1-11 0 15,-5-13 0-15,1-11 1 0,0-17 1 16,7-20-1-16,9-9-5 15,3-9-2-15,15 0-2 16,9 5 0-16,5 6-2 16,0 12 1-16,7 25-1 0,-1 15 1 15,-2 21-1-15,-4 23 0 16,-6 12 0-16,-1 22-1 16,-2 19-1-16,-3 5 1 15,-4 15-1-15,-4 9 1 16,-2 7-1-16,0-1 1 0,-3 3-1 15,-4-5 1-15,-3-11 0 16,2-8 1-16,-2-22 0 16,4-6 1-16,-4-31 1 15,0 0-2-15,12-22 1 0,-1-18-1 16,5-15 0-16,3-15-1 16,11-15-1-16,2-5 0 15,9 1 0-15,-6 4 1 16,8 6 0-16,1 14 1 0,2 11 0 15,-7 16 1-15,-4 14-1 16,1 21 1-16,-4 12 0 16,-7 22-2-16,-2 13 1 15,0 16-1-15,-7 15 1 0,0 9-1 16,-7 15-4-16,-6 1-18 16,-3 16-60-16,0 5-4 15</inkml:trace>
          <inkml:trace contextRef="#ctx0" brushRef="#br0" timeOffset="1531.287">1267-275 342 0,'0'0'5'0,"0"0"3"0,0 0 2 16,0 0 3-16,0 0 1 16,6 16-1-16,-6 7 2 15,-6 3-1-15,-10 12-3 0,2 9-2 16,-5 12-3-16,-3 11-1 16,-4 9-1-16,10 14 0 15,0 11-1-15,5 9 0 16,6 6-1-16,5 6 0 15,0-3 0-15,9-3-1 0,10-13 0 16,-3-7 0-16,4-14-1 16,-1-15-2-16,1-15-2 15,-4-11-8-15,-6-24-18 16,-10-4-55-16,0-16 0 0</inkml:trace>
          <inkml:trace contextRef="#ctx0" brushRef="#br0" timeOffset="2031.272">1173-121 305 0,'0'0'4'16,"0"-12"2"-16,0-1 2 15,7-3 2-15,2-7 3 16,4-2 2-16,15-5 2 15,9-2 1-15,7 7-4 0,8 0-1 16,6 2-1-16,10 11-3 16,-1 2-2-16,4 6-2 15,0 8-1-15,0 6 0 16,-4 9-3-16,4 9 1 0,-2 1-2 16,-5 6 0-16,-6 1 0 15,-3 2 0-15,-10 3 1 16,-3-1-1-16,-17 1 2 15,-9-3-1-15,-13 2 1 0,-3-1 0 16,-19 2 0-16,-6 4 0 16,-17-4-1-16,-7 7 1 15,-5-2 0-15,-1-1 0 16,-7-7 0-16,-2 6 1 0,2-11 0 16,2-3 1-16,-2-12 0 15,7-5 1-15,1-7-1 16,-1-6-4-16,10-9 0 15,0-7 0-15,6-2 0 0,7-13 0 16,0 3 0-16,6-2 0 16,10 5 0-16,0 4 0 15,3 7 0-15,0-6 0 16,13 20-14-16,-13 0-53 16,13 0-22-16</inkml:trace>
        </inkml:traceGroup>
      </inkml:traceGroup>
    </inkml:traceGroup>
    <inkml:traceGroup>
      <inkml:annotationXML>
        <emma:emma xmlns:emma="http://www.w3.org/2003/04/emma" version="1.0">
          <emma:interpretation id="{5545BFFB-E2F6-423F-ADB4-AF49F4BC87F2}" emma:medium="tactile" emma:mode="ink">
            <msink:context xmlns:msink="http://schemas.microsoft.com/ink/2010/main" type="paragraph" rotatedBoundingBox="27577,11604 30567,11863 30450,13214 27460,129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0821A6-9381-4EFA-9BC5-72CC0756BF23}" emma:medium="tactile" emma:mode="ink">
              <msink:context xmlns:msink="http://schemas.microsoft.com/ink/2010/main" type="line" rotatedBoundingBox="27577,11604 30567,11863 30450,13214 27460,12955"/>
            </emma:interpretation>
          </emma:emma>
        </inkml:annotationXML>
        <inkml:traceGroup>
          <inkml:annotationXML>
            <emma:emma xmlns:emma="http://www.w3.org/2003/04/emma" version="1.0">
              <emma:interpretation id="{560C7045-6FAB-45C5-9237-B453BEB3B0C3}" emma:medium="tactile" emma:mode="ink">
                <msink:context xmlns:msink="http://schemas.microsoft.com/ink/2010/main" type="inkWord" rotatedBoundingBox="27577,11604 30567,11863 30450,13214 27460,12955"/>
              </emma:interpretation>
              <emma:one-of disjunction-type="recognition" id="oneOf1">
                <emma:interpretation id="interp5" emma:lang="en-US" emma:confidence="0">
                  <emma:literal>pos.</emma:literal>
                </emma:interpretation>
                <emma:interpretation id="interp6" emma:lang="en-US" emma:confidence="0">
                  <emma:literal>post</emma:literal>
                </emma:interpretation>
                <emma:interpretation id="interp7" emma:lang="en-US" emma:confidence="0">
                  <emma:literal>pos</emma:literal>
                </emma:interpretation>
                <emma:interpretation id="interp8" emma:lang="en-US" emma:confidence="0">
                  <emma:literal>Pos.</emma:literal>
                </emma:interpretation>
                <emma:interpretation id="interp9" emma:lang="en-US" emma:confidence="0">
                  <emma:literal>pog</emma:literal>
                </emma:interpretation>
              </emma:one-of>
            </emma:emma>
          </inkml:annotationXML>
          <inkml:trace contextRef="#ctx0" brushRef="#br0" timeOffset="15890.849">-1285 2086 384 0,'0'0'3'16,"0"0"1"-16,0-15 0 15,0 1 2-15,0 2 0 16,6-2 1-16,6-3 2 0,4-1 1 15,10 1-2-15,3 8 0 16,10-3-1-16,3 6 0 16,3 2-1-16,-3 4-1 15,4 4-2-15,-12 8-1 0,3 7-1 16,-5 10 0-16,-9 4-1 16,-11 5 0-16,-3 0 1 15,-5 6-1-15,-4-1 1 16,-9-2 0-16,-11-6 1 15,-3-2-1-15,-9-7 1 0,-3-3-1 16,-7-11-1-16,-3-6-3 16,3-2-8-16,-4-4-37 15,8-10-36-15,12-6-2 0</inkml:trace>
          <inkml:trace contextRef="#ctx0" brushRef="#br0" timeOffset="15547.105">-1214 1912 371 0,'0'0'6'0,"0"0"2"15,0 0 1-15,0 0 1 0,0 0 1 16,0 0 1-16,0 0 1 16,2 10 0-16,-2 16-3 15,-6 5-2-15,-6 12-1 0,1 8-1 16,-5 13 0-16,4 5 0 15,-2 9-1-15,5 6-1 16,0 2-1-16,2 8 0 16,4-4-3-16,3-4 0 0,0-2 0 15,3-6 0-15,6-12-11 16,-2-11-9-16,2-29-41 16,7 3-26-16,-6-17-3 15</inkml:trace>
          <inkml:trace contextRef="#ctx0" brushRef="#br0" timeOffset="16609.607">232 2045 300 0,'0'0'8'16,"0"0"3"-16,0 0 2 0,0 0 1 15,0 0 5-15,-16 2 0 16,-3 14 0-16,-13 4 2 15,-7 11-9-15,-7 8 0 0,-4 6-2 16,-5 13-2-16,-4 5-3 16,5 6-1-16,11-3 0 15,8 6-2-15,16-11 1 16,19 0-1-16,13-17-1 0,25-6 0 16,17-17 0-16,10-15 1 15,12-6-1-15,0-22 0 16,1-11 1-16,-11-8-1 15,1-11-1-15,-22 0 0 0,-12-5-2 16,-14 1-2-16,-20 6-2 16,0-1-4-16,-20 11-4 15,-5 12-8-15,-11 9-24 16,1 9-39-16,3 10-2 16</inkml:trace>
          <inkml:trace contextRef="#ctx0" brushRef="#br0" timeOffset="17022.49">1485 1976 411 0,'0'0'5'0,"0"0"1"16,4-9 1-16,-4 9 2 15,-7-13-1-15,-9 7 0 16,-4 6 1-16,-12 0 0 0,-12 13-5 16,-4 2-1-16,-14 14-1 15,-6 6 0-15,1 4-2 16,0 6 2-16,1 6-2 16,8 1 0-16,10 3-1 15,9-4-1-15,14 4 0 0,22-11 0 16,8-1 0-16,22-9 0 15,17-1 1-15,11-14 2 16,10-3 1-16,3-4 2 16,-1-6 0-16,-5 5 1 0,-7 1 0 15,-14 2 1 1,-2 5-1-16,-16 3-1 16,-14 7-2-16,-2 7-2 15,-11 3 0-15,-15 1 0 16,-6 6 0-16,-11 3 0 0,-13-5 0 15,-6 5 0-15,-9-7 0 16,-10-5 0-16,-4-4 0 16,2-8 0-16,-6-9 0 15,13-6-9-15,-2 0-59 0,28-22-20 16</inkml:trace>
          <inkml:trace contextRef="#ctx0" brushRef="#br0" timeOffset="17147.468">1696 2340 487 0,'0'0'3'16,"0"0"0"-16,0 0 1 15,5 9-2-15,-5-9-4 0,-3 29-35 16,-17-13-46-16,-8 3-1 16</inkml:trace>
        </inkml:traceGroup>
      </inkml:traceGroup>
    </inkml:traceGroup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6:54.1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E48094-8EAB-4C39-9845-7DC3ED838472}" emma:medium="tactile" emma:mode="ink">
          <msink:context xmlns:msink="http://schemas.microsoft.com/ink/2010/main" type="inkDrawing" rotatedBoundingBox="19320,10715 26736,10367 26744,10538 19328,10886" shapeName="Other"/>
        </emma:interpretation>
      </emma:emma>
    </inkml:annotationXML>
    <inkml:trace contextRef="#ctx0" brushRef="#br0">0 389 329 0,'0'0'6'0,"0"0"1"16,0 0 2-16,0 0 1 15,0 0 3-15,14-10 0 16,14 4 0-16,15-4 0 16,21-3-4-16,19-3-2 0,24-6-1 15,27-1-2-15,29-2 1 16,27 1-1-16,22-1 0 16,26-1 0-16,30 1 0 15,8 3-1-15,38 3 1 0,10-1-1 16,22 4 1-16,8-1-2 15,7 5 1-15,6-4-2 16,0 6 1-16,4 1-1 16,-13-1 0-16,-16 7 0 15,-18-3-1-15,-10 3 0 0,-31 3 1 16,-26 3-1-16,-28-3 0 16,-29 0 0-16,-35 0-2 15,-34 3-3-15,-34 0-11 16,-38 3-64-16,-27-3-4 0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7:00.4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60F3F3-2CC1-4D32-AD6B-EE25F9D4B767}" emma:medium="tactile" emma:mode="ink">
          <msink:context xmlns:msink="http://schemas.microsoft.com/ink/2010/main" type="inkDrawing"/>
        </emma:interpretation>
      </emma:emma>
    </inkml:annotationXML>
    <inkml:trace contextRef="#ctx0" brushRef="#br0">-2 206 244 0,'0'0'5'0,"0"0"0"15,0-12 3-15,0 12 0 16,16-10 3-16,-4 6 1 0,11-3 1 16,3 2 2-16,3 1-4 15,10 1-2-15,9-1-1 16,3-2-1-16,11 0-2 15,2-2-1-15,3 0-1 0,4-2 0 16,4 0-2-16,-8 4 0 16,7 0 0-16,-8-1 0 15,-6 7-1-15,2-3 1 16,-7 6 0-16,2-3-1 16,1 3 1-16,-3 1-1 0,-3-4 1 15,-1 3 0-15,4-6 0 16,0-7 1-16,0 0-1 15,-4-2-1-15,1-2 1 16,-4-2 0-16,-3 7 0 0,-3-1 0 16,-4 4 1-16,-2-2 0 15,-10 6 0-15,-6 4 0 16,-4-2 1-16,-4 0 0 0,-12 0 0 16,16 4 1-16,-16-4 1 15,0 0 0-15,9 6 0 16,-9-6 0-16,0 0 0 15,0 0-4-15,0 0-10 0,0 0-67 16,0 0-1-16</inkml:trace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7:01.2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8D8A54-A1D2-455E-A5DB-29E257930734}" emma:medium="tactile" emma:mode="ink">
          <msink:context xmlns:msink="http://schemas.microsoft.com/ink/2010/main" type="inkDrawing"/>
        </emma:interpretation>
      </emma:emma>
    </inkml:annotationXML>
    <inkml:trace contextRef="#ctx0" brushRef="#br0">0 35 290 0,'0'0'7'0,"0"0"2"16,0 0 3-16,0 0 4 0,0 0 0 15,0 0 2-15,0 0 1 16,0 0 1-16,0 0-5 15,0 0-3-15,12 4-2 16,4 2-3-16,4 0 0 0,8-2-1 16,8 2-1-16,6 1-1 15,13-1-1-15,0-3 0 16,9-3-2-16,7 3 1 16,5-3-1-16,6 0 0 0,-1 0 0 15,6 0-1-15,-4 0 1 16,-3-3-1-16,1 0 0 15,-4 0 1-15,-5 0-1 0,-11-1 0 16,-3 1 0-16,-10 0 1 16,-6 0-1-16,-4 3 0 15,-12-4 0-15,-1 2 0 16,-2 2 1-16,-3-4-1 16,-1 1 0-16,1 0 0 0,2-1 0 15,-2-2 0-15,5 2 1 16,1 2-1-16,-1-2 0 15,-2 2 0-15,-3-5 1 16,-4 4-1-16,-4 3 1 0,-12 0-1 16,16-5 0-16,-16 5-2 15,0 0-8-15,0 0-43 16,0 0-30-16,-5-4-3 16</inkml:trace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7:01.8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4C718D-025F-4B3E-9C03-DD59B6B607DC}" emma:medium="tactile" emma:mode="ink">
          <msink:context xmlns:msink="http://schemas.microsoft.com/ink/2010/main" type="inkDrawing"/>
        </emma:interpretation>
      </emma:emma>
    </inkml:annotationXML>
    <inkml:trace contextRef="#ctx0" brushRef="#br0">0 12 327 0,'0'0'7'0,"0"0"3"16,0 0 1-16,0 0 3 15,0 0 1-15,0 0 0 16,0 0 1-16,0 0 0 0,17 4-4 16,-1 0-3-16,10 6-3 15,9-4 1-15,10 1-2 16,10-1 0-16,10-6-2 16,6 0-1-16,5 3-1 0,6-3 1 15,1-7-1-15,-3-2 0 16,-6 3 0-16,1-2 0 15,-15 6 0-15,-1-2 0 16,-14-2 1-16,-9 2 0 16,-13 2 1-16,-7-2 1 0,-16 4 0 15,16 0 0-15,-16 0-1 16,0 0-3-16,0 0 0 16,0 0 0-16,0 0 0 15,0 0 0-15,0 0 0 0,0 0 0 16,0 0 0-16,0 0-18 15,0 0-67-15,0 0-5 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17.4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 0 416 0,'0'0'1'0,"0"0"-1"15,0 0 2-15,0 17 0 0,0 1 1 16,0 11 2-16,0 10 0 16,0 16 1-16,0 6 1 15,0 16 0-15,0 10-1 16,0 3-1-16,0 2-1 0,0 2-3 15,0-4-6-15,0-11-10 16,0-8-27-16,-4-13-39 16,8-13-5-16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7:09.3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444C5D-197E-4281-908E-2CCA0FB6AFD4}" emma:medium="tactile" emma:mode="ink">
          <msink:context xmlns:msink="http://schemas.microsoft.com/ink/2010/main" type="inkDrawing"/>
        </emma:interpretation>
      </emma:emma>
    </inkml:annotationXML>
    <inkml:trace contextRef="#ctx0" brushRef="#br0">244-7 344 0,'0'0'6'15,"0"0"1"-15,0 0 4 0,0 0 1 16,4-14 3-16,-4 14-1 15,0 0 1-15,0 0 1 16,0 0-6-16,0 0-2 16,3 16-1-16,-3-2-3 0,0 5 0 15,-7 3-2-15,-5 4 1 16,-1 6-2-16,-6 0 1 16,-7 11-1-16,0-9 1 15,-7 2 0-15,5-3 0 0,-1-1 0 16,3-7-1-16,6-6 0 15,11 0 1-15,6-3 0 16,3-4-1-16,9 2 0 16,10 2 1-16,13 0-1 0,1 7 0 15,5-1 1-15,11 3-1 16,-4 0-1-16,6-1 1 16,1 1-1-16,-1 1 0 15,2-10-1-15,-2-3-4 0,-3-7-4 16,-3 1-15-16,-3-7-59 15,-6-10-4-15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7:09.9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473147-8F51-4611-A5CC-4845B7ECC78B}" emma:medium="tactile" emma:mode="ink">
          <msink:context xmlns:msink="http://schemas.microsoft.com/ink/2010/main" type="inkDrawing" rotatedBoundingBox="20871,12154 26613,12043 26614,12075 20872,12186" shapeName="Other"/>
        </emma:interpretation>
      </emma:emma>
    </inkml:annotationXML>
    <inkml:trace contextRef="#ctx0" brushRef="#br0">0 122 360 0,'0'0'8'16,"0"0"0"-16,0 0 4 16,0 0 0-16,10 0 1 15,2 0 1-15,11-6 0 0,6 2 0 16,6-2-6-16,13 3-2 16,7-4-1-16,13 5-3 15,6 2 0-15,7-4 0 16,8 1-1-16,9 3 0 0,8-3-1 15,9 3 1-15,5-3 0 16,10-1 0-16,5 4-1 16,6-3 1-16,10 3 0 0,11-3-1 15,-5-1 1-15,15 2-1 16,5-4 1-16,6 2 0 16,4-2-1-16,7-1 1 15,-8 1-1-15,7 4 1 16,2-6 0-16,-9 6-1 0,-2 2 1 15,-7-4-1-15,-6 8 1 16,-10-4 1-16,-7 0-1 16,-9 0 0-16,-6 0 0 15,-7 0 1-15,-6 0-1 0,-7-4 0 16,-6-4 0-16,-6 4 0 16,-4-1 0-16,-7-1 1 15,-12 2 0-15,-13 4-2 16,-14 0 0-16,-14-2 0 0,-11 2 0 15,-16 2 0-15,-16-2 0 16,0 0 0-16,0 0 0 16,0 7 0-16,-10-7 0 0,10 0-55 15,-10-3-33-15,10 3-2 16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7:21.0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9B6B00-23EC-4088-9096-A75A3B27D01D}" emma:medium="tactile" emma:mode="ink">
          <msink:context xmlns:msink="http://schemas.microsoft.com/ink/2010/main" type="inkDrawing" rotatedBoundingBox="14080,2196 14280,3829 13240,3956 13040,2323" semanticType="callout" shapeName="Other">
            <msink:sourceLink direction="with" ref="{ED419797-DF8D-4990-B1D7-56CBC96706EB}"/>
          </msink:context>
        </emma:interpretation>
      </emma:emma>
    </inkml:annotationXML>
    <inkml:trace contextRef="#ctx0" brushRef="#br0">8 0 313 0,'0'0'1'0,"0"0"3"16,0 0 2-16,0 0 1 15,0 0 3-15,0 0 1 0,0 0 2 16,-7 12 3-16,7 4-1 15,0 10-3-15,0 13 0 16,-4 8-3-16,4 12-2 0,7 14-1 16,0 6-1-16,-1 15-2 15,1 6-1-15,5-3-1 16,1 1 0-16,1 0 0 16,2-2 1-16,-4-6-1 0,4-7 1 15,0-16 0-15,-2 0 1 16,-5-6-1-16,0-8 2 15,-5-15-1-15,-1-6 0 16,0-9 0-16,-3-3 0 16,0-8-2-16,0-12-5 0,0 0-9 15,0 0-36-15,0 0-35 16,-10-22-3-16</inkml:trace>
    <inkml:trace contextRef="#ctx0" brushRef="#br0" timeOffset="359.368">-244 1053 306 0,'0'0'-2'0,"0"0"2"15,0 0 3-15,4 6 3 0,1 8 5 16,9 1 2-16,-5 10 0 16,7 3 2-16,4 5 3 15,2 16-4-15,0-2-2 0,1 6-3 16,0 0-3-16,0 5-2 15,0-3 0-15,-5-6 2 16,8-8 0-16,-3-6 2 16,2-15 1-16,7-11 1 15,7-9-1-15,3-16-1 0,3-9 0 16,10-14-3-16,-4-6-1 16,4-13-1-16,4 1 0 15,-1-7-3-15,-10 1 0 16,0 1 0-16,-2 3 0 0,-7 5 0 15,-4 8 0-15,-3 7 0 16,-7 14 0-16,-5 3 0 16,-1 13-9-16,-19 34-71 15,0-25-6-15</inkml:trace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7:24.6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1E7B94-85C3-4CFA-A867-A20624742579}" emma:medium="tactile" emma:mode="ink">
          <msink:context xmlns:msink="http://schemas.microsoft.com/ink/2010/main" type="writingRegion" rotatedBoundingBox="8730,2569 9448,2569 9448,3934 8730,3934"/>
        </emma:interpretation>
      </emma:emma>
    </inkml:annotationXML>
    <inkml:traceGroup>
      <inkml:annotationXML>
        <emma:emma xmlns:emma="http://www.w3.org/2003/04/emma" version="1.0">
          <emma:interpretation id="{B32B98C7-47AD-455A-B8A7-AB337D81AFDB}" emma:medium="tactile" emma:mode="ink">
            <msink:context xmlns:msink="http://schemas.microsoft.com/ink/2010/main" type="paragraph" rotatedBoundingBox="8730,2569 9448,2569 9448,3934 8730,3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CC8A8A-9272-47D5-9119-CC212E59D1F4}" emma:medium="tactile" emma:mode="ink">
              <msink:context xmlns:msink="http://schemas.microsoft.com/ink/2010/main" type="line" rotatedBoundingBox="8730,2569 9448,2569 9448,3934 8730,3934"/>
            </emma:interpretation>
          </emma:emma>
        </inkml:annotationXML>
        <inkml:traceGroup>
          <inkml:annotationXML>
            <emma:emma xmlns:emma="http://www.w3.org/2003/04/emma" version="1.0">
              <emma:interpretation id="{ED419797-DF8D-4990-B1D7-56CBC96706EB}" emma:medium="tactile" emma:mode="ink">
                <msink:context xmlns:msink="http://schemas.microsoft.com/ink/2010/main" type="inkWord" rotatedBoundingBox="8730,2569 9448,2569 9448,3934 8730,3934">
                  <msink:destinationLink direction="with" ref="{949B6B00-23EC-4088-9096-A75A3B27D01D}"/>
                </msink:context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J</emma:literal>
                </emma:interpretation>
              </emma:one-of>
            </emma:emma>
          </inkml:annotationXML>
          <inkml:trace contextRef="#ctx0" brushRef="#br0">332-3 306 0,'0'0'4'16,"0"0"4"-16,0 0 2 15,-16 0 0-15,16 0-1 0,0 0 3 16,-16 10 1-16,10 6 1 16,3 3-5-16,3 18-3 15,0 4 0-15,0 10-1 0,3 13-1 16,3 10 0-16,1 13-1 16,2 9-1-16,1 5-1 15,-1 3 1-15,0 6-2 16,2-11 1-16,-5 0 0 0,0-9 1 15,1-9 0-15,-4-17 2 16,-3-15 1-16,0-11 1 16,-6-13 0-16,-7-15 1 15,-6-10-1-15,-4-7-2 16,-6-12 0-16,-3-6-1 0,-3-3-2 16,-4-11 0-16,7 3-1 15,-7 2 0-15,9-3-1 16,5 9 1-16,-1 1 0 15,10 15 0-15,3-1-1 0,13 13 1 16,0 0 0-16,0 0-1 16,9 16 1-16,14 3 1 15,7 10 0-15,2-2 0 16,9 5 1-16,5-4 1 0,2-6-1 16,7-6 0-16,0-6 0 15,-4-10 0-15,4-12 0 16,0-12-1-16,-4-13-4 0,8-3-8 15,-11 12-64-15,12-20-9 16</inkml:trace>
        </inkml:traceGroup>
      </inkml:traceGroup>
    </inkml:traceGroup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8:10.1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B1925B-2624-4D59-BD77-76483027C068}" emma:medium="tactile" emma:mode="ink">
          <msink:context xmlns:msink="http://schemas.microsoft.com/ink/2010/main" type="inkDrawing"/>
        </emma:interpretation>
      </emma:emma>
    </inkml:annotationXML>
    <inkml:trace contextRef="#ctx0" brushRef="#br0">609 24 309 0,'0'0'8'0,"0"0"3"0,0 0 0 16,2-15 2-16,-2 15 0 15,0 0 2-15,14-10-1 16,-14 10 0-16,0 0-6 15,2 16-3-15,-2-1-1 0,-2 14 0 16,-17 3-1-16,-8 7-1 16,-8 9 0-16,-10 0 1 15,-10 7 0-15,-10-7 0 0,-6 5 1 16,0-10 0-16,7 0-1 16,6-4 1-16,10-8 0 15,9-5-1-15,16-7 1 16,18 0-1-16,5-19-1 0,22 22 1 15,14-16 0-15,12-2-1 16,10 4 1-16,13-6-1 16,6 5 0-16,0 2-1 15,5 1 1-15,-9-3-2 0,-2 9-1 16,-4-7-1-16,-2 4-5 16,-17-4-13-16,0-9-51 15,-9 7-14-15</inkml:trace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8:13.2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9939F7-E2CB-4CD7-A8DB-20DBF2298CDD}" emma:medium="tactile" emma:mode="ink">
          <msink:context xmlns:msink="http://schemas.microsoft.com/ink/2010/main" type="inkDrawing"/>
        </emma:interpretation>
      </emma:emma>
    </inkml:annotationXML>
    <inkml:trace contextRef="#ctx0" brushRef="#br0">0 89 193 0,'0'0'3'0,"0"0"5"16,9-2 4-16,10 2 4 16,10 0 2-16,10 0 0 0,12 0 1 15,13 0 0-15,14 0-1 16,3 0-6-16,12 0-3 16,11 0-4-16,2 0-1 15,3-7-1-15,-3-2-2 0,2-2 0 16,-12-5-4-16,-6 3-14 15,-12 4-44-15,-21-13-11 16</inkml:trace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8:13.6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293C10-232D-4A18-8A87-52BF06F7FF7C}" emma:medium="tactile" emma:mode="ink">
          <msink:context xmlns:msink="http://schemas.microsoft.com/ink/2010/main" type="inkDrawing"/>
        </emma:interpretation>
      </emma:emma>
    </inkml:annotationXML>
    <inkml:trace contextRef="#ctx0" brushRef="#br0">0 5 333 0,'0'0'7'16,"0"0"0"-16,0 0 1 16,0 0 0-16,0 0 1 0,0 0 0 15,23-4 1-15,2 4 0 16,10 0-7-16,11 0-1 16,2 4 0-16,4 2-1 15,2 1 0-15,-2 2 0 16,-1 0 0-16,-8 1-1 0,-8 3 0 15,-6 3 1-15,-6 3 0 16,-11 3 0-16,-12 11 1 16,-2 3 1-16,-19 8 1 15,-4 8 0-15,-17 9 0 0,-6 6 2 16,-23 13-6-16,-7 1-9 16,-11 16-66-16,-15 7-2 15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8:15.7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FDA793-33FA-44F6-A06B-AC01194545E8}" emma:medium="tactile" emma:mode="ink">
          <msink:context xmlns:msink="http://schemas.microsoft.com/ink/2010/main" type="inkDrawing"/>
        </emma:interpretation>
      </emma:emma>
    </inkml:annotationXML>
    <inkml:trace contextRef="#ctx0" brushRef="#br0">1632 23 310 0,'0'0'8'16,"0"0"3"-16,-14-4 3 16,14 4 1-16,-25-2 3 0,6-5 1 15,-8 4 0-15,-5-3 1 16,-9 3-8-16,-8 3-2 15,-6 0-4-15,-16 12-1 16,-2 4-2-16,-8 6-1 0,-6 10 0 16,-7 8-1-16,0 1 0 15,5 10-1-15,-1 4 0 16,9 3 1-16,4 6-1 16,3 4 1-16,10 2-1 0,2 4 0 15,7 1 1-15,4 3-1 16,5 4 1-16,5-3-1 15,9 4 0-15,5 2 0 16,5-2-1-16,6 0 1 16,3 1-1-16,4-4 0 0,5 4 1 15,1-2-1-15,3 3 2 16,0-2-1-16,0 3 1 16,0 2 0-16,-7 2 0 15,7-4 0-15,-2 5 0 0,-2-2 0 16,4-9-1-16,0 4 1 15,0-11 0-15,10-2 0 16,2-7 1-16,8-2 0 0,-1-11 0 16,11-2 0-16,-2-2 0 15,8-5 0-15,3-8 0 16,2-1-1-16,8-3 1 16,-1-8-1-16,7-6 0 0,0-4 0 15,-4-2 0-15,6 0 0 16,-4-3 0-16,-5 0-1 15,-2-1 2-15,-5 7-2 16,-9-4 0-16,0 4 0 16,-2 0 0-16,-5-4 0 0,1 1 0 15,3-4 0-15,-3-6 0 16,-1 3 0-16,5-3 0 16,-2-6 0-16,1-4 0 15,-6 1 0-15,3 3 0 0,-4-1 0 16,1 4 0-16,-7-1 0 15,3 4 0-15,1 0 0 16,-4 0 0-16,0 0 0 0,3 4 0 16,-6-4 0-16,6 0 0 15,-3 0 0-15,7-6 0 16,-9 2 0-16,-2 1 0 16,1 0 0-16,-13 3 0 0,16-4 0 15,-16 4 0-15,0 0 0 16,0 0 0-16,0 0 0 15,0 0 0-15,0 0 0 16,0 0 0-16,0 0 0 16,0 0 0-16,0 0 0 0,0 0 0 15,0 0 0-15,13-9-10 16,-17 18-64-16,4-9-14 16</inkml:trace>
  </inkml:traceGroup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8:16.0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167A0F-3A2F-4D7D-8373-F683F96EAABC}" emma:medium="tactile" emma:mode="ink">
          <msink:context xmlns:msink="http://schemas.microsoft.com/ink/2010/main" type="inkDrawing"/>
        </emma:interpretation>
      </emma:emma>
    </inkml:annotationXML>
    <inkml:trace contextRef="#ctx0" brushRef="#br0">120 157 375 0,'0'0'6'16,"0"0"2"-16,0 0 0 16,0 0 0-16,0 0 1 15,18-12 0-15,5 3 1 0,9-1 0 16,10-2-6-16,13-4-1 15,9-3-2-15,4-3 1 16,-1 5-2-16,-2 1 1 16,-8 3-1-16,-4 6 0 0,-12 7 0 15,-15 7 0-15,-6 10 2 16,-17 8 0-16,-6 7 0 16,-13 7 1-16,-11 6 1 0,-8 3 0 15,-10 9 1-15,-4 2 0 16,-6 1 0-16,-5 1-1 15,-4 6 0-15,-7 1 0 16,-4 2-7-16,-9-5-18 16,4 11-61-16,-10-1-4 0</inkml:trace>
  </inkml:traceGroup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05.9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4F6A49-78F0-430B-B569-3682FDC60D00}" emma:medium="tactile" emma:mode="ink">
          <msink:context xmlns:msink="http://schemas.microsoft.com/ink/2010/main" type="inkDrawing"/>
        </emma:interpretation>
      </emma:emma>
    </inkml:annotationXML>
    <inkml:trace contextRef="#ctx0" brushRef="#br0">0 1218 322 0,'0'0'6'0,"0"0"3"16,0 0 4-16,0 0 2 16,0 0 1-16,7-10 1 0,-7-6 0 15,4-7 0-15,-4-7-5 16,0-4-3-16,2-18-4 15,1-6-1-15,4-12-3 16,-1-10 0-16,11-5-1 0,3-7 0 16,-2-1 0-16,12-1-1 15,2 5 0-15,-4 2 1 16,2 12 0-16,2 9 0 16,-3 11 0-16,-7 14-1 0,1 5 1 15,-3 17-1-15,-4 6 0 16,-4 13 1-16,1 7 0 15,3 8 0-15,-2 17 0 16,2 10 1-16,0 13 0 16,3 9-1-16,-1 10 1 0,5 8-1 15,3 10 1-15,-4 0-2 16,5-1-2-16,-1-5-5 16,-3-9-10-16,-2-10-36 0,2-5-27 15,-7-11-5-15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17.8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89 360 0,'0'0'0'0,"0"-9"0"15,6-5-1-15,7 2 1 0,10-3 1 16,5 1 4-16,6 4 2 16,3-3 1-16,9 10 3 15,2 3 0-15,4 16 2 16,-4 4-1-16,-10 11-1 15,5 5-2-15,-8 8-1 0,-6 9-3 16,-6 4-1-16,-7 1 0 16,-11 6-2-16,-1-3 0 15,-8 7 0-15,2-1 0 16,-12-6-1-16,-2 1 0 0,-3-5-1 16,-3-2 0-16,-4-6-1 15,1-6-1-15,-5-8-2 16,1 2-2-16,-9-11-5 15,-1-8-15-15,3-2-56 0,-12-10 0 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06.2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572466-7063-4957-B8AA-2ABD59F7FEC8}" emma:medium="tactile" emma:mode="ink">
          <msink:context xmlns:msink="http://schemas.microsoft.com/ink/2010/main" type="inkDrawing"/>
        </emma:interpretation>
      </emma:emma>
    </inkml:annotationXML>
    <inkml:trace contextRef="#ctx0" brushRef="#br0">0 110 335 0,'0'0'6'0,"0"0"2"16,7 3 2-16,9-3 2 0,12-7 1 16,11 1-1-16,13-8 0 15,13-2 0-15,12 4-10 16,0-14-17-16,3 10-60 16,11 0-4-16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06.4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A4A64B-7A51-4919-A8B5-9F343212B4CE}" emma:medium="tactile" emma:mode="ink">
          <msink:context xmlns:msink="http://schemas.microsoft.com/ink/2010/main" type="inkDrawing"/>
        </emma:interpretation>
      </emma:emma>
    </inkml:annotationXML>
    <inkml:trace contextRef="#ctx0" brushRef="#br0">0 62 326 0,'0'0'7'16,"0"0"1"-16,0 0 1 16,0 0 3-16,12 6 1 0,8-6 1 15,8 0 0-15,15 0-1 16,12-6-5-16,2-3-5 16,10-5-7-16,5 0-24 15,5 6-49-15,-12-9-3 0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06.7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3BDA9E7-0882-44F1-820F-B10F1BE5A710}" emma:medium="tactile" emma:mode="ink">
          <msink:context xmlns:msink="http://schemas.microsoft.com/ink/2010/main" type="inkDrawing"/>
        </emma:interpretation>
      </emma:emma>
    </inkml:annotationXML>
    <inkml:trace contextRef="#ctx0" brushRef="#br0">41 0 330 0,'0'0'8'0,"0"0"1"15,0 0 3-15,-10 10 3 16,3 2 2-16,1 5 0 0,-4 6 1 15,8 2 0-15,-2 7-6 16,1 11-3-16,3 0-2 16,3 12-1-16,3 7-2 15,4 5-1-15,6 3-1 0,-3 1-1 16,-3 7-2-16,3 0-5 16,-4 1-8-16,10-19-40 15,-5 11-30-15,-1-13-4 16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07.0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5FFE3B-B940-4605-BCC8-8BB67052CA24}" emma:medium="tactile" emma:mode="ink">
          <msink:context xmlns:msink="http://schemas.microsoft.com/ink/2010/main" type="inkDrawing"/>
        </emma:interpretation>
      </emma:emma>
    </inkml:annotationXML>
    <inkml:trace contextRef="#ctx0" brushRef="#br0">-3 0 350 0,'0'0'6'0,"0"0"1"0,0 0 3 16,0 14 3-16,0 3 1 15,6 5 0-15,4 6 2 16,-1 14 0-16,5 5-6 0,-2 9-1 16,4 11-2-16,0 4-3 15,0 7-2-15,-5 1-3 16,-2-4-4-16,0 3-13 0,-6 7-47 15,1-25-19-15</inkml:trace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07.5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669962-A8A7-46F6-9183-45D9ED070117}" emma:medium="tactile" emma:mode="ink">
          <msink:context xmlns:msink="http://schemas.microsoft.com/ink/2010/main" type="inkDrawing"/>
        </emma:interpretation>
      </emma:emma>
    </inkml:annotationXML>
    <inkml:trace contextRef="#ctx0" brushRef="#br0">24 27 352 0,'0'0'5'0,"-16"0"3"0,7 0 1 16,9 0 2-16,-16 0 0 15,16 0 2-15,0 0 0 16,18 0 0-16,15-6-4 16,22 2-3-16,16-2 0 0,2 4-2 15,8 2-2-15,-4-4 0 16,-3 4-2-16,-12 10 0 15,-14 2-1-15,-22 11 0 16,-13 3 0-16,-16 9-1 0,-20 0 1 16,-9 6-1-16,-7-2 0 15,-2 4 1-15,5-6-1 16,4 0 1-16,9-5 1 0,17-3 0 16,9-8 0-16,20 1 0 15,9-1 1-15,10-3 1 16,6 2-1-16,-3-1 1 15,6 4 1-15,-5 3-1 16,-7 3 1-16,-14 3 0 16,-6 6 0-16,-8 0-1 0,-11 5 0 15,-4 4 0-15,-15-2-1 16,-4 0 1-16,-6-3-1 16,1-6 0-16,-2-2 1 0,-5-7 0 15,3-8 0-15,0-10-3 16,-4-9-4-16,10-3-19 15,17-22-58-15,-14-18-3 16</inkml:trace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07.8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028767-15B9-4184-9741-09BB3DF4948C}" emma:medium="tactile" emma:mode="ink">
          <msink:context xmlns:msink="http://schemas.microsoft.com/ink/2010/main" type="inkDrawing"/>
        </emma:interpretation>
      </emma:emma>
    </inkml:annotationXML>
    <inkml:trace contextRef="#ctx0" brushRef="#br0">0 65 363 0,'0'0'8'16,"0"0"1"-16,6 6 4 0,-6-6 1 15,20 10 1-15,-1-10 1 16,4 4 0-16,9-4 1 15,7 0-7-15,5-6-3 16,11-4-4-16,9-1-5 0,5-5-10 16,11-12-54-16,1 14-18 15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08.2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2F13ED-6729-4FB8-BE48-299C632B0619}" emma:medium="tactile" emma:mode="ink">
          <msink:context xmlns:msink="http://schemas.microsoft.com/ink/2010/main" type="inkDrawing"/>
        </emma:interpretation>
      </emma:emma>
    </inkml:annotationXML>
    <inkml:trace contextRef="#ctx0" brushRef="#br0">376 0 314 0,'0'0'10'0,"0"0"2"0,0 0 1 16,0 0 3-16,0 0 4 0,-9 6 0 15,-4 4 2-15,-6 2 1 16,-11 4-9-16,2 4-2 15,-8 9-1-15,-3 6-2 16,2 6-2-16,-2 6-3 16,0 0 0-16,7 8-4 15,2 6 0-15,14-1 0 0,7 5 0 16,9-1 0-16,16-3 0 16,13-6 0-16,16-7 0 15,10-6 0-15,13-13 0 16,12 0-24-16,20-17-62 0,-13-6-3 15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10.7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08CBFD-0F72-4BE3-8E60-F4449E524623}" emma:medium="tactile" emma:mode="ink">
          <msink:context xmlns:msink="http://schemas.microsoft.com/ink/2010/main" type="inkDrawing"/>
        </emma:interpretation>
      </emma:emma>
    </inkml:annotationXML>
    <inkml:trace contextRef="#ctx0" brushRef="#br0">0 47 142 0,'0'0'8'0,"0"0"4"15,12-3 2-15,1-7 4 16,3 4 0-16,3-2 3 15,-3 4 0-15,4-4-1 16,-1 2-5-16,-6 2-3 0,-13 4-4 16,23 0-2-16,-23 0 0 15,12 6-3-15,-12-6 0 16,0 0 0-16,16 12-1 16,-16-12 0-16,10 2 0 0,-10-2-1 15,16 0 0-15,-16 0 0 16,13 0-1-16,-13 0 0 15,0 0-2-15,0 0-5 16,0 0-16-16,0 0-37 0,0 0-11 16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11.34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063EC64-CC58-4505-B074-2CF68CCE45CB}" emma:medium="tactile" emma:mode="ink">
          <msink:context xmlns:msink="http://schemas.microsoft.com/ink/2010/main" type="inkDrawing"/>
        </emma:interpretation>
      </emma:emma>
    </inkml:annotationXML>
    <inkml:trace contextRef="#ctx0" brushRef="#br0">-1 0 284 0,'0'0'4'0,"0"0"4"16,0 0 0-16,0 0 2 16,0 0 2-16,0 0 0 0,0 0 1 15,0 0 1-15,0 0-3 16,0 0-2-16,0 0-3 15,0 18 0-15,0-5-1 16,0 3-1-16,0 4-1 0,0 2 1 16,4 1-1-16,-2 2-1 15,2 4 0-15,-1 1 0 16,7-2-1-16,-6 1 0 16,1 3 0-16,2 0 0 0,-1 1-1 15,1-2 1-15,2 1-1 16,-2 1 0-16,0-4 0 15,-2 0 1-15,6-4 0 16,-2-3-1-16,-6 0 1 0,4-1-1 16,-3-5 2-16,-2 0-2 15,-2-3-2-15,0-13-6 16,3 16-18-16,-3-16-49 16,0 0-6-16</inkml:trace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11.8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9E26F21-6F63-4B0D-A19B-20DF1B5A23D4}" emma:medium="tactile" emma:mode="ink">
          <msink:context xmlns:msink="http://schemas.microsoft.com/ink/2010/main" type="inkDrawing"/>
        </emma:interpretation>
      </emma:emma>
    </inkml:annotationXML>
    <inkml:trace contextRef="#ctx0" brushRef="#br0">-1 16 279 0,'0'0'5'0,"0"0"3"16,0 0 2-16,0 0 1 16,2-10 2-16,-2 10 0 0,14-8 1 15,-14 8 1-15,25 0-5 16,-9 8-2-16,0-2-2 15,7 4-2-15,0-1-1 16,2 4-1-16,5-6 0 0,-5-1-1 16,7-3 1-16,5-3 0 15,-3 0-1-15,1-9 0 16,4 2 1-16,-7-2-1 16,1-1 0-16,-7 4 0 15,-4-1 0-15,-6 4 0 0,-16 3 0 16,16-3 0-16,-16 3 0 15,0 0-1-15,0 0 0 16,0 0-1-16,7 6-3 16,-7-6-5-16,0 0-12 0,0 10-33 15,0-10-24-15,0 0-5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18.4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315 6 293 0,'0'0'6'16,"0"0"1"-16,16-6 2 0,-3 6 3 15,6 0-1-15,4 2 2 16,6 8 1-16,4 5 2 15,5 14-4-15,7 14-2 16,-2 11-1-16,1 11-2 0,-3 14 0 16,-2 15 2-16,-7 7-2 15,-5 18 2-15,-15 10-2 16,-12 6 0-16,-12 2 0 0,-24 8-1 16,-22 1 0-16,-15 1-3 15,-25 2-8-15,-40-8-19 16,-23 9-58-16,-32 4-2 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12.3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F346FF-5FC7-4D84-B7F4-8AEF50B9821B}" emma:medium="tactile" emma:mode="ink">
          <msink:context xmlns:msink="http://schemas.microsoft.com/ink/2010/main" type="inkDrawing"/>
        </emma:interpretation>
      </emma:emma>
    </inkml:annotationXML>
    <inkml:trace contextRef="#ctx0" brushRef="#br0">5 0 181 0,'0'0'4'0,"0"0"3"15,-4 23 3-15,2-11 2 16,2 1 2-16,0 6 1 0,0 4 2 15,2 2 1-15,8 1-4 16,3 3-2-16,-3-3-3 16,3 3-3-16,-1 6 1 0,1-6-3 15,-3 9-2-15,3-3 1 16,-3 4-2-16,-1-4 1 16,4 7-1-16,-6 2 1 15,2-7-1-15,5 1 1 0,-5-4-1 16,-2 3 0-16,2-11 0 15,-6 9 0-15,4-13-1 16,-5-3 1-16,-2 1 1 16,0-4 0-16,0-3 2 0,0-1 1 15,0-12 1-15,0 17 0 16,0-17 0-16,0 0 1 16,0 0-1-16,0 0-2 15,0 0-2-15,0 0-3 16,0 0-12-16,0 25-45 0,0-25-17 15</inkml:trace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32.4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249092D-B433-4315-AEC0-51CF98110D72}" emma:medium="tactile" emma:mode="ink">
          <msink:context xmlns:msink="http://schemas.microsoft.com/ink/2010/main" type="inkDrawing" rotatedBoundingBox="20956,10217 21325,9445 21791,9667 21421,10440" semanticType="verticalRange" shapeName="Other">
            <msink:destinationLink direction="with" ref="{B8573D77-F948-4CB5-94A9-888C09E8EC5E}"/>
          </msink:context>
        </emma:interpretation>
      </emma:emma>
    </inkml:annotationXML>
    <inkml:trace contextRef="#ctx0" brushRef="#br0">0 777 225 0,'0'0'10'16,"0"0"6"-16,9 3 5 0,-9-3 6 15,16 10 1-15,-16-10 2 16,16 0 2-16,-16 0-1 16,14-3-8-16,-8-7-5 0,-3-6-7 15,1-10-4-15,-1-7-3 16,3-8-2-16,1-4 0 15,3-6 0-15,-1-7-2 16,4-3 1-16,6-6 1 0,-3 7-1 16,7-2-1-16,2 8 2 15,-2 1-2-15,0 9 0 16,0 6 0-16,0 7 1 16,-7 13-3-16,0 5 2 0,-4 7-1 15,4 6 0-15,-3 3 1 16,-1 13 1-16,11 10-2 15,-7 6 0-15,4 10 0 16,3 5 1-16,-1 8-1 16,4 3 1-16,-7 3-3 0,0 0-5 15,-2-4-6-15,-7-8-15 16,-4-1-53-16,-3-5-2 16</inkml:trace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32.6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573D77-F948-4CB5-94A9-888C09E8EC5E}" emma:medium="tactile" emma:mode="ink">
          <msink:context xmlns:msink="http://schemas.microsoft.com/ink/2010/main" type="inkDrawing" rotatedBoundingBox="21055,9906 21445,9795 21453,9822 21062,9933" semanticType="callout" shapeName="Other">
            <msink:sourceLink direction="with" ref="{2249092D-B433-4315-AEC0-51CF98110D72}"/>
          </msink:context>
        </emma:interpretation>
      </emma:emma>
    </inkml:annotationXML>
    <inkml:trace contextRef="#ctx0" brushRef="#br0">-2 125 339 0,'0'0'8'0,"0"0"4"16,0 0 2-16,-6-13 2 15,6 13-1-15,0 0 1 0,18-20 0 16,9 14 1-16,8-4-9 15,11 0-5-15,14-2-8 16,6-8-16-16,1 4-58 16,4-2-2-16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39.1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3FF4F1-2E09-481B-99E0-8FCE885B4AD9}" emma:medium="tactile" emma:mode="ink">
          <msink:context xmlns:msink="http://schemas.microsoft.com/ink/2010/main" type="inkDrawing" rotatedBoundingBox="12457,8774 17709,8705 17711,8839 12459,8909" semanticType="callout" shapeName="Other">
            <msink:sourceLink direction="with" ref="{094D899B-724B-494F-B281-41580FCA3675}"/>
            <msink:sourceLink direction="with" ref="{F1314442-1E91-423B-B53B-8F97286AAA33}"/>
          </msink:context>
        </emma:interpretation>
      </emma:emma>
    </inkml:annotationXML>
    <inkml:trace contextRef="#ctx0" brushRef="#br0">0 146 243 0,'0'0'6'0,"0"0"1"16,0 0 4-16,0 0 2 16,0 0 0-16,0 0 2 0,12 0 2 15,-12 0 0-15,23 2-4 16,-7-2-2-16,7 0-1 15,9 4-1-15,0-4-3 0,9 0 0 16,5 0-1-16,9 0-2 16,0-4 0-16,12 2 0 15,-3-9-1-15,7 1-1 16,7 4 2-16,0-6-1 16,2 2 0-16,-3 0-1 0,0 1 1 15,4-1-1-15,-7 4 0 16,1 3 0-16,1 0-1 15,-1 3 1-15,-1-3-1 16,4-1 0-16,-2 4 0 16,-5 0 0-16,0-2 1 0,3 2-1 15,1 0 0-15,-2 2 1 16,1-2-2-16,4 7 0 16,2 2 0-16,8 0 1 0,5-2-1 15,1-1 0-15,-1 4 0 16,10-4 0-16,0-2 1 15,3 2 1-15,-3-6 0 16,4 4-1-16,2-2 1 0,-6 2 1 16,0-2-2-16,-2-2 1 15,2 8 0-15,-10-6 1 16,0 2-1-16,-3-1 0 16,1 1 0-16,-8-4 0 0,5 0 1 15,-1 0-1-15,0-4 0 16,0-8 2-16,0 1 0 15,3-1 1-15,0-2 0 16,1-1 1-16,-4 2 0 0,-4 1 0 16,-5-2 0-16,-14 8-1 15,0-4-1-15,-11 8 0 16,-16-8-1-16,-1 10 1 16,-13-4 0-16,-7 4 0 0,-16 0 1 15,12-2-1-15,-12 2 0 16,0 0 0-16,0 0 0 15,0 0-3-15,-9-7-2 16,9 7-9-16,-25 0-42 0,4 0-33 16,-7 2 0-16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43.7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443855-A685-460E-B8CF-7C8CD56CD4B9}" emma:medium="tactile" emma:mode="ink">
          <msink:context xmlns:msink="http://schemas.microsoft.com/ink/2010/main" type="inkDrawing"/>
        </emma:interpretation>
      </emma:emma>
    </inkml:annotationXML>
    <inkml:trace contextRef="#ctx0" brushRef="#br0">21 796 378 0,'0'0'5'0,"0"0"1"16,0-11 2-16,0 11 1 15,-6-22 0-15,2 0 1 16,-3-10 1-16,5-3 0 16,2-11-3-16,0-8-3 0,2-3-2 15,5-11-1-15,3 1-1 16,3-7 0-16,6 9-2 15,-3 1 1-15,0 7 0 16,7 8-1-16,-7 17 1 0,0 4-1 16,4 18 1-16,-1 10 0 15,1 4-1-15,1 17 1 16,2 11 0-16,-3 13 0 16,6 7 0-16,-4-1-2 0,4 14-3 15,-7-11-9-15,10 7-40 16,-3-3-27-16,-4-5-3 15</inkml:trace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43.9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088022-53DE-4586-8A1B-C3FE97417B10}" emma:medium="tactile" emma:mode="ink">
          <msink:context xmlns:msink="http://schemas.microsoft.com/ink/2010/main" type="inkDrawing"/>
        </emma:interpretation>
      </emma:emma>
    </inkml:annotationXML>
    <inkml:trace contextRef="#ctx0" brushRef="#br0">0 74 340 0,'0'0'7'15,"0"0"1"-15,0 0 3 16,0 0 2-16,19-9 1 16,4 5-1-16,9 1 0 0,3-6-1 15,20 5-9-15,-3-11-15 16,8-5-58-16,9 10-7 16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44.15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2D8122-F34C-48F1-9587-27F66E392844}" emma:medium="tactile" emma:mode="ink">
          <msink:context xmlns:msink="http://schemas.microsoft.com/ink/2010/main" type="inkDrawing"/>
        </emma:interpretation>
      </emma:emma>
    </inkml:annotationXML>
    <inkml:trace contextRef="#ctx0" brushRef="#br0">33 0 365 0,'0'0'7'0,"0"6"1"0,-5 7 3 16,1 7 0-16,-5 8 1 16,2 5 1-16,0 8 0 15,5 10 0-15,2 1-5 0,0 3-3 16,9 0-3-16,4 2-5 15,-1-7-8-15,15 3-25 16,-8 1-42-16,6-18-6 16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44.6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F9C180-78F6-4044-928D-BF327A88922D}" emma:medium="tactile" emma:mode="ink">
          <msink:context xmlns:msink="http://schemas.microsoft.com/ink/2010/main" type="inkDrawing"/>
        </emma:interpretation>
      </emma:emma>
    </inkml:annotationXML>
    <inkml:trace contextRef="#ctx0" brushRef="#br0">44 5 365 0,'0'0'8'16,"-9"-4"0"-16,9 4 2 16,-19 0 0-16,19 0 2 0,-16-2 0 15,16 2 1-15,0 0-1 16,19 0-5-16,6 0-2 16,8 2-2-16,5 2 0 15,5 6-3-15,-5-1 0 16,1 3-2-16,-10 5 1 15,-10-1-1-15,-6 6 1 0,-13 5-1 16,0 1 1-16,-16-3 0 16,-4 4 0-16,4-3 1 15,0 1 0-15,7-9 0 0,6 1 1 16,3-3-1-16,9-3 1 16,7-3 0-16,10 0-1 15,6-1 1-15,0 0 0 16,0 0 0-16,1 5 0 0,-7 0 0 15,-7 1-1-15,-3 7 1 16,-6 1 0-16,-6 9 0 16,-4-7 1-16,-7 8-1 15,-9 2 0-15,0-3 0 0,-7 1 0 16,0-8 1-16,-2 1 0 16,-5-3 0-16,9-11-1 15,-6-6 0-15,-1-6-4 16,8-6-8-16,-6-13-36 0,10-13-35 15,3-11-3-15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44.9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1B4D72-3B20-49F2-9076-7B57B30533DB}" emma:medium="tactile" emma:mode="ink">
          <msink:context xmlns:msink="http://schemas.microsoft.com/ink/2010/main" type="inkDrawing"/>
        </emma:interpretation>
      </emma:emma>
    </inkml:annotationXML>
    <inkml:trace contextRef="#ctx0" brushRef="#br0">0 40 368 0,'0'0'3'0,"0"0"4"16,0 0 4-16,9 8 1 15,7-2 1-15,7-4 2 16,6 2 1-16,10 0 0 0,12-4-2 16,7 0-4-16,6 0-3 15,11-8-2-15,-1 0-1 16,0 0-2-16,-3-2-1 0,-10 1 0 15,0 3 1-15,-12-2-1 16,-11 6 0-16,-12 2-1 16,-7 0 2-16,-5 0-2 15,-14 0 0-15,0 0 0 16,0 0 0-16,2 2 0 0,-2-2 0 16,0 0-17-16,0 14-66 15,0-14-4-15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48.7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4D899B-724B-494F-B281-41580FCA3675}" emma:medium="tactile" emma:mode="ink">
          <msink:context xmlns:msink="http://schemas.microsoft.com/ink/2010/main" type="inkDrawing" rotatedBoundingBox="14095,10007 22957,10354 22942,10725 14080,10377" shapeName="Other">
            <msink:destinationLink direction="with" ref="{873FF4F1-2E09-481B-99E0-8FCE885B4AD9}"/>
          </msink:context>
        </emma:interpretation>
      </emma:emma>
    </inkml:annotationXML>
    <inkml:trace contextRef="#ctx0" brushRef="#br0">0-1 235 0,'0'0'4'0,"0"0"1"16,19 0 2-16,-3 0-1 0,7 2 3 16,7 2-1-16,4 0 2 15,19-2 1-15,-2 2-4 16,10 6-2-16,4-4 1 16,12 4 2-16,6-1-1 15,5 5 0-15,8-4 1 0,1 6 0 16,10-4 0-16,1 0 2 15,9 1-2-15,-2 6 0 16,2-5-2-16,-1 1-1 16,4-1-1-16,2-2-1 0,0 2 0 15,-3 1-2-15,0-5 1 16,7 2-1-16,0 5 0 16,-1-5 0-16,8 2 1 15,-7-1-1-15,9 3 1 0,-4 0 0 16,-2 0 0-16,4-4 0 15,-5 7 0-15,-2-2 1 16,3 1-1-16,-7-5 0 0,1 0 0 16,3 0 0-16,-8 1 0 15,2-5-1-15,-1 0 0 16,0 1-1-16,-2 3 1 16,-2-4 0-16,-1 5-1 0,-5-8 1 15,-2 0 0-15,1 0 0 16,2 1 0-16,-7-7 1 15,1 0 0-15,-5 0 0 16,-1-7 1-16,-6 1-1 16,-5 0 0-16,0 0 0 0,-6-2-1 15,-1 2 0-15,5 0 1 16,-12-1-2-16,8 1 1 16,-1 0-1-16,-5-4 1 15,2 7 0-15,3-3 0 0,-9 0 1 16,4-4-1-16,-4 0 0 15,-1 3 0-15,-2-3 1 16,-3 7-1-16,-4-6 0 16,0 9-1-16,-2-6 0 0,1 6 1 15,-8 0-1-15,3 0 0 16,-11 0 0-16,11 0 1 16,-2 0-1-16,0 2 0 0,0 2 1 15,-5-4-2-15,13 3 1 16,-3-3 0-16,4 3 0 15,-9-3 1-15,9 0-1 16,0 3 1-16,-1-6-1 16,4 3 1-16,-5-6 1 0,4 0-1 15,-2-2 1-15,2 2 1 16,-9-4-1-16,0 4 1 16,-7-3 1-16,-9 2-1 15,0 1 0-15,-11 0 0 0,-8 3-1 16,2 0-2-16,-2-3 0 15,-7 2 0-15,0-2 0 16,-13 6 0-16,20-4 0 16,-20 4 0-16,16-2 0 0,-16 2 0 15,0 0 0-15,16 0 0 16,-16 0 0-16,0 0 0 16,0 0 0-16,0 0-2 0,5 6-27 15,9-2-56-15,-21 4-3 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35.2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A2503F-93B3-461F-9EAF-B1B3D0847D7F}" emma:medium="tactile" emma:mode="ink">
          <msink:context xmlns:msink="http://schemas.microsoft.com/ink/2010/main" type="inkDrawing" rotatedBoundingBox="6114,7369 12397,7431 12396,7542 6113,7480" shapeName="Other"/>
        </emma:interpretation>
      </emma:emma>
    </inkml:annotationXML>
    <inkml:trace contextRef="#ctx0" brushRef="#br0">0-1 302 0,'0'0'4'0,"0"0"0"0,0 0 2 16,0 0 1-16,0 0-1 15,0 0 1-15,6 0 1 16,-6 0 1-16,16 4-2 16,3 0-1-16,4 2 2 0,6-3-2 15,13 3 1-15,4-3-1 16,11 4-1-16,14-4 0 16,3 3-2-16,10-3 0 15,4-3-1-15,1 0 0 0,-2 3 0 16,10-3-1-16,-7 0 0 15,4-6 1-15,-1 3-1 16,-3 3 1-16,7 0-1 16,-1 0 1-16,1 0 0 0,1 6 0 15,3 0 1-15,0 1-1 16,-5-1 0-16,8 0 0 16,-4 2 1-16,2-6-1 15,5 4 0-15,-1-6 0 0,7 0-1 16,-1 5 1-16,5-5 0 15,2 0-1-15,1 3 1 16,2-1 0-16,1 5 0 16,6-3-1-16,-1 1 1 0,1 0-1 15,0 1 1-15,-1-4-1 16,2-2 0-16,2 4 0 16,0-4 0-16,0 0 0 15,-4 0 0-15,2 0 0 0,2 0 0 16,3-4-1-16,-6 2 2 15,-3-2-1-15,-4 4 1 16,-6-7 0-16,-3 4 0 16,-3-3 1-16,-11-1-1 0,-5 2 1 15,-7 0-1-15,-9-1 0 16,-11 0-1-16,-10 2 0 16,-4-2 1-16,-15 6 0 15,-9-4 1-15,-7 2 0 0,-12 2 2 16,-10 0-5-16,13-7 0 15,-13 7 0-15,0 0 0 16,0 0 0-16,-16-12-10 0,-9 12-75 16,5 0-3-16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8:10.5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C14F52-9D83-48CE-BF5D-0A62351E5BE6}" emma:medium="tactile" emma:mode="ink">
          <msink:context xmlns:msink="http://schemas.microsoft.com/ink/2010/main" type="inkDrawing" rotatedBoundingBox="20744,5433 27798,4941 27808,5079 20753,5571" shapeName="Other"/>
        </emma:interpretation>
      </emma:emma>
    </inkml:annotationXML>
    <inkml:trace contextRef="#ctx0" brushRef="#br0">47 586 369 0,'0'0'5'16,"-16"-3"5"-16,16 3-1 15,-23-6 0-15,23 6 2 0,-12 0 0 16,12 0 3-16,5-13-1 16,34 3-4-16,14 4-4 15,23-3-1-15,34-11 1 16,18-1-2-16,35-3 0 0,26-1-2 16,21 2-1-16,29-3 1 15,21-2 0-15,20 1-1 16,17-2 0-16,25 1 1 15,16 2-1-15,14 4 0 0,12-2 1 16,7 5 0-16,2 3 1 16,-5 4 2-16,-1-1 0 15,-22 7 0-15,-19-1 0 16,-30 7 1-16,-32-9-3 0,-35 6-2 16,-36-10 0-16,-35 4 0 15,-39-1 0-15,-31-4 0 16,-24-1 0-16,-29-5 0 15,-10 7 0-15,-21-3 0 0,-4 16 0 16,-13-19-8-16,-13 16-78 16,1 3-3-16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7:59.0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6F614D-7334-4802-9CE5-8F994D9DB0E4}" emma:medium="tactile" emma:mode="ink">
          <msink:context xmlns:msink="http://schemas.microsoft.com/ink/2010/main" type="writingRegion" rotatedBoundingBox="25219,7857 31576,7439 31746,10025 25389,10443"/>
        </emma:interpretation>
      </emma:emma>
    </inkml:annotationXML>
    <inkml:traceGroup>
      <inkml:annotationXML>
        <emma:emma xmlns:emma="http://www.w3.org/2003/04/emma" version="1.0">
          <emma:interpretation id="{D2C90122-B2A7-429D-AA89-19852E18098D}" emma:medium="tactile" emma:mode="ink">
            <msink:context xmlns:msink="http://schemas.microsoft.com/ink/2010/main" type="paragraph" rotatedBoundingBox="25290,8271 25497,7747 25937,7922 25730,8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27CA7B-A852-4A89-82B2-8BBFE763B501}" emma:medium="tactile" emma:mode="ink">
              <msink:context xmlns:msink="http://schemas.microsoft.com/ink/2010/main" type="line" rotatedBoundingBox="25290,8271 25497,7747 25937,7922 25730,8446"/>
            </emma:interpretation>
          </emma:emma>
        </inkml:annotationXML>
        <inkml:traceGroup>
          <inkml:annotationXML>
            <emma:emma xmlns:emma="http://www.w3.org/2003/04/emma" version="1.0">
              <emma:interpretation id="{67835854-236B-4930-928E-9DB70701E048}" emma:medium="tactile" emma:mode="ink">
                <msink:context xmlns:msink="http://schemas.microsoft.com/ink/2010/main" type="inkWord" rotatedBoundingBox="25290,8271 25497,7747 25937,7922 25730,8446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~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(</emma:literal>
                </emma:interpretation>
              </emma:one-of>
            </emma:emma>
          </inkml:annotationXML>
          <inkml:trace contextRef="#ctx0" brushRef="#br0">396 0 275 0,'0'0'5'0,"0"0"2"0,0 0 2 16,0 0 0-16,0 0 0 16,0 0 2-16,0 0-1 15,-9 6 1-15,2 7-4 0,1 9-3 16,-4 1 0-16,-2 3 0 16,-8 3 0-16,-2 6-2 15,-7 0 2-15,-1 5-2 0,-9 1 0 16,-2-16 3-16,-4 10-2 15,9-5 1-15,4-5 0 16,3-12 1-16,10 3 0 16,9-6 1-16,10-10 1 15,13 16-1-15,9-7-1 0,4 1 1 16,3 0-2-16,7 6-1 16,2 3 0-16,-2-3-1 15,3 7-2-15,-7-11 0 16,7 1-4-16,-4 5-7 0,0-10-12 15,-3-8-39-15,-3 2-17 16</inkml:trace>
        </inkml:traceGroup>
      </inkml:traceGroup>
    </inkml:traceGroup>
    <inkml:traceGroup>
      <inkml:annotationXML>
        <emma:emma xmlns:emma="http://www.w3.org/2003/04/emma" version="1.0">
          <emma:interpretation id="{6A4591E3-4F7E-4A8A-9547-00FE6913E93B}" emma:medium="tactile" emma:mode="ink">
            <msink:context xmlns:msink="http://schemas.microsoft.com/ink/2010/main" type="paragraph" rotatedBoundingBox="25298,9066 31655,8649 31746,10025 25389,104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F97C21-8CC2-4DC0-BAF0-848A86A6726A}" emma:medium="tactile" emma:mode="ink">
              <msink:context xmlns:msink="http://schemas.microsoft.com/ink/2010/main" type="line" rotatedBoundingBox="25298,9066 31655,8649 31746,10025 25389,10443"/>
            </emma:interpretation>
          </emma:emma>
        </inkml:annotationXML>
        <inkml:traceGroup>
          <inkml:annotationXML>
            <emma:emma xmlns:emma="http://www.w3.org/2003/04/emma" version="1.0">
              <emma:interpretation id="{EADCBA25-33B6-4524-ACAE-85E38A136633}" emma:medium="tactile" emma:mode="ink">
                <msink:context xmlns:msink="http://schemas.microsoft.com/ink/2010/main" type="inkWord" rotatedBoundingBox="25298,9066 31655,8649 31746,10025 25389,10443"/>
              </emma:interpretation>
              <emma:one-of disjunction-type="recognition" id="oneOf1">
                <emma:interpretation id="interp5" emma:lang="en-US" emma:confidence="0">
                  <emma:literal>ATABC</emma:literal>
                </emma:interpretation>
                <emma:interpretation id="interp6" emma:lang="en-US" emma:confidence="0">
                  <emma:literal>At ABC</emma:literal>
                </emma:interpretation>
                <emma:interpretation id="interp7" emma:lang="en-US" emma:confidence="0">
                  <emma:literal>At IBC</emma:literal>
                </emma:interpretation>
                <emma:interpretation id="interp8" emma:lang="en-US" emma:confidence="0">
                  <emma:literal>ATEMBC</emma:literal>
                </emma:interpretation>
                <emma:interpretation id="interp9" emma:lang="en-US" emma:confidence="0">
                  <emma:literal>At ABE</emma:literal>
                </emma:interpretation>
              </emma:one-of>
            </emma:emma>
          </inkml:annotationXML>
          <inkml:trace contextRef="#ctx0" brushRef="#br0" timeOffset="116583.228">3154 1076 386 0,'0'0'5'16,"0"0"3"-16,14-6 0 15,9 0 1-15,9-2 1 0,12 0 2 16,11 0-3-16,9 2-1 16,7 2-9-16,0-2-23 15,-16 3-55-15,30 3-2 16</inkml:trace>
          <inkml:trace contextRef="#ctx0" brushRef="#br0" timeOffset="116278.571">3207 1879 376 0,'0'0'8'0,"0"0"2"15,0 0 0-15,0 0 1 16,6-7 1-16,20 0 1 0,6-2 0 15,14 0 0-15,7-4-6 16,11-1-8-16,5-2-10 16,5-15-54-16,1 14-17 15</inkml:trace>
          <inkml:trace contextRef="#ctx0" brushRef="#br0" timeOffset="116091.07">3319 2250 440 0,'0'0'4'15,"0"0"0"-15,10-6 1 16,-10 6 0-16,4-29 1 16,1 3 0-16,2-8 0 0,-1-5 0 15,-3-17-3-15,4-6-1 16,2-10 0-16,11-7-2 16,-4-5 1-16,0 0-1 15,13 1 0-15,-7 2 0 0,8 9 0 16,-1 13-1-16,-1 11 1 15,2 16 0-15,-5 15 0 16,5 14 0-16,-7 13 1 16,5 22-1-16,-5 16 1 0,-1 17 0 15,-5 15-1-15,1 6-1 16,2 12-3-16,-4 0-7 16,-6 2-12-16,3-11-29 15,6-5-34-15,-19-7-1 16</inkml:trace>
          <inkml:trace contextRef="#ctx0" brushRef="#br0" timeOffset="117544.211">4505 966 414 0,'0'0'5'15,"0"0"2"-15,0 0 1 0,12 0 1 16,5 0 0-16,12 0 1 15,13-6 0-15,15-1 0 16,12-2-6-16,8 0-5 16,13-7-14-16,9 12-65 0,9-2-4 15</inkml:trace>
          <inkml:trace contextRef="#ctx0" brushRef="#br0" timeOffset="116888.004">4641 1355 350 0,'0'0'5'0,"0"0"2"16,-16 9 3-16,9 4 2 0,0 6 0 16,5 10 1-16,-5 7 0 15,7 8 1-15,0 15-6 16,3-2-1-16,10 17-5 15,-4-6-7-15,7 6-20 16,-2-7-54-16,-2-6-2 0</inkml:trace>
          <inkml:trace contextRef="#ctx0" brushRef="#br0" timeOffset="117341.113">4641 1282 333 0,'0'0'9'0,"0"0"3"16,0 0 2-16,0 0 1 0,9 0 0 15,7 0 1-15,12 0 0 16,11 8 0-16,14-4-8 16,11 10-4-16,0 1 0 0,-2 4-2 15,2 3-1-15,-13 8-1 16,-12 1 0-16,-16 2-1 15,-16 2-1-15,-18 6 1 16,-15-1 0-16,-13 1-1 0,-2 0 1 16,-5 2 0-16,-2-5-1 15,13-2 1-15,6-2 1 16,17-4 0-16,12-4 0 16,9 2 0-16,17-5 1 15,12 2 0-15,8-1 1 0,2-3-1 16,-6 5 0-16,3-3 0 15,-12 4 0-15,-8-1-1 16,-6 4 0-16,-13-1 1 16,-6 0-1-16,-9 0 1 0,-11-3 0 15,-5-1-1-15,-14-5 0 16,-3-8 0-16,-6-5-3 16,-3-7-5-16,-8-13-15 15,-12-13-58-15,11-9-1 0</inkml:trace>
          <inkml:trace contextRef="#ctx0" brushRef="#br0" timeOffset="117903.609">6367 1198 413 0,'0'0'5'0,"0"0"1"15,0 0 1-15,-23 12 1 16,7-6 1-16,-2 4 1 16,-8-1 1-16,-6 11 1 15,-4 2-5-15,-6 1 0 0,-3 13-2 16,-4 5 0-16,-2 7-1 16,3 10-2-16,0 6-2 15,2 10 0-15,21 0 0 16,9 0 0-16,12 0 0 0,17-3 0 15,29-10 0-15,29-3 0 16,16-15-5-16,35 0-32 16,7-13-48-16,10-11-4 15</inkml:trace>
          <inkml:trace contextRef="#ctx0" brushRef="#br0" timeOffset="111919.153">90 2528 372 0,'0'0'5'0,"0"0"4"16,0 0 0-16,-2-10 0 0,2 10 3 16,-4-14-1-16,4 14 2 15,-3-25 0-15,3 5-5 16,0-2-1-16,0-10-2 16,7-6 0-16,-2-11-1 0,6-9-1 15,-2-7 0-15,7-5-2 16,-2-7 1-16,2-8 0 15,0 1-1-15,3 3 0 16,-3 1 0-16,0 6-1 0,0 7 0 16,-3 5 0-16,3 14-1 15,0 10-1-15,0 12 2 16,-4 9-1-16,5 11 0 16,3 12 2-16,-2 14 0 0,5 19 0 15,0 9 0-15,2 13-1 16,5 13 1-16,-2 10 0 15,-1 5 0-15,-2 4-2 0,1-3-3 16,-1 0-5-16,-5-9-7 16,-1-11-25-16,4-5-43 15,-14-15-2-15</inkml:trace>
          <inkml:trace contextRef="#ctx0" brushRef="#br0" timeOffset="112137.886">200 1975 356 0,'0'0'7'15,"0"0"2"-15,0 0 3 16,0 0 1-16,16 7 1 16,0-7 2-16,10 2 0 0,10-2 0 15,6 0-5-15,13 0-3 16,5-9-4-16,15 6-9 15,-8-10-16-15,-5 3-60 16,14 0-2-16</inkml:trace>
          <inkml:trace contextRef="#ctx0" brushRef="#br0" timeOffset="115403.559">1435 1908 263 0,'0'0'6'0,"0"0"6"0,0 0 4 15,0 0 1-15,0 0 4 16,-4-14 1-16,4 14 1 0,0 0 1 16,4-13-6-16,5 11-5 15,7 2-4-15,10-4-2 16,3 4-2-16,19 0-1 16,7 0 0-16,15 0-1 0,8-3 0 15,6-4-1-15,-1 1 1 16,2 0-2-16,-5 0 1 15,-16-4-3-15,-9-1-4 16,-16 9-8-16,-13-8-20 0,-26 10-48 16,12-4-2-16</inkml:trace>
          <inkml:trace contextRef="#ctx0" brushRef="#br0" timeOffset="115622.32">1940 1547 333 0,'0'0'8'16,"0"0"2"-16,0 0 1 16,0 0 3-16,0 7 2 0,0 7 1 15,-3 4 1-15,-1 7 0 16,-2 11-6-16,3 12-4 16,0 7-1-16,3 5-2 15,-4 5-1-15,4 9-3 0,4 0-5 16,8 10-12-16,-5 4-55 15,6-15-12-15</inkml:trace>
        </inkml:traceGroup>
      </inkml:traceGroup>
    </inkml:traceGroup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7:59.4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F0CBEB-E225-41BD-92C7-345B56F79CC4}" emma:medium="tactile" emma:mode="ink">
          <msink:context xmlns:msink="http://schemas.microsoft.com/ink/2010/main" type="inkDrawing" rotatedBoundingBox="25451,8213 28854,7918 28859,7973 25456,8268" shapeName="Other"/>
        </emma:interpretation>
      </emma:emma>
    </inkml:annotationXML>
    <inkml:trace contextRef="#ctx0" brushRef="#br0">0 271 288 0,'0'0'4'16,"0"0"3"-16,0 0 2 15,0 0 4-15,0 0 2 0,9 9 2 16,7-5 1-16,11-1 2 16,5-3-4-16,16 0-1 15,13-3-4-15,23-4-3 16,15-5-1-16,21-2-3 15,10-2-1-15,21-5-1 0,10 1-1 16,18 0-1-16,5-5 2 16,6 6-1-16,7-4 0 15,1 5 0-15,-3-4 2 16,-2 14-1-16,-5-5 1 0,-14-3 1 16,-10 12-1-16,-20-5-1 15,-18 6 1-15,-22 3 0 16,-20-4-1-16,-26 4 1 15,-13-3-1-15,-19 3-1 0,-8 0 0 16,-18 0 0-16,0 0-2 16,0 0-1-16,0 0-3 15,-6-3-7-15,-10-3-31 16,16 6-43-16,-22 6-2 0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29:26.3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F04AF7-C574-4C23-A62B-5055F579DCD5}" emma:medium="tactile" emma:mode="ink">
          <msink:context xmlns:msink="http://schemas.microsoft.com/ink/2010/main" type="inkDrawing" rotatedBoundingBox="19249,8906 24705,8865 24706,8977 19250,9019" semanticType="underline" shapeName="Other"/>
        </emma:interpretation>
      </emma:emma>
    </inkml:annotationXML>
    <inkml:trace contextRef="#ctx0" brushRef="#br0">-6 111 202 0,'0'0'4'0,"0"0"5"16,0 0 4-16,0 0 1 15,0 0 2-15,0 0 1 16,0 0 3-16,0 8 0 16,0-8-3-16,0 0-4 15,0 0-1-15,0 0-1 16,0 0-3-16,0 0 1 0,0 0-2 15,0 0-1-15,0 0 0 16,0 0 0-16,0 0 0 16,0 0 0-16,0 0 0 0,0 0-1 15,0 0 0-15,0 0 0 16,0 0-1-16,0 0-1 16,0 0 0-16,0 0-1 15,0 0 0-15,0 0 0 0,0 0-1 16,0 0 0-16,0 0 1 15,0 0 0-15,0 0-1 16,-14 0 1-16,14 0 0 16,0 0 0-16,0 0 0 0,0 0 0 15,0 0-1-15,0 0 0 16,0 0-1-16,0 0 0 16,0 0 1-16,7-4-1 0,-7 4 0 15,20 0-1-15,-4 0 2 16,6 0 0-16,1 0-1 15,13 0 1-15,-4-4 0 16,9 4 0-16,-2-2-1 16,7-2 2-16,-5 0-2 0,8 1 0 15,-4 3 1-15,-3 0-1 16,2 0 1-16,-1 0-1 16,1 0 0-16,-1 0-1 15,5 0 1-15,1 0 1 0,2-3-2 16,1 1 2-16,5 2-1 15,1-5 0-15,0 5 0 16,3-6 1-16,-3 6-1 16,6 0 0-16,-5-2 0 0,6-2 0 15,-8 0 0-15,1 2 0 16,4-6 0-16,-5 6 1 16,8-4-1-16,-13-4 1 0,5 0-1 15,-4 4 0-15,0 0 1 16,0 0-1-16,-8 2 0 15,-3 4 1-15,-3 0-1 16,2 0-1-16,-2 4 2 0,0-4-1 16,5 6-1-16,4 0 2 15,14 3-1-15,0-6 0 16,11 4 1-16,5 0 0 16,9-5 0-16,6 4 0 15,3-2 1-15,8 0-1 0,-1-2 0 16,4-2 0-16,2 8-1 15,0-8 0-15,8 2 1 16,-4 2-1-16,2-2-1 0,-1 5 1 16,4-7 1-16,-2 6 0 15,1-6-1-15,-8 0 1 16,-6 0 0-16,-7 4 0 16,-2-4 0-16,-9-4 0 0,-16 1-1 15,-3 0 0-15,-6 1 1 16,-7-3-2-16,-9 3 1 15,-1-2 0-15,-9 2 0 16,1 2 0-16,8-10 0 0,-4 6 0 16,-4 4 0-16,0-6 1 15,1 0-1-15,3 2 0 16,-7-2 2-16,-4 2-2 16,-1 4 0-16,-6-3 0 15,-4 0 0-15,-4 0-2 0,3 0 2 16,-16 3 2-16,20 0-4 15,-20 0 2-15,19-6 2 16,-6 6-2-16,-13 0 0 16,10-6 0-16,-10 6 0 0,0 0 0 15,12 0 0-15,-12 0 0 16,0 0 0-16,0 0 0 16,0 0 0-16,0 0 0 0,0 0 0 15,0 0 0-15,0 0 0 16,0 0 0-16,0 0-8 15,-3-16-60-15,-16 16-19 16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0:11.7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035AE5-DCB7-474F-BCF1-40FAC4F8A66F}" emma:medium="tactile" emma:mode="ink">
          <msink:context xmlns:msink="http://schemas.microsoft.com/ink/2010/main" type="inkDrawing"/>
        </emma:interpretation>
      </emma:emma>
    </inkml:annotationXML>
    <inkml:trace contextRef="#ctx0" brushRef="#br0">724 0 228 0,'0'0'10'15,"0"0"2"-15,-13 6 2 0,-3 4 1 16,0 0 1-16,-3 3 1 15,-4 6 1-15,-2 7-1 16,-8-4-9-16,-3 17-2 16,13-1-2-16,-9 10 1 0,7 1-1 15,-3 8-1-15,-2-1 1 16,5 7 3-16,-2 3-1 16,6 0 1-16,-12 1 0 15,4 4 0-15,-1-5-1 0,2 9 1 16,-1-7-2-16,3-1 0 15,1-7-3-15,2 2 1 16,7-5-1-16,3-2-1 16,0-10 1-16,7-10-1 0,-1-3 2 15,4-9-1-15,3 3 2 16,-4-14 1-16,4-12 0 16,-2 13-1-16,2-13 1 15,0 0-3-15,-16 3-6 16,16-3-13-16,-23-19-63 0,16 4-2 15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0:12.0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E7E5F2-9495-4B26-B982-19DB95F0B9D7}" emma:medium="tactile" emma:mode="ink">
          <msink:context xmlns:msink="http://schemas.microsoft.com/ink/2010/main" type="inkDrawing"/>
        </emma:interpretation>
      </emma:emma>
    </inkml:annotationXML>
    <inkml:trace contextRef="#ctx0" brushRef="#br0">0 0 305 0,'0'0'7'16,"0"0"4"-16,10 3 2 0,7 4 1 15,1 9 1-15,5 0 3 16,7 9-3-16,2 11 1 16,-7 6-5-16,3 7-4 0,6 5-4 15,-9 0 0-15,1 4-2 16,-7 3 0-16,-3-6 0 16,0-8-1-16,0-4 0 15,0-14 3-15,1-7 1 0,5-12 0 16,5-13 0-16,17-20 1 15,4-10-1-15,16-5 0 16,7-12 0-16,5-9-7 16,9 5-16-16,-3 6-61 0,-8 1-2 15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0:21.4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87C619-982B-4241-9056-8FFC54F79F0B}" emma:medium="tactile" emma:mode="ink">
          <msink:context xmlns:msink="http://schemas.microsoft.com/ink/2010/main" type="inkDrawing"/>
        </emma:interpretation>
      </emma:emma>
    </inkml:annotationXML>
    <inkml:trace contextRef="#ctx0" brushRef="#br0">-3 285 267 0,'0'0'6'16,"0"0"3"-16,-12 0 4 0,12 0 0 16,0 0 3-16,-14 0-1 15,14 0 2-15,0 0 2 16,0 0-4-16,0 0-3 0,14 5-3 15,9-2-1-15,12-3-2 16,3 0-1-16,11 0-1 16,12 0 0-16,9-3-2 15,5 3 0-15,5-5-1 0,4-1 0 16,7-4 0-16,5 4 1 16,3-6 0-16,5-1 0 15,3 0 0-15,1-3 1 16,5 0-1-16,1 4 0 0,5-5 1 15,1 3-1-15,-3 2 0 16,0 6 1-16,0-4-1 16,-5-3 1-16,1 1 0 15,-7 2 0-15,-3-3-1 16,3 1 0-16,-6 2-1 0,-3-3 1 16,-3 3-1-16,0 4-1 15,-5-2 1-15,-6 2 0 16,2 4 0-16,-5-5 0 0,-2 7 0 15,-2 0 0-15,2 0-1 16,0 0 1-16,-4 3 0 16,6 3-1-16,1-2 0 15,-1-4 1-15,4 2-1 0,3 4 1 16,6-4-1-16,-2-2 1 16,-8 0 1-16,-5 4-1 15,-11-2 0-15,-5 2 1 16,-21 0-1-16,-5-2-1 0,-10 2 1 15,-17-1 0-15,-9-3-1 16,14 9 0-16,-14-9 0 16,0 0-1-16,2 9-1 15,-2-9-3-15,0 0-5 16,0 0-15-16,-9 14-60 0,9-14-1 16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0:21.9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64227C-44C7-4755-A252-507D408EA12D}" emma:medium="tactile" emma:mode="ink">
          <msink:context xmlns:msink="http://schemas.microsoft.com/ink/2010/main" type="inkDrawing"/>
        </emma:interpretation>
      </emma:emma>
    </inkml:annotationXML>
    <inkml:trace contextRef="#ctx0" brushRef="#br0">454 2 325 0,'0'0'6'0,"0"0"1"15,-16-3 1-15,16 3 1 0,-9 0 1 16,9 0 1-16,0 0 2 16,0 0-1-16,0 6-4 15,9 1-2-15,10-1-1 0,4 4 0 16,9 0 0-16,3-1-2 16,1 1 0-16,6 4-1 15,-3-2 0-15,-1-2-1 16,1 5 0-16,-7-2 0 15,1 3-1-15,-8 0 1 0,1 3-1 16,-1 5 1 0,-5-6 0-16,-1 1 1 15,-6 1-1-15,-3 2 2 16,-4-3 0-16,-6 4 1 0,-6-1 1 16,-10 1 0-16,-7-1 0 15,-3 4 0-15,-12 2 0 16,-7 6-1-16,-7 1 0 15,-6-4 0-15,-3 4 0 0,-6 5-1 16,-4-5 0-16,2 0-1 16,2-4 1-16,-1 6-3 15,1-9 0-15,9 4 0 16,-3 0-14-16,12-2-69 0,1 5-2 16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0:13.5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EAFAA1-4C41-48B9-8DF9-106C82641524}" emma:medium="tactile" emma:mode="ink">
          <msink:context xmlns:msink="http://schemas.microsoft.com/ink/2010/main" type="writingRegion" rotatedBoundingBox="16567,8731 17288,8731 17288,10257 16567,10257"/>
        </emma:interpretation>
      </emma:emma>
    </inkml:annotationXML>
    <inkml:traceGroup>
      <inkml:annotationXML>
        <emma:emma xmlns:emma="http://www.w3.org/2003/04/emma" version="1.0">
          <emma:interpretation id="{C83C6AFF-3A68-4022-BF02-8DA102A2B498}" emma:medium="tactile" emma:mode="ink">
            <msink:context xmlns:msink="http://schemas.microsoft.com/ink/2010/main" type="paragraph" rotatedBoundingBox="16567,8731 17288,8731 17288,10257 16567,10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0A12E7-2B7C-4684-920B-9FE1FD98F67F}" emma:medium="tactile" emma:mode="ink">
              <msink:context xmlns:msink="http://schemas.microsoft.com/ink/2010/main" type="line" rotatedBoundingBox="16567,8731 17288,8731 17288,10257 16567,10257"/>
            </emma:interpretation>
          </emma:emma>
        </inkml:annotationXML>
        <inkml:traceGroup>
          <inkml:annotationXML>
            <emma:emma xmlns:emma="http://www.w3.org/2003/04/emma" version="1.0">
              <emma:interpretation id="{F1314442-1E91-423B-B53B-8F97286AAA33}" emma:medium="tactile" emma:mode="ink">
                <msink:context xmlns:msink="http://schemas.microsoft.com/ink/2010/main" type="inkWord" rotatedBoundingBox="16567,8731 17288,8731 17288,10257 16567,10257">
                  <msink:destinationLink direction="with" ref="{873FF4F1-2E09-481B-99E0-8FCE885B4AD9}"/>
                </msink:context>
              </emma:interpretation>
              <emma:one-of disjunction-type="recognition" id="oneOf0">
                <emma:interpretation id="interp0" emma:lang="en-US" emma:confidence="0">
                  <emma:literal>4</emma:literal>
                </emma:interpretation>
                <emma:interpretation id="interp1" emma:lang="en-US" emma:confidence="0">
                  <emma:literal>\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q</emma:literal>
                </emma:interpretation>
              </emma:one-of>
            </emma:emma>
          </inkml:annotationXML>
          <inkml:trace contextRef="#ctx0" brushRef="#br0">204 0 165 0,'0'0'9'0,"0"0"5"15,0 0 4-15,0 0 4 16,-6 10 1-16,0 4-1 16,-4 4 2-16,-2 4-2 15,-4 8-5-15,-1-5-6 16,-3 7-4-16,-5 0-1 0,2-4-1 15,4-2-2-15,-1-3-1 16,11 1 0-16,-7-3-1 16,13-2 0-16,3-3 0 15,3-2-1-15,13 4 0 0,4-5 1 16,-1-3-2-16,6 4 0 16,7-8-4-16,1 0-9 15,-1 1-22-15,-10-7-33 0,15 0-7 16</inkml:trace>
          <inkml:trace contextRef="#ctx0" brushRef="#br0" timeOffset="437.505">80 125 299 0,'0'0'7'0,"-4"-9"1"16,4 9 2-16,0 0 1 15,0 0 0-15,6-4 2 16,-6 4 2-16,17 4 0 0,-4 15-6 16,-1 11-1-16,1-2-1 15,0 8-1-15,7 15-1 16,-2 3-1-16,9 15 0 0,-8 7-2 15,10 7-1-15,0 2 0 16,3 7-1-16,4-2 0 16,-4 0 0-16,3 0 2 15,-3-14-4-15,0-2 2 0,0-13 2 16,1-3 0-16,-7-12 0 16,0-5 2-16,-1-6-1 15,-6-4 1-15,1-4 0 16,-8-5 1-16,2-4 0 0,-5-6-1 15,-9-12 1-15,16 16-1 16,-16-16-1-16,0 0-1 16,0 0-8-16,0 0-38 15,0 0-38-15,0 0-2 16</inkml:trace>
        </inkml:traceGroup>
      </inkml:traceGroup>
    </inkml:traceGroup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0:17.0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7C6E41-133F-425F-AC14-A38084F0A650}" emma:medium="tactile" emma:mode="ink">
          <msink:context xmlns:msink="http://schemas.microsoft.com/ink/2010/main" type="inkDrawing" rotatedBoundingBox="24404,11450 31990,10237 32559,13795 24973,15008" semanticType="enclosure" shapeName="Other">
            <msink:sourceLink direction="with" ref="{4BB84031-323E-4F73-9EA2-ACF7E9E48CE1}"/>
          </msink:context>
        </emma:interpretation>
      </emma:emma>
    </inkml:annotationXML>
    <inkml:trace contextRef="#ctx0" brushRef="#br0">6025 817 321 0,'0'0'1'0,"0"0"0"16,0-16 1-16,-4 2 0 0,-2-5 0 16,-13-7 0-16,-4-6 0 15,-12 0 0-15,-6-6 0 16,-21-5-1-16,-12 6 1 15,-20-5-1-15,-6-4 0 0,-15 15-1 16,-14-4 1-16,-13 6 0 16,-14 3-1-16,0 0 1 15,-12 10-1-15,-10 6 0 16,-11 4 1-16,-11 3-1 16,-6 0 1-16,-10 6-1 0,-7 9 1 15,-9 2-1-15,-6 1 1 16,6 5 0-16,3 6 0 15,6 3 1-15,7 2-1 16,14 10 1-16,12 6 2 0,9 4 1 16,13 7 1-16,7 9-1 15,13 3 2-15,3 7-2 16,9 7 0-16,10 2 0 0,7 4-2 16,11 10-2-16,7-1 2 15,11 13-2-15,10 5 1 16,18 4-1-16,11 5 1 15,19 3-2-15,12 6 2 0,20-1 0 16,13 4 0-16,26-3 0 16,15-4 1-16,28-2-2 15,17-1 1-15,23-5 1 16,20-4-1-16,19-5 0 0,26-5-1 16,16-5 0-16,23-8 1 15,16-10 0-15,12-8 1 16,13-14 0-16,14-12 1 15,12-21 1-15,7-12-1 16,5-15 0-16,5-17 0 0,6-19-1 16,3-13 0-16,0-16-1 15,-4-13-1-15,-8-9 0 16,-10-14 1-16,-17-12 0 0,-14-3 0 16,-23-13-1-16,-15-10 1 15,-22-3 0-15,-18-7 0 16,-20-3 0-16,-10-3-1 15,-30-6-1-15,-19 3 1 0,-25 0-1 16,-22-7-1-16,-24 1-1 16,-22-4 1-16,-19 3-1 15,-39 1 0-15,-15 0 0 16,-18 3 0-16,-18 9 1 16,-26 10 0-16,-20 12 0 0,-16 14 0 15,-19 19 0-15,-19 14 0 16,-13 26 0-16,-26 24-3 15,-20 23-3-15,-24 18-9 16,-25 33-34-16,-24 35-34 0,-22 34 0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37.8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36FEE2-ADCE-40E7-B9E7-286DC34B2A59}" emma:medium="tactile" emma:mode="ink">
          <msink:context xmlns:msink="http://schemas.microsoft.com/ink/2010/main" type="inkDrawing" rotatedBoundingBox="13779,7108 20997,7142 20996,7341 13778,7308" shapeName="Other"/>
        </emma:interpretation>
      </emma:emma>
    </inkml:annotationXML>
    <inkml:trace contextRef="#ctx0" brushRef="#br0">0 60 194 0,'0'0'3'0,"0"0"4"16,0 0 2-16,0 0 5 16,0 0 0-16,11 0 1 15,8 0 1-15,6 4 1 0,11-2-2 16,3 2-4-16,9 3-2 15,3-4-3-15,11-3-2 16,-4 2-1-16,3-2 0 0,4 0 0 16,2 5-1-16,4-12 0 15,0 1 0-15,2-2 0 16,-2-2 0-16,1 2 0 16,1-9 0-16,-2 8-1 0,0-4 0 15,-6 10 0-15,-1-3 0 16,-9 6 1-16,3 0 0 15,-3 0 2-15,-1 0-2 0,4 3 0 16,4 0 2-16,-1 4 0 16,-3-4 0-16,10-3-1 15,-1 0 0-15,-2 3-1 16,3 0 0-16,-4 3 1 16,1 0-1-16,-1-2-1 15,-2 2 0-15,5 4 0 0,-3 2-1 16,0-1 1-16,8-1 0 15,-4 0 0-15,8-4-1 16,5 4 1-16,-4-1-1 0,8 0 2 16,5-5 0-16,4-1-2 15,-2-3 2-15,11 6-1 16,-6 0 1-16,-1-3 0 16,-2 4 0-16,9-4-2 0,-2-3 2 15,2 3-1-15,-7 4-1 16,8-5 2-16,-1-2-1 15,3 0 0-15,4-2 2 0,2 2-1 16,-3-4 0-16,1 1 2 16,2 3-1-16,2 0-2 15,-1-6 2-15,2-1-1 16,-5 10-2-16,0-6 2 0,-1 0-1 16,-2-3-1-16,-1 0 2 15,4-1-2-15,-5 7 0 16,1-6 2-16,4-4-1 15,0 4 0-15,0-10 1 16,3 5 0-16,-10 3 0 0,-4-2 2 16,-2 0-1-16,-10-4-1 15,-7 2 1-15,-9 6 0 16,-12 3-1-16,-15-7 2 16,-11 7-1-16,-4-3-1 0,-6 0 0 15,-11 2 0-15,-12 4-2 16,0 0-3-16,0 0-7 15,16 0-42-15,-16 0-31 0,0 13-3 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0:01.5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B84031-323E-4F73-9EA2-ACF7E9E48CE1}" emma:medium="tactile" emma:mode="ink">
          <msink:context xmlns:msink="http://schemas.microsoft.com/ink/2010/main" type="writingRegion" rotatedBoundingBox="25622,11800 29976,11663 30022,13119 25668,13257">
            <msink:destinationLink direction="with" ref="{D47C6E41-133F-425F-AC14-A38084F0A650}"/>
          </msink:context>
        </emma:interpretation>
      </emma:emma>
    </inkml:annotationXML>
    <inkml:traceGroup>
      <inkml:annotationXML>
        <emma:emma xmlns:emma="http://www.w3.org/2003/04/emma" version="1.0">
          <emma:interpretation id="{994BF0DC-435B-4739-82D7-F33821512DE4}" emma:medium="tactile" emma:mode="ink">
            <msink:context xmlns:msink="http://schemas.microsoft.com/ink/2010/main" type="paragraph" rotatedBoundingBox="25622,11800 29976,11663 30022,13119 25668,13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7372D5-BEF3-4533-9DDB-8A69BC72EDD6}" emma:medium="tactile" emma:mode="ink">
              <msink:context xmlns:msink="http://schemas.microsoft.com/ink/2010/main" type="line" rotatedBoundingBox="25622,11800 29976,11663 30022,13119 25668,13257"/>
            </emma:interpretation>
          </emma:emma>
        </inkml:annotationXML>
        <inkml:traceGroup>
          <inkml:annotationXML>
            <emma:emma xmlns:emma="http://www.w3.org/2003/04/emma" version="1.0">
              <emma:interpretation id="{5EFC5DD4-C48F-4B2E-9F31-9A3379A220A9}" emma:medium="tactile" emma:mode="ink">
                <msink:context xmlns:msink="http://schemas.microsoft.com/ink/2010/main" type="inkWord" rotatedBoundingBox="25622,11800 29976,11663 30022,13119 25668,13257"/>
              </emma:interpretation>
              <emma:one-of disjunction-type="recognition" id="oneOf0">
                <emma:interpretation id="interp0" emma:lang="en-US" emma:confidence="0">
                  <emma:literal>ATBC</emma:literal>
                </emma:interpretation>
                <emma:interpretation id="interp1" emma:lang="en-US" emma:confidence="0">
                  <emma:literal>f TBC</emma:literal>
                </emma:interpretation>
                <emma:interpretation id="interp2" emma:lang="en-US" emma:confidence="0">
                  <emma:literal>f TTC</emma:literal>
                </emma:interpretation>
                <emma:interpretation id="interp3" emma:lang="en-US" emma:confidence="0">
                  <emma:literal>AT BC</emma:literal>
                </emma:interpretation>
                <emma:interpretation id="interp4" emma:lang="en-US" emma:confidence="0">
                  <emma:literal>f IBC</emma:literal>
                </emma:interpretation>
              </emma:one-of>
            </emma:emma>
          </inkml:annotationXML>
          <inkml:trace contextRef="#ctx0" brushRef="#br0">364 5259 365 0,'0'0'6'0,"0"0"1"16,0 0 4-16,0 0 1 15,0 0 2-15,0 0 1 16,10-15 0-16,-7-7 1 15,0-11-4-15,4-9-3 0,2-16-3 16,2-9-2-16,5-11-2 16,2-7-1-16,5-10-1 15,3 3-1-15,-1-1 1 16,5 3-1-16,-1 7 0 0,3 11 0 16,1 10 0-16,-5 13 1 15,-2 16-1-15,0 14 0 16,3 19 0-16,-7 16 0 15,1 20 2-15,-3 15-1 16,-4 23 1-16,0 6-2 0,-7 10-3 16,7 9-7-16,-9-8-21 15,-7-3-50-15,5 3-3 16</inkml:trace>
          <inkml:trace contextRef="#ctx0" brushRef="#br0" timeOffset="203.1148">403 4938 389 0,'0'0'2'0,"-16"-9"2"15,16 9 1-15,-17-20 1 16,17 4 1-16,0 0 2 16,14-2 0-16,9-2 0 0,21-2-2 15,15 1-4-15,15 5-7 16,3-9-20-16,-7 6-55 15,28 0-1-15</inkml:trace>
          <inkml:trace contextRef="#ctx0" brushRef="#br0" timeOffset="406.264">1579 4655 432 0,'0'0'2'15,"0"0"2"-15,0 0-1 16,10 0 1-16,6-2 1 16,7-6 0-16,12 6 0 0,7-8-1 15,16 0-4-15,2-2-5 16,15-4-10-16,-8 0-36 16,9-4-31-16,-3-5-4 15</inkml:trace>
          <inkml:trace contextRef="#ctx0" brushRef="#br0" timeOffset="609.3608">1850 4238 389 0,'0'0'4'0,"0"0"2"0,-11 20 1 16,9-4 3-16,-1 9 2 15,3 10 2-15,0 7 0 16,9 14 1-16,4 1-4 0,13 13-1 15,-3 0-2-15,12 9-5 16,-6-7-5-16,9 10-16 16,-9 0-65-16,4-11-4 15</inkml:trace>
          <inkml:trace contextRef="#ctx0" brushRef="#br0" timeOffset="859.424">2645 4219 438 0,'0'0'1'0,"0"0"1"16,4 6 1-16,-1 10 0 16,-3 5 3-16,4 10 1 15,-4 8 0-15,0 12 1 16,0 6 0-16,2 11-2 15,2 9-1-15,-1-7-4 0,7 11-12 16,-4-13-33-16,4-1-41 16,3-7 0-16</inkml:trace>
          <inkml:trace contextRef="#ctx0" brushRef="#br0" timeOffset="1500.052">2440 3908 373 0,'0'0'4'0,"0"0"5"16,12 0 0-16,4 0 2 15,7 0 1-15,16 0 0 0,9 0 0 16,10 3 0-16,13-3-9 16,0-3-18-16,-3 0-64 15,18-1-2-15</inkml:trace>
          <inkml:trace contextRef="#ctx0" brushRef="#br0" timeOffset="1296.901">2640 4174 408 0,'0'0'3'0,"0"0"1"16,0 0 2-16,0 0 2 15,9-6 1-15,10 2-1 16,10 4 1-16,6 0 0 0,13 7-2 16,2 2-2-16,8 8-2 15,-7 1-1-15,-3 2-1 16,-12 9 0-16,-11 4-1 15,-15 2-1-15,-10 2 0 0,-16 6-1 16,-12 2 1-16,-15-1 0 16,-2 2-2-16,0-1 2 15,6-4 0-15,4-8 1 16,12 2 1-16,14-6 1 16,12-4 0-16,15-6 1 0,16 1 0 15,8-1 1-15,6 4-1 16,3-4 0-16,-3 6 0 15,-5 0-1-15,-6 6-1 16,-10 1 1-16,-11 2-2 0,-13 4 0 16,-3-5 0-16,-7 3 0 15,-16-5 1-15,-5-6-1 16,-8 1-1-16,-1-3 0 16,-16-13 0-16,2-2-5 0,-10-8-10 15,3-31-64-15,-6 3-6 16</inkml:trace>
          <inkml:trace contextRef="#ctx0" brushRef="#br0" timeOffset="1921.882">4692 4299 354 0,'0'0'6'15,"0"0"4"-15,-10-9 1 16,-6 6 4-16,-7 3 0 16,-9 0 0-16,-9 6 3 15,-7 4 1-15,-17 9-6 0,-6 0-1 16,0 9-3-16,-7 6-1 15,5 10-2-15,2 1-6 16,6 10 0-16,8 15 0 16,18 5 0-16,16 1 0 0,19 8 0 15,15-5 0-15,33-1 0 16,24-4 0-16,29-4 0 16,13-1-54-16,28-22-35 15,16-16-2-15</inkml:trace>
        </inkml:traceGroup>
      </inkml:traceGroup>
    </inkml:traceGroup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0:23.6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6EBE49-6A3A-4225-9571-62D4DD8F86CE}" emma:medium="tactile" emma:mode="ink">
          <msink:context xmlns:msink="http://schemas.microsoft.com/ink/2010/main" type="writingRegion" rotatedBoundingBox="23398,13807 21547,14099 20828,9541 22680,9249"/>
        </emma:interpretation>
      </emma:emma>
    </inkml:annotationXML>
    <inkml:traceGroup>
      <inkml:annotationXML>
        <emma:emma xmlns:emma="http://www.w3.org/2003/04/emma" version="1.0">
          <emma:interpretation id="{32CF9F22-A917-4022-A6CD-BB77CA8523D9}" emma:medium="tactile" emma:mode="ink">
            <msink:context xmlns:msink="http://schemas.microsoft.com/ink/2010/main" type="paragraph" rotatedBoundingBox="23398,13807 21547,14099 21351,12860 23203,12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460D8E-A704-49A0-BB9A-DD1F5C44D617}" emma:medium="tactile" emma:mode="ink">
              <msink:context xmlns:msink="http://schemas.microsoft.com/ink/2010/main" type="line" rotatedBoundingBox="23398,13807 21547,14099 21351,12860 23203,12568"/>
            </emma:interpretation>
          </emma:emma>
        </inkml:annotationXML>
        <inkml:traceGroup>
          <inkml:annotationXML>
            <emma:emma xmlns:emma="http://www.w3.org/2003/04/emma" version="1.0">
              <emma:interpretation id="{95E9EB8C-EF3E-4494-8577-DC2320F71EF1}" emma:medium="tactile" emma:mode="ink">
                <msink:context xmlns:msink="http://schemas.microsoft.com/ink/2010/main" type="inkWord" rotatedBoundingBox="23398,13807 21547,14099 21351,12860 23203,12568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211 12 421 0,'0'0'0'0,"0"0"0"0,0 0 0 16,10 0-1-16,16 0 1 16,7-4-1-16,11 1 1 15,15 0-1-15,12 3 1 16,9 0 0-16,7 3 0 0,-1 7 0 15,-4 2 1-15,-8 3 1 16,-17 11 2-16,-11 1 2 16,-23 11 1-16,-23 6-2 15,-20 9 3-15,-29 10-1 0,-18 11 1 16,-20 6-2-16,-13 17-1 16,-10 6-3-16,-6 8-2 15,-5 14-8-15,7 10-25 16,5 10-50-16,13 7 0 0</inkml:trace>
          <inkml:trace contextRef="#ctx0" brushRef="#br0" timeOffset="-312.5059">-833 381 336 0,'0'0'5'0,"-12"-4"2"16,12 4 1-16,-13-2 1 16,13 2 0-16,0 0 1 0,-14-8 1 15,14 8 0-15,14 0-4 16,11 0-1-16,11 0 0 16,19 0 0-16,16 4-1 15,19-8 1-15,20-2-1 0,12-4-1 16,9-5-1-16,11-3 0 15,1 3 0-15,-11-1-1 16,-7 1 0-16,-18 1-5 16,-14 6-9-16,-18-12-26 0,-15 14-41 15,-8 1-3-15</inkml:trace>
        </inkml:traceGroup>
      </inkml:traceGroup>
    </inkml:traceGroup>
    <inkml:traceGroup>
      <inkml:annotationXML>
        <emma:emma xmlns:emma="http://www.w3.org/2003/04/emma" version="1.0">
          <emma:interpretation id="{1CA141CA-4C0B-45CB-850A-677645D04CB3}" emma:medium="tactile" emma:mode="ink">
            <msink:context xmlns:msink="http://schemas.microsoft.com/ink/2010/main" type="paragraph" rotatedBoundingBox="21933,9354 22576,9354 22576,10244 21933,10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014AF4-3389-4E28-B202-9B967BA2C2CC}" emma:medium="tactile" emma:mode="ink">
              <msink:context xmlns:msink="http://schemas.microsoft.com/ink/2010/main" type="inkBullet" rotatedBoundingBox="22272,10249 21721,9553 22187,9185 22738,9881"/>
            </emma:interpretation>
            <emma:one-of disjunction-type="recognition" id="oneOf1">
              <emma:interpretation id="interp5" emma:lang="en-US" emma:confidence="1">
                <emma:literal>B</emma:literal>
              </emma:interpretation>
              <emma:interpretation id="interp6" emma:lang="en-US" emma:confidence="0">
                <emma:literal>J</emma:literal>
              </emma:interpretation>
              <emma:interpretation id="interp7" emma:lang="en-US" emma:confidence="0">
                <emma:literal>5</emma:literal>
              </emma:interpretation>
              <emma:interpretation id="interp8" emma:lang="en-US" emma:confidence="0">
                <emma:literal>•</emma:literal>
              </emma:interpretation>
              <emma:interpretation id="interp9" emma:lang="en-US" emma:confidence="0">
                <emma:literal>y</emma:literal>
              </emma:interpretation>
            </emma:one-of>
          </emma:emma>
        </inkml:annotationXML>
        <inkml:trace contextRef="#ctx0" brushRef="#br0" timeOffset="-50251.408">-271-3270 323 0,'0'0'8'15,"0"0"4"-15,-16-7 2 0,16 7 3 16,0 0 2-16,-11-16-1 16,11 16 0-16,0-10 1 15,0 10-8-15,27-10-3 16,5 7-3-16,9 0-2 0,5 3-1 16,2 0-1-16,6 0-1 15,-4 6-1-15,-9 4 1 16,-6 2-1-16,-10 2-1 15,-11 2 1-15,-10 7-1 0,-4-1 1 16,-7 3 0-16,-9 0 1 16,0 6 0-16,0-6-2 15,0 4 2-15,2-7-1 16,5 4 0-16,5-3 0 16,4-11 1-16,13 8-1 0,6-8 1 15,4-2 1-15,2 0 0 16,5 3 0-16,6-7 1 15,-4 3-1-15,-4 1 1 0,-2 0 0 16,-3 4 1-16,-7-5 0 16,0 9 0-16,-5-1 1 15,-6 9 0-15,-5 1 0 16,-5-1 1-16,-6 13-1 0,-8-3-1 16,-6 2 0-16,-5 5-1 15,-9 1-4-15,-9-6-15 16,-30 7-67-16,25 4-2 15</inkml:trace>
        <inkml:trace contextRef="#ctx0" brushRef="#br0" timeOffset="-50751.406">-319-3254 344 0,'0'0'8'16,"0"0"3"-16,0 0 4 16,16 3 1-16,-11 10 1 15,6 6 0-15,-6 3 1 16,6 7 1-16,-6 10-9 0,2 3-4 16,0 2-1-16,-1 1-4 15,4 10-6-15,-4-4-7 16,6 1-16-16,2 9-54 15,-5-22-1-15</inkml:trace>
      </inkml:traceGroup>
    </inkml:traceGroup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0:29.0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202 2938 257 0,'0'0'6'16,"0"0"3"-16,14-6 5 15,2 4 2-15,9-6 1 16,11 2 3-16,2 0-1 0,17-3 3 16,7 0-5-16,15 2-4 15,6 0-3-15,14 1-2 16,6-4-1-16,10 4-2 15,6-4-1-15,10 1 0 0,6-1 0 16,4 2 0-16,-1-10 0 16,7 2-1-16,0 3 1 15,10 1-1-15,-3-1 1 16,6 0-1-16,-6 4 0 0,4-5-1 16,7 12 0-16,0-5 0 15,5 1 0-15,3-2 0 16,3-2-1-16,6 4 0 0,8 4 0 15,-5-8 0-15,1 3-1 16,0 1 1-16,-1 0 0 16,-3 0-1-16,-6-4 1 15,-6 3 0-15,-1 1 0 16,-9-7 0-16,-9 0 0 0,-1 1 0 16,-13-1 0-16,-6-5 1 15,-6 6-1-15,-17-3 0 16,-12-1 0-16,-11 3 0 15,-10 0 1-15,-14 0-2 0,-10 1 0 16,-14 2 0-16,-13 1 0 16,-3-5 0-16,-8 1 0 15,-2 0 0-15,-9-2 0 0,3-5 0 16,-3-3 0-16,0 5 0 16,4-1 0-16,-4-5 0 15,0 1 0-15,0 5 0 16,0 1 0-16,3-4 0 15,-3 1 0-15,-3-3 0 0,-1-3 0 16,-3-9 0-16,2-6 0 16,-9-8 0-16,8-11 0 15,-1-4 0-15,-2-13 0 16,2-8 0-16,2-1 0 0,1-7 0 16,-3 0 0-16,4-3 0 15,0 5 0-15,-3-1 0 16,-4-2 0-16,0 8 0 15,-6 2 0-15,3 2 0 0,-3 0 0 16,-4 5 0-16,4 7 0 16,-3 2 0-16,-1 11 0 15,-1 2 0-15,5 6 0 16,-4 2 0-16,1 8 0 0,3 4 0 16,0 6 0-16,0 0 0 15,2 9 0-15,5 5 0 16,2 2 0-16,7 13 0 0,-9-13 0 15,9 13 0-15,0 0 0 16,0 0 0-16,0 0 0 16,0 0 0-16,-7-16 0 15,7 16 0-15,-13-16 0 16,13 16 0-16,-19-23 0 0,6 11 0 16,-6 2 0-16,-7-3 0 15,-10 3 0-15,-5 4 0 16,-10 0 0-16,-15 3 0 15,-4 3 0-15,-17 0 0 0,-9 0 0 16,-2 0 0-16,-11-4 0 16,-14 8 0-16,-6-1 0 15,-16 3 0-15,-6 4 0 16,-10 0 0-16,-13 6 0 0,-12-1 0 16,-5 4 0-16,-6 3 0 15,-12 5 0-15,9-5 0 16,-13 4 0-16,0 3 0 0,4-4 0 15,-4 2 0-15,-5-1 0 16,-1 2 0-16,2 0 0 16,5-2 0-16,-4 3 0 15,10 1 0-15,9 2 0 16,7-8 0-16,17 2 0 0,8 1 0 16,16-5 0-16,18-6 0 15,14 0 0-15,18 0 0 16,8-4 0-16,21 2 0 15,15-8 0-15,12 4 0 0,11-3 0 16,16-2 0-16,4-1 0 16,12-4 0-16,0 0 0 15,-7 12 0-15,7-12 0 16,0 21 0-16,3-6 0 0,-3 7 0 16,4 11 0-16,-1 2 0 15,3 13 0-15,4 6 0 16,-1 5 0-16,7 17 0 15,-3 2 0-15,4 12 0 0,-1 6 0 16,0 10 0-16,-7 3 0 16,1 0 0-16,0 9 0 15,-7-9 0-15,1-2 0 16,-1-7 0-16,3-6 0 0,-3-12 0 16,4-7 0-16,2-9 0 15,4-7 0-15,0-8 0 16,-3-3 0-16,2-3 0 15,-2-3 0-15,0-11 0 0,0 0 0 16,-3-10 0-16,-5-1 0 16,1-4 0-16,-3-16 0 15,4 12 0-15,-4-12 0 0,0 0 0 16,0 0 0-16,0 0 0 16,0 0 0-16,0 0 0 15,0 0 0-15,3 17 0 16,-6-8-22-16,3 13-67 0,0 4-3 15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0:45.3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74892D-9E7D-480B-957A-D1536EF5C39F}" emma:medium="tactile" emma:mode="ink">
          <msink:context xmlns:msink="http://schemas.microsoft.com/ink/2010/main" type="inkDrawing" rotatedBoundingBox="14104,15104 15532,13865 15992,14396 14564,15635" hotPoints="15180,14732 14875,15438 14154,15705 14459,14999" semanticType="enclosure" shapeName="Ellipse"/>
        </emma:interpretation>
      </emma:emma>
    </inkml:annotationXML>
    <inkml:trace contextRef="#ctx0" brushRef="#br0">23 685 365 0,'0'0'5'16,"0"0"1"-16,0 0 1 16,0 0 1-16,-10 0 0 15,10 0 0-15,0 0 1 16,-13 6 0-16,13 6-4 0,0 1-2 16,0 6-1-16,4 3 1 15,5 7-3-15,1 1 0 16,10 5 1-16,-1-4 0 15,10-5 0-15,-3-3 0 0,8-7 1 16,3-12-1-16,4-17 2 16,7-23-1-16,10-22 0 15,8-25 0-15,10-17 0 16,11-19-1-16,10-8-4 0,3-14-11 16,6 2-64-16,4 4-2 15</inkml:trace>
    <inkml:trace contextRef="#ctx0" brushRef="#br0" timeOffset="-343.805">-216 1204 365 0,'0'0'4'0,"0"0"2"0,-16-11 2 16,16 11-1-16,-16-2 1 16,4 2 1-16,-2 0 0 15,5 10 0-15,0 3-4 0,2 13 0 16,3 9-2-16,4 0 0 16,7 10 0-16,6 0-1 15,6 2 1-15,8-8-1 16,10 1 0-16,6-16 0 15,11-11-1-15,7-10 0 0,10-22 0 16,10-22 0-16,9-18 0 16,3-21 0-16,8-16 1 15,-2-7-1-15,-2-7 0 0,-3 6 0 16,-10 10 0-16,-10 7 0 16,-17 26-5-16,-11 10-7 15,-11 18-29-15,-3 17-41 16,-32 16-2-16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0:46.4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104FEB-81B1-4C1B-BB26-9F810F8748AE}" emma:medium="tactile" emma:mode="ink">
          <msink:context xmlns:msink="http://schemas.microsoft.com/ink/2010/main" type="inkDrawing" rotatedBoundingBox="22293,10686 24501,9074 25016,9780 22808,11391" hotPoints="24382,9695 23618,10892 22318,11464 23082,10266" semanticType="enclosure" shapeName="Ellipse"/>
        </emma:interpretation>
      </emma:emma>
    </inkml:annotationXML>
    <inkml:trace contextRef="#ctx0" brushRef="#br0">37 1109 344 0,'0'0'6'16,"-13"2"3"-16,13-2 2 0,-13 6 0 16,13-6 1-16,-13 10 0 15,13-10-1-15,-3 16 1 16,3-16-6-16,19 19-2 16,8-6-3-16,1 3 0 0,15-4 1 15,5-4-1-15,10-8 1 16,9-8 0-16,10-17-1 15,13-12 2-15,8-26-1 16,15-15-1-16,6-17 1 0,3-10 1 16,6-12-2-16,-6 3 1 15,-2-2 0-15,-10 10-2 16,-10 10 1-16,-17 16-1 16,-14 11 0-16,-12 22-4 15,-11 6-11-15,-11 27-65 0,-13 14 0 16</inkml:trace>
    <inkml:trace contextRef="#ctx0" brushRef="#br0" timeOffset="-390.641">-441 1545 366 0,'0'0'3'15,"0"0"-2"-15,0 0 1 16,0 0 0-16,7-4 1 15,-7 4 0-15,11 0 2 16,-2 13 0-16,3 0 0 0,2 10-1 16,-5 5 1-16,11 11-2 15,-1 0 1-15,10 8-1 16,4 5-1-16,5-4 0 0,7 4-1 16,7-11 1-16,12-5-1 15,7-11 1-15,10-19 0 16,11-12 1-16,9-22-1 15,11-27 0-15,8-16 1 0,2-29-1 16,13-4 0-16,-5-19 0 16,1 2-1-16,-5-8 0 15,-10 6 1-15,-9 11 0 16,-15 12-3-16,-14 20-2 0,-23 6-10 16,-7 7-53-16,-18 30-12 15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1:24.1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D5E037-242F-4DCE-AB7B-D14DEA0B6162}" emma:medium="tactile" emma:mode="ink">
          <msink:context xmlns:msink="http://schemas.microsoft.com/ink/2010/main" type="inkDrawing" rotatedBoundingBox="6650,17954 6781,14385 7583,14415 7452,17984" semanticType="callout" shapeName="Other"/>
        </emma:interpretation>
      </emma:emma>
    </inkml:annotationXML>
    <inkml:trace contextRef="#ctx0" brushRef="#br0">886-1 277 0,'0'0'8'0,"0"0"4"16,0 0 3-16,-3 10 4 15,3-10 2-15,0 0 1 16,-16 6 2-16,16-6-1 16,-16 0-6-16,0-6-6 0,0 0-3 15,0 0-3-15,-7 6-1 16,-9 0-2-16,-3 9-1 15,-8 9 1-15,-1 8-2 16,-2 6 0-16,-9 8 1 16,0 4-1-16,5 4 0 0,2 4 0 15,2 5-1-15,5 2 0 16,5 4 0-16,7-3 1 16,7 2-1-16,6 1 0 0,9 0 1 15,4-7-1-15,3 3 1 16,3-2 0-16,10-2 0 15,3-4 0-15,3 0 1 16,4 4 0-16,2-5 0 0,5 3 0 16,-5 1 0-16,-2 4 1 15,7 0-1-15,-9 3 1 16,-1 0-1-16,-10 5 0 16,-4 3-1-16,-6 1 1 0,-4-2 0 15,-8 2-1-15,-11 1 0 16,-2-4 1-16,-11-3 0 15,-6-9 1-15,1-3 1 16,-5-10 0-16,5-11 0 16,2-8 1-16,0-15-1 0,7-4 0 15,6-4 0-15,10-16-1 16,9 1-1-16,5-4-1 16,2-1 2-16,9 4-2 0,7 0 0 15,10 7 0-15,3 5 0 16,3 4 0-16,3 7 0 15,4 11 0-15,-3 6 0 16,2 7 0-16,-6 10 0 0,-3 12 0 16,-9 1 0-16,-1 11 0 15,-9 1 0-15,-10 9 0 16,0 7 0-16,-10-5 0 16,-6 11 0-16,3-6 0 0,1-1 0 15,-2 2 0-15,5-9 0 16,2-11 0-16,7 0 0 15,10-7 0-15,6-10 0 16,4-4 0-16,3-7 0 16,11-7 0-16,-4-1 0 0,4-5 0 15,1-2 0-15,1-4 0 16,-1-10 0-16,-3 3 0 16,-3-3 0-16,-6-6 0 15,3 3 0-15,-10 1 0 0,-3-4 0 16,-13 0 0-16,0 0 0 15,9 0 0-15,-9 0 0 16,0 0 0-16,0 0 0 0,0 0 0 16,-6 0-72-16,6 0-22 15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00.7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38 156 182 0,'0'0'4'0,"0"0"2"16,-12-6 4-16,12 6 3 16,-13 0 5-16,13 0 2 15,-16-4 0-15,16 4 5 0,0 0-4 16,0 0 1-16,0 0-3 16,9 0-2-16,7 0-3 15,7-2-2-15,7-2-2 0,8 1-3 16,4-7-1-16,6 4-1 15,1-2-2-15,6 2-1 16,2 0 0-16,1 0-1 16,6 2 1-16,-2-2 0 15,2 6 0-15,-2-6 1 0,2 3-1 16,-2-3 1-16,-2-4 0 16,-1 3 0-16,1 1 0 15,2-4 0-15,-4 0 0 16,-3 4-1-16,0 3 0 0,0 0 0 15,-5 3-1-15,-4 3-1 16,2 0 1-16,-2 7-1 16,5-4 1-16,-3 1-1 15,7-1 1-15,3-3-1 0,6 1 0 16,4-4 1-16,6 0-1 16,4-4 1-16,0 1-1 15,-2 3 0-15,8 0 1 16,-3 0-1-16,-7 7 1 0,-1-1-1 15,2 3 0-15,-1 1 0 16,-3-4 0-16,3 1 0 16,1 3 0-16,1-8 0 15,5 4 0-15,-1 2 0 0,-2-6 0 16,0 6 1-16,-5-2-1 16,-2 3 0-16,-2 5 0 15,-5-5 0-15,3 1 0 16,-3-4 0-16,5 4 0 0,-2-7 1 15,4 4-1-15,2-7 0 16,3 0 1-16,0 0-1 16,-5 0 1-16,0 0 0 15,3-4-1-15,-6 4 0 0,-4-3 1 16,-2 3-1-16,-2 0 0 16,-1 3 0-16,-1-3 0 15,0 0 1-15,-1 4-1 0,2-4 0 16,-1 0 0-16,-3 0 1 15,3 0-1-15,3 2 0 16,4-4 1-16,-1-5-1 16,0 4 1-16,1 0-1 15,3-4 1-15,-1 4 0 0,-3-3 0 16,-2 6 0-16,-2-7 0 16,-1 0-1-16,-4 5 1 15,3-2 0-15,-3-2-1 16,2 2 1-16,-2-2 0 0,0 0-1 15,0 3 1-15,0-5 0 16,-4 6 0-16,0-6 0 16,-3 6 0-16,2-4 0 15,-2-1 0-15,-4 4-1 0,5-7 1 16,-1 7-1-16,0-3 0 16,4 2 0-16,-1 2 0 15,4 2 0-15,0 0 0 16,-2 0 2-16,-3 0-2 0,3 0 0 15,-5 0 0-15,-4 0 0 16,-2 2 0-16,-3-2 0 16,-3 0 0-16,3 0 0 15,-2 0 0-15,-1-6 0 0,6 0 0 16,0-1 0-16,0 1 0 16,7 0 0-16,-1 2 0 15,3 1 0-15,-3 0 0 16,4-1 0-16,3 2 0 0,-4 2 0 15,2 0 0-15,0-4 0 16,2 4 0-16,0-3 0 16,3 0 0-16,3 0 0 15,1 0 0-15,-2 0 0 0,2-1 0 16,0 4 0-16,-1-2 0 16,-7 2 0-16,1 0 0 15,-12 0 0-15,-2 2 0 16,-9-2 0-16,-3 0 0 0,-7-2 0 15,1 2 0-15,-9 0 0 16,2 0 0-16,-16 0 0 16,18 0 0-16,-18 0 0 0,0 0 0 15,14 0 0-15,-14 0 0 16,0 0 0-16,0 0 0 16,0 0 0-16,0 0 0 15,0 0 0-15,32 0-87 0,-41 0-2 16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03.4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0 299 0,'0'0'5'0,"0"0"2"0,0 0 3 15,0 0 2-15,0 0 0 16,0 0 1-16,0 0 1 16,0 0 0-16,0 6-4 0,0-6-3 15,0 18-1-15,0 0-2 16,0 1-1-16,3 7 0 15,1-1-1-15,-4 4 0 16,0 1-1-16,3 1-3 0,-3-5-7 16,0 2-23-16,9-4-42 15,-9-5-4-15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03.9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54 266 0,'0'0'5'0,"0"0"1"15,0 0 0-15,0 0 3 0,0 0 0 16,0 0 0-16,0 0 2 15,12-6 0-15,11-2-3 16,6-2-1-16,3 2-2 16,7-3 0-16,0 1-2 0,0 8 2 15,-4 2-1-15,-6 2 0 16,-10 11 0-16,-5 11 0 16,-14 4 2-16,-4 14-1 15,-13-5 0-15,-8 9 0 0,0-1-2 16,-5-1 0-16,5-4-1 15,2-5 1-15,13-6 0 16,10-10 0-16,3-7 0 16,20-8-5-16,16-4-11 15,0 2-60-15,16-4-3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04.5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37 309 0,'0'0'2'0,"0"0"-1"0,9-4 2 16,11 0 0-16,3 1 2 15,2-2 1-15,8-3 0 16,5 2 0-16,1-1-1 16,-4 7 0-16,1 0-1 15,-7 0-1-15,-7 10-2 0,-8 6-2 16,-12 7-2-16,-2 6 0 16,-9 3-4-16,-11-1-1 15,1 0 0-15,3 4 0 16,-3-10 0-16,9 3 2 0,7-12 3 15,3 1 3-15,16-11 5 16,7 2 3-16,9-6 2 16,-4 2 0-16,11-1 0 15,-7 0 0-15,0 3-1 0,-5 1-1 16,-8 5-2-16,-10 1 1 16,-5 3-3-16,-4 6-1 15,-13 3 0-15,-3 3 0 0,0 0-1 16,-10-2-1-16,-3 2-1 15,-1-3-3-15,2-4-8 16,-1-3-25-16,-4-4-36 16,11-8-6-16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39.4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5F8F42-FF2D-4ECB-AE7E-A805577B4759}" emma:medium="tactile" emma:mode="ink">
          <msink:context xmlns:msink="http://schemas.microsoft.com/ink/2010/main" type="inkDrawing" rotatedBoundingBox="23043,7704 30080,7345 30090,7532 23053,7892" shapeName="Other"/>
        </emma:interpretation>
      </emma:emma>
    </inkml:annotationXML>
    <inkml:trace contextRef="#ctx0" brushRef="#br0">-8 278 140 0,'0'0'8'0,"0"0"3"15,0 0 3-15,-9 3 3 16,9-3 2-16,0 0 2 16,0 0 1-16,13 13 0 0,9-11-4 15,7-2-4-15,6 8-3 16,10 0 0-16,10-4-1 16,7 2-3-16,14 4-1 15,5 1 0-15,13-1-1 0,6 2-2 16,9-6 2-16,5 1-2 15,5 2-2-15,10-9 2 16,-5 3-1-16,9-3 0 16,0 0 4-16,-2-6-1 0,2 0 0 15,2-3 3-15,1-1-2 16,-5 4 0-16,-2-8 0 16,-6 7-1-16,6 1-1 15,-1 0-1-15,-2-4 0 0,3 6-3 16,-3-8 1-16,-4 2-1 15,4 7 0-15,0-10 1 16,-4 4-1-16,4-1 0 16,-7-3 1-16,-4 1 0 0,2 6 0 15,2-8 1-15,-3 7-1 16,0 2-1-16,-1-12 3 16,5 11-2-16,3-2-1 15,2 2 1-15,1-3 0 0,0 2-2 16,2-2 2-16,1 3 0 15,-3 0-1-15,3-7 2 16,-6 3-1-16,-8 0 0 16,-5 3 0-16,-4-2 1 0,-5 2-1 15,-2 2 1-15,-5-6-1 16,-7 5 0-16,0 0 0 16,-11 2-1-16,6 0 0 15,-8 2 1-15,-14-2 0 0,-1 1-1 16,-11 0 2-16,-9 0 0 15,-7 3 0-15,-9 0 0 16,-11 0 0-16,-12 0-2 16,14-3-3-16,-14 3-7 0,0 0-41 15,-4 16-32-15,-13-4-4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05.0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511 237 223 0,'0'0'8'0,"-13"3"4"0,-3 7 5 15,-3 3 3-15,-11-1 0 16,-9 4 1-16,-2-3 0 16,-10 3-1-16,-1-2-5 15,-3-4-3-15,4-4-6 0,5-6-2 16,5 0-2-16,15-4 0 16,6-4-1-16,11-14-1 15,9 3-1-15,16-6 1 16,7-4-1-16,6-3 1 0,3 0 0 15,0 3 1-15,-3-3 4 16,-3 7 0-16,-7 0 0 16,-9 4 0-16,-10 5 1 15,-3 4-1-15,-11 4-1 16,-2 2-1-16,-6 3-1 0,5 3-1 16,1 0 0-16,4 7 1 15,6 3-1-15,2 6 1 16,4 3-1-16,6 7 1 0,1 5 0 15,9 8-3-15,0 6-7 16,-6 0-21-16,-4 4-50 16,10 0-2-16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05.5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410 0 356 0,'0'0'2'0,"-6"0"0"0,-10 0 1 15,-3 3 0-15,-8 6 1 16,-5 4 0-16,-7 7 0 16,-5 3 1-16,2 5-3 15,3 4 0-15,3 3-1 16,13-3-2-16,5 8 0 0,4-3-1 16,14-2-2-16,4-2 1 15,15-7 1-15,1 3 0 16,8-10 0-16,-2-3 1 15,0-4 1-15,-3 1 1 0,-4-7 2 16,-3-2 2-16,-7 6 1 16,-9-10 0-16,7 14 1 15,-7-2 0-15,-7 3 1 16,-9 5-2-16,0 3 0 0,-6-1-2 16,-1 7-1-16,-9-3-6 15,3 5-9-15,-3 5-40 16,-7-8-25-16,3-6-4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06.0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209 0 303 0,'0'0'2'0,"-13"13"1"16,-1 3 0-16,-7 4 1 15,-6 5 2-15,-1 11 0 0,-4 9 1 16,2 3 0-16,5 1 0 16,11 4-1-16,12-6 0 15,2 0-1-15,22-12 1 16,6-10-2-16,5-9-1 16,6-12 2-16,2-2-1 0,-9-8-1 15,-2-10 0-15,-7-5-1 16,-11-2-1-16,-12-5-3 15,0 2-2-15,-19 3-2 16,0 3-9-16,-8 5-23 0,-5 5-37 16,7 0-3-16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06.3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17 287 0,'0'0'3'0,"0"0"2"16,9 0 3-16,7 0 2 15,10 0 2-15,6 0 0 0,16 0 2 16,4-4 0-16,6-2-1 16,4 6-1-16,-9-4-4 15,0 4-1-15,-15 4-1 16,-12 12-1-16,-17 3 0 0,-9 11-3 16,-12 1 2-16,-15 8-3 15,-1 6-4-15,-1 2-6 16,-3 8-9-16,2-3-37 15,11-1-22-15,6-4-4 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06.8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156 315 286 0,'0'0'4'0,"0"0"1"16,-23 0 2-16,10 6 4 16,-3 4 2-16,-3 3 1 0,0 6 1 15,-1 7 1-15,1 6-2 16,6 3-2-16,3 0-3 15,10 4-3-15,0 0-2 16,14-4-3-16,5-4 0 0,10-7-1 16,3-8 0-16,6-7-1 15,5-3 1-15,-4-6 0 16,-2-9 0-16,-5-9 1 16,-9 0 0-16,-7-7 0 15,-16-4 0-15,-3-3-2 0,-13-3 1 16,-13 2-1-16,-10-2 0 15,-3-3 0-15,-3 2 0 16,3 0 1-16,3-2-1 16,7 4 1-16,7-3 0 0,13-1 1 15,12 3 0-15,5-1 0 16,22 2 1-16,10 1 1 16,12 8-1-16,10 3 1 15,1 8 0-15,4 14-1 0,-5 4 0 16,-8 22-1-16,-12 11-8 15,-9 8-51-15,-14 36-21 16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08.2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735 280 254 0,'0'0'2'0,"0"0"1"0,-12 2 2 16,-1 0 0-16,-1 6 3 16,-11-2-1-16,-8 4 1 15,-1 0 0-15,-12 3-1 0,-5-1-1 16,-4 1-1-16,-4 3 0 15,2-4-2-15,-1 1 0 16,3-3-1-16,3 2 0 0,10-4 0 16,7-2 1-16,3 1 0 15,12-7 0-15,1 3 1 16,6-3-1-16,13 0 1 16,-10-3 0-16,10 3-1 0,0-17 0 15,0 17 0-15,17-23-1 16,-8 7-2-16,7-2 1 15,4-5-1-15,-4-6-1 16,3 3 1-16,1-5 0 16,-1-2 0-16,-3-2 0 0,0 3 1 15,-7 6 1-15,2-3 1 16,-6 3 1-16,2 8 2 16,-3 2 0-16,-1-4 0 15,0 10 0-15,-3 10 0 0,0-13 0 16,0 13 0-16,0 0 0 15,0 0-2-15,0 0 2 16,0 0-3-16,0 0 0 16,0 0 0-16,0 11 0 0,0 7-2 15,0 6 1-15,0-3 0 16,0 11 0-16,0 8 0 16,6-2 1-16,1 6 0 15,2 1 1-15,-2 7-1 0,2-1 0 16,-2 1 0-16,0-5 0 15,2-4 0-15,-6-6-1 16,1 0-1-16,-1-9 0 0,1-5 0 16,-2-8 0-16,-2 1 0 15,0-16-1-15,7 16 1 16,-7-16-1-16,3 14-2 16,-3-14-5-16,0 15-19 15,16-7-56-15,-16-8-3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22.7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31 8 288 0,'0'0'8'0,"0"0"1"15,0 0 3-15,0 0 1 16,-14-10 0-16,14 10 0 0,0 0 1 16,-12 4 1-16,12 12-8 15,-4 7-3-15,4 5-2 16,0 1-8-16,7 10-36 15,6 6-29-15,-1 3-6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23.2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36 223 0,'0'0'6'0,"0"0"3"15,0 0 2-15,23-16 0 16,-7 10 3-16,5 3 0 15,2-1 0-15,7-2-1 16,4 6-4-16,-11 0-4 16,7 6-1-16,-12 7-2 0,-1 7 0 15,-11 2 0-15,-6 6 1 16,0 10 1-16,-16 5 0 16,-9 8 1-16,-5-2 0 15,-2-4 0-15,0-5-1 0,6 2-2 16,4-9 0-16,19-7-2 15,3-14-5-15,25-6-21 16,20 1-36-16,10-10-12 16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23.7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28 48 303 0,'0'0'5'15,"0"0"2"-15,0 0 2 16,-9-4 1-16,9 4 0 0,-13-6 3 15,13 6 1-15,0 0 0 16,-7-9-4-16,7 9-3 16,13-9 0-16,3 6-1 0,7-4-2 15,7 1-1-15,2 6-1 16,0-3-1-16,-4 3-1 16,2 3-1-16,-12 3-1 15,-2 7 0-15,-9 2-1 16,-7 5-1-16,0 0 0 0,-9-1-1 15,-1 3 1-15,0-2 0 16,0-2 1-16,8-2 1 16,2-2 2-16,0 2 0 15,9-3 1-15,0-3 1 16,7 2 0-16,1 2 0 0,-1-2 0 16,0 4 0-16,0 0-1 15,-3 0-1-15,-3 3 0 16,3 1-2-16,-4 6-3 0,-6-4-3 15,-3 6-8-15,0-2-17 16,-5 17-35-16,-11-12-10 16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24.3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392 276 303 0,'0'0'6'15,"-9"4"4"-15,-5-4 4 16,2 6 1-16,-4 0 3 16,-4 0 2-16,-3 1-1 0,-9 3 0 15,4-4-5-15,-4 3-4 16,2-6-4-16,-8 4-2 16,5-7-2-16,-1 0-1 15,4-7-1-15,11-2-1 0,3-7-2 16,10-3 1-16,6-4-2 15,16-6 1-15,6-3-1 16,11 0 1-16,1 0 0 16,8-3 3-16,-6 2 0 15,3 8 0-15,-7 5 2 0,-6 4 1 16,-8 4 0-16,-4 12 1 16,-14 0 0-16,0 10-1 15,-3 8 0-15,-8 11-1 16,-1 6 0-16,-1 14 0 0,1-1-2 15,1 6-3-15,11 5-8 16,0-11-27-16,0 9-43 16,14-2-2-16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43.6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9A5546-35D7-4DA1-9A5B-24FB5AC9E475}" emma:medium="tactile" emma:mode="ink">
          <msink:context xmlns:msink="http://schemas.microsoft.com/ink/2010/main" type="inkDrawing" rotatedBoundingBox="25236,5730 25969,4472 26851,4985 26117,6244" hotPoints="26644,5366 26032,5977 25420,5366 26032,4754" semanticType="enclosure" shapeName="Circle"/>
        </emma:interpretation>
      </emma:emma>
    </inkml:annotationXML>
    <inkml:trace contextRef="#ctx0" brushRef="#br0">936 133 302 0,'0'0'4'15,"0"0"2"-15,-10-15 1 16,10 15 4-16,-20-14 1 16,8 4 0-16,-1 0 2 15,1 4 1-15,-2 0-4 0,-6 6-2 16,1 0-1-16,-4 0-1 16,1 0-2-16,-4 0 1 15,-2 0 0-15,-5 6-1 0,-2 4 0 16,3-4-1-16,-3 2-1 15,8-6 1-15,-1 9-2 16,-4 1 0-16,-1 2 0 16,4-2 0-16,3-2-2 0,1 3 2 15,-2 5-1-15,-1 1-1 16,1 1 3-16,-1 2-2 16,3 1-2-16,2-3 3 15,-4 5 0-15,2 0-2 0,-4 1 3 16,3 1-2-16,4-2 0 15,6-6 1-15,3 3-1 16,-1 4 0-16,2-4 1 16,1-1-1-16,9 1 0 15,-1 3 0-15,3-2 0 0,0 5-1 16,0-3 3-16,-4 5-2 16,4-5 0-16,0 4 2 15,-3-3-1-15,-1 1-1 0,-1 1 1 16,-2-3-1-16,7 1-2 15,0 3 3-15,0-2-2 16,3-2-1-16,1-3 2 16,1 4 0-16,6-1-2 0,-2-2 3 15,-2 6-2-15,3-3 0 16,-1-7 1-16,-2 9-1 16,-1-3 1-16,4 8 2 15,-1-13-3-15,4 6 0 0,4-7 0 16,-5-4 0-16,8 1 0 15,8 0 0-15,-5-5 0 16,6-8 0-16,1-1 0 16,-9 5 0-16,6-3 0 15,-6-4 0-15,2 0 0 0,0 0 0 16,0-6 0-16,2-4 0 16,5-1 0-16,9 1 0 15,-1-8 0-15,0 2 0 0,8-10 0 16,-5 8 0-16,-2-6 0 15,2 5 0-15,-8-1 0 16,-1-5 0-16,0 0 0 16,-9-1 0-16,0 4 0 0,6-9 0 15,-13 4 0-15,7-15 0 16,-2 7 0-16,2-4 0 16,-7 4 0-16,4 0 0 15,-8 0 0-15,4-4 0 0,1-4 0 16,-13 9 0-16,5-2 0 15,-2 4 0-15,-5-3 0 16,2-10 0-16,2 2 0 16,-6 2 0-16,0 0 0 0,0-2 0 15,-16-2 0-15,6 2 0 16,-2 4 0-16,-4 5 0 16,-4 4 0-16,1 6 0 15,-8 6 0-15,-1-11 0 0,6 5 0 16,-4 9 0-16,-6-1 0 15,-4 3 0-15,-6 1 0 16,3-2 0-16,4 8 0 16,-3 6 0-16,-8 10 0 0,-2 2 0 15,-1 17-4-15,-1-4-28 16,4 21-53-16,0 6-3 16</inkml:trace>
  </inkml:traceGroup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24.7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248-1 317 0,'0'0'5'16,"0"0"-1"-16,-20 0 2 15,4 6 0-15,-3 3 0 0,-3 9 1 16,-4-3 1-16,-9 7 1 16,13 4-5-16,-5 3-2 15,5-2 0-15,9 14-2 16,4-13-4-16,9 7-3 0,2-6-2 16,12 4 0-16,2-11 2 15,2 0 1-15,5 1 1 16,3-8 2-16,-4 1 5 0,-1-6 4 15,-5 4 3-15,-4-1 3 16,-3 3 1-16,-5-4-1 16,-1 4 0-16,-3 6-2 15,-7 8-2-15,-5-2-1 16,-4 5-2-16,0-4-3 0,-7 6-3 16,-2-7-5-16,-5 5-9 15,-9-7-60-15,4-4-3 16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25.3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144 0 353 0,'0'0'3'16,"-9"10"0"-16,-5 3 0 15,5 3 0-15,-10 4 1 0,3 8-1 16,-4 6 0-16,1 13 1 16,-1-6-3-16,11 4-1 15,2 0 0-15,7-3-1 16,4-11 0-16,15 2 0 16,4-15 0-16,6-7 0 0,-1-11 1 15,4 0 1-15,0-13 1 16,-5-3 3-16,-8-8 0 15,-10-1 1-15,-5 6 0 16,-4-3 0-16,-13 6-1 0,-6 5-2 16,-8 3-3-16,5 8-6 15,-6 0-16-15,5 0-52 16,9 15-4-16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25.7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0 366 0,'0'0'6'0,"0"0"0"16,0 0 2-16,0 0 0 16,16 3 0-16,-16-3 1 15,18 6 0-15,3-3-1 0,1-3-4 16,11 0-1-16,1 0 0 15,12 0-3-15,5-3 2 16,1 3 1-16,3 0-1 16,-7 3 1-16,1 6 0 0,-15 1 1 15,-4 10 1-15,-14-1-1 16,-9 7-1-16,-7 3 0 16,-14 6-1-16,-4 4 0 15,-12 6-2-15,5 2-2 0,-5 2-6 16,7 5-10-16,1 4-40 15,5-3-25-15,12-11-3 16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26.4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276 125 297 0,'0'0'4'15,"0"0"1"-15,0 0 1 0,0 0-1 16,-9 0 3-16,-1 0 1 16,-6 10 0-16,-4 9 0 15,-5 11-3-15,-5-2-2 16,7 16 2-16,-2-5-2 0,2 7-2 15,14-2-1-15,2-5-1 16,14-3-1-16,9-11-1 16,13-12 0-16,6-4 0 15,11-9-1-15,-1 0 1 0,6-13 1 16,-3-5 1-16,-6-4 1 16,-6-4 1-16,-13-1 1 15,-20 1-1-15,-6-2 1 0,-17-4-1 16,-19-1 0-16,-15 5 0 15,-1-4 0-15,-6 0 0 16,3 3 0-16,6-1 2 16,4 8 1-16,9 0 1 15,16 0 0-15,14 6 0 0,9 0 1 16,9 3 0-16,18 3 0 16,8 2-1-16,6 6-3 15,7 2 1-15,2 6-1 16,-6 10-1-16,2 7 0 0,-11 7-2 15,-3 4-4-15,-5 11-6 16,-6 7-23-16,15 2-47 16,-24 1-2-16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27.1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221 58 347 0,'0'0'4'0,"0"0"2"15,4-8-1-15,-4 8 3 16,-4-19-2-16,4 19 1 15,-19-19-1-15,0 12 1 0,-4 4-4 16,-6 3-1-16,-1 10-1 16,2 5 0-16,3 10 0 15,-2 9-1-15,11-5 0 16,11 6-2-16,5-8-1 16,5 7 0-16,15-11 0 0,12-11-1 15,10-6 1-15,-1-6 1 16,12-12-1-16,-5-9 2 15,7-5 2-15,-14-5-1 16,5 2 2-16,-14-3-1 0,-11 7 2 16,-3 1 0-16,-9 12 0 15,-9 12 0-15,0 0 1 16,-9 3 1-16,-9 12-1 0,6 16 1 16,3 1-1-16,2 6 0 15,3 4-1-15,4 9 0 16,4-3 0-16,8 4-1 15,2-1 0-15,2-3-1 16,4 3 1-16,1-6-2 0,-7 0 0 16,-1-2 0-16,-1-2 0 15,-2-2 1-15,-4 0-1 16,-2-4 1-16,-4-7 0 16,-4 1 0-16,-8-7 0 0,-4-1-1 15,-7-9 0-15,1-6-4 16,-8-2-9-16,2-8-17 15,8 4-48-15,4-16-2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11.2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E91C60-A4EA-4ABD-8F72-95F866016809}" emma:medium="tactile" emma:mode="ink">
          <msink:context xmlns:msink="http://schemas.microsoft.com/ink/2010/main" type="inkDrawing" rotatedBoundingBox="25704,13707 28975,13629 28977,13695 25706,13773" shapeName="Other"/>
        </emma:interpretation>
      </emma:emma>
    </inkml:annotationXML>
    <inkml:trace contextRef="#ctx0" brushRef="#br0">-4 122 284 0,'0'0'5'0,"0"0"2"0,0 0 1 16,-5-10 1-16,5 10 2 15,0-19 0-15,0 19 1 16,16-20 1-16,0 14-3 15,7-3-1-15,14 5-1 0,9 4-1 16,22 0 0-16,12 0 0 16,24 4-1-16,15-4-1 15,19 0 0-15,20 3-1 16,16-3 0-16,13-3 2 0,3-5-3 16,3 6 2-16,4-6-1 15,-4 2 1-15,-3 4 0 16,-6-2-1-16,-14-2-1 15,-12 2 1-15,-13-2-1 0,-12 3 1 16,-27 0-1-16,-19 3 2 16,-23-3-1-16,-15-1 1 15,-17 2-1-15,-19 2 0 16,-13 0-3-16,0 0-4 16,-13 0-10-16,-10 0-42 0,7 0-31 15,0 2-3-15</inkml:trace>
  </inkml:traceGroup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12.8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77C408-A739-46FC-99D8-9F829E82765B}" emma:medium="tactile" emma:mode="ink">
          <msink:context xmlns:msink="http://schemas.microsoft.com/ink/2010/main" type="inkDrawing" rotatedBoundingBox="25969,15147 30830,15014 30831,15062 25971,15195" semanticType="underline" shapeName="Other">
            <msink:sourceLink direction="with" ref="{DE149DC6-8F41-45EB-9E97-3ABF8C994268}"/>
          </msink:context>
        </emma:interpretation>
      </emma:emma>
    </inkml:annotationXML>
    <inkml:trace contextRef="#ctx0" brushRef="#br0">0 118 268 0,'0'0'4'0,"6"0"3"15,6 0 1-15,9 0 3 16,7 0-1-16,8 0 3 0,15 0-1 16,10-3 2-16,11 3-2 15,11 0-1-15,10 0-2 16,17 0 1-16,-1 0-2 15,17 0-1-15,3 0 0 16,10 0-1-16,-1 3-2 0,11-3 0 16,2 0 0-16,7-3-1 15,6-4 0-15,8-2 0 16,14-4 0-16,0-3-1 16,11 4 1-16,0 2-1 0,-1 0 0 15,-2 1 0-15,-7 1-1 16,-6 4 1-16,-14 4-1 15,1-6 1-15,-17 6 0 16,-6 0 0-16,-14-2 1 0,-8 2 0 16,-19-4 0-16,-8 4 0 15,-19 0 0-15,-18-2-1 16,-15 2 0-16,-8-4-1 0,-17 8-1 16,-10-4-4-16,-9 0-11 15,0 0-39-15,0 0-30 16,-3 6-3-16</inkml:trace>
  </inkml:traceGroup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34.8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9EC8FF-591F-4CB7-A32A-2BDD4ECDD924}" emma:medium="tactile" emma:mode="ink">
          <msink:context xmlns:msink="http://schemas.microsoft.com/ink/2010/main" type="writingRegion" rotatedBoundingBox="28059,14508 30363,11441 31008,11925 28703,14992"/>
        </emma:interpretation>
      </emma:emma>
    </inkml:annotationXML>
    <inkml:traceGroup>
      <inkml:annotationXML>
        <emma:emma xmlns:emma="http://www.w3.org/2003/04/emma" version="1.0">
          <emma:interpretation id="{A88FEDB2-5372-4BF0-835B-18E31E6CE90E}" emma:medium="tactile" emma:mode="ink">
            <msink:context xmlns:msink="http://schemas.microsoft.com/ink/2010/main" type="paragraph" rotatedBoundingBox="28059,14508 30363,11441 31008,11925 28703,14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C08F5E-5594-4287-80EE-6C38BA28A49E}" emma:medium="tactile" emma:mode="ink">
              <msink:context xmlns:msink="http://schemas.microsoft.com/ink/2010/main" type="line" rotatedBoundingBox="28059,14508 30363,11441 31008,11925 28703,14992"/>
            </emma:interpretation>
          </emma:emma>
        </inkml:annotationXML>
        <inkml:traceGroup>
          <inkml:annotationXML>
            <emma:emma xmlns:emma="http://www.w3.org/2003/04/emma" version="1.0">
              <emma:interpretation id="{DE149DC6-8F41-45EB-9E97-3ABF8C994268}" emma:medium="tactile" emma:mode="ink">
                <msink:context xmlns:msink="http://schemas.microsoft.com/ink/2010/main" type="inkWord" rotatedBoundingBox="29354,12833 30387,11459 30985,11908 29953,13282">
                  <msink:destinationLink direction="with" ref="{9F77C408-A739-46FC-99D8-9F829E82765B}"/>
                </msink:context>
              </emma:interpretation>
              <emma:one-of disjunction-type="recognition" id="oneOf0">
                <emma:interpretation id="interp0" emma:lang="en-US" emma:confidence="0">
                  <emma:literal>is a</emma:literal>
                </emma:interpretation>
                <emma:interpretation id="interp1" emma:lang="en-US" emma:confidence="0">
                  <emma:literal>in a</emma:literal>
                </emma:interpretation>
                <emma:interpretation id="interp2" emma:lang="en-US" emma:confidence="0">
                  <emma:literal>is as</emma:literal>
                </emma:interpretation>
                <emma:interpretation id="interp3" emma:lang="en-US" emma:confidence="0">
                  <emma:literal>"n a</emma:literal>
                </emma:interpretation>
                <emma:interpretation id="interp4" emma:lang="en-US" emma:confidence="0">
                  <emma:literal>ice</emma:literal>
                </emma:interpretation>
              </emma:one-of>
            </emma:emma>
          </inkml:annotationXML>
          <inkml:trace contextRef="#ctx0" brushRef="#br0">1371-1464 362 0,'0'0'4'0,"0"0"4"16,0 0 1-16,-9-9 1 15,9 9 0-15,-16-6 2 16,16 6 1-16,-20-3 0 15,20 3-3-15,-16 0-2 16,16 0-2-16,-16 3-1 0,16-3-1 16,-7 21-1-16,4-1 0 15,3 2-1-15,0 5 0 16,0 2 0-16,3 6-1 16,1 4 0-16,-1-1-1 0,3-3 1 15,4-4-1-15,3-5 0 16,3-3 0-16,10-9 1 15,9-14 0-15,14-14 2 16,9-11-1-16,15-14 0 0,12-12 0 16,5-4-1-16,4-5 1 15,-5-9-1-15,-2 9 0 16,-13 6-1-16,-12 5 0 16,-18 11 1-16,-10 8-1 0,-16 5 0 15,-4 11-1-15,-5 4-3 16,-9 10-8-16,0 0-13 15,0 0-59-15,0 0-3 16</inkml:trace>
          <inkml:trace contextRef="#ctx0" brushRef="#br0" timeOffset="453.157">1594-1971 257 0,'0'0'6'16,"0"0"1"-16,-16 0 3 15,16 0 2-15,-23 3 1 0,23-3 3 16,-16 4 0-16,16-4 2 15,-14 10-3-15,14-10-2 16,0 25-2-16,5-5-2 16,4-1-2-16,-2 0-1 0,2 3-1 15,0 0-1-15,1-8 0 16,6-1 0-16,0-7 1 16,4-6 0-16,12-19-1 15,10-7 0-15,13-15 0 0,9-11-1 16,14-6-2-16,2-9-1 15,7 0 0-15,-6-1-1 16,-8 7 0-16,-4 3 1 16,-12 14-2-16,-18 7 1 15,0 12-2-15,-20 9-5 0,-3 13-8 16,-16 3-35-16,13 3-29 16,-7 6-6-16</inkml:trace>
          <inkml:trace contextRef="#ctx0" brushRef="#br0" timeOffset="-19737.506">31 23 331 0,'0'0'5'15,"0"0"3"-15,0 0 2 0,0-16 2 16,0 16 5-16,-4-9-2 15,4 9 1-15,0 0 2 16,0 0-6-16,0 0-1 16,0 0-3-16,-12 9-1 0,5 10-3 15,5 7 0-15,-2 7-2 16,1 5 0-16,3 4 0 16,7 9-1-16,2 0 0 15,3 4 0-15,-1-6 0 16,1-2 0-16,1-5-2 0,-6-6-1 15,-2-1-9-15,-5-13-11 16,0-9-61-16,0-13-3 16</inkml:trace>
          <inkml:trace contextRef="#ctx0" brushRef="#br0" timeOffset="-19456.29">694-115 371 0,'0'0'7'0,"0"0"2"15,0 0 2-15,-6 0 1 0,6 0 2 16,-16 26 1-16,0-6 1 16,4 11 1-16,-9 5-6 15,3 6-2-15,2 9-2 0,0 0-1 16,2 7-2-16,5 0-2 15,5-4-2-15,1-1 0 16,3-3 0-16,0-5 0 16,7-3 0-16,-7-10 0 0,9 6-28 15,-6-13-59-15,-3-1-2 16</inkml:trace>
        </inkml:traceGroup>
      </inkml:traceGroup>
    </inkml:traceGroup>
  </inkml:traceGroup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27.4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D572D3-D215-415B-A79F-E8F1FE691AC1}" emma:medium="tactile" emma:mode="ink">
          <msink:context xmlns:msink="http://schemas.microsoft.com/ink/2010/main" type="writingRegion" rotatedBoundingBox="25087,16234 30028,15443 30243,16784 25301,17574"/>
        </emma:interpretation>
      </emma:emma>
    </inkml:annotationXML>
    <inkml:traceGroup>
      <inkml:annotationXML>
        <emma:emma xmlns:emma="http://www.w3.org/2003/04/emma" version="1.0">
          <emma:interpretation id="{70708642-507E-4A39-BF90-C1B4FF87D08F}" emma:medium="tactile" emma:mode="ink">
            <msink:context xmlns:msink="http://schemas.microsoft.com/ink/2010/main" type="paragraph" rotatedBoundingBox="25087,16234 30028,15443 30243,16784 25301,17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DFD2A5-8EFB-42B0-8367-2D8025A9AA98}" emma:medium="tactile" emma:mode="ink">
              <msink:context xmlns:msink="http://schemas.microsoft.com/ink/2010/main" type="line" rotatedBoundingBox="25087,16234 30028,15443 30243,16784 25301,17574"/>
            </emma:interpretation>
          </emma:emma>
        </inkml:annotationXML>
        <inkml:traceGroup>
          <inkml:annotationXML>
            <emma:emma xmlns:emma="http://www.w3.org/2003/04/emma" version="1.0">
              <emma:interpretation id="{55F10BE6-8FFD-4A85-A1C8-9E7133DB9A54}" emma:medium="tactile" emma:mode="ink">
                <msink:context xmlns:msink="http://schemas.microsoft.com/ink/2010/main" type="inkWord" rotatedBoundingBox="25156,16664 25767,16566 25870,17212 25259,17310"/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so</emma:literal>
                </emma:interpretation>
                <emma:interpretation id="interp2" emma:lang="en-US" emma:confidence="0">
                  <emma:literal>Co</emma:literal>
                </emma:interpretation>
                <emma:interpretation id="interp3" emma:lang="en-US" emma:confidence="0">
                  <emma:literal>to</emma:literal>
                </emma:interpretation>
                <emma:interpretation id="interp4" emma:lang="en-US" emma:confidence="0">
                  <emma:literal>do</emma:literal>
                </emma:interpretation>
              </emma:one-of>
            </emma:emma>
          </inkml:annotationXML>
          <inkml:trace contextRef="#ctx0" brushRef="#br0">309 3 342 0,'0'0'7'0,"-16"-3"3"16,2 3 3-16,-4 0 2 16,-1 3-1-16,-8 4 2 15,6 2 0-15,-9 3 0 0,5 12-5 16,2 7-3-16,3 5-2 15,4 12-2-15,0 7 0 16,3 2-1-16,0 11-2 0,4-8-2 16,2 9-6-16,-9-15-10 15,13-12-45-15,-1 7-23 16</inkml:trace>
          <inkml:trace contextRef="#ctx0" brushRef="#br0" timeOffset="328.138">564 295 375 0,'0'0'3'0,"0"0"-1"16,0 0 3-16,-10-6-1 16,1 6 3-16,-11 2 0 15,1 12 2-15,-1 2-1 16,-3 7-2-16,2 13-1 0,-6-2 0 15,15 4-2-15,2 1-4 16,10-1-3-16,0-6 0 16,16-6-1-16,6-5 2 15,7-9-1-15,3-12 2 0,1 0 1 16,-4-12 4-16,-3-12 1 16,-10-1 1-16,-7-5 0 15,-9-4-1-15,-7 1 0 16,-9 7-5-16,-9-6-8 0,-3 10-68 15,-11 10-2-15</inkml:trace>
        </inkml:traceGroup>
        <inkml:traceGroup>
          <inkml:annotationXML>
            <emma:emma xmlns:emma="http://www.w3.org/2003/04/emma" version="1.0">
              <emma:interpretation id="{3528F228-BC1E-4CB2-B3C9-8312F6D708F5}" emma:medium="tactile" emma:mode="ink">
                <msink:context xmlns:msink="http://schemas.microsoft.com/ink/2010/main" type="inkWord" rotatedBoundingBox="27809,15798 30028,15443 30242,16784 28024,17139"/>
              </emma:interpretation>
              <emma:one-of disjunction-type="recognition" id="oneOf1">
                <emma:interpretation id="interp5" emma:lang="en-US" emma:confidence="1">
                  <emma:literal>to</emma:literal>
                </emma:interpretation>
                <emma:interpretation id="interp6" emma:lang="en-US" emma:confidence="0">
                  <emma:literal>to.</emma:literal>
                </emma:interpretation>
                <emma:interpretation id="interp7" emma:lang="en-US" emma:confidence="0">
                  <emma:literal>ton</emma:literal>
                </emma:interpretation>
                <emma:interpretation id="interp8" emma:lang="en-US" emma:confidence="0">
                  <emma:literal>To</emma:literal>
                </emma:interpretation>
                <emma:interpretation id="interp9" emma:lang="en-US" emma:confidence="0">
                  <emma:literal>too</emma:literal>
                </emma:interpretation>
              </emma:one-of>
            </emma:emma>
          </inkml:annotationXML>
          <inkml:trace contextRef="#ctx0" brushRef="#br0" timeOffset="-11081.101">2967 279 163 0,'0'0'1'0,"0"0"-1"15,-19-19 1-15,10 13 0 16,-11-3 5-16,-2 2 6 0,-1 0 4 15,-6 5 3-15,3-2 2 16,1 4 2-16,2 4-1 16,0 2 1-16,10 0-2 15,13-6-3-15,-3 13-3 16,17-10-1-16,18-3-1 0,19 0-1 16,17 0-1-16,22-6-1 15,20 0 1-15,14-8-3 16,19 2 0-16,15 2 0 15,9-1-1-15,7 5 0 16,-6-4 1-16,2 8-1 0,-9-2-2 16,-12 4 1-16,-14 0-1 15,-25 0-1-15,-27 0-1 16,-14 0-1-16,-25 0-2 0,-12 0 0 16,-21 0-5-16,-11 0-12 15,-11 0-68-15,-1 0-3 16</inkml:trace>
          <inkml:trace contextRef="#ctx0" brushRef="#br0" timeOffset="1078.119">3276-919 338 0,'0'0'5'0,"0"0"2"16,-12-3 1-16,12 3 2 16,0 0 0-16,-4 7 2 15,4 9 1-15,4 13 0 16,12 16-4-16,3 16-2 0,4 6-1 16,-11 16-2-16,8 11 0 15,-4 2-2-15,0-4-1 16,0-1-4-16,-9-16-9 15,2-15-32-15,5-11-35 0,-5-21-3 16</inkml:trace>
          <inkml:trace contextRef="#ctx0" brushRef="#br0" timeOffset="1390.625">3995-713 449 0,'0'0'2'0,"0"0"0"16,-12 16 0-16,-2 0 0 0,-4 4 1 15,-9 5-1-15,1 5 1 16,-6 5-1-16,7 3-1 16,2-3-1-16,4-4-2 0,15-4 0 15,11-8-1-15,22-12-1 16,10-7 1-16,12-4 0 15,4-14 0-15,7-7 1 16,-5-9 2-16,-8-4 0 0,-17 6 0 16,-19 1-2-16,-20 5-8 15,-25-1-16-15,-32 15-52 16,-11 12-3-16</inkml:trace>
        </inkml:traceGroup>
      </inkml:traceGroup>
    </inkml:traceGroup>
  </inkml:traceGroup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2:58.8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81BB2C-FBCD-49EC-98E0-C3F0B8C9FA67}" emma:medium="tactile" emma:mode="ink">
          <msink:context xmlns:msink="http://schemas.microsoft.com/ink/2010/main" type="inkDrawing" rotatedBoundingBox="9444,6271 15609,6218 15611,6382 9446,6436" semanticType="underline" shapeName="Other">
            <msink:sourceLink direction="with" ref="{B49F8D5D-81BE-47B3-9B8A-71D7D01CD0B5}"/>
          </msink:context>
        </emma:interpretation>
      </emma:emma>
    </inkml:annotationXML>
    <inkml:trace contextRef="#ctx0" brushRef="#br0">-2 194 283 0,'0'0'4'0,"0"0"4"0,0 0 0 16,0 0 2-16,0-6 3 16,0 6-1-16,16-11 1 15,-7 1 1-15,7 7-2 16,7-3-3-16,0 3-2 0,9-1-2 15,3 2 0-15,8-2-2 16,5 0 0-16,3-2-1 16,13 0 0-16,1 0 0 15,3-1-2-15,3-3 1 16,0 1 0-16,-1 3 0 0,1-4-1 16,0 8 1-16,0-2-1 15,0-2 1-15,0 0-1 16,-7 2 1-16,3 0 0 15,-2 2-1-15,-4-2 1 0,-3 0-1 16,4 1 1-16,2 3 0 16,-2 0 0-16,5 0 1 15,4 0 1-15,6 0 0 0,4 0 1 16,6 0-2-16,0 0 2 16,0 0-1-16,3 0 0 15,-3-3 0-15,7 1-1 16,-4-5 0-16,0 1 0 0,1-2-1 15,-1 2 0-15,-1 2 0 16,-8 2 0-16,-1 2 1 16,-2 0-2-16,0 0 1 15,-11 2 0-15,-3 6-1 0,-5-2 1 16,-1 0 0-16,-3-2-1 16,-5 3 1-16,3-5-1 15,-5 1 1-15,-4-3 0 0,2 3 0 16,-1 1 0-16,-3-4-1 15,-6 4 1-15,-1-2 0 16,-6 2 0-16,0 2-1 16,-4-2 1-16,5 2-2 15,-5 0 1-15,2 1 1 0,-2-1-1 16,3 0-1-16,2-3 1 16,2 4 0-16,0-4 0 15,4 3 1-15,-3-6-1 16,1 6 0-16,-1-6 0 0,-1 0 1 15,4 0-1-15,-1-2 1 16,4-2-1-16,-7-2 1 16,7 3 0-16,2-4-1 15,-2 4 1-15,3 0-1 0,-3 3-1 16,-1 0 1-16,1 0 0 16,3 0 0-16,-7 0 0 15,4 3 0-15,-1 0 0 0,-5 0 1 16,8-3-1-16,-9 0 0 15,7 0 1-15,-7 0 0 16,7 0-2-16,-7-3 2 16,7 0-1-16,0 3 0 15,-4 0 1-15,-3 0-1 0,4 0 0 16,-7 0 0-16,-3 0 2 16,3 0-1-16,-9 0 0 15,2-3 0-15,0 0 0 16,1-3 0-16,6 6 1 0,-3-9-1 15,3 9-1-15,3-10 1 16,3 4-1-16,1-2 1 16,-1 6-1-16,-3-9 1 15,-2 8 0-15,-2 1-1 0,-1-5 1 16,-6 3-1-16,2 2 1 16,-7-2-1-16,4 0 1 15,-4 2-2-15,3 2 2 0,-3-4 0 16,-2 4-1-16,-14 0 1 15,18 0-1-15,-2 0 1 16,-16 0 0-16,20 0 0 16,-20 0 0-16,23 0-1 0,-11 0 0 15,2 0 2-15,-2 0-2 16,-12 0 0-16,23-4 0 16,-23 4 0-16,16 0 0 15,-16 0 0-15,0 0 0 16,0 0 0-16,13-6 0 0,-13 6 0 15,0 0 0-15,0 0 0 16,0 0 0-16,0 0 0 16,0 0 0-16,0 0 0 0,0 0 0 15,0 0 0-15,0 0-11 16,-9 0-76-16,-5 6-1 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49:34.4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C2C18E-4BF4-489F-AFFD-9149439A3997}" emma:medium="tactile" emma:mode="ink">
          <msink:context xmlns:msink="http://schemas.microsoft.com/ink/2010/main" type="writingRegion" rotatedBoundingBox="22312,13193 30891,13107 30946,18622 22367,18708">
            <msink:destinationLink direction="with" ref="{43A25A9B-CBF9-4A79-90CC-145E33CB320D}"/>
          </msink:context>
        </emma:interpretation>
      </emma:emma>
    </inkml:annotationXML>
    <inkml:traceGroup>
      <inkml:annotationXML>
        <emma:emma xmlns:emma="http://www.w3.org/2003/04/emma" version="1.0">
          <emma:interpretation id="{D9290940-AB81-4BE1-BDCA-3B626F45ED2E}" emma:medium="tactile" emma:mode="ink">
            <msink:context xmlns:msink="http://schemas.microsoft.com/ink/2010/main" type="paragraph" rotatedBoundingBox="27571,13136 30900,13136 30900,16165 27571,161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A19FD6-1C48-49BB-8890-87FA5C51001B}" emma:medium="tactile" emma:mode="ink">
              <msink:context xmlns:msink="http://schemas.microsoft.com/ink/2010/main" type="line" rotatedBoundingBox="27571,13136 30900,13136 30900,16165 27571,16165">
                <msink:destinationLink direction="with" ref="{880F3463-CD14-4E2B-8F1E-DD3E5F9DE86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8AE782C-B764-40DD-BC4F-890ADE9EA233}" emma:medium="tactile" emma:mode="ink">
                <msink:context xmlns:msink="http://schemas.microsoft.com/ink/2010/main" type="inkWord" rotatedBoundingBox="27571,13136 30900,13136 30900,16165 27571,16165"/>
              </emma:interpretation>
              <emma:one-of disjunction-type="recognition" id="oneOf0">
                <emma:interpretation id="interp0" emma:lang="en-US" emma:confidence="0">
                  <emma:literal>Fir,</emma:literal>
                </emma:interpretation>
                <emma:interpretation id="interp1" emma:lang="en-US" emma:confidence="0">
                  <emma:literal>Fin,</emma:literal>
                </emma:interpretation>
                <emma:interpretation id="interp2" emma:lang="en-US" emma:confidence="0">
                  <emma:literal>Ena,</emma:literal>
                </emma:interpretation>
                <emma:interpretation id="interp3" emma:lang="en-US" emma:confidence="0">
                  <emma:literal>Fra,</emma:literal>
                </emma:interpretation>
                <emma:interpretation id="interp4" emma:lang="en-US" emma:confidence="0">
                  <emma:literal>fat</emma:literal>
                </emma:interpretation>
              </emma:one-of>
            </emma:emma>
          </inkml:annotationXML>
          <inkml:trace contextRef="#ctx0" brushRef="#br0">4353 10286 445 0,'0'0'1'0,"0"0"0"0,0 0 2 16,0 0 1-16,3-10 1 16,-3 10 2-16,4-26 1 15,-1 4 0-15,-3-10 0 16,4-6-1-16,5-13-1 15,-2-15-2-15,9-10 0 0,0-14-4 16,3-10-2-16,10-10 1 16,10-1-1-16,3-6 1 15,2 6 0-15,6 5-1 0,-2 16 2 16,3 10 0-16,1 12 0 16,-4 20 0-16,-6 13-1 15,-3 18 1-15,-7 17-1 16,-4 13 1-16,-1 23 0 0,-11 18-1 15,-4 17 1-15,-3 12 1 16,-9 11 0-16,0 8 0 16,-2 8 1-16,-5-9-2 15,4-3-3-15,-10-12-5 0,13-6-12 16,-7-9-44-16,4-19-22 16</inkml:trace>
          <inkml:trace contextRef="#ctx0" brushRef="#br0" timeOffset="187.502">4301 9781 340 0,'0'0'1'16,"-3"-12"1"-16,6 3 2 0,11-7 2 16,6 0 2-16,8-7 2 15,11-1 2-15,9 2-1 16,7 1-1-16,12 4-9 15,-5 1-34-15,6-3-39 0,6 3-6 16</inkml:trace>
          <inkml:trace contextRef="#ctx0" brushRef="#br0" timeOffset="750.016">5646 8092 360 0,'0'0'5'16,"0"0"3"-16,0 0 2 16,-14 4 1-16,14-4 0 15,-9 9 2-15,9-9 2 0,-16 20 0 16,6-4-3-16,4 10-2 15,3 8-2-15,-4 15 0 16,7 8-2-16,-7 25 0 0,1 6-2 16,-1 19-3-16,-2 5-4 15,2 10-8-15,-14 0-44 16,10 4-31-16,1-4-2 16</inkml:trace>
          <inkml:trace contextRef="#ctx0" brushRef="#br0" timeOffset="-2406.2579">2388 7296 392 0,'0'0'4'15,"10"-2"2"-15,15-2 2 16,14-3 2-16,5 2 2 0,18-2 2 15,12 3-1-15,8-2 0 16,7 2-5-16,-2 8-19 16,6 2-66-16,-22 0-6 15</inkml:trace>
          <inkml:trace contextRef="#ctx0" brushRef="#br0" timeOffset="-2828.177">2317 8574 415 0,'0'0'1'16,"0"0"0"-16,0 0 1 15,0-13 0-15,0 4 0 16,0-7 2-16,0-6 2 16,0-11 0-16,0-6 0 15,3-8 0-15,-3-12 0 0,0-11-1 16,7-11 1-16,2-8-2 16,10-11-1-16,8-2-2 15,8-2 1-15,3 5-1 0,11 6 1 16,-1 16-1-16,0 13 0 15,4 20 0-15,-3 13 0 16,-1 23 0-16,-4 10 0 16,-5 27-1-16,-7 20 1 0,-9 14 0 15,0 15-1-15,-10 10 1 16,-7 10-1-16,-6 5 1 16,-3-1-2-16,-6-6-2 15,5-8-5-15,-2-10-10 0,6-28-51 16,0 2-16-16</inkml:trace>
          <inkml:trace contextRef="#ctx0" brushRef="#br0" timeOffset="-2640.639">2410 8121 377 0,'0'0'1'0,"4"-8"-1"0,12-2 2 16,7-3 2-16,9-1 0 15,9 2 1-15,14-5 1 16,10 2-1-16,6 5-1 16,3-2-6-16,3 5-26 15,10 0-44-15,-16-3-6 0</inkml:trace>
          <inkml:trace contextRef="#ctx0" brushRef="#br0" timeOffset="16375.273">2658 8764 351 0,'0'0'2'0,"0"0"1"16,0 0 0-16,0 0 3 15,-12 9 0-15,12-9 2 16,0 26 2-16,0-10 1 15,2 10-1-15,12-3 0 0,5 5-1 16,3 1 0-16,8-7-2 16,9-3-1-16,2-9-1 15,14-10 0-15,10-20-1 0,11-18 0 16,15-20 0-16,15-16 0 16,16-22-1-16,13-17 1 15,17-12-1-15,13-6-1 16,0-4 0-16,5 2 0 15,0 2-1-15,-8 14 0 0,-1 7 0 16,-19 20-1-16,-20 14 0 16,-16 17-3-16,-19 15-4 15,-16 24-17-15,-13 14-59 16,-26 6-1-16</inkml:trace>
        </inkml:traceGroup>
      </inkml:traceGroup>
    </inkml:traceGroup>
    <inkml:traceGroup>
      <inkml:annotationXML>
        <emma:emma xmlns:emma="http://www.w3.org/2003/04/emma" version="1.0">
          <emma:interpretation id="{0702F9EB-D751-43BC-9CD5-4E4983565C5A}" emma:medium="tactile" emma:mode="ink">
            <msink:context xmlns:msink="http://schemas.microsoft.com/ink/2010/main" type="paragraph" rotatedBoundingBox="22348,16748 27710,16694 27730,18654 22367,187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5A5861-679F-429F-8DC9-3ECD78683DCC}" emma:medium="tactile" emma:mode="ink">
              <msink:context xmlns:msink="http://schemas.microsoft.com/ink/2010/main" type="line" rotatedBoundingBox="22348,16748 27710,16694 27730,18654 22367,18708"/>
            </emma:interpretation>
          </emma:emma>
        </inkml:annotationXML>
        <inkml:traceGroup>
          <inkml:annotationXML>
            <emma:emma xmlns:emma="http://www.w3.org/2003/04/emma" version="1.0">
              <emma:interpretation id="{74E1AA31-7C9F-41E9-88BF-35AB20B4DBC3}" emma:medium="tactile" emma:mode="ink">
                <msink:context xmlns:msink="http://schemas.microsoft.com/ink/2010/main" type="inkWord" rotatedBoundingBox="22348,16748 27710,16694 27730,18654 22367,18708"/>
              </emma:interpretation>
              <emma:one-of disjunction-type="recognition" id="oneOf1">
                <emma:interpretation id="interp5" emma:lang="en-US" emma:confidence="0">
                  <emma:literal>VA</emma:literal>
                </emma:interpretation>
                <emma:interpretation id="interp6" emma:lang="en-US" emma:confidence="0">
                  <emma:literal>LA</emma:literal>
                </emma:interpretation>
                <emma:interpretation id="interp7" emma:lang="en-US" emma:confidence="0">
                  <emma:literal>ran</emma:literal>
                </emma:interpretation>
                <emma:interpretation id="interp8" emma:lang="en-US" emma:confidence="0">
                  <emma:literal>rf</emma:literal>
                </emma:interpretation>
                <emma:interpretation id="interp9" emma:lang="en-US" emma:confidence="0">
                  <emma:literal>rar</emma:literal>
                </emma:interpretation>
              </emma:one-of>
            </emma:emma>
          </inkml:annotationXML>
          <inkml:trace contextRef="#ctx0" brushRef="#br0" timeOffset="5687.597">-2846 11349 365 0,'0'0'4'0,"-16"0"1"15,16 0 2-15,-12 0 1 16,12 0 1-16,-13-4 0 16,13 4 1-16,-14-2 2 0,14 2-2 15,0 10-1-15,7 5-1 16,4 4 0-16,-2 13-1 16,3 11-1-16,11 1 0 0,-7 8-2 15,4 3-2-15,-1-5 0 16,0-2-1-16,4-5 0 15,3-12-1-15,-4-5 1 16,7-10 1-16,1-10-1 0,2-6 0 16,-4-9 1-16,8-10-1 15,3-3 0-15,-1-7 0 16,1-5-1-16,6 3 1 16,1-4-1-16,-2 3 0 0,4-1 1 15,0 4-1-15,1 4 0 16,-1 9 0-16,2-3 0 15,-2 3 0-15,0 6 0 16,0-2 0-16,-3 4 0 16,3 5 0-16,-3 3 0 0,-3 0 0 15,1 0 0-15,-6 7 0 16,2 1-1-16,-7 6 1 16,1 3 0-16,-4-1 0 15,-4 3-1-15,-2-3-1 0,3 6-5 16,-6-6-9-16,3-16-66 15,-5 13-4-15</inkml:trace>
          <inkml:trace contextRef="#ctx0" brushRef="#br0" timeOffset="6250.115">-937 12154 342 0,'0'0'8'16,"0"0"3"-16,0 0 4 15,0-13 2-15,0 3 1 0,3-6 0 16,-3-6 1-16,2-3 1 16,-2-10-8-16,4-10-4 15,3-7-2-15,-2-15-2 0,6-7-1 16,5-7-2-16,3-5 0 15,6-10 0-15,5-1-1 16,2 5 1-16,3-2-1 16,1 10 1-16,3 8-1 15,0 7 0-15,-2 13 0 0,-4 11 1 16,10 9-1-16,-11 11 0 16,-4 15 0-16,4 7 0 15,-3 9 1-15,1 22-1 16,-9 14 3-16,2 13-3 0,-3 13 0 15,-4 12 0-15,-6 14 0 16,3 1 0-16,-7 8 0 16,-2 0-4-16,-2-9-1 15,2-12-5-15,8 2-13 0,-8-8-55 16,8-23-9-16</inkml:trace>
          <inkml:trace contextRef="#ctx0" brushRef="#br0" timeOffset="6437.598">-806 11599 407 0,'0'0'1'16,"0"0"0"-16,0 0 0 16,7-13 0-16,16 3 0 15,16 0-1-15,12-2-2 16,17-1-20-16,31-3-53 15,2-3-2-15</inkml:trace>
          <inkml:trace contextRef="#ctx0" brushRef="#br0" timeOffset="17984.678">-693 12636 397 0,'0'0'3'0,"-16"0"2"0,4-4 1 16,12 4 1-16,-20-6 0 16,20 6 0-16,-23-10 1 15,23 10 1-15,0 0-3 16,0 14-1-16,16 5 0 0,7 3 0 15,2 13-1-15,7 0 0 16,14-2 0-16,6-9-1 16,13-16 1-16,8-10-1 0,21-38 0 15,21-30 1-15,21-24 0 16,19-27 0-16,25-22 0 16,20-19-4-16,13-14 0 15,16-2 0-15,-4 12 0 16,4 11 0-16,-10 14 0 0,-15 25 0 15,-18 14 0-15,-19 34 0 16,-25 13-17-16,-49 27-68 16,10 18-2-16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34.1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50F484-1A3D-4E7C-B4D3-3AC8EB6EF18D}" emma:medium="tactile" emma:mode="ink">
          <msink:context xmlns:msink="http://schemas.microsoft.com/ink/2010/main" type="inkDrawing" rotatedBoundingBox="6524,4570 9854,3985 10257,6279 6926,6864" semanticType="enclosure" shapeName="Other"/>
        </emma:interpretation>
      </emma:emma>
    </inkml:annotationXML>
    <inkml:trace contextRef="#ctx0" brushRef="#br0">3269 459 269 0,'0'0'6'0,"0"0"3"0,0 0 4 16,-9-16 1-16,-1 9 2 16,-6-5 2-16,-4-3-1 15,-1 1 4-15,-2-6-7 0,-4 5-1 16,-5-1-4-16,6-8-1 16,-6 6-1-16,-3-1-3 15,-1 0 1-15,-5-2-1 0,-8 3-1 16,1-2-2-16,-7 7 1 15,-7-2-1-15,-2-1 1 16,0 3-1-16,-3-4 0 16,-4 5 0-16,2 2 0 15,2-7 1-15,-1 5-2 0,4-4 1 16,3 6 0-16,0-2 0 16,-1 5-1-16,2 1 1 15,-2-4 0-15,0 7-1 16,2 3 0-16,-2-3 1 0,1 3-1 15,3 0 1-15,3 0-1 16,0 0 1-16,7 0-1 16,9 0 0-16,0 0 0 15,4 0 1-15,6 3-1 0,-3 0-1 16,4 4 1-16,-2-1 0 16,-2 4 0-16,-3-4 0 15,-1 3 0-15,-6 0 0 0,6-1 1 16,-1 0-1-16,0 6 0 15,-1-4 1-15,5-1-1 16,1-1-1-16,4 0 2 16,-1 6-1-16,6-5 0 15,-3 1 0-15,-3 3 0 0,3-4 1 16,-3 4-1-16,-3-1 0 16,4 4 0-16,-9-2 0 15,5-1 0-15,4 3 0 16,-8-3 0-16,4 3 0 0,2 2 0 15,5-1 0-15,-3 6 1 16,1-1 0-16,4 0 0 16,2 4 0-16,-6-1 1 15,8 8-1-15,0 2 0 0,-1-2 1 16,1 4-1-16,-1 5 0 16,1 4-1-16,-1 1 1 15,4 2 0-15,0 8 0 16,0-2 0-16,4 3 0 0,-1-1 0 15,3 5 0-15,4-5-1 16,-4 6 0-16,7-7 0 16,3 5-1-16,0-2 1 15,3-3 0-15,7 3-1 0,-1-2 2 16,4 1-1-16,3-3 0 16,0 0 0-16,3 0 1 15,4-1-1-15,0-3 0 16,0-3 0-16,2 0 0 0,5-5 1 15,2-8-1-15,3 2 0 16,1-4 0-16,3-3 0 16,2-5 0-16,1 3 1 15,10-5-1-15,-8-3 0 0,11 3 0 16,-7-1 0-16,5-6 0 16,-2-1 0-16,0 1 0 15,1-3 0-15,-4-3 0 16,0 0 0-16,1-1 0 0,-1-3 0 15,0-2 0-15,-2-2 0 16,2-2 1-16,3 0-1 16,1-2 0-16,-4-2 1 15,10-5 0-15,1-7-1 0,5 0 1 16,3 0-1-16,-2-3 1 16,3-4 0-16,-1 0-1 15,4-3 1-15,-7 4-1 16,1-3 0-16,-1 3 1 0,-2-5-1 15,-1-2 1-15,-3 7-1 16,0-7 1-16,-1 4-1 16,2-8 1-16,-1 5-1 15,-7-2 1-15,4-1-1 0,-7 2 1 16,4-6-1-16,-3 1-1 16,-1 4 2-16,0-6-2 15,-6 3 1-15,3 1 0 16,-3-6 0-16,-1 3 0 0,-4 3 0 15,-3-1 1-15,-4-2-1 16,-5 0 1-16,-2-5-1 16,3 6 1-16,-10-10 1 15,0 9-2-15,-3-8 0 16,-3 2 0-16,-1-6 0 0,-2 0 0 16,-3 6 0-16,-4-8 0 15,-4 4 0-15,-6 4 0 16,-3-8 0-16,1 4 0 0,-8 1 0 15,-3-2 0-15,-3 1 0 16,1 1 0-16,-7-2 0 16,0 1 0-16,-5 8 0 15,-4 4-2-15,-14 8-4 0,-3 22-11 16,-22 3-67-16,-14 16-2 16</inkml:trace>
  </inkml:traceGroup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3:00.8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60C20D-387D-4A6A-A6D5-90DC140ED3A5}" emma:medium="tactile" emma:mode="ink">
          <msink:context xmlns:msink="http://schemas.microsoft.com/ink/2010/main" type="inkDrawing" rotatedBoundingBox="23937,6670 24623,11662 23262,11849 22575,6857" semanticType="verticalRange" shapeName="Other">
            <msink:sourceLink direction="with" ref="{5F85C9BE-F9B2-449E-B0F9-D3F32ACA4E94}"/>
          </msink:context>
        </emma:interpretation>
      </emma:emma>
    </inkml:annotationXML>
    <inkml:trace contextRef="#ctx0" brushRef="#br0">0 252 219 0,'0'0'8'0,"10"-10"5"15,-10 10 2-15,16-13 2 0,-6 3 3 16,7-6-2-16,1 0 1 16,8-3-1-16,6-7-7 15,7 10-4-15,6-6 0 16,13 2-2-16,13 1-1 15,3-1 2-15,13 8 0 0,0 2-1 16,-2 4 2-16,-9-1-2 16,-5 7 0-16,-7 0-1 15,-15 10 0-15,-11 6-1 16,-8 3-2-16,-11 12 1 0,-6 6-1 16,0 11 0-16,0 6 1 15,3 5-1-15,0 7-1 16,4 5 2-16,5 10 0 0,1-5-2 15,3 11 1-15,-3 4 2 16,-1 4-2-16,-2 9-1 16,-4 1 3-16,1 4-1 15,-1 1 0-15,-3 11 0 0,4 5 1 16,-1 2-2-16,1 4 1 16,1 0 1-16,2 2-2 15,-3 4 1-15,-4 0 2 16,0-6-2-16,-6 3 0 0,-1 0 1 15,-5 0-1-15,-4-3 0 16,0-4 0-16,0-3-2 16,0 1 0-16,0-8 0 15,0-11 1-15,0-3 0 0,0-7 0 16,5-12 1-16,-1-5-1 16,3-10 1-16,-2-6 0 15,2-9-1-15,0-4 1 16,-5-13-1-16,9 5-1 0,-8-12 1 15,4 2-1-15,2-8 0 16,-2 1 1-16,2 0-1 16,0-3 0-16,1 2 0 15,-4-6 1-15,4 3 1 0,-3 0-1 16,-1-5 0-16,-3 5 0 16,4-2 0-16,-7-1 0 15,4-3 0-15,-4-1-1 16,0 5 0-16,0 0 0 0,0-3 0 15,0-1 0-15,0-4 0 16,2-2 0-16,-2-10 0 16,4 15 0-16,-4-15 1 15,0 0-1-15,0 0 1 16,0 0 0-16,0 0-1 0,0 0 2 16,0 0-2-16,0 0 0 15,0 0 0-15,0 13 0 16,0-13 0-16,0 0 0 15,0 0 0-15,0 0 0 0,0 0 0 16,-10 10 0-16,-6-8 0 16,-3 8 0-16,-7 0 0 15,-13 7 0-15,-6-1 0 0,-3 4 0 16,-10-5 0-16,-4 7 0 16,-5-3 0-16,-8 1 0 15,8-1 0-15,-6-3 0 16,-5 0 0-16,4 0 0 0,-4 0 0 15,5-3 0-15,7 2 0 16,8-1 0-16,14-4 0 16,1-3 0-16,15 1 0 15,12-4 0-15,5 0 0 0,11-4 0 16,0 0 0-16,0 0 0 16,0 0 0-16,0 0 0 15,0 0 0-15,0 0 0 16,0 0-2-16,0 0-55 0,-9 18-30 15,2-4-3-15</inkml:trace>
  </inkml:traceGroup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3:06.0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9F8D5D-81BE-47B3-9B8A-71D7D01CD0B5}" emma:medium="tactile" emma:mode="ink">
          <msink:context xmlns:msink="http://schemas.microsoft.com/ink/2010/main" type="writingRegion" rotatedBoundingBox="9975,5939 15499,5834 15512,6525 9988,6631">
            <msink:destinationLink direction="with" ref="{5381BB2C-FBCD-49EC-98E0-C3F0B8C9FA67}"/>
          </msink:context>
        </emma:interpretation>
      </emma:emma>
    </inkml:annotationXML>
    <inkml:traceGroup>
      <inkml:annotationXML>
        <emma:emma xmlns:emma="http://www.w3.org/2003/04/emma" version="1.0">
          <emma:interpretation id="{AC4BB3FB-ED73-4948-9D89-248A08D9325D}" emma:medium="tactile" emma:mode="ink">
            <msink:context xmlns:msink="http://schemas.microsoft.com/ink/2010/main" type="paragraph" rotatedBoundingBox="9975,5939 15499,5834 15512,6525 9988,6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43586D-EEEA-4F99-8694-4F1E89E860E1}" emma:medium="tactile" emma:mode="ink">
              <msink:context xmlns:msink="http://schemas.microsoft.com/ink/2010/main" type="line" rotatedBoundingBox="9975,5939 15499,5834 15512,6525 9988,6631"/>
            </emma:interpretation>
          </emma:emma>
        </inkml:annotationXML>
        <inkml:traceGroup>
          <inkml:annotationXML>
            <emma:emma xmlns:emma="http://www.w3.org/2003/04/emma" version="1.0">
              <emma:interpretation id="{F8B77D86-DC84-4F6C-BE51-A30D7F3B7C00}" emma:medium="tactile" emma:mode="ink">
                <msink:context xmlns:msink="http://schemas.microsoft.com/ink/2010/main" type="inkWord" rotatedBoundingBox="9975,5939 15499,5834 15512,6525 9988,6631"/>
              </emma:interpretation>
              <emma:one-of disjunction-type="recognition" id="oneOf0">
                <emma:interpretation id="interp0" emma:lang="en-US" emma:confidence="0">
                  <emma:literal>12395</emma:literal>
                </emma:interpretation>
                <emma:interpretation id="interp1" emma:lang="en-US" emma:confidence="0">
                  <emma:literal>12345</emma:literal>
                </emma:interpretation>
                <emma:interpretation id="interp2" emma:lang="en-US" emma:confidence="0">
                  <emma:literal>12399</emma:literal>
                </emma:interpretation>
                <emma:interpretation id="interp3" emma:lang="en-US" emma:confidence="0">
                  <emma:literal>12349</emma:literal>
                </emma:interpretation>
                <emma:interpretation id="interp4" emma:lang="en-US" emma:confidence="0">
                  <emma:literal>1345</emma:literal>
                </emma:interpretation>
              </emma:one-of>
            </emma:emma>
          </inkml:annotationXML>
          <inkml:trace contextRef="#ctx0" brushRef="#br0">1382-19 269 0,'0'0'2'15,"0"0"5"-15,-14-7 2 0,14 7 5 16,0 0-1-16,0 0 3 16,-9-14-1-16,9 14 1 15,9-10 0-15,7 4-3 16,11 2-6-16,1-2-2 0,5 4-2 15,-1-2 0-15,4 1-1 16,-1 3-1-16,-6 3-1 16,-10 7 1-16,1 6-1 15,-14 11 1-15,-2-1-1 0,-4 8 1 16,-14 0-1-16,-2 2 1 16,-7 7 1-16,4-9-1 15,1 2 1-15,4-7-1 16,8-3 1-16,6-10 0 0,13-1 1 15,12-8-1-15,10-7 0 16,11-3-2-16,2-13-12 16,7-13-59-16,9 19-5 15</inkml:trace>
          <inkml:trace contextRef="#ctx0" brushRef="#br0" timeOffset="-515.635">12 9 255 0,'0'0'8'0,"0"0"1"0,0 0 5 16,0 0 1-16,0 0 0 16,-9-10 1-16,9 10-1 15,0 0 1-15,0 0-3 0,-3 10-4 16,3 10-3-16,0-2-1 16,5 8 0-16,2 9 0 15,-3 5-1-15,1 4 0 0,-1-2-2 16,-1 7 0-16,1-9-2 15,-4 5-9-15,0-2-35 16,3-9-29-16,-1-5-6 16</inkml:trace>
          <inkml:trace contextRef="#ctx0" brushRef="#br0" timeOffset="546.8578">2741-42 302 0,'0'0'8'0,"0"0"3"16,0 0 1-16,0 0 1 16,0 0 0-16,0 0 1 15,0 0 1-15,16-10-1 0,7 2-8 16,2 6-2-16,9-4-3 16,1 2 0-16,-3 4 0 15,0 0-1-15,-7 0 0 16,-9 10 0-16,-2 6 0 0,-14 1 0 15,0 5 0-15,-7 7 0 16,-9-4 1-16,0 3-1 16,0 3 0-16,0-3 0 15,6-5 0-15,1-1 0 0,5 3 0 16,4-11 1-16,9 2-1 16,5-4 1-16,9-1 0 15,-5-1 0-15,5-4-1 16,3 4 2-16,0-1-2 15,-4 0 1-15,-6 0 1 0,0 10-1 16,-5-3 1-16,-9 4 0 16,-2 7 1-16,-9-5-1 15,-14 0 1-15,-2 4-1 16,-5-4-1-16,-11-3-7 0,2-3-35 16,-9-2-38-16,2-8-1 15</inkml:trace>
          <inkml:trace contextRef="#ctx0" brushRef="#br0" timeOffset="1203.1228">4540 111 303 0,'0'0'8'0,"0"0"3"0,0 0 0 15,-16 7 1-15,2-1 1 16,-5-2 3-16,-6 0 0 15,-7 2 1-15,-4-6-7 0,1 0-2 16,-8 4-1-16,5-4-1 16,2 0 0-16,4-4-2 15,9-2-1-15,7-4-1 16,7-4-1-16,9-5-1 0,13-3 0 16,9-4 0-16,7 0 0 15,7 0-1-15,2 1 2 16,1-1-1-16,-1 10 1 15,-5 1 1-15,-1 8 0 16,-9 4 0-16,-5 3 0 0,-7 10 0 16,1 8 1-16,-8 5-1 15,-4 10 0-15,3 8 0 16,-3 4 0-16,3 6-2 0,1 4 0 16,2-4-2-16,4 8-8 15,-4-15-20-15,-6-3-52 16,26-5-1-16</inkml:trace>
          <inkml:trace contextRef="#ctx0" brushRef="#br0" timeOffset="1578.136">5522-171 417 0,'0'0'4'0,"-16"-4"1"16,16 4 0-16,-19-16 0 16,3 13 1-16,-4-4 0 15,-3 7 1-15,2 0 0 16,-6 0-5-16,2 7 1 16,2 16-1-16,-5 3-1 15,5 3 1-15,0 6-2 0,4 4 0 16,6 6-1-16,6-4 0 15,7 0-1-15,10-8 1 16,12-7 0-16,4 0-1 0,6-17 2 16,0 0-1-16,4-9 1 15,-3 0 1-15,1 0 0 16,-4 0-1-16,-7 4 1 16,-5 8-1-16,-11 12 0 0,-3 5-1 15,-4 6-4-15,-13 16-44 16,-17 10-33-16,-21 9-2 15</inkml:trace>
        </inkml:traceGroup>
      </inkml:traceGroup>
    </inkml:traceGroup>
  </inkml:traceGroup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3:35.5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85C9BE-F9B2-449E-B0F9-D3F32ACA4E94}" emma:medium="tactile" emma:mode="ink">
          <msink:context xmlns:msink="http://schemas.microsoft.com/ink/2010/main" type="writingRegion" rotatedBoundingBox="19849,6931 19735,11753 16039,11666 16153,6844">
            <msink:destinationLink direction="with" ref="{2460C20D-387D-4A6A-A6D5-90DC140ED3A5}"/>
          </msink:context>
        </emma:interpretation>
      </emma:emma>
    </inkml:annotationXML>
    <inkml:traceGroup>
      <inkml:annotationXML>
        <emma:emma xmlns:emma="http://www.w3.org/2003/04/emma" version="1.0">
          <emma:interpretation id="{540CBC5B-28B1-4F2F-8580-322D79BF12A6}" emma:medium="tactile" emma:mode="ink">
            <msink:context xmlns:msink="http://schemas.microsoft.com/ink/2010/main" type="paragraph" rotatedBoundingBox="20195,8984 19608,10074 18735,9604 19322,85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7D9737-FCA0-42B6-836E-DD4016C0FF8D}" emma:medium="tactile" emma:mode="ink">
              <msink:context xmlns:msink="http://schemas.microsoft.com/ink/2010/main" type="line" rotatedBoundingBox="20195,8984 19608,10074 18735,9604 19322,8514"/>
            </emma:interpretation>
          </emma:emma>
        </inkml:annotationXML>
        <inkml:traceGroup>
          <inkml:annotationXML>
            <emma:emma xmlns:emma="http://www.w3.org/2003/04/emma" version="1.0">
              <emma:interpretation id="{5EB96972-B1D9-4C42-9685-EBD819D957C9}" emma:medium="tactile" emma:mode="ink">
                <msink:context xmlns:msink="http://schemas.microsoft.com/ink/2010/main" type="inkWord" rotatedBoundingBox="19877,9574 19608,10073 18735,9604 19004,9104"/>
              </emma:interpretation>
              <emma:one-of disjunction-type="recognition" id="oneOf0">
                <emma:interpretation id="interp0" emma:lang="en-US" emma:confidence="0">
                  <emma:literal>sir</emma:literal>
                </emma:interpretation>
                <emma:interpretation id="interp1" emma:lang="en-US" emma:confidence="0">
                  <emma:literal>sin</emma:literal>
                </emma:interpretation>
                <emma:interpretation id="interp2" emma:lang="en-US" emma:confidence="0">
                  <emma:literal>sit</emma:literal>
                </emma:interpretation>
                <emma:interpretation id="interp3" emma:lang="en-US" emma:confidence="0">
                  <emma:literal>son</emma:literal>
                </emma:interpretation>
                <emma:interpretation id="interp4" emma:lang="en-US" emma:confidence="0">
                  <emma:literal>sins</emma:literal>
                </emma:interpretation>
              </emma:one-of>
            </emma:emma>
          </inkml:annotationXML>
          <inkml:trace contextRef="#ctx0" brushRef="#br0">2840 2105 309 0,'0'0'4'0,"0"0"4"16,0 0 1-16,-16 0 3 15,16 0 2-15,-14 3 2 16,14-3 1-16,-18 7-1 0,8-4-1 16,-3 6-4-16,-1-6-2 15,-2 10-2-15,0 3-1 16,-2 3-2-16,-3 4-1 15,5 3-1-15,4-1 0 0,3 1-2 16,-2 3 1-16,6 0 0 16,5-6-1-16,0-1 1 15,9-6 0-15,3-3 0 16,2-1 0-16,-1-8 2 0,-1-4-2 16,4 0 1-16,-2-6 1 15,-2-4-2-15,-8-7 1 16,-2-1-1-16,-2 2 0 15,-2-5-1-15,-2 6 1 0,-12-1-2 16,6 3 0-16,-9 6-3 16,6-2-5-16,-3 9-20 15,16 0-53-15,-9 13 1 0</inkml:trace>
          <inkml:trace contextRef="#ctx0" brushRef="#br0" timeOffset="609.394">3091 2545 324 0,'0'0'7'0,"0"0"3"16,0 0 2-16,0 0 3 16,6-7 1-16,-6 7 0 0,20-6 1 15,-8 2-1-15,5 4-6 16,5 0-3-16,4 0-2 15,6 0-3-15,0 4 0 16,7 2-1-16,-3-2-1 0,2 2 1 16,5-6-1-16,-9 7 0 15,-1-1 0-15,-8-6 1 16,-9 9-1-16,-2-3 0 0,-12 10 1 16,-2-2 0-16,-12 9 1 15,-1-5 0-15,-10 15 0 16,4 2-2-16,-6-3 3 15,5 7-1-15,1-1-1 0,3-4-1 16,2 6-3-16,8 5-10 16,0-1-67-16,2-1-2 15</inkml:trace>
          <inkml:trace contextRef="#ctx0" brushRef="#br0" timeOffset="-593.755">3478 1687 312 0,'0'0'6'0,"0"0"3"16,0 0 2-16,-7 0 1 15,7 0 3-15,-19 0 0 16,6 0 2-16,-3 0-1 0,3 0-6 15,-6 0-2-15,-1 0-3 16,-2 4-1-16,2 8-2 16,-3 2-1-16,7 4-1 15,-5 2 1-15,1 2-1 0,1 4 0 16,6 1-1-16,-1 1 1 16,5-6 0-16,2-4 0 15,7 6 0-15,0-12 0 16,0 1 1-16,0-13 0 0,27 14-1 15,-8-14 1-15,1-6-1 16,8-2 1-16,-3-5 0 16,-2 8 0-16,3-6 0 15,-4 5-1-15,1 0 1 0,-3 2-1 16,-8 4 1-16,-12 0 0 16,20 10 0-16,-20-10-1 15,13 17 0-15,-13-1 1 16,0 0 0-16,0 3 0 0,-3-4 1 15,-7 7 0-15,-3-2-1 16,-3 2 2-16,-7 1 0 16,0-3-1-16,1-1 1 15,-4-7-1-15,3 5-1 0,-2-15-4 16,2 8-13-16,0-10-64 16,7-3-2-16</inkml:trace>
        </inkml:traceGroup>
      </inkml:traceGroup>
    </inkml:traceGroup>
    <inkml:traceGroup>
      <inkml:annotationXML>
        <emma:emma xmlns:emma="http://www.w3.org/2003/04/emma" version="1.0">
          <emma:interpretation id="{DD991777-D3BF-46C6-88DC-DE8793BC36EB}" emma:medium="tactile" emma:mode="ink">
            <msink:context xmlns:msink="http://schemas.microsoft.com/ink/2010/main" type="paragraph" rotatedBoundingBox="16710,6857 16596,11679 16039,11666 16153,68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295042-06AC-43BD-BB71-636D7C4EC41F}" emma:medium="tactile" emma:mode="ink">
              <msink:context xmlns:msink="http://schemas.microsoft.com/ink/2010/main" type="line" rotatedBoundingBox="16710,6857 16596,11679 16039,11666 16153,6844"/>
            </emma:interpretation>
          </emma:emma>
        </inkml:annotationXML>
        <inkml:traceGroup>
          <inkml:annotationXML>
            <emma:emma xmlns:emma="http://www.w3.org/2003/04/emma" version="1.0">
              <emma:interpretation id="{430934D6-B205-4DDE-90E6-375561C9C57A}" emma:medium="tactile" emma:mode="ink">
                <msink:context xmlns:msink="http://schemas.microsoft.com/ink/2010/main" type="inkWord" rotatedBoundingBox="16710,6857 16675,8350 16118,8337 16153,6844"/>
              </emma:interpretation>
              <emma:one-of disjunction-type="recognition" id="oneOf1">
                <emma:interpretation id="interp5" emma:lang="en-US" emma:confidence="0">
                  <emma:literal>o n</emma:literal>
                </emma:interpretation>
                <emma:interpretation id="interp6" emma:lang="en-US" emma:confidence="0">
                  <emma:literal>on</emma:literal>
                </emma:interpretation>
                <emma:interpretation id="interp7" emma:lang="en-US" emma:confidence="0">
                  <emma:literal>oar</emma:literal>
                </emma:interpretation>
                <emma:interpretation id="interp8" emma:lang="en-US" emma:confidence="0">
                  <emma:literal>don</emma:literal>
                </emma:interpretation>
                <emma:interpretation id="interp9" emma:lang="en-US" emma:confidence="0">
                  <emma:literal>eon</emma:literal>
                </emma:interpretation>
              </emma:one-of>
            </emma:emma>
          </inkml:annotationXML>
          <inkml:trace contextRef="#ctx0" brushRef="#br0" timeOffset="-7031.413">339 148 234 0,'0'0'5'0,"0"0"2"0,0 0 5 16,0 0 5-16,0 0 3 15,0-12-1-15,0 12 4 16,0-9 0-16,0 9-3 16,-7-13-3-16,7 13-4 15,-9-12-4-15,9 12-2 0,0 0-1 16,-12-10-2-16,12 10 0 15,-16-10 0-15,16 10-1 16,-23-6 0-16,9 2 0 16,-8 4-1-16,3 0 0 0,-1 4 1 15,-2 6-1-15,0-1-1 16,-4 4 1-16,6-7 0 16,4 13-1-16,6-6 1 15,-3 3 0-15,4 0-2 0,-5 3 0 16,12 5 2-16,-5-2-2 15,0 3 1-15,-2-2-1 16,2-1 1-16,2 3 0 16,1-1 0-16,1-2 0 0,3-7-1 15,3-2 1-15,6 1 1 16,7-6 0-16,0 0 0 16,7-6 0-16,0-2 0 15,6-2 0-15,-1-6 1 0,-1 0-2 16,-1-2 1-16,-1 0-1 15,-5-3 1-15,-4 1-2 16,-4-1 1-16,2 3 0 16,-2-2-1-16,-5-2 1 0,-1-2 0 15,4 4 0-15,-6-5 0 16,1-2-1-16,2 0 1 16,0-3 0-16,-5 6 1 15,-2-7-2-15,4 9 0 0,-1-4 0 16,1-2 0-16,-4 8 0 15,0 12 0-15,3-22 0 16,-3 22 0-16,-10-16 0 0,10 16 0 16,-13-16 0-16,-3 9 0 15,6-6 0-15,-6 0 0 16,3 3 0-16,-3 4 0 16,0-4 0-16,-3 4 0 15,-4 2 0-15,4 4 0 0,-1 7 0 16,-5 2-2-16,-1 7 1 15,-3-2-4-15,6 11-11 16,-12-2-67-16,6 6-4 16</inkml:trace>
          <inkml:trace contextRef="#ctx0" brushRef="#br0" timeOffset="-5890.786">155 37 292 0,'0'0'7'0,"0"0"2"15,0 0 4-15,0 0 1 0,0 0 0 16,-9 6 2-16,9-6 3 15,2 17-2-15,5-7-3 16,3 12-3-16,0 7-3 16,-4 6-1-16,-2 6-1 0,-4 8-1 15,0 2-1-15,0 0-1 16,-4 3-1-16,-2-1-1 16,-4-11 0-16,10-8 2 15,-6-8 0-15,6-7 0 0,0-19 2 16,0 0-1-16,0 0 0 15,12-29 1-15,-2-3-1 16,0-10-1-16,2-5 0 16,-1-14-1-16,1 0-1 15,-5-7-1-15,-4 0 1 0,-3 2-1 16,-10 1 0-16,1 4 0 16,-5 7-1-16,5 11 1 15,-4 8 1-15,1 9 0 0,2 14-1 16,10 12 1-16,0 0-1 15,-6 16 1-15,6 13 0 16,0 8-1-16,2 10 1 16,2 4 1-16,2 10-2 0,-2 3 0 15,-2-1 0-15,2 2 0 16,2-5 0-16,-6-7 0 16,6-6 0-16,-6-7 0 15,4-12 0-15,2-8 0 0,0-7 0 16,-6-13 0-16,14 0 0 15,-7-13 0-15,2-14 0 16,0-5 0-16,-2-6 0 16,-4-10 0-16,1-11 0 0,-4-1 0 15,-4-1 0-15,-6-3 0 16,-6 9 0-16,4-2 0 16,-1 12 0-16,-1 2 0 15,2 18 0-15,2-1 0 0,4 13 0 16,6 13 0-16,-6-12 0 15,6 12 0-15,-5 10 0 16,5 9 0-16,5 3 0 16,-3 9 0-16,8 2 0 0,0 16 0 15,-4 2 0-15,7-2 0 16,-4 1 0-16,-2 4 0 16,3 2 0-16,-4-5 0 0,1-10 0 15,-7-5 0-15,3-4 0 16,-3-4 0-16,0-7 0 15,0-5 0-15,0-16 0 16,0 0 0-16,10 20-88 16,-10-20 0-16</inkml:trace>
          <inkml:trace contextRef="#ctx0" brushRef="#br0" timeOffset="-5109.502">-116 763 379 0,'0'0'4'0,"0"0"1"0,0 0 0 15,14-3 2-15,-14 3 0 16,23-9 1-16,-5-1 0 16,12 4 1-16,-2-4-3 15,4 2-2-15,2 2-1 16,1 3 0-16,-3 3-1 0,-3 0-1 15,-7 6-1-15,-2 9 1 16,-7 3-1-16,-7 1 0 16,0 10 0-16,-6 3 1 0,-6 11-1 15,-11-6 2-15,-5 4-1 16,0 8 1-16,-10-4 0 16,0 3 1-16,5-6 0 15,-1-3 0-15,5-8 0 16,7 1 0-16,7-9 1 0,5-3-1 15,10-7 1-15,13-11-1 16,1 2 0-16,10-4 0 16,2 3 0-16,5-6-2 0,0-3 1 15,-3-1-1-15,-1 4 0 16,-4 0 1-16,-3-1 0 16,-6 2 0-16,-2-2 0 15,-8 4-2-15,3 0 0 16,-13 0 0-16,16-8 0 0,-16 8 0 15,14-2 0-15,-14 2 0 16,16-6 0-16,-16 6 0 16,16-10 0-16,-16 10 0 15,0 0 0-15,16 0 0 0,-16 0-80 16,-11 0-9-16</inkml:trace>
        </inkml:traceGroup>
        <inkml:traceGroup>
          <inkml:annotationXML>
            <emma:emma xmlns:emma="http://www.w3.org/2003/04/emma" version="1.0">
              <emma:interpretation id="{B6EA6398-B4A4-4B2B-BEED-FA5BC69B016E}" emma:medium="tactile" emma:mode="ink">
                <msink:context xmlns:msink="http://schemas.microsoft.com/ink/2010/main" type="inkWord" rotatedBoundingBox="16619,10078 16581,11679 16103,11668 16141,10067"/>
              </emma:interpretation>
              <emma:one-of disjunction-type="recognition" id="oneOf2">
                <emma:interpretation id="interp10" emma:lang="en-US" emma:confidence="0">
                  <emma:literal>MJ</emma:literal>
                </emma:interpretation>
                <emma:interpretation id="interp11" emma:lang="en-US" emma:confidence="0">
                  <emma:literal>MT</emma:literal>
                </emma:interpretation>
                <emma:interpretation id="interp12" emma:lang="en-US" emma:confidence="0">
                  <emma:literal>M&amp;</emma:literal>
                </emma:interpretation>
                <emma:interpretation id="interp13" emma:lang="en-US" emma:confidence="0">
                  <emma:literal>MI</emma:literal>
                </emma:interpretation>
                <emma:interpretation id="interp14" emma:lang="en-US" emma:confidence="0">
                  <emma:literal>MA</emma:literal>
                </emma:interpretation>
              </emma:one-of>
            </emma:emma>
          </inkml:annotationXML>
          <inkml:trace contextRef="#ctx0" brushRef="#br0" timeOffset="-2984.442">-109 3181 381 0,'0'0'6'0,"0"0"-1"0,0-16 2 15,0 16 1-15,16-23 2 16,-2 9 0-16,4-4 1 16,8-2 0-16,1 5-4 15,1-1-1-15,4 3-1 0,0 3-2 16,-2 6-1-16,2 2 0 16,-9 2-1-16,-7 6-1 15,0 4 0-15,-7 6 0 0,-2 3 0 16,-7 3 0-16,0 7 1 15,-14 0-1-15,-2 3 0 16,-2 0 0-16,-5 0 0 16,0-3 1-16,0-3-1 15,7-3 0-15,7-8 0 0,2-2 0 16,7-13 1-16,4 19-1 16,8-15 1-16,2-2-1 15,4 6 0-15,-2-6 1 16,5 5-1-16,-9-4 0 0,1 3 0 15,-4 4 0-15,-9-10 0 16,16 17 0-16,-16-17 0 16,4 16 1-16,-4-16-1 0,3 15 1 15,-3-15 0-15,0 20-1 16,-3-11 2-16,-1 7-1 16,-2-2 1-16,0-2 0 15,-4 1 1-15,4 1 0 0,-4-4 1 16,-2-1-1-16,-9 0 1 15,5-3 0-15,-5-3-4 16,-2 1 0-16,-4-4 0 16,-1 0 0-16,3 0-2 15,-7-7-18-15,-7 1-66 16,13 0-2-16</inkml:trace>
          <inkml:trace contextRef="#ctx0" brushRef="#br0" timeOffset="-1812.553">343 4295 278 0,'0'0'5'0,"0"0"5"16,0 0 4-16,0 0 2 15,0 0 1-15,0 0 2 0,-4 15 1 16,4-15 1-16,-23 16-5 16,7-6-5-16,-10 6-2 15,1 4-3-15,-14-1-1 16,4-3-2-16,-1 4 1 0,-3-5-1 15,7 0 0-15,0-7 0 16,6-2 1-16,4-2-1 16,6-4 0-16,6-4 0 0,10 4-1 15,-9-22 0-15,9 6 0 16,0 0-1-16,2-6 0 16,5-1 0-16,3-7-1 15,-1 5 0-15,2-6 0 16,-2-9 0-16,0 1 0 0,1-2 0 15,3 0 0-15,-3 2-1 16,-1 7 1-16,-2 3 0 16,-1 6 0-16,1 7 0 15,0 4 0-15,-7 12 0 0,0 0-1 16,0 0 1-16,0 0 1 16,0 0-1-16,5 16 1 15,-5-4-1-15,0 5 1 16,7-1 0-16,2 6 1 0,-2 1-1 15,-3 9 1-15,1 0 1 16,6 0-1-16,-6 3 0 16,2 4 0-16,-3 3 1 0,1-2-2 15,0 3 1-15,-3-4-2 16,2-2 1-16,-1-1-1 16,0-3 0-16,1-4-4 15,8 2-11-15,-12-5-69 16,6 0-3-16</inkml:trace>
        </inkml:traceGroup>
      </inkml:traceGroup>
    </inkml:traceGroup>
  </inkml:traceGroup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4:15.4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469798-58F2-4F54-A11C-617BFBFE781A}" emma:medium="tactile" emma:mode="ink">
          <msink:context xmlns:msink="http://schemas.microsoft.com/ink/2010/main" type="inkDrawing" rotatedBoundingBox="16519,4402 22918,4345 22919,4535 16521,4593" semanticType="underline" shapeName="Other">
            <msink:sourceLink direction="with" ref="{CD9EEBFD-5E6E-4533-9D4C-7C6404ABCC50}"/>
            <msink:sourceLink direction="with" ref="{C7BEBA41-502C-4D0D-B515-BE31A03400F2}"/>
          </msink:context>
        </emma:interpretation>
      </emma:emma>
    </inkml:annotationXML>
    <inkml:trace contextRef="#ctx0" brushRef="#br0">-6 202 22 0,'0'0'29'0,"0"0"7"15,0 0 4-15,0 0-1 16,0 0-3-16,0 0-6 16,0-9-4-16,0 9-4 0,0 0-4 15,0 0-6-15,0 0-4 16,0 0 1-16,10-14-2 16,-10 14-2-16,0 0 0 15,20 0-1-15,-8 0-1 16,-12 0 1-16,27 0 0 0,-11 0 0 15,3 0 1-15,-3 0 0 16,4 0-1-16,1 0 0 16,2 0 1-16,3-2-1 15,-4 2-2-15,5-3 1 0,-1-4-1 16,2 3 1-16,1-2-1 16,1 0 0-16,-2-1 0 15,-1 1 0-15,-2 0 1 16,-2-1-2-16,2 7 0 0,-2-3 0 15,-4 3 0-15,0 0-1 16,1 0 1-16,-1 0 0 16,-3 0-1-16,0 0 1 0,0 3 0 15,4 4-1-15,-1-7 1 16,-3 0-1-16,4 3 1 16,-8-3 0-16,4 0 0 15,0 0 0-15,0 0-1 0,-2 3 0 16,-5 0 1-16,7 3 0 15,-6-2 0-15,6-2-1 16,4 2 0-16,-2 0 1 16,3-4 0-16,-3 0 0 15,5 0 0-15,0 0 1 0,2 0-1 16,-6 0 0-16,4-4 0 16,6 4 1-16,-10 0-2 15,4 0 0-15,2 0 1 16,-4 0-2-16,1 0 1 0,-3 0 1 15,7 4-1-15,-4-4 0 16,1 0 1-16,0 0 0 16,5-4 1-16,2 4 0 15,-5-4-1-15,5 4 0 0,-5-2 1 16,7 2-1-16,-6 0 0 16,-4 0 0-16,1 0-1 15,-7 0 0-15,0 0 0 16,0 2 1-16,1 2-1 0,-1 0 0 15,0-4 1-15,0 0-1 16,9 0 0-16,-2 2 1 16,-3 2 0-16,8-4-1 15,-5 0 0-15,3 0 1 0,-4 2-1 16,8-2 1-16,-14 5 0 16,3-5-1-16,3 0 1 15,1 0 0-15,-4 3-1 16,1-3 1-16,3 2-1 0,2-2 1 15,-2 0 0-15,3 0-1 16,-8 4 2-16,2-4-2 16,-1 0 1-16,-3 0 1 0,-2 0-1 15,-14 0 1-15,12 0-2 16,-12 0 1-16,16 0-1 16,-16 0 1-16,17 0-1 15,-17 0 0-15,10 7 1 16,-10-7-1-16,22 0 1 0,-22 0 0 15,17 0 2-15,-17 0-3 16,18-11 1-16,-8 6 1 16,6 5-2-16,-16 0 1 15,23-5-1-15,-5 3 0 0,2-2-1 16,3 4 1-16,-4-2 1 16,1 2-2-16,-1 0 1 15,6-4 0-15,5 0 1 16,-11 2-1-16,3-2 0 0,-6 4 0 15,7 0 0-15,0 0 1 16,-7 0-1-16,3 0 0 16,-3 4 0-16,4-4 0 15,3 2 0-15,2-2 0 0,1 0 2 16,-3 0-3-16,2 0 1 16,0 0 1-16,2 0-1 15,-1 0 0-15,-3 0 0 16,-2 0 1-16,8 4-3 15,-3-4 2-15,1 4 1 0,-6-4-2 16,6 0 1-16,-6 0 0 16,2 0 0-16,3 0 0 15,-3 2 0-15,-1-2 0 0,1 0 0 16,0 6 0-16,-4-6 1 16,6 5-1-16,-2-5 0 15,9 0 0-15,0 0 1 16,-5 0-1-16,1 0 1 0,2-7-1 15,5 7 0-15,3-4 1 16,-1 4-1-16,0 4 0 16,2-4 0-16,16 2 0 15,-7 8 0-15,17-2 0 16,-11-2 0-16,4 1 0 0,4-5 0 16,6-2 0-16,-1 4 0 15,-9 0 1-15,10-4 0 16,-4 0-1-16,3-4 0 0,5 4 1 15,-4-4 0-15,-1 4-1 16,-3-2 0-16,11-3 0 16,-10 5 0-16,6-2 0 15,-14-4 1-15,1-2-2 0,6 6 2 16,-11-8-1-16,2 6 0 16,-7 2 0-16,-4-8 1 15,-1 10-1-15,-2 0-1 16,1-4 1-16,-3 4 0 0,0 0 0 15,-7 0 0-15,3-3 0 16,1 3 0-16,3 0 1 16,-7-9-1-16,-7 9 1 15,4-10-1-15,0 10 0 16,-10 0 0-16,1 0 1 0,-1 0-1 16,1-3 0-16,-1 3-1 15,1 0 1-15,-2 3 1 16,1-3-2-16,4 0 1 0,-3-6 2 15,6 3-2-15,-1 0 0 16,1-7 0-16,0 4 0 16,9-4-1-16,1 6 2 15,-7 2-1-15,7-4-1 0,-8 2 1 16,11-2 0-16,-10 2 0 16,3 1 0-16,-9 0 1 15,-1-8-1-15,-2 1 0 16,-2 10 0-16,-18 0 0 0,21-2 0 15,-9-2 0-15,1 4 0 16,0-6-1-16,-13 6 1 16,17 4 0-16,-17-4-2 15,18 0-2-15,-18 0-9 16,10-26-63-16,-10 26-11 0</inkml:trace>
  </inkml:traceGroup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4:23.5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3A0F78-CF5A-41A9-8704-B758D81F30C7}" emma:medium="tactile" emma:mode="ink">
          <msink:context xmlns:msink="http://schemas.microsoft.com/ink/2010/main" type="inkDrawing" rotatedBoundingBox="12490,10388 14099,9010 15017,10082 13408,11460" rotationAngle="1576151516" semanticType="enclosure"/>
        </emma:interpretation>
      </emma:emma>
    </inkml:annotationXML>
    <inkml:trace contextRef="#ctx0" brushRef="#br0">1527 192 213 0,'0'0'6'0,"-11"-12"0"16,11 12 4-16,-26-17 0 15,8 11 2-15,-14 0 2 0,-7 2 1 16,-10-5 2-16,-6 6-5 16,-6 3 0-16,0 0-1 15,-3 0-1-15,-4 0-1 16,6 3 0-16,-2-3-1 0,3 7-1 16,2-1-1-16,5 10-2 15,-4 0 0-15,7 6-2 16,3 4 1-16,2 7-1 15,1-5 0-15,6 11-1 0,4-8 2 16,3 6-1-16,2-5 1 16,2 2 1-16,-1-2-1 15,3 4 1-15,-3-1-1 16,0 3 1-16,0 5-1 0,-1-1 1 16,2 2-2-16,-1-2 1 15,3 7-2-15,4-9 1 16,3 6-1-16,3-1 0 15,2-7 0-15,8 4 0 0,6-3 0 16,0-4 0-16,9 4 0 16,7-5 0-16,-2 3 1 15,2 0-1-15,-3-2 0 16,-1 4 0-16,4 3 0 0,0-4-1 16,0 3 1-16,7 2-1 15,0-4 1-15,2-4-1 16,12-3 1-16,0 1-1 15,9-11 1-15,2-3 0 0,4-6 1 16,6-4-1-16,-1-6 0 16,1-3 0-16,4-3 1 15,-5-3-1-15,5-7 0 16,2-3 1-16,-6 0-2 0,4-6 1 16,-1-3 0-16,0-5 0 15,4 1 0-15,-4-3 0 16,3-10-1-16,-2 1 1 15,2-4 0-15,-6-8 0 0,1 2 0 16,-6-9 0-16,-1-1 0 16,-10-6 0-16,-3-5 0 15,0 0-1-15,-14-13 1 16,1 2-1-16,-10-3 1 0,0-8-1 16,-12 0 1-16,-1 2-1 15,-10 6 0-15,-9 2-1 16,-12 6 0-16,-15 19-2 15,-11 10-2-15,-17 10-5 0,-9 30-10 16,-21 5-20-16,-14 27-44 16,8 22-1-16</inkml:trace>
  </inkml:traceGroup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9:41.4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9EEBFD-5E6E-4533-9D4C-7C6404ABCC50}" emma:medium="tactile" emma:mode="ink">
          <msink:context xmlns:msink="http://schemas.microsoft.com/ink/2010/main" type="inkDrawing" rotatedBoundingBox="21635,4656 22603,2416 24248,3127 23279,5367" hotPoints="23966,3992 22905,5054 21843,3992 22905,2931" semanticType="enclosure" shapeName="Circle">
            <msink:destinationLink direction="with" ref="{59469798-58F2-4F54-A11C-617BFBFE781A}"/>
          </msink:context>
        </emma:interpretation>
      </emma:emma>
    </inkml:annotationXML>
    <inkml:trace contextRef="#ctx0" brushRef="#br0">1037 494 188 0,'0'0'7'0,"0"0"3"16,0-15 7-16,0 5 1 0,0 10 2 16,3-22 6-16,-1 13-2 15,-2-5 2-15,0 14-6 16,7-19-1-16,-7 19-6 0,0 0-1 15,0 0 0-15,-9 0-6 16,-5-3 1-16,-7 3 2 16,-6 3-3-16,-5-1-1 15,0-2 2-15,-3 5-3 16,-1-2-2-16,4 6 1 16,-6 5 0-16,6-5-3 0,-2 4 2 15,-1-4-1-15,1 16 0 16,1-9 1-16,-9 11 0 15,3-9 0-15,7 2-1 0,-10 12 3 16,3-4-2-16,0 9 0 16,2-11 0-16,7 6 0 15,1-14 0-15,1 20 0 16,5-5 0-16,3-9-1 0,4 3 1 16,0-2-1-16,3 8 1 15,-7 3-1-15,8-4 1 16,-1 2-1-16,-3 2 1 15,0 13 0-15,-3-5 0 0,3 1 0 16,0 0-2-16,5-13 0 16,6 16 0-16,-2-12 0 15,0 6 0-15,5-8 0 16,2 7 0-16,2-4 0 16,1 8 0-16,1 14 0 0,-4-9 0 15,7 7 0-15,-7-2 0 16,5 6 0-16,-1-5 0 15,3 7 0-15,-2-14 0 0,15-8 0 16,6 1 0-16,-1-4 0 16,11-1 0-16,3-5 0 15,5 2 0-15,11-8 0 16,3 3 0-16,4 1 0 0,6-9 0 16,18-8 0-16,-4-3 0 15,3-8 0-15,3 2 0 16,-1-8 0-16,4-15 0 15,-8-6 0-15,1-7 0 16,-13-3 0-16,3-10 0 0,-3 0 0 16,0-10 0-16,-6 1 0 15,-1-7 0-15,-7-7 0 16,-2-13 0-16,-4-5 0 16,-2-1 0-16,-11-9 0 0,-5-10 0 15,-7 1 0-15,-7 1 0 16,-5-2 0-16,-5 7 0 15,-9-1 0-15,-9 1 0 0,-11 6 0 16,-9 7 0-16,-4-1 0 16,-15 2 0-16,-6 5 0 15,-14-3 0-15,1 6 0 16,-4 13 0-16,-4 0 0 0,-13 6 0 16,-4 13 0-16,5 14 0 15,2 23 0-15,-4 8 0 16,1 20 0-16,5 18 0 15,6 16 0-15,6 37 0 16,36 11-87-16,-24 17-5 0</inkml:trace>
  </inkml:traceGroup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9:42.6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7DDFCA-0C01-467E-8242-A8B9551C7ED5}" emma:medium="tactile" emma:mode="ink">
          <msink:context xmlns:msink="http://schemas.microsoft.com/ink/2010/main" type="inkDrawing" rotatedBoundingBox="21025,6245 21957,4776 23201,5565 22269,7034" hotPoints="22853,5939 22052,6741 21251,5939 22052,5138" semanticType="enclosure" shapeName="Circle"/>
        </emma:interpretation>
      </emma:emma>
    </inkml:annotationXML>
    <inkml:trace contextRef="#ctx0" brushRef="#br0">905 147 281 0,'0'0'8'0,"0"0"3"0,-7-19 1 15,7 19 2-15,-12-22 0 16,2 9 2-16,-6-3 1 0,-6 0 1 16,-8 1-7-16,-2 1-3 15,-7 8 0-15,-5 2-1 16,-8 4-1-16,-3 8 1 15,-3 10 0-15,7 7-1 16,-11 11-1-16,5 6 0 0,-2 6-1 16,1 13-1-16,13 4 1 15,-4 4-1-15,8 8-2 16,2-1 1-16,11-1-1 16,12 6 1-16,0-2 0 0,9-7 1 15,7 6-1-15,7-5 0 16,11-3 1-16,5 4-1 15,16-12 1-15,3 0 0 16,6-5-1-16,9-2 0 0,14-7 1 16,1-6 0-16,-1-9-3 15,12-14 0-15,-2-10 0 16,3-6 0-16,0-6 0 0,2-23 0 16,-4-3 0-16,-2-16 0 15,7 1 0-15,-13-12 0 16,4-1 0-16,-9-11 0 15,6-3 0-15,-20-4 0 0,-1-11 0 16,-9-4 0-16,-12-10 0 16,-8-3 0-16,-18 3 0 15,-3 1 0-15,-18-1 0 16,-15 7 0-16,-9 14 0 16,-17 5 0-16,-16 20 0 0,-13 15 0 15,-15 3 0-15,-11 27 0 16,-9 9 0-16,-7 27 0 15,1 4-12-15,-24 39-75 16,23 17-3-16</inkml:trace>
  </inkml:traceGroup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9:44.3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BEBA41-502C-4D0D-B515-BE31A03400F2}" emma:medium="tactile" emma:mode="ink">
          <msink:context xmlns:msink="http://schemas.microsoft.com/ink/2010/main" type="inkDrawing" rotatedBoundingBox="17475,4900 18673,4120 19266,5031 18068,5811" hotPoints="18989,4960 18357,5593 17724,4960 18357,4328" semanticType="enclosure" shapeName="Circle">
            <msink:destinationLink direction="with" ref="{59469798-58F2-4F54-A11C-617BFBFE781A}"/>
          </msink:context>
        </emma:interpretation>
      </emma:emma>
    </inkml:annotationXML>
    <inkml:trace contextRef="#ctx0" brushRef="#br0">1130 51 235 0,'0'0'9'0,"0"0"4"0,0-12 3 16,0 12 3-16,-16-13-1 15,7 7 1-15,-14-1 1 16,-9 1 0-16,-6 3-6 0,-5-1-6 16,-7 4-3-16,-5-2-1 15,-7 2-1-15,-5 9 1 16,-4-6-1-16,3 10 1 15,-6 0 0-15,3 11 0 0,0 2 0 16,0 5 1-16,6 0-2 16,8 10 1-16,6 8 1 15,3-1-2-15,11 6 1 16,12 5 0-16,9 5 1 16,9 7-1-16,4-5 2 0,6 12-2 15,10-5-1-15,10 1 1 16,-1 0-2-16,10-3 0 15,7-9 0-15,9-15 0 16,11-5 0-16,11-20-1 0,5-2 1 16,8-20 1-16,13-10 0 15,5-19 1-15,2-12-2 16,-4-6 0-16,-5-10 0 0,-7 0 0 16,-6-14-2-16,-10-2 0 15,-16-5 0-15,-4 1 0 16,-22 6 0-16,-10-8 0 15,-12 5-3-15,-7-1 1 0,-19 19-1 16,-17 4-2-16,-9 12 0 16,-16 22-3-16,-17 8-4 15,-9 29-18-15,-6 17-54 16,-19 25 2-16</inkml:trace>
  </inkml:traceGroup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4:24.2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3BF699-0F00-4668-B6BE-475A26B38AEB}" emma:medium="tactile" emma:mode="ink">
          <msink:context xmlns:msink="http://schemas.microsoft.com/ink/2010/main" type="inkDrawing" rotatedBoundingBox="12469,12057 13639,10624 14758,11538 13588,12971" hotPoints="14340,11750 13529,12561 12718,11750 13529,10939" semanticType="enclosure" shapeName="Circle"/>
        </emma:interpretation>
      </emma:emma>
    </inkml:annotationXML>
    <inkml:trace contextRef="#ctx0" brushRef="#br0">1252 1551 194 0,'0'0'3'0,"-16"-6"1"16,-3 2 2-16,-4-2 3 15,-12-4 4-15,-10 1 1 0,-7 2 1 16,-6 0 0-16,-4 7-1 16,2 0 0-16,-8 14-4 15,3 5-2-15,1 6-2 16,2 9-1-16,2 3-1 16,-2 8 1-16,-2 13 0 0,-3 6-1 15,5 7 0-15,1 9 0 16,-4 7 0-16,10 3 1 15,4 2-2-15,6 2 0 16,3-1 0-16,17-1 1 0,9-4 1 16,12-2 0-16,8-6 0 15,14-5 0-15,21-5 1 16,10-5-1-16,15-14 0 0,10-11-2 16,17-9 0-16,5-13 0 15,8-4-1-15,8-14 0 16,1-10 0-16,-1-12 0 15,5-9-1-15,-9-6 0 0,-4-11 0 16,-8-4 0-16,-9-6 2 16,-9-6-3-16,-14-3 1 15,-11-7 0-15,-16-3 1 16,-7-1 0-16,-14-6 1 16,-16 2-2-16,-7-4 1 0,-18 6 0 15,-14 1-2-15,-16 7 0 16,-12 10-4-16,-14 11-2 15,-10 22-7-15,-15 13-6 16,-6 16-19-16,2 23-42 0,-19 21-3 16</inkml:trace>
  </inkml:traceGroup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7:47.1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C6A5D1-AC3F-4488-A403-A6912D9CA7AE}" emma:medium="tactile" emma:mode="ink">
          <msink:context xmlns:msink="http://schemas.microsoft.com/ink/2010/main" type="inkDrawing" rotatedBoundingBox="7625,1936 10650,1928 10651,2000 7626,2007" semanticType="callout" shapeName="Other"/>
        </emma:interpretation>
      </emma:emma>
    </inkml:annotationXML>
    <inkml:trace contextRef="#ctx0" brushRef="#br0">0 75 354 0,'0'0'5'0,"0"0"2"0,0 0 3 16,0 0 2-16,5-10 1 15,8 4 0-15,6-4 2 16,4 3 0-16,9-2-4 15,7 2-2-15,6 1-2 0,1 2-2 16,5 0 0-16,0 4-2 16,4 0 0-16,0 4-1 15,6 0 0-15,-6 2 0 16,6-4-1-16,-6 8 1 0,0-6-1 16,0 3 0-16,0-1 0 15,-5 0 0-15,5-2 1 16,0-4-1-16,3 4 0 15,4-2 0-15,-7-2 0 0,9 0 0 16,-2 0 1-16,-2 0 0 16,8 0-2-16,-7 0 0 15,4-2 0-15,-4-2 0 16,0 4 0-16,4-4 0 0,-8 2 0 16,5 2 0-16,-7 0 0 15,3 0 0-15,-4 0 0 16,4 2 0-16,-6 2 0 15,6 2 0-15,-3-2 0 16,0-4 0-16,3 0 0 0,-1 0 0 16,-2 0 0-16,0-6 0 15,0-2 0-15,-4 2 0 16,-3 2 0-16,0-2 0 0,-5-1 0 16,2 5 0-16,-9-6 0 15,-1 6 0-15,-6-4 0 16,-3 2 0-16,-6 0 0 15,-2 4 0-15,-1-2 0 0,-17 2 0 16,18-8 0-16,-18 8 0 16,14 0 0-16,-14 0 0 15,0 0 0-15,0 0 0 0,0 0 0 16,0 0 0-16,0 0 0 16,0 0 0-16,0 0 0 15,-14 4 0-15,14-4-28 16,-18 10-60-16,-5-6-3 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35.5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C2CC11-49C1-4D3D-9CB1-B39AC8AE9E9B}" emma:medium="tactile" emma:mode="ink">
          <msink:context xmlns:msink="http://schemas.microsoft.com/ink/2010/main" type="inkDrawing" rotatedBoundingBox="14580,4792 17810,3762 18502,5929 15271,6960" semanticType="enclosure" shapeName="Other"/>
        </emma:interpretation>
      </emma:emma>
    </inkml:annotationXML>
    <inkml:trace contextRef="#ctx0" brushRef="#br0">2425 160 224 0,'0'0'7'0,"0"0"2"16,0 0 4-16,-11-12 1 15,-1 6 2-15,-4-7 2 16,-4 0 0-16,-8 0 2 0,-4 3-4 16,-11-5-1-16,1-3-4 15,-3-4 1-15,-3 13-3 16,-10-1-3-16,-4 1 1 15,5 2-3-15,2 1-2 0,-3 3 0 16,3 3-1-16,-5 9-1 16,1 1 1-16,1 2 0 15,3 1-1-15,-2-1 2 16,-1 3 0-16,3 4 0 0,-7-6 1 16,1-3 0-16,-4 5-2 15,10 1 2-15,-5 0-1 16,-2-1-2-16,1 1 1 15,0 8 0-15,2-1-1 0,9 5 2 16,-5 7-1-16,4 4-1 16,2 6 1-16,-3-1 2 15,7 15-1-15,0-5 1 16,-3 8 0-16,0 2-1 0,5-1 1 16,-5 5 0-16,6 4 0 15,-3 1 0-15,0 1-2 16,6-4 1-16,7 5-1 15,-4-5 0-15,11 7 0 0,6-10 0 16,5 8 0-16,8-12-1 16,6 9 1-16,4-10 0 15,8 7 0-15,8-5 1 16,3-7 0-16,5 7-2 0,8-16 2 16,3 8-1-16,5-9 0 15,4 2 0-15,1-7-1 16,6-8 1-16,9 2-1 0,4-3 1 15,3-5-1-15,10 1 2 16,2-10 0-16,11-5-1 16,2-5 1-16,7-9 0 15,1 0-1-15,2-9 1 16,-3-1 0-16,7-6-2 0,-4-4 0 16,-3 1 0-16,4 4 0 15,-8-1 0-15,2-5 0 16,-5 3 0-16,-3-6 0 15,-6 5 0-15,0 1 0 0,-7-5 0 16,-5-3 0-16,-8-3 0 16,4-3 0-16,-2 0 0 15,-9-7 0-15,2 1 0 16,-7-3 0-16,0-10 0 0,-2-2 0 16,-3-7 0-16,-6-2 0 15,-2-1 0-15,-3 0 0 16,-7-6 0-16,7-5 0 15,-7 0 0-15,-7 0 0 0,-9 1 0 16,-9-8 0-16,0 0 0 16,-7-1 0-16,-14-9 0 15,-7 8 0-15,-11 6 0 16,-11 0 0-16,1 1 0 0,-3 1 0 16,-4 7 0-16,-8 7 0 15,-8 13 0-15,-2 14 0 16,-10 3 0-16,-1 15-5 15,-21 14-12-15,2 10-69 0,-19 41-2 16</inkml:trace>
  </inkml:traceGroup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7:50.0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623E39-0FA5-4684-B722-AAE386F1F56B}" emma:medium="tactile" emma:mode="ink">
          <msink:context xmlns:msink="http://schemas.microsoft.com/ink/2010/main" type="inkDrawing" rotatedBoundingBox="12108,1939 14838,1936 14839,1975 12108,1977" shapeName="Other"/>
        </emma:interpretation>
      </emma:emma>
    </inkml:annotationXML>
    <inkml:trace contextRef="#ctx0" brushRef="#br0">0 0 332 0,'0'0'6'0,"0"0"3"0,0 0 3 16,0 0 2-16,0 0 0 15,0 0 1-15,12 0 1 0,4 4 0 16,4-4-6-16,3 0-2 15,12 4-2-15,3-4-2 16,13 6-1-16,11-4 0 16,9 6-1-16,12-6 0 15,11 2 0-15,7-1-1 0,7-3 1 16,-1 4 1-16,6-4-1 16,0 0 0-16,-8 0 0 15,-1 0-1-15,-4 0 0 16,-3 0 0-16,-4 0 0 0,-3 0-1 15,-7 0 1-15,4 0 1 16,-6 0-1-16,1 0 1 16,-6-4 1-16,-5 1-1 15,-3-1 1-15,-3 2 1 0,-1-1-1 16,-4-2-3-16,-1-1 0 16,-4 4 0-16,-6 2 0 15,-12 0 0-15,2-4 0 16,-7 4 0-16,-5 0 0 0,-6 0 0 15,-7 0 0-15,-14 0 0 16,16 0 0-16,-16 0 0 16,0 0 0-16,9 6-18 15,-9-6-67-15,0 0-2 16</inkml:trace>
  </inkml:traceGroup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7:59.9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541C08-381A-4E29-8A48-5413FF80EDAF}" emma:medium="tactile" emma:mode="ink">
          <msink:context xmlns:msink="http://schemas.microsoft.com/ink/2010/main" type="inkDrawing" rotatedBoundingBox="5306,3336 13496,3070 13503,3308 5314,3574" semanticType="underline" shapeName="Other">
            <msink:sourceLink direction="with" ref="{CA379AF2-F30C-4B58-B8D3-169482BE135F}"/>
            <msink:destinationLink direction="with" ref="{DC4C84E1-74DB-4233-A416-67EF6DF267BB}"/>
          </msink:context>
        </emma:interpretation>
      </emma:emma>
    </inkml:annotationXML>
    <inkml:trace contextRef="#ctx0" brushRef="#br0">0 218 312 0,'0'0'6'0,"0"0"3"0,13-6 2 16,0-4 1-16,3 4 1 16,6-4 1-16,8 0 1 0,5 6 0 15,4 2-6-15,9 2-3 16,9 2-2-16,5 16-1 15,9 0-1-15,7 4 1 16,9-2-1-16,3-2 0 0,13 3 1 16,0-9 0-16,10-6 0 15,6 2 0-15,0-8 0 16,3 0 0-16,2 0-1 16,-5 0 0-16,-1 0 1 15,-1 0 0-15,-1 2 0 0,3 2 0 16,-1 2 0-16,2-6 0 15,10 4 1-15,1-4 1 16,4-6-1-16,4-4 0 0,0 0 0 16,6-4 0-16,-3 7-1 15,0-1 0-15,-7 0-1 16,3 6-2-16,-2-6 0 16,-1 8 0-16,0-2 0 0,1-2 0 15,-8 4 0-15,1-2 0 16,4-8 0-16,-2 3 0 15,2-2 0-15,2 0 0 16,-6-1 0-16,4 1 0 0,7-1 0 16,0 0 0-16,-2 0 0 15,0 1 0-15,-5-1 0 16,-1 0 0-16,4 0 0 16,-12-2 0-16,2-1 0 15,-13 0 0-15,-1 1 0 0,-2 2 0 16,-6 0 0-16,-8 4 0 15,1-4 0-15,-4 4 0 16,-3 0 0-16,-9 1 0 16,3 3 0-16,-10-1 0 0,-6 3 0 15,-3 0 0-15,-11 0 0 16,-3 0 0-16,-2 0 0 16,-1 0 0-16,-7 0 0 15,2 0 0-15,-4 0 0 0,3 0 0 16,-7-3 0-16,-3 3 0 15,-7-8 0-15,2 8 0 16,-15-2 0-16,2 2 0 16,-14 0 0-16,16-8 0 0,-16 8 0 15,0 0 0-15,0 0 0 16,0 0 0-16,0 0 0 16,0 0 0-16,0 0 0 15,0 0 0-15,0 0 0 0,0 0-12 16,9 0-78-16,-16 0-2 15</inkml:trace>
  </inkml:traceGroup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00.2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4C84E1-74DB-4233-A416-67EF6DF267BB}" emma:medium="tactile" emma:mode="ink">
          <msink:context xmlns:msink="http://schemas.microsoft.com/ink/2010/main" type="inkDrawing" rotatedBoundingBox="10060,3559 10182,4233 10077,4252 9955,3578" semanticType="callout" shapeName="Other">
            <msink:sourceLink direction="with" ref="{8C541C08-381A-4E29-8A48-5413FF80EDAF}"/>
          </msink:context>
        </emma:interpretation>
      </emma:emma>
    </inkml:annotationXML>
    <inkml:trace contextRef="#ctx0" brushRef="#br0">5203 1512 354 0,'0'0'6'16,"-13"0"3"-16,1 0 1 16,-2 7 3-16,2-1 0 15,-1 4 0-15,-1 4 3 0,5 11 1 16,9 0-5-16,0 7-2 16,16 11 0-16,0 1 0 15,0 10-2-15,7 2-1 0,-4-2-4 16,1 4-3-16,-4-3 0 15,-7-5 0-15,-2 3 0 16,-7 8-73-16,7-28-17 16</inkml:trace>
  </inkml:traceGroup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20.1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7E3AA5-C1BE-4B01-998F-D0863AD36429}" emma:medium="tactile" emma:mode="ink">
          <msink:context xmlns:msink="http://schemas.microsoft.com/ink/2010/main" type="inkDrawing" rotatedBoundingBox="10321,6504 15290,8513 14868,9557 9899,7549" semanticType="callout" shapeName="Other">
            <msink:sourceLink direction="with" ref="{6883D8C6-3278-4468-9B25-B394D85FA11A}"/>
            <msink:sourceLink direction="with" ref="{1B376E29-36A9-4362-B17F-96952BCB0EF1}"/>
          </msink:context>
        </emma:interpretation>
      </emma:emma>
    </inkml:annotationXML>
    <inkml:trace contextRef="#ctx0" brushRef="#br0">0 72 290 0,'0'0'5'0,"0"0"2"16,12-10 1-16,8 4 3 15,10-2 0-15,7-1 1 0,11 0 1 16,18-4 0-16,8 7-3 15,9 0-2-15,11 6-2 16,-4 0-2-16,1 0-1 0,-8 9 0 16,-3 4-1-16,-9 2-1 15,-9 9 1-15,-11 1-1 16,-8 1-1-16,-6 9 0 16,-7 0 1-16,-11 8 0 0,-6 7 0 15,-4 2-1-15,-2 9 1 16,-7 3 0-16,0 4 0 15,-9 6 0-15,2 2 0 16,4 1 0-16,-1-3 0 0,2 4 2 16,2-5-1-16,9 1 2 15,7-7 1-15,7-2-1 16,0-7 1-16,5-7-1 16,1-3 1-16,10-3-2 15,-4-13 1-15,8-3-2 0,1-3 0 16,8-7 1-16,6-3-1 15,9-3 1-15,8-3 0 16,8-4-1-16,8-4 1 16,8 6 0-16,5-8-1 0,6 4 0 15,2 2 0-15,7-6-1 16,3 3 0-16,2 3 0 16,0 0-1-16,9 1 0 0,-2 0 1 15,5 2-1-15,3 1 1 16,-1 2 0-16,2 1 0 15,0 3 1-15,-4 0-1 16,3 4 0-16,-7-1 1 0,-4 1-1 16,-8-1 0-16,-8 3 0 15,-2-3-1-15,-13 1 0 16,-10-1 0-16,-12 3-1 16,-15-2-3-16,-5 2-8 15,-23-10-29-15,-9 10-43 0,-14 2-3 16</inkml:trace>
  </inkml:traceGroup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21.0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1443F9-860D-4FB6-B861-AFB317F2AE02}" emma:medium="tactile" emma:mode="ink">
          <msink:context xmlns:msink="http://schemas.microsoft.com/ink/2010/main" type="inkDrawing" rotatedBoundingBox="10677,10120 15219,9522 15225,9569 10683,10167" semanticType="underline" shapeName="Other">
            <msink:sourceLink direction="with" ref="{29544667-93C3-4CB0-B14B-7608BD7B57BA}"/>
            <msink:sourceLink direction="with" ref="{F86F7110-9573-4493-A0AD-78D45DB5BEB4}"/>
          </msink:context>
        </emma:interpretation>
      </emma:emma>
    </inkml:annotationXML>
    <inkml:trace contextRef="#ctx0" brushRef="#br0">0 616 231 0,'0'0'3'0,"0"0"5"0,0 0 2 15,0 0 4-15,0 0 3 16,0 0 2-16,0 0 2 16,10 4 0-16,2-4-3 0,8 0-1 15,9-4-4-15,13-2-4 16,6-6-2-16,14 2-2 16,7-6-2-16,16 4 0 15,5-4-1-15,10-1 0 0,6 3 0 16,11 2 0-16,2-4 0 15,10 1 0-15,2-2 1 16,4-1 1-16,7 1-2 0,1-2 2 16,-1-2-1-16,-2 3 0 15,6-1 0-15,-7 0 0 16,-4 3-1-16,-6 2 0 16,-3-1-2-16,-4 3 1 0,-10-2 0 15,1 6-1-15,-6 0 0 16,-4-5 0-16,-4 3 1 15,-2 1-1-15,-6-1 1 16,-4 0-1-16,3 1 1 16,-10-4-1-16,1 3 1 0,-1-2 0 15,-5-1 0-15,-5-1 1 16,1-2 0-16,-3 4-1 16,-7-1 0-16,-2 0 1 15,-11 3-1-15,-4-2 0 0,-1 6 0 16,-11-1-1-16,0 4 1 15,-6 0-1-15,-7 0 0 16,-3 0 1-16,4 3 0 16,-11-4 1-16,5 4-1 0,-14 0 1 15,12-2 0-15,-12 2 0 16,0 0 0-16,0 0-1 16,0 0 0-16,13 0 0 0,-13 0-1 15,0 0 0-15,0 0-3 16,0 0-5-16,0 0-15 15,-23-4-59-15,23 4-2 16</inkml:trace>
  </inkml:traceGroup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22.1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D15A60-13B2-470E-97C4-1B86704E9005}" emma:medium="tactile" emma:mode="ink">
          <msink:context xmlns:msink="http://schemas.microsoft.com/ink/2010/main" type="inkDrawing" rotatedBoundingBox="9811,12980 15047,9181 15877,10324 10641,14123" semanticType="underline" shapeName="Other">
            <msink:sourceLink direction="with" ref="{29544667-93C3-4CB0-B14B-7608BD7B57BA}"/>
            <msink:sourceLink direction="with" ref="{23D146D3-1260-476A-8686-FE1BA699EEC0}"/>
          </msink:context>
        </emma:interpretation>
      </emma:emma>
    </inkml:annotationXML>
    <inkml:trace contextRef="#ctx0" brushRef="#br0">0 3452 333 0,'0'0'3'16,"0"0"2"-16,14 0 1 16,-14 0 0-16,0 0 1 15,16 0 1-15,-16 0 1 0,16 0 2 16,-3 0-3-16,-1 3-1 15,11 1 1-15,12-2 0 16,8-2 1-16,15-2 1 16,13-15-1-16,9-2 0 0,10-10-1 15,13-6-1-15,7-10 0 16,3-3-2-16,-1-7-1 16,5-3-2-16,-5 0 0 15,-2-3-1-15,-4 3 0 0,-9-6-1 16,-8 1 0-16,-1-6 1 15,-17-1 0-15,-10-7 0 16,-12 0-1-16,-11-3 0 0,-12-7-1 16,-13 4 0-16,-10-1 0 15,-10-1 0-15,-9 0-1 16,-9 4 0-16,-5 1 0 16,-2 0 0-16,0 2 0 0,4 5 1 15,-2 3 0-15,7 6 0 16,5 3 0-16,2 6 0 15,2 4 2-15,2 4-1 16,-1 10 0-16,3 2 0 16,0 6 0-16,4 3 0 0,2 0 0 15,4 4-1-15,4 0 1 16,15-1-1-16,10-3 1 16,13 3-1-16,13-5 0 15,12-5 0-15,17 5 1 0,13-9-1 16,9 3 1-16,10-4 0 15,10-1-1-15,10-3 1 16,5 0 1-16,7 1-1 16,6-4 1-16,9 0 0 0,-2 0 0 15,-1-4 0-15,1 4 0 16,0 4 1-16,-3-4-1 16,-2 6 0-16,-2 2 0 0,-9-2 0 15,-1 3-1-15,-2 4 0 16,-4 0 0-16,-8 3 1 15,-5 3-1-15,-15 0 0 16,-7 4 0-16,-13 6 0 16,-19 6 0-16,-9-3-1 0,-27 8-1 15,-13 1-4-15,-12 4-10 16,-10 0-36-16,-10 0-31 16,-2 4-2-16</inkml:trace>
  </inkml:traceGroup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23.3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544667-93C3-4CB0-B14B-7608BD7B57BA}" emma:medium="tactile" emma:mode="ink">
          <msink:context xmlns:msink="http://schemas.microsoft.com/ink/2010/main" type="inkDrawing" rotatedBoundingBox="17731,6986 18364,10687 15059,11253 14426,7551" hotPoints="14587,7523 15362,7417 16891,7868 18041,8989 17392,10347 15066,11281" semanticType="enclosure" shapeName="Hexagon">
            <msink:sourceLink direction="with" ref="{DDA62677-2F15-4058-8300-5F09B7629EA2}"/>
            <msink:destinationLink direction="with" ref="{8B1443F9-860D-4FB6-B861-AFB317F2AE02}"/>
            <msink:destinationLink direction="with" ref="{A6D15A60-13B2-470E-97C4-1B86704E9005}"/>
          </msink:context>
        </emma:interpretation>
      </emma:emma>
    </inkml:annotationXML>
    <inkml:trace contextRef="#ctx0" brushRef="#br0">0 0 349 0,'0'0'3'16,"0"0"1"-16,0 0 0 15,13 0 2-15,3 3 2 16,0 10 1-16,9 3-1 0,5 6 0 15,6 7-2-15,1 10 0 16,0 6-1-16,-3 10-1 16,5-1 0-16,0 11 0 15,-4 1-1-15,1 9 1 0,-1-1 0 16,4 0 0-16,-3 2 0 16,-1 1 0-16,-3 1-2 15,-6 2 1-15,-4 0-1 16,-6 0 0-16,-2-3 0 0,-5 1-1 15,-2 1 0-15,2-2-1 16,5-6 1-16,5 1 0 16,3-2 0-16,13-3 0 15,-3-3 0-15,7 1 1 0,-3-1 0 16,3-3 0-16,-7 0 0 16,-3 3 1-16,-7 3-1 15,-6-3 0-15,-9 1 0 16,-4 5-1-16,-3-5 0 0,0 9 0 15,-10-7 0-15,1 1 0 16,-4-1-1-16,-3 0 1 16,3-6 0-16,0 6 0 15,-3-2 0-15,3-5 0 0,-9-1-1 16,2-1 1-16,1-5 0 16,-8 3-1-16,2-9 1 15,-3 2-1-15,1-4 1 16,-5-7 0-16,4-2 0 0,-2-4 2 15,1-6 0-15,3-10 0 16,1-4-3-16,2-6 0 16,4-6 0-16,-3 0 0 15,5-3-5-15,-5-19-24 0,-8 0-58 16,18-10-2-16</inkml:trace>
    <inkml:trace contextRef="#ctx0" brushRef="#br0" timeOffset="578.196">54-193 336 0,'0'0'5'16,"27"-2"2"-16,-2 2 1 15,10-8 1-15,8 2 1 0,8-1 0 16,17 2 1-16,6-6-1 16,7 11-4-16,-1-2-2 15,16 2-2-15,8 2 1 16,6 9-2-16,5 5 0 0,4 0 0 16,7 10-1-16,12 2 1 15,2 10 0-15,-9 7 0 16,4 0 0-16,-2 10 2 0,-7 0-1 15,-1 9 3-15,-6 0-3 16,-12 7 2-16,-10-4 0 16,-3 3-1-16,-5 8 1 15,-8-4-1-15,-4 6-1 0,-9 0 1 16,3 0-2-16,-10-3-1 16,4 1 0-16,-11-4 0 15,7-7 0-15,-6-6 0 16,-7-7 0-16,-2-5-1 15,-12-11-2-15,3-6-15 0,-15-3-61 16,-10-10-1-16</inkml:trace>
    <inkml:trace contextRef="#ctx0" brushRef="#br0" timeOffset="-718.769">508 321 213 0,'0'0'6'0,"0"0"-1"16,0 0 5-16,5 20 3 16,-5-20 4-16,12 12 1 0,-12-12 1 15,13 23 2-15,-13-23-3 16,7 19-2-16,-1-7 0 16,-3 2-3-16,-3 4-4 15,3-5 0-15,-3-3 0 0,4 4-2 16,-4-14 0-16,2 19 1 15,-2-19 0-15,0 0 0 16,0 0-1-16,0 0-1 16,0 0-1-16,0 0-1 0,0 0-1 15,-9-10-1-15,9 10-2 16,-7-13 0-16,7 13-3 16,0 0-5-16,0 0-20 0,0 0-54 15,0 0-1-15</inkml:trace>
    <inkml:trace contextRef="#ctx0" brushRef="#br0" timeOffset="1375.026">628 3510 296 0,'0'0'3'0,"0"0"1"15,-19-13 3-15,19 13 1 16,-16-3 4-16,16 3 0 15,-13-7 2-15,13 7 1 0,0 0 0 16,13-6-3-16,12 0 0 16,12-4-3-16,7-3 0 15,20-3-3-15,7-10 0 16,14 0 0-16,7-2-1 0,11-8-1 16,7-3 0-16,3-2 0 15,-1-4-1-15,8-4 0 16,-1 1 0-16,0-5-1 15,5-2 0-15,-9 0-1 0,4-3 0 16,-6-3 0-16,-6-4 0 16,-5-2 0-16,-4 0 0 15,-11-4 0-15,-7 1-1 16,1 0 1-16,-14-5 0 0,-3 5 0 16,-9 1-1-16,-3-1 1 15,-8 5 0-15,-7-1 0 16,-9 4 0-16,-5-5-1 15,-1 2 0-15,-6 1 1 0,3 5 0 16,-5-3-1-16,6-3-1 16,1 10 1-16,-1 5 0 15,3 7 0-15,-1 1 0 16,-2 11 0-16,-2 2 0 0,-4 6 0 16,-2 7 0-16,-5 4 1 15,-7 2-1-15,0 10 0 16,0-20 1-16,0 20-1 15,0 0 0-15,-7-12 0 0,7 12-1 16,0 0 0-16,0 0 0 16,0 0-1-16,0 0-3 15,0 0-5-15,-10 12-24 16,-6 2-50-16,10-6 1 0</inkml:trace>
  </inkml:traceGroup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25.1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FAA0A5-DEC2-4A5F-8161-6A628CB0AF61}" emma:medium="tactile" emma:mode="ink">
          <msink:context xmlns:msink="http://schemas.microsoft.com/ink/2010/main" type="inkDrawing" rotatedBoundingBox="17852,9015 20388,8752 20392,8787 17856,9050" semanticType="underline" shapeName="Other">
            <msink:sourceLink direction="with" ref="{85B55061-88A3-421B-AAAE-2BE3F185ABF8}"/>
          </msink:context>
        </emma:interpretation>
      </emma:emma>
    </inkml:annotationXML>
    <inkml:trace contextRef="#ctx0" brushRef="#br0">73 232 303 0,'0'0'1'0,"-16"0"1"16,16 0 1-16,-20 6 3 15,8-6 4-15,-1 6 1 16,-1-3 3-16,14-3 2 16,0 0 2-16,0 12-2 0,30-12-1 15,18 0-3-15,14 0-3 16,21-9 0-16,17-3-2 15,19-4-3-15,24-2 0 16,4-3 0-16,21 3 0 0,6-4 1 16,12 4 1-16,-2-4-1 15,-1-2 0-15,-2 11 2 16,-13-5-1-16,-17 4 0 0,-18 2-3 16,-30 2-3-16,-16 0 0 15,-33 4 0-15,-22 6-4 16,-32 0-48-16,-5 0-33 15,-27 0-3-15</inkml:trace>
  </inkml:traceGroup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10.5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A4EF56-48C5-4DE8-B525-562B3A42C015}" emma:medium="tactile" emma:mode="ink">
          <msink:context xmlns:msink="http://schemas.microsoft.com/ink/2010/main" type="inkDrawing" rotatedBoundingBox="7070,6756 8590,6664 8592,6699 7072,6792" semanticType="callout" shapeName="Other"/>
        </emma:interpretation>
      </emma:emma>
    </inkml:annotationXML>
    <inkml:trace contextRef="#ctx0" brushRef="#br0">-103-751 293 0,'0'0'6'16,"0"0"2"-16,0 0 4 15,0 0 2-15,0 0 0 0,0 0 0 16,0 0 2-16,0 0 1 15,16 0-5-15,4 0-3 16,12 0-4-16,10-4-1 0,12 1 0 16,18 0-1-16,4-7-1 15,11 4 0-15,7-4-1 16,2 3 1-16,8-2-1 16,-1 3 0-16,0-4 0 0,-4 8 0 15,-5-2 0-15,-4 0 0 16,-8 2 0-16,-13-2 1 15,-14 2-1-15,-9 2 0 16,-7-6-1-16,-17 6 1 16,-9 0-2-16,-13 0-5 0,13 6-26 15,-13-6-47-15,0 16-2 16</inkml:trace>
  </inkml:traceGroup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15.3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6F7110-9573-4493-A0AD-78D45DB5BEB4}" emma:medium="tactile" emma:mode="ink">
          <msink:context xmlns:msink="http://schemas.microsoft.com/ink/2010/main" type="inkDrawing" rotatedBoundingBox="8675,11999 8853,8881 10527,8977 10348,12095" hotPoints="10357,8991 10505,11682 8901,11770 8753,9079" semanticType="enclosure" shapeName="Rectangle">
            <msink:sourceLink direction="with" ref="{5F186ABF-92A6-4097-B1E7-C7AAF73A4BD4}"/>
            <msink:destinationLink direction="with" ref="{8B1443F9-860D-4FB6-B861-AFB317F2AE02}"/>
          </msink:context>
        </emma:interpretation>
      </emma:emma>
    </inkml:annotationXML>
    <inkml:trace contextRef="#ctx0" brushRef="#br0">1663 1760 287 0,'0'0'3'0,"0"0"2"16,0 0 0-16,10 0 3 0,-4 9 2 15,-3 7 3-15,4 13 0 16,-5 14 0-16,-2 10-1 15,0 21-1-15,-9 16-1 16,2 13-2-16,-9 13-3 0,7 9-1 16,-7 10-1-16,0 2 0 15,0 2 1-15,2 0-1 16,7-4 1-16,2-8-1 16,5 2 1-16,0-4 0 0,0-10-1 15,3-3 0-15,3-2 0 16,1-3 0-16,-1-12 0 15,-2-5 0-15,-2-3 0 16,5-13-1-16,-7-7 0 0,0-15 0 16,0-9 0-16,0-16-1 15,0-5-5-15,0-22-7 16,7-16-56-16,-5 1-16 16</inkml:trace>
    <inkml:trace contextRef="#ctx0" brushRef="#br0" timeOffset="796.8528">1673 1509 283 0,'0'0'4'0,"0"0"4"15,9-15 2-15,7 5 1 16,7-4 4-16,9-2-1 15,10 1 2-15,10-3 2 16,15 3-3-16,4 5-4 16,9 4-3-16,7 6-1 0,7 3-2 15,5 10-1-15,-5 10-1 16,5 5-1-16,-5 15-1 16,0 1 0-16,-11 15 1 15,-5 4-2-15,-7 1 0 0,-13 14 0 16,-3 2 0-16,-17 0 0 15,4 10-2-15,-12 0 2 16,-8 2-1-16,-3-1 1 16,-3 6-1-16,-6-1 1 15,-4-4-1-15,-2 6 1 0,-1-5 0 16,-3-5 0-16,0 0 0 16,0-5 0-16,-7-3 1 15,5-2 0-15,-5-8 2 0,4-2-1 16,-8-4 1-16,-1-2 0 15,-1-5 1-15,0-3 0 16,-6-3 0-16,-7 1-1 0,-3-3 0 16,-3 2-1-16,-3-4 0 15,-8-4-1-15,-1-1 0 16,-5-4 1-16,-3-4-1 16,-5 3 1-16,-5-5 1 15,2-1-1-15,-2-2 0 0,-6 0 1 16,3-3-1-16,1 0 1 15,0-1-1-15,6 2-1 16,-4-2 0-16,5-3 0 16,-1 1 0-16,3-4 0 0,0 0 0 15,0 0-1-15,0-3 1 16,7-3-1-16,4-1 0 16,1 2 0-16,8-10 0 15,5 2-3-15,5-6-5 0,25 0-17 16,0 0-60-16,-7-18-1 15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36.9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4717F6-70B1-45C4-A17C-A12C71694503}" emma:medium="tactile" emma:mode="ink">
          <msink:context xmlns:msink="http://schemas.microsoft.com/ink/2010/main" type="inkDrawing" rotatedBoundingBox="23298,4515 27128,3679 27603,5855 23773,6691" hotPoints="27468,5013 25507,6322 23330,5420 25290,4112" semanticType="enclosure" shapeName="Ellipse"/>
        </emma:interpretation>
      </emma:emma>
    </inkml:annotationXML>
    <inkml:trace contextRef="#ctx0" brushRef="#br0">3146 161 268 0,'0'0'5'0,"-12"-10"2"0,1-3 3 15,-5 3 1-15,-3-2 0 16,-6 2 2-16,-12-6 0 15,-7 1 0-15,-8-7-3 0,-15 3 0 16,-8 13-4-16,-6-6 2 16,-18 8-2-16,-8-5-2 15,-6 6 1-15,-6 3 0 16,-12 6-2-16,-2 10 3 0,-5 0-2 16,-4 3-1-16,4 1 2 15,-7 5 0-15,6 4 0 16,-3 7-1-16,10 6 1 15,6-8-3-15,11 15 1 0,14-2 0 16,1 12 0-16,10 1-1 16,3 9 2-16,11-5 0 15,10 1 0-15,8 1 0 16,10 5 0-16,2 3-1 0,5 6 1 16,13-6 0-16,8-4-2 15,10 11 0-15,1-1-1 16,2 10 0-16,7-2 0 15,0-9 0-15,14 2-1 0,7-3 0 16,9 4 0-16,-1-3 0 16,10-7 2-16,9-9-1 15,6-7 0-15,11-3 1 16,0-4-1-16,-1-4 0 0,7-6 0 16,3-8 0-16,9-3-2 15,8-13 3-15,2-3-2 16,4 1 0-16,3-13 3 15,6 0-3-15,7 0 0 0,3-10 0 16,6 1 0-16,-8 3 0 16,-2-13 0-16,4 5 0 15,3 1 0-15,4-3 0 16,-8-4 0-16,2 2 0 0,-8-4 0 16,-6 2 0-16,-3 4 0 15,-6-7 0-15,-11-3 0 16,-5-2 0-16,-7 0 0 15,-7-2 0-15,-3-1 0 0,0-5 0 16,-3 4 0-16,4-6 0 16,-5-9 0-16,5 16 0 15,-4-4 0-15,6-8 0 16,-5 5 0-16,-6 0 0 0,2-4 0 16,-9 0 0-16,-4-2 0 15,-6-8 0-15,-11-9 0 16,-2-9 0-16,-7-14 0 15,-9 0 0-15,-7-12 0 0,0-4 0 16,-7-9 0-16,-6 1 0 16,-10 2 0-16,-5 3-2 15,-18 6 0-15,-15 6 1 16,-13 15-2-16,-20 9 1 0,-21 6 2 16,-14 17-1-16,-33 16-2 15,-22 22-3-15,-28 22-8 16,-26 27-32-16,-20 33-39 15,-23 40-3-15</inkml:trace>
  </inkml:traceGroup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11.0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6C1B9E-022C-4CD3-A78D-51EB6C732234}" emma:medium="tactile" emma:mode="ink">
          <msink:context xmlns:msink="http://schemas.microsoft.com/ink/2010/main" type="inkDrawing" rotatedBoundingBox="7174,7587 8535,7509 8538,7573 7177,7650" shapeName="Other"/>
        </emma:interpretation>
      </emma:emma>
    </inkml:annotationXML>
    <inkml:trace contextRef="#ctx0" brushRef="#br0">0 66 295 0,'0'0'5'15,"0"0"4"-15,7 8 4 0,5-6 0 16,8 4 1-16,9 2 2 15,9-8 0-15,14 2 2 16,10-2-6-16,11-2-3 16,15-8-3-16,4 4 0 15,11-8 0-15,4 5-2 0,-1-4 0 16,4 4 0-16,-13 0 1 16,-1-1-1-16,-15 6-1 15,-13-2 0-15,-17 6-1 16,-15 0 0-16,-10 0-1 0,-26 0-4 15,9 20-8-15,-22 8-62 16,-4-22-10-16</inkml:trace>
  </inkml:traceGroup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11.8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90D28EE-1798-42CB-9C08-EE53024F0800}" emma:medium="tactile" emma:mode="ink">
          <msink:context xmlns:msink="http://schemas.microsoft.com/ink/2010/main" type="writingRegion" rotatedBoundingBox="9489,6086 9559,15296 5884,15324 5815,6113">
            <msink:destinationLink direction="with" ref="{6883D8C6-3278-4468-9B25-B394D85FA11A}"/>
          </msink:context>
        </emma:interpretation>
      </emma:emma>
    </inkml:annotationXML>
    <inkml:traceGroup>
      <inkml:annotationXML>
        <emma:emma xmlns:emma="http://www.w3.org/2003/04/emma" version="1.0">
          <emma:interpretation id="{AAF47726-811C-4635-98C1-C2F26E3D38C5}" emma:medium="tactile" emma:mode="ink">
            <msink:context xmlns:msink="http://schemas.microsoft.com/ink/2010/main" type="paragraph" rotatedBoundingBox="9490,6207 9559,15296 8610,15303 8542,62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E205F0-0F43-4AD1-A200-3854049C5180}" emma:medium="tactile" emma:mode="ink">
              <msink:context xmlns:msink="http://schemas.microsoft.com/ink/2010/main" type="line" rotatedBoundingBox="9490,6207 9559,15296 8610,15303 8542,6214"/>
            </emma:interpretation>
          </emma:emma>
        </inkml:annotationXML>
        <inkml:traceGroup>
          <inkml:annotationXML>
            <emma:emma xmlns:emma="http://www.w3.org/2003/04/emma" version="1.0">
              <emma:interpretation id="{D2F11B6F-9F10-434E-A066-7CB0DEEB3F96}" emma:medium="tactile" emma:mode="ink">
                <msink:context xmlns:msink="http://schemas.microsoft.com/ink/2010/main" type="inkWord" rotatedBoundingBox="9245,6208 9257,7802 8554,7808 8542,6214"/>
              </emma:interpretation>
              <emma:one-of disjunction-type="recognition" id="oneOf0">
                <emma:interpretation id="interp0" emma:lang="en-US" emma:confidence="0">
                  <emma:literal>=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+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1402-1307 274 0,'0'0'6'0,"0"0"1"15,-7 9 4-15,7-9 1 16,-9 19 3-16,2-5 0 16,4 2 2-16,-1 9 2 0,2-1-3 15,2 3-4-15,0 8-1 16,0 4-2-16,0 6-2 16,2 10-2-16,2 4-1 15,-1 4-1-15,4 8-1 16,-5 6 0-16,5 3-1 15,-4 0 0-15,4 4-1 0,-1 0 1 16,4-2-1-16,-4-1 0 16,8-4 1-16,-2-3-1 15,1-9 0-15,-3-2 0 0,-1-7 0 16,2-8 0-16,-2-7 1 16,-2-6-1-16,-2-6 1 15,2-9-2-15,-3-4-5 16,-4-16-9-16,0 0-58 0,12 0-6 15</inkml:trace>
          <inkml:trace contextRef="#ctx0" brushRef="#br0" timeOffset="38556.507">1682-1044 391 0,'0'0'5'0,"0"0"2"16,0 0 3-16,0 0 2 16,0 0 1-16,0 0 1 0,-7-13-1 15,7 13 1-15,0 0-4 16,0 0-4-16,0 0-2 16,0 13-1-16,0 3-2 15,7 3 0-15,-4 10-1 0,7 1 1 16,0 1 0-16,-4 2-1 15,0-2 1-15,1 3-1 16,-1-9 0-16,-3-3 0 16,1-9-6-16,-1 6-12 0,-3-6-66 15,0-13-3-15</inkml:trace>
          <inkml:trace contextRef="#ctx0" brushRef="#br0" timeOffset="39103.338">1679-313 370 0,'0'0'5'0,"0"0"3"15,0 0 0-15,0 0 2 16,0-8 1-16,0 8 0 0,16-10 1 15,3 0 1-15,4 7-6 16,9-6-1-16,0 2-2 16,3 4-1-16,4 3-2 0,-10 0 0 15,0 3-1-15,-9 10 0 16,-4 3-1-16,-9 6 2 16,-7 5-1-16,0 1 0 15,-14 4 0-15,-2 0 0 0,0 1 1 16,0-1 1-16,0-3 1 15,0-8 0-15,2 3 0 16,5-8 0-16,2-1 0 16,5 1 1-16,2-16-1 15,9 14 0-15,4-8 0 0,6-6-1 16,4 0-1-16,9-2-3 16,10-2-11-16,-4-12-70 15,17-4-2-15</inkml:trace>
        </inkml:traceGroup>
        <inkml:traceGroup>
          <inkml:annotationXML>
            <emma:emma xmlns:emma="http://www.w3.org/2003/04/emma" version="1.0">
              <emma:interpretation id="{5F186ABF-92A6-4097-B1E7-C7AAF73A4BD4}" emma:medium="tactile" emma:mode="ink">
                <msink:context xmlns:msink="http://schemas.microsoft.com/ink/2010/main" type="inkWord" rotatedBoundingBox="9515,9499 9531,11590 9000,11594 8984,9503">
                  <msink:destinationLink direction="with" ref="{F86F7110-9573-4493-A0AD-78D45DB5BEB4}"/>
                  <msink:destinationLink direction="with" ref="{064E8F85-4EC2-491F-A9BB-F552BF4C8786}"/>
                </msink:context>
              </emma:interpretation>
              <emma:one-of disjunction-type="recognition" id="oneOf1">
                <emma:interpretation id="interp5" emma:lang="en-US" emma:confidence="0">
                  <emma:literal>m on</emma:literal>
                </emma:interpretation>
                <emma:interpretation id="interp6" emma:lang="en-US" emma:confidence="0">
                  <emma:literal>m or</emma:literal>
                </emma:interpretation>
                <emma:interpretation id="interp7" emma:lang="en-US" emma:confidence="0">
                  <emma:literal>man</emma:literal>
                </emma:interpretation>
                <emma:interpretation id="interp8" emma:lang="en-US" emma:confidence="0">
                  <emma:literal>ma</emma:literal>
                </emma:interpretation>
                <emma:interpretation id="interp9" emma:lang="en-US" emma:confidence="0">
                  <emma:literal>me</emma:literal>
                </emma:interpretation>
              </emma:one-of>
            </emma:emma>
          </inkml:annotationXML>
          <inkml:trace contextRef="#ctx0" brushRef="#br0" timeOffset="39993.992">2026 1986 373 0,'0'0'5'0,"0"0"3"15,0 0 1-15,0 0 0 0,0 0 1 16,0 0 1-16,10 0-1 16,3-2 1-16,3 2-5 15,3-4-2-15,4 4-1 16,6 0-1-16,4 0-1 0,-4 4 0 15,-1 4-1-15,-5 0 1 16,-7 6-2-16,-7 5 0 16,-2 3-1-16,-7 3 1 15,-9 4 0-15,-5 4-1 0,-2-5 1 16,0 8 1-16,0-2-1 16,0-4 1-16,7-1 1 15,6-7-1-15,-1 1 0 0,4-8 1 16,9-1-1-16,5-6 1 15,4 2 0-15,3-2 0 16,1-2 0-16,-3 1 0 16,1 2 1-16,-1-2 0 15,-6 3 0-15,-3 8 1 0,-8 2-1 16,-2-2 0-16,-2 8 1 16,-12 3-1-16,-4-3-3 15,-2 9-5-15,-6-6-11 16,1-3-64-16,2 7-3 0</inkml:trace>
          <inkml:trace contextRef="#ctx0" brushRef="#br0" timeOffset="40493.99">2329 3237 345 0,'0'0'5'0,"-9"0"1"15,-7 3 3-15,3 0-1 16,-6 7 3-16,-4-1 0 0,-9 1 2 15,0 3 1-15,-7 2-4 16,4-5 0-16,3-4-1 16,-4 1-1-16,7-7-1 15,7 0-1-15,8-13-2 0,5-9-1 16,9-4-1-16,7-6-1 16,5-4 0-16,10-8-1 15,1 6 1-15,3-5-1 0,3 4 0 16,-6 4 1-16,-4 8 1 15,-6 6 1-15,-4 5 0 16,-9 16 1-16,0-16 0 16,0 16 0-16,-16 4 0 15,0 5-2-15,3 7-2 16,4 8 0-16,-5 0 0 0,5 14 0 16,6 9 0-16,-1 0 0 15,4 14-5-15,0 3-55 16,0 3-29-16,11 1-1 15</inkml:trace>
          <inkml:trace contextRef="#ctx0" brushRef="#br0" timeOffset="40931.526">2047 3642 359 0,'0'0'6'0,"0"0"0"16,0 0 1-16,-11-4 3 16,-1 4-1-16,-4 0 0 0,-7 10 2 15,-3 2-1-15,-3 5-3 16,-1 2-2-16,5-1-2 15,0 4 0-15,8 2-1 0,8-5-1 16,9 1-1-16,3-4-2 16,13-7 1-16,7 4-1 15,6-7 0-15,-1 4 0 16,4-4 1-16,-2-2-1 0,-7 2 2 16,-5 0 2-16,-4 4-1 15,-5 7 2-15,-6-5 1 16,-3 2-1-16,0-2 1 15,0 1 0-15,-3-1-1 0,1 1-1 16,-5 3-1-16,0 4-5 16,-9-7-13-16,-16 9-64 15,9 1-1-15</inkml:trace>
        </inkml:traceGroup>
        <inkml:traceGroup>
          <inkml:annotationXML>
            <emma:emma xmlns:emma="http://www.w3.org/2003/04/emma" version="1.0">
              <emma:interpretation id="{7EEFAC0C-60F6-489D-9F3C-2F64FC1C02EA}" emma:medium="tactile" emma:mode="ink">
                <msink:context xmlns:msink="http://schemas.microsoft.com/ink/2010/main" type="inkWord" rotatedBoundingBox="9193,13252 9208,15299 8731,15302 8715,13255">
                  <msink:destinationLink direction="with" ref="{23D146D3-1260-476A-8686-FE1BA699EEC0}"/>
                </msink:context>
              </emma:interpretation>
              <emma:one-of disjunction-type="recognition" id="oneOf2">
                <emma:interpretation id="interp10" emma:lang="en-US" emma:confidence="0">
                  <emma:literal>off</emma:literal>
                </emma:interpretation>
                <emma:interpretation id="interp11" emma:lang="en-US" emma:confidence="0">
                  <emma:literal>ors</emma:literal>
                </emma:interpretation>
                <emma:interpretation id="interp12" emma:lang="en-US" emma:confidence="0">
                  <emma:literal>ore</emma:literal>
                </emma:interpretation>
                <emma:interpretation id="interp13" emma:lang="en-US" emma:confidence="0">
                  <emma:literal>ere</emma:literal>
                </emma:interpretation>
                <emma:interpretation id="interp14" emma:lang="en-US" emma:confidence="0">
                  <emma:literal>wore</emma:literal>
                </emma:interpretation>
              </emma:one-of>
            </emma:emma>
          </inkml:annotationXML>
          <inkml:trace contextRef="#ctx0" brushRef="#br0" timeOffset="41759.64">1640 5734 352 0,'0'0'3'0,"0"0"3"16,0 0 1-16,-9 0 2 15,9 0 2-15,-17 10 1 16,17-10 1-16,-16 22 0 0,6-5-1 16,1 9-3-16,2-1 0 15,4 10-2-15,-1 4-2 16,4 3 0-16,0-4-2 15,11 7-1-15,-2-6-1 0,10-4 0 16,1-9-1-16,3-11 1 16,3-8-2-16,-1-7 1 15,-6-3 0-15,1-13 0 0,-8-3 0 16,-8 3 0-16,-4-3-1 16,0 6 1-16,-16 3-2 15,0 10-3-15,-7 0-9 16,7 7-34-16,-7 15-34 15,7 7-3-15</inkml:trace>
          <inkml:trace contextRef="#ctx0" brushRef="#br0" timeOffset="42119.024">1549 6717 396 0,'0'0'4'0,"0"0"1"16,20-13 1-16,-8 3 0 0,9 0 1 16,1-2-1-16,4-1 2 15,9 1-2-15,1-7-2 16,-4 5-2-16,3 2-1 15,1-1 0-15,-8 3 0 0,2 4-1 16,-12 2 1-16,-4 4 1 16,-14 0-1-16,9 22 1 15,-9 1 0-15,-6 3-1 16,-4 6 1-16,-2 4-2 0,-8 5-3 16,4 10-6-16,0 1-23 15,0 0-48-15,6 6-3 16</inkml:trace>
          <inkml:trace contextRef="#ctx0" brushRef="#br0" timeOffset="42634.658">1749 7546 365 0,'0'0'5'15,"0"0"0"-15,0 0 0 16,0 16 2-16,0-6 0 16,4 6 0-16,-1 6 1 0,1 0-1 15,1 4-2-15,8 7-2 16,1-8-1-16,2 1 0 15,3-8-1-15,4-5 0 16,2-7 0-16,4-6 0 0,-3-12 1 16,-1-7-1-16,2-6 2 15,-8-5-2-15,-3-5 1 16,-7 6-1-16,-2-6 1 16,-7 7-2-16,-9 1 1 0,-7-3-1 15,-10 12-1-15,-10 2 1 16,-3 3 0-16,-2 0-1 15,-8 7 1-15,4 0 0 16,3 2 1-16,3-2 0 16,7 0 1-16,7-1-1 0,11-7 1 15,8-2 0-15,6-3 1 16,6-3-1-16,14 0 0 16,3-3 0-16,3 6 0 0,6-1-1 15,0 10 1-15,0 3-2 16,3 14-1-16,-3 7-5 15,11 11-33-15,-8 7-42 16,4 3-2-16</inkml:trace>
        </inkml:traceGroup>
      </inkml:traceGroup>
    </inkml:traceGroup>
    <inkml:traceGroup>
      <inkml:annotationXML>
        <emma:emma xmlns:emma="http://www.w3.org/2003/04/emma" version="1.0">
          <emma:interpretation id="{67F8C80D-B3F5-4C8F-857F-E56622F0769E}" emma:medium="tactile" emma:mode="ink">
            <msink:context xmlns:msink="http://schemas.microsoft.com/ink/2010/main" type="paragraph" rotatedBoundingBox="6722,6047 7685,14475 6294,14634 5331,62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35D92C-925E-46ED-8115-6E6CA859407E}" emma:medium="tactile" emma:mode="ink">
              <msink:context xmlns:msink="http://schemas.microsoft.com/ink/2010/main" type="line" rotatedBoundingBox="6722,6047 7685,14475 6294,14634 5331,6206"/>
            </emma:interpretation>
          </emma:emma>
        </inkml:annotationXML>
        <inkml:traceGroup>
          <inkml:annotationXML>
            <emma:emma xmlns:emma="http://www.w3.org/2003/04/emma" version="1.0">
              <emma:interpretation id="{BBB93DFF-D75B-497B-BA55-F7A269FF4172}" emma:medium="tactile" emma:mode="ink">
                <msink:context xmlns:msink="http://schemas.microsoft.com/ink/2010/main" type="inkWord" rotatedBoundingBox="6332,6092 6528,7805 5927,7874 5731,6160"/>
              </emma:interpretation>
              <emma:one-of disjunction-type="recognition" id="oneOf3">
                <emma:interpretation id="interp15" emma:lang="en-US" emma:confidence="0">
                  <emma:literal>a a</emma:literal>
                </emma:interpretation>
                <emma:interpretation id="interp16" emma:lang="en-US" emma:confidence="0">
                  <emma:literal>a</emma:literal>
                </emma:interpretation>
                <emma:interpretation id="interp17" emma:lang="en-US" emma:confidence="0">
                  <emma:literal>A A</emma:literal>
                </emma:interpretation>
                <emma:interpretation id="interp18" emma:lang="en-US" emma:confidence="0">
                  <emma:literal>A a</emma:literal>
                </emma:interpretation>
                <emma:interpretation id="interp19" emma:lang="en-US" emma:confidence="0">
                  <emma:literal>AA</emma:literal>
                </emma:interpretation>
              </emma:one-of>
            </emma:emma>
          </inkml:annotationXML>
          <inkml:trace contextRef="#ctx0" brushRef="#br0" timeOffset="14937.804">-1263-1121 284 0,'0'0'5'0,"-13"-17"2"15,3 5 1-15,-3-7 3 16,1 0 2-16,-1-3 1 16,3-5 0-16,1 1 2 0,9 8-4 15,12-8-1-15,13 7-2 16,14 4-3-16,7-5-1 15,5 4 0-15,8 3-2 16,-8-1-1-16,-3 10 0 16,-9 2-1-16,-10 2-1 0,-19 12 0 15,-10 9 1-15,-7 7-1 16,-19 1 0-16,-3 6 1 16,-6 1-1-16,3 7-1 15,2-13 1-15,8 6 0 0,12-11 0 16,10 1 0-16,7-9 0 15,18-8 0-15,12 0 1 16,4-2 0-16,3-4 0 0,2 3-1 16,-4-2 1-16,-6 2-1 15,-8 7 1-15,-8-1-1 16,-11 11 0-16,-6 7 1 16,-3 1-1-16,-5 2 1 15,-9 2 1-15,-2 1 0 16,-3-1 2-16,-3-6 2 0,-1-4-1 15,-3-1 2-15,-3-2-1 16,-1-10 0-16,2 1-2 16,-8-7-4-16,8 4-11 0,-8-4-69 15,8-6-4-15</inkml:trace>
          <inkml:trace contextRef="#ctx0" brushRef="#br0" timeOffset="14453.421">-1357-1169 385 0,'0'0'3'0,"0"0"0"16,0 0 0-16,0 0 1 15,3 6 0-15,4 7 1 16,6 3 0-16,3 11 0 0,0 8-3 16,3 3 0-16,4 7-1 15,0 4-5-15,-7-2-10 16,0-3-21-16,3 5-35 0,-13-17-10 16</inkml:trace>
          <inkml:trace contextRef="#ctx0" brushRef="#br0" timeOffset="15859.714">-1302-305 300 0,'0'0'5'16,"0"0"3"-16,0 0 3 0,-13-10 0 15,13 10 2-15,0 0 0 16,7-14 3-16,9 12 0 16,9-2-6-16,11 4-2 15,6 0-2-15,9 4-2 0,1 6-1 16,3 2-1-16,-4 2-1 16,-5 9 0-16,-8-1 0 15,-5 3 0-15,-8 6 0 16,-9 6-1-16,0-1 1 0,-13 1-1 15,1 9 1-15,-4-8 0 16,0 3 0-16,-9-2 2 16,-2 4 0-16,-5-9 2 15,0-5-1-15,-6 0 2 16,-5-7-1-16,2-1 0 0,0-9-2 16,-5-2-4-16,2-7-10 15,-2 0-69-15,5-3-2 16</inkml:trace>
          <inkml:trace contextRef="#ctx0" brushRef="#br0" timeOffset="15484.69">-1308-203 350 0,'0'0'1'0,"0"0"1"0,0 0 1 16,0 0 1-16,0 0 2 15,0 7 1-15,0 5 1 16,6 11 1-16,1 7-1 16,5 2-2-16,4 8 0 0,-2 9-2 15,4 2-1-15,2 5-1 16,-7-5-1-16,0 0-3 16,-4-2-6-16,-2-14-17 15,-4-4-50-15,1-1-4 16</inkml:trace>
        </inkml:traceGroup>
        <inkml:traceGroup>
          <inkml:annotationXML>
            <emma:emma xmlns:emma="http://www.w3.org/2003/04/emma" version="1.0">
              <emma:interpretation id="{923CAA86-D3CB-427D-A86E-035BCA0A0A1F}" emma:medium="tactile" emma:mode="ink">
                <msink:context xmlns:msink="http://schemas.microsoft.com/ink/2010/main" type="inkWord" rotatedBoundingBox="7051,8926 7685,14475 6294,14634 5660,9085">
                  <msink:destinationLink direction="with" ref="{568C1469-FDD0-4B66-B7CA-DC30C164C697}"/>
                </msink:context>
              </emma:interpretation>
              <emma:one-of disjunction-type="recognition" id="oneOf4">
                <emma:interpretation id="interp20" emma:lang="en-US" emma:confidence="0">
                  <emma:literal>(o Que.☺</emma:literal>
                </emma:interpretation>
                <emma:interpretation id="interp21" emma:lang="en-US" emma:confidence="0">
                  <emma:literal>idea</emma:literal>
                </emma:interpretation>
                <emma:interpretation id="interp22" emma:lang="en-US" emma:confidence="0">
                  <emma:literal>"Queen</emma:literal>
                </emma:interpretation>
                <emma:interpretation id="interp23" emma:lang="en-US" emma:confidence="0">
                  <emma:literal>*Queen</emma:literal>
                </emma:interpretation>
                <emma:interpretation id="interp24" emma:lang="en-US" emma:confidence="0">
                  <emma:literal>"Qu"☺</emma:literal>
                </emma:interpretation>
              </emma:one-of>
            </emma:emma>
          </inkml:annotationXML>
          <inkml:trace contextRef="#ctx0" brushRef="#br0" timeOffset="27797.448">220 6515 348 0,'0'0'6'0,"0"0"2"16,0 0 2-16,-16 0 1 16,2 0 0-16,-2 10 1 0,-7-1 0 15,1 4 1-15,-4 5-5 16,-6 6-3-16,2 5-1 16,5-3 0-16,-1 2-1 15,4 4-2-15,8-3 1 0,5 1-2 16,6-2 1-16,3-6-1 15,12-2 1-15,4-4-1 16,7-9 1-16,7-2-1 16,-1-5 0-16,6-3 0 0,-3-6-1 15,-2-7 1-15,-2-4 0 16,-5-2 0-16,-3 3-1 16,-8-10 1-16,-12 3 0 15,0-3 0-15,-10 3 1 0,-6 2-1 16,-7 4-1-16,-2 4 0 15,0 3-2-15,-5 3-10 16,1 10-33-16,3 0-35 16,1 10-2-16</inkml:trace>
          <inkml:trace contextRef="#ctx0" brushRef="#br0" timeOffset="17250.355">-1205 2375 383 0,'0'0'4'0,"0"0"1"0,-7-19 1 15,4 7 1-15,-3-7 1 16,-1-3 0-16,-2-9 0 16,2-3 1-16,4-8-4 15,3-6-1-15,0-4-1 0,0-9 0 16,10 0-2-16,-1-3 1 16,4-4-1-16,-3 8 0 15,3 0-1-15,-3 4 0 16,-1 9 0-16,4 10 0 15,-7 5 0-15,7 13-1 0,-3 9 1 16,3 10 1-16,3 7-1 16,0 15 1-16,7 10 0 15,0 17 0-15,2 5 0 0,3 11 0 16,-1 11 0-16,-1 2-1 16,-1 4-3-16,-5-3-4 15,-1-2-7-15,-3-10-18 16,-3-12-49-16,4-7-2 0</inkml:trace>
          <inkml:trace contextRef="#ctx0" brushRef="#br0" timeOffset="17453.494">-1202 2078 346 0,'0'0'7'16,"0"0"1"-16,0 0 4 0,-13 0 1 15,13 0 0-15,0 0 1 16,0 0 2-16,0 0-1 16,17-4-6-16,8 1-1 15,17-7-3-15,10 4-5 16,5-10-12-16,15-3-66 0,5 3-2 16</inkml:trace>
          <inkml:trace contextRef="#ctx0" brushRef="#br0" timeOffset="56166.219">-361 2508 220 0,'0'0'3'0,"-6"-14"2"16,3 2 1-16,-4-1 4 16,0-6 1-16,-6 3 2 15,4 0 1-15,-7 0 1 16,0 9-3-16,-7 7 1 15,-3 7-2-15,-3 12-2 0,-6 10-1 16,-7 3 0-16,-6 12-1 16,-7 9 1-16,-2 7-1 15,-5 5 1-15,0 7-1 0,5 10 0 16,2-3 0-16,6 12-2 16,11 5 1-16,8 0-1 15,11 0-2-15,13 1 1 16,6-1-2-16,20-10 0 0,15-1 0 15,13-21 0-15,13-15 0 16,13-18 0-16,16-18 0 16,10-20 0-16,6-21-1 15,4-20 1-15,-4-13 0 0,-5-13 0 16,-5-10 0-16,-18-3 1 16,-18-10-1-16,-7 5 1 15,-21-4 0-15,-16-4 0 16,-16 5 0-16,-10-3-1 15,-19 12-2-15,-17 2-2 0,-7 13-3 16,-22 17-7-16,-6 28-17 16,1 19-53-16,-26 24-2 15</inkml:trace>
          <inkml:trace contextRef="#ctx0" brushRef="#br0" timeOffset="18859.8118">-1012 2921 279 0,'0'0'6'16,"0"0"4"-16,0 0 1 15,0 0 4-15,0 0-1 16,0 0 2-16,-7 10 2 15,4 3 1-15,1 3-6 0,2 10-3 16,0 6-3-16,0 10-1 16,0 3-2-16,5 3 0 15,2 3-2-15,2 4 0 0,2-7 0 16,1 0-2-16,-3-6-4 16,8-6-5-16,-11-15-15 15,-6-21-51-15,23 20-6 16</inkml:trace>
          <inkml:trace contextRef="#ctx0" brushRef="#br0" timeOffset="24703.6338">-689 4180 249 0,'0'0'4'0,"16"-2"3"15,-16 2 4-15,16-4 4 16,-16 4 2-16,0 0 2 15,12-16 1-15,-12 16 0 0,-9-7-1 16,-14 2-2-16,-5 5-5 16,-4 0-2-16,-11 5-2 15,1 2-2-15,-6 9-1 16,0 0 0-16,-5 7-2 0,5 2-1 16,4 7 0-16,5-3-1 15,7 4 0-15,9-2 0 16,4 8-1-16,13-7 2 15,6 1 0-15,6-5 0 0,13 5 0 16,4-10 1-16,9-1-1 16,0-6 0-16,0-1 0 15,3-5-3-15,1 3-12 0,-10 9-59 16,6-18-10-16</inkml:trace>
          <inkml:trace contextRef="#ctx0" brushRef="#br0" timeOffset="26031.8089">-664 6010 397 0,'0'0'2'0,"-4"-16"0"15,4 1 0-15,0-8 1 0,-2-5 0 16,2-8 0-16,-3-6 1 16,-1-5 0-16,4-6-1 15,-3-7-1-15,3-1 0 16,0-7 0-16,3-3 0 0,6-1-1 15,-2-1-1-15,2 3 0 16,5 9 0-16,-5 4 0 16,5 9-1-16,2 12 0 15,-7 14 0-15,7 9 0 0,0 10 1 16,4 6-1-16,-1 16 1 16,4 13 1-16,5 11-1 15,6 7 1-15,-2 15-1 16,3 5 1-16,-3 7-3 15,3 7-6-15,-2-10-19 0,-7-1-49 16,6-5-2-16</inkml:trace>
          <inkml:trace contextRef="#ctx0" brushRef="#br0" timeOffset="26234.967">-680 5622 330 0,'0'0'4'0,"0"0"2"15,16-17 2-15,3 11 2 16,11 0 3-16,-1-4 0 0,15 4-1 16,5 6 0-16,12-6-11 15,-3-4-58-15,0 13-15 16</inkml:trace>
          <inkml:trace contextRef="#ctx0" brushRef="#br0" timeOffset="27344.311">-586 6332 314 0,'0'0'4'0,"0"0"3"0,0 0 3 16,0 0 1-16,0 6 2 15,0-6 2-15,3 16 0 16,-1-2 1-16,5-5-4 0,7 4-3 16,2-1-2-16,9 4-2 15,1 0-1-15,10-6-2 16,5 3 0-16,1-3-1 16,3 0 0-16,4 0 0 0,2-4 0 15,-6 0 0-15,-3-2-1 16,-3 2 0-16,-7 0 1 15,-7 1-1-15,-5-1 0 16,-10 3 1-16,-10-9-1 0,6 22 0 16,-6-8 1-16,-9 2-1 15,-4 3 1-15,-3-3-1 16,0 4 1-16,-3-2 0 16,-1-2-1-16,1 6 1 15,-4-1 0-15,3 1 0 0,-8 1 1 16,2 2-1-16,-3 3 1 15,-1 5 1-15,-2-1-1 16,4 0 0-16,-1-3 0 0,-1 0-1 16,11-7 0-16,3-1 0 15,3-3-1-15,3-9-2 16,10-9-3-16,0 20-5 16,0-20-26-16,0 0-45 0,10 0-3 15</inkml:trace>
          <inkml:trace contextRef="#ctx0" brushRef="#br0" timeOffset="26828.678">-590 6361 307 0,'0'0'6'16,"0"0"3"-16,0 0 0 0,0 0 2 16,0 0 2-16,0 0 2 15,0 0 1-15,-9 13-1 16,9 9-5-16,2 6-2 15,5 15-1-15,-3 2-2 16,5 6-1-16,1 8-1 16,-1 1-2-16,1-1-1 0,3-3-4 15,-4-1-7-15,8-13-34 16,-4-1-32-16,3-12-4 16</inkml:trace>
        </inkml:traceGroup>
      </inkml:traceGroup>
    </inkml:traceGroup>
  </inkml:traceGroup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45.0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41D2A8-08A5-4540-829E-71039992F162}" emma:medium="tactile" emma:mode="ink">
          <msink:context xmlns:msink="http://schemas.microsoft.com/ink/2010/main" type="writingRegion" rotatedBoundingBox="4165,13917 6777,13917 6777,14588 4165,14588"/>
        </emma:interpretation>
      </emma:emma>
    </inkml:annotationXML>
    <inkml:traceGroup>
      <inkml:annotationXML>
        <emma:emma xmlns:emma="http://www.w3.org/2003/04/emma" version="1.0">
          <emma:interpretation id="{1D4D05D1-A80B-41F7-93F5-419204C226F3}" emma:medium="tactile" emma:mode="ink">
            <msink:context xmlns:msink="http://schemas.microsoft.com/ink/2010/main" type="paragraph" rotatedBoundingBox="4165,13917 6777,13917 6777,14588 4165,14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A398A4-2D94-4A39-9486-BB05A3D0A6B4}" emma:medium="tactile" emma:mode="ink">
              <msink:context xmlns:msink="http://schemas.microsoft.com/ink/2010/main" type="line" rotatedBoundingBox="4165,13917 6777,13917 6777,14588 4165,14588"/>
            </emma:interpretation>
          </emma:emma>
        </inkml:annotationXML>
        <inkml:traceGroup>
          <inkml:annotationXML>
            <emma:emma xmlns:emma="http://www.w3.org/2003/04/emma" version="1.0">
              <emma:interpretation id="{11D2E4E5-FA8D-44BE-B24F-18486F286BB5}" emma:medium="tactile" emma:mode="ink">
                <msink:context xmlns:msink="http://schemas.microsoft.com/ink/2010/main" type="inkWord" rotatedBoundingBox="4403,13900 4533,14571 4225,14631 4095,13960"/>
              </emma:interpretation>
              <emma:one-of disjunction-type="recognition" id="oneOf0">
                <emma:interpretation id="interp0" emma:lang="en-US" emma:confidence="0">
                  <emma:literal>(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[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{</emma:literal>
                </emma:interpretation>
              </emma:one-of>
            </emma:emma>
          </inkml:annotationXML>
          <inkml:trace contextRef="#ctx0" brushRef="#br0">-2839 6396 347 0,'0'0'4'0,"0"0"1"16,0 0 2-16,0 0 2 16,-16 0 2-16,16 0-1 15,-23 12 1-15,7 2 1 0,0-2-4 16,-3 11 0-16,3-1-2 16,-4 8-1-16,4 4-1 15,4 6-1-15,2 5-1 16,4-1-1-16,6 7 0 0,0 1 1 15,6 2-1-15,11-5 0 16,1 2 0-16,12-10 0 16,2-4 0-16,9-9-1 0,-2-6-1 15,12-12-6-15,-2-10-15 16,-17-10-57-16,20-3-2 16</inkml:trace>
        </inkml:traceGroup>
        <inkml:traceGroup>
          <inkml:annotationXML>
            <emma:emma xmlns:emma="http://www.w3.org/2003/04/emma" version="1.0">
              <emma:interpretation id="{71448647-56FB-46E2-87C4-8CA930EC1026}" emma:medium="tactile" emma:mode="ink">
                <msink:context xmlns:msink="http://schemas.microsoft.com/ink/2010/main" type="inkWord" rotatedBoundingBox="5412,14265 6777,14203 6779,14248 5414,14310"/>
              </emma:interpretation>
              <emma:one-of disjunction-type="recognition" id="oneOf1">
                <emma:interpretation id="interp5" emma:lang="en-US" emma:confidence="0">
                  <emma:literal>_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•</emma:literal>
                </emma:interpretation>
                <emma:interpretation id="interp9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-4899.491">-397 6682 361 0,'0'0'5'0,"0"0"2"15,0 0-1-15,0 0 2 0,0 0-1 16,-9 6 2-16,-7-2-1 15,-3 4 2-15,-17 0-5 16,-3-2 0-16,-15 3 0 16,-11-1 1-16,-9 2 0 15,-7-8-1-15,-2 4 1 0,-4-6-2 16,-4 0 0-16,4 0 0 16,-3 0-1-16,10 0-1 15,-1 0-1-15,10 0-1 16,4 0 1-16,8 4-1 0,8 0 0 15,6 2 0-15,10-3-2 16,12 0-4-16,3-3-7 16,20 0-41-16,0 0-28 0,0 0-5 15</inkml:trace>
        </inkml:traceGroup>
      </inkml:traceGroup>
    </inkml:traceGroup>
  </inkml:traceGroup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7:42.3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FC23D2-00DC-4469-BA30-90959C9842B3}" emma:medium="tactile" emma:mode="ink">
          <msink:context xmlns:msink="http://schemas.microsoft.com/ink/2010/main" type="writingRegion" rotatedBoundingBox="4869,1755 16704,2183 16660,3402 4825,2974"/>
        </emma:interpretation>
      </emma:emma>
    </inkml:annotationXML>
    <inkml:traceGroup>
      <inkml:annotationXML>
        <emma:emma xmlns:emma="http://www.w3.org/2003/04/emma" version="1.0">
          <emma:interpretation id="{4C9C4DB2-DEE5-4BF9-ABE8-86AD0109670E}" emma:medium="tactile" emma:mode="ink">
            <msink:context xmlns:msink="http://schemas.microsoft.com/ink/2010/main" type="paragraph" rotatedBoundingBox="4869,1755 16704,2183 16660,3402 4825,2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379AF2-F30C-4B58-B8D3-169482BE135F}" emma:medium="tactile" emma:mode="ink">
              <msink:context xmlns:msink="http://schemas.microsoft.com/ink/2010/main" type="line" rotatedBoundingBox="4869,1755 16704,2183 16660,3402 4825,2974">
                <msink:destinationLink direction="with" ref="{8C541C08-381A-4E29-8A48-5413FF80EDA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005B9C1-285F-49ED-8BF1-B4BE1BDA6B3E}" emma:medium="tactile" emma:mode="ink">
                <msink:context xmlns:msink="http://schemas.microsoft.com/ink/2010/main" type="inkWord" rotatedBoundingBox="4861,1994 9610,2166 9574,3145 4825,2974"/>
              </emma:interpretation>
              <emma:one-of disjunction-type="recognition" id="oneOf0">
                <emma:interpretation id="interp0" emma:lang="en-US" emma:confidence="0">
                  <emma:literal>-2 s</emma:literal>
                </emma:interpretation>
                <emma:interpretation id="interp1" emma:lang="en-US" emma:confidence="0">
                  <emma:literal>= 3</emma:literal>
                </emma:interpretation>
                <emma:interpretation id="interp2" emma:lang="en-US" emma:confidence="0">
                  <emma:literal>T 3</emma:literal>
                </emma:interpretation>
                <emma:interpretation id="interp3" emma:lang="en-US" emma:confidence="0">
                  <emma:literal>+3</emma:literal>
                </emma:interpretation>
                <emma:interpretation id="interp4" emma:lang="en-US" emma:confidence="0">
                  <emma:literal>I 3</emma:literal>
                </emma:interpretation>
              </emma:one-of>
            </emma:emma>
          </inkml:annotationXML>
          <inkml:trace contextRef="#ctx0" brushRef="#br0">-2316-5437 293 0,'0'0'10'0,"0"0"2"16,9 0 3-16,-9 0 1 16,0 0 3-16,16-2 1 15,-16 2-1-15,12-4 2 0,-12 4-8 16,14-4-3-16,-14 4 0 16,22 0-2-16,-10 0-1 15,2 0-1-15,2 0 0 16,4 0-1-16,2 0-1 0,4 0 1 15,0 0-2-15,2 0 0 16,8 0 0-16,-1 0 0 16,1 0-3-16,6 0 0 15,-3 4 0-15,6-4 0 0,-7 4 0 16,7-4 0-16,-6 2 0 16,3-2 0-16,-6 6 0 15,-1-6 0-15,-3 5 0 16,0-5 0-16,-2 2 0 15,-2-2 0-15,1 0 0 0,-3 0 0 16,6 0 0-16,-3-2 0 16,6-3 0-16,-5 5 0 15,5-6 0-15,1 4 0 16,-4 2 0-16,0 0 0 0,0 0 0 16,0 0 0-16,-2-4 0 15,2 4 0-15,-7-4 0 16,-2 2 0-16,0-2 0 0,-4 0 0 15,-3 2 0-15,0-2 0 16,-7 4 0-16,5-3 0 16,-5 3 0-16,5-3 0 15,-14 3 0-15,16 0 0 0,-16 0 0 16,12 0 0-16,-12 0 0 16,0 0 0-16,0 0 0 15,13 0 0-15,-13 0 0 16,0 0 0-16,0 0 0 15,0 0 0-15,0 0 0 0,0 0 0 16,0 0 0-16,0 0 0 16,-9-4 0-16,9 4 0 15,0 0 0-15,-14 0 0 16,14 0-13-16,-22 20-76 0,-7-14-3 16</inkml:trace>
          <inkml:trace contextRef="#ctx0" brushRef="#br0" timeOffset="3734.427">-1937-5015 348 0,'0'0'7'15,"0"0"1"-15,-9-21 4 16,9 13 0-16,0-12 1 0,2 4 1 15,12-10 0-15,4 4 1 16,16 0-6-16,4-5-1 16,7 11-3-16,6 0-1 0,1 6-1 15,-3 7-1-15,-1 3 0 16,-7 3-2-16,-4 17 1 16,-12 2-1-16,-9 15 1 15,-16 7-1-15,-7 4 0 16,-18 11 0-16,-10 4 1 15,-15 8 0-15,0-7-1 0,-1 1 1 16,1-11 1-16,13-6 0 16,4-7 0-16,13-11 2 15,20-11 0-15,10-13 0 0,22-6 0 16,13-3 0-16,13-10 0 16,4 0-4-16,9-9 0 15,2 3 0-15,-4-1 0 16,-5 4 0-16,-16 3 0 0,-6 7 0 15,-10 2 0-15,-9 8 0 16,-10-4 0-16,-13 0 0 16,6 15-40-16,-6-15-45 0,-6 16-4 15</inkml:trace>
          <inkml:trace contextRef="#ctx0" brushRef="#br0" timeOffset="6890.799">1753-5130 324 0,'0'0'6'16,"0"0"2"-16,0 0 2 0,16-18 2 15,3 10 2-15,8-7 1 16,5 3 0-16,9-4 0 15,4 0-5-15,7 3-3 16,-4-2-1-16,0 9-3 0,-9-2-1 16,-4 8-1-16,-5 0-1 15,-12 10 1-15,-4 6-1 16,-8 10 0-16,-6-4 0 16,-9 11 0-16,-7-1 0 0,-7 9 0 15,-2-6 1-15,2 4-1 16,3-4-1-16,4-2 1 15,9-5 0-15,4-1 1 16,10-5-1-16,12-3 1 0,4-7-1 16,9 1 2-16,0 1-1 15,7-5 1-15,-3 0 0 16,-8-2 0-16,4 5 0 16,-9-2 0-16,3 7 0 15,-13 2 0-15,-4 0 0 0,-2 0 0 16,-4 10 0-16,-3-7 0 15,-7 11 1-15,-5-4 1 16,-4 0 0-16,-10-4 1 16,-10-2-1-16,-5-5 0 0,-8-1 0 15,-5-3-1-15,-8-8-5 16,4 3-15-16,19-9-67 16,-9-13-3-16</inkml:trace>
        </inkml:traceGroup>
        <inkml:traceGroup>
          <inkml:annotationXML>
            <emma:emma xmlns:emma="http://www.w3.org/2003/04/emma" version="1.0">
              <emma:interpretation id="{8032365D-6562-4D24-AF69-AB97C3678B9D}" emma:medium="tactile" emma:mode="ink">
                <msink:context xmlns:msink="http://schemas.microsoft.com/ink/2010/main" type="inkWord" rotatedBoundingBox="12988,2049 16704,2183 16662,3357 12946,3223"/>
              </emma:interpretation>
              <emma:one-of disjunction-type="recognition" id="oneOf1">
                <emma:interpretation id="interp5" emma:lang="en-US" emma:confidence="0">
                  <emma:literal>3+3,</emma:literal>
                </emma:interpretation>
                <emma:interpretation id="interp6" emma:lang="en-US" emma:confidence="0">
                  <emma:literal>3+1</emma:literal>
                </emma:interpretation>
                <emma:interpretation id="interp7" emma:lang="en-US" emma:confidence="0">
                  <emma:literal>3+3</emma:literal>
                </emma:interpretation>
                <emma:interpretation id="interp8" emma:lang="en-US" emma:confidence="0">
                  <emma:literal>3=+3,</emma:literal>
                </emma:interpretation>
                <emma:interpretation id="interp9" emma:lang="en-US" emma:confidence="0">
                  <emma:literal>3-+3,</emma:literal>
                </emma:interpretation>
              </emma:one-of>
            </emma:emma>
          </inkml:annotationXML>
          <inkml:trace contextRef="#ctx0" brushRef="#br0" timeOffset="9500.185">5806-5231 329 0,'0'0'6'0,"16"-9"1"16,7 0 4-16,3-1 1 0,6-4 1 15,7 1 1-15,9-5-1 16,7 0 1-16,2 9-6 16,-4 0-2-16,-2 5-4 15,-6 4-1-15,-3 16-2 0,-13 8 0 16,-10 7 0-16,-12 2 0 16,-7 8 0-16,-7 4 0 15,-16-3 1-15,-2 0 0 16,-10-1 1-16,-1 1-1 15,4-4 1-15,3-2-1 16,7-7 0-16,8-3 1 0,8-4 0 16,6-3 0-16,16-2 2 15,10-8-1-15,7 0 2 16,1 1-1-16,5-4 1 0,-4 1 0 16,4 3 0-16,-9-2 0 15,-5 4-1-15,-2 0 1 16,-7 4 0-16,-7 0 0 15,-2 3 0-15,-4 3 0 0,-3 0-1 16,-10 8 1-16,-6-7 0 16,-7 2-1-16,-9 4 0 15,-12-3-1-15,-11 3-5 16,-9-7-12-16,-17 4-68 0,4-7-3 16</inkml:trace>
          <inkml:trace contextRef="#ctx0" brushRef="#br0" timeOffset="14578.416">6999-4827 385 0,'0'0'5'16,"0"0"1"-16,19-12 1 16,-3 8 1-16,7-2 0 0,2 3 1 15,11-3 1-15,6 0-3 16,0 0-3-16,10-4-3 15,5 2-9-15,-6 4-36 0,2-2-36 16,2-3-2-16</inkml:trace>
          <inkml:trace contextRef="#ctx0" brushRef="#br0" timeOffset="14781.56">7362-5144 368 0,'0'0'3'15,"0"0"2"-15,0 0 2 16,0 0 1-16,0 14 0 0,0-2 2 16,7 3 1-16,3 14 0 15,3 3-3-15,0 11-1 16,6 11-2-16,0-3-1 16,-3 14-3-16,4-2-6 0,-11-5-22 15,-9 6-53-15,17-3-1 16</inkml:trace>
          <inkml:trace contextRef="#ctx0" brushRef="#br0" timeOffset="15562.796">7208-4942 384 0,'0'0'6'0,"7"3"3"16,9-3 1-16,10 0 2 15,8 0 1-15,9-3 0 16,12-4-1-16,15 4-4 0,-2 3-58 15,13-3-29-15,-4 0-4 16</inkml:trace>
          <inkml:trace contextRef="#ctx0" brushRef="#br0" timeOffset="15265.929">7968-5334 373 0,'0'0'3'0,"0"0"2"16,0 0 2-16,0 0-1 16,0-13 1-16,16 4 1 0,11-1-1 15,1 4 1-15,21-4-4 16,-4 8 0-16,6 2-2 16,-3 0-1-16,-5 12-1 15,-8 4-1-15,-12 6 0 0,-14 8-1 16,-9 1 2-16,-16 8-2 15,-7-1 0-15,-9 2 1 16,-3-2 0-16,-1 0 2 16,8-10-1-16,5 3 0 15,10-9 0-15,10 3 1 0,6-9 0 16,13 0 2-16,11-7 0 16,8 1 1-16,-1 3 0 15,3-10 1-15,-3 10 0 16,-1-11 0-16,-1 10 0 0,-5 0 0 15,-6 1-2-15,-5 3 0 16,-5 0 0-16,-6 9-1 16,-1-5-1-16,-4 13 0 0,-20 2 1 15,-5 0-2-15,-14 0 0 16,-9-1-4-16,-7 9-10 16,-19-11-67-16,0 0-2 15</inkml:trace>
          <inkml:trace contextRef="#ctx0" brushRef="#br0" timeOffset="18578.497">7952-4219 376 0,'0'0'5'15,"0"0"3"-15,0 0 1 16,7-8 0-16,6-2 3 15,6 2 0-15,11-2 2 0,11-3 2 16,17 1-5-16,17-5-2 16,15 1-1-16,19 0-1 15,16 1-2-15,15-3 0 16,7 2-2-16,-5-2-1 0,-7 2-2 16,-13-3 0-16,-18 10 0 15,-24-1 0-15,-21 6 0 16,-24 4 0-16,-19 0 0 15,-16 0 0-15,0 0 0 0,-19 26-13 16,-1-16-73-16,-3 6-2 16</inkml:trace>
        </inkml:traceGroup>
      </inkml:traceGroup>
    </inkml:traceGroup>
  </inkml:traceGroup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14.7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3ED570-8EE5-4829-8EEB-EE097E9AC732}" emma:medium="tactile" emma:mode="ink">
          <msink:context xmlns:msink="http://schemas.microsoft.com/ink/2010/main" type="inkDrawing" rotatedBoundingBox="7276,11931 8329,11735 8331,11743 7278,11939" semanticType="callout" shapeName="Other"/>
        </emma:interpretation>
      </emma:emma>
    </inkml:annotationXML>
    <inkml:trace contextRef="#ctx0" brushRef="#br0">103 4411 381 0,'0'0'3'15,"0"0"0"-15,0 0 0 16,0 0 2-16,16 0 1 0,7-6 1 16,2 3 1-16,17-4 0 15,10 1 0-15,13-7-1 16,6 0 1-16,9-3-2 15,3 1 0-15,2-2 0 0,4-1 0 16,-8 2-2-16,-6 3 0 16,-8-1-1-16,-12 1 0 15,-14 7-2-15,-8 3 0 16,-8-1-1-16,-14 1-2 0,-11 3-4 16,12 0-5-16,-12 0-25 15,23-3-48-15,-23 3-1 16</inkml:trace>
  </inkml:traceGroup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42.2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20AB8B-D4FE-4715-8743-8C1893AD221A}" emma:medium="tactile" emma:mode="ink">
          <msink:context xmlns:msink="http://schemas.microsoft.com/ink/2010/main" type="writingRegion" rotatedBoundingBox="4645,14852 8415,14852 8415,15732 4645,15732">
            <msink:destinationLink direction="with" ref="{9DC26929-98B9-4E22-A91F-4B45E3B4A9D1}"/>
          </msink:context>
        </emma:interpretation>
      </emma:emma>
    </inkml:annotationXML>
    <inkml:traceGroup>
      <inkml:annotationXML>
        <emma:emma xmlns:emma="http://www.w3.org/2003/04/emma" version="1.0">
          <emma:interpretation id="{44ECF3EF-A806-4B31-9BCB-2AEF639C5CFD}" emma:medium="tactile" emma:mode="ink">
            <msink:context xmlns:msink="http://schemas.microsoft.com/ink/2010/main" type="paragraph" rotatedBoundingBox="4645,14852 8415,14852 8415,15732 4645,15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769C78-4EDF-4877-890A-6119D0571766}" emma:medium="tactile" emma:mode="ink">
              <msink:context xmlns:msink="http://schemas.microsoft.com/ink/2010/main" type="line" rotatedBoundingBox="4645,14852 8415,14852 8415,15732 4645,15732"/>
            </emma:interpretation>
          </emma:emma>
        </inkml:annotationXML>
        <inkml:traceGroup>
          <inkml:annotationXML>
            <emma:emma xmlns:emma="http://www.w3.org/2003/04/emma" version="1.0">
              <emma:interpretation id="{5AAD10CF-A6A6-4933-90D0-1A3A05D83715}" emma:medium="tactile" emma:mode="ink">
                <msink:context xmlns:msink="http://schemas.microsoft.com/ink/2010/main" type="inkWord" rotatedBoundingBox="4645,14852 8415,14852 8415,15732 4645,15732"/>
              </emma:interpretation>
              <emma:one-of disjunction-type="recognition" id="oneOf0">
                <emma:interpretation id="interp0" emma:lang="en-US" emma:confidence="0">
                  <emma:literal>DADO</emma:literal>
                </emma:interpretation>
                <emma:interpretation id="interp1" emma:lang="en-US" emma:confidence="0">
                  <emma:literal>D of</emma:literal>
                </emma:interpretation>
                <emma:interpretation id="interp2" emma:lang="en-US" emma:confidence="0">
                  <emma:literal>D *70</emma:literal>
                </emma:interpretation>
                <emma:interpretation id="interp3" emma:lang="en-US" emma:confidence="0">
                  <emma:literal>Do</emma:literal>
                </emma:interpretation>
                <emma:interpretation id="interp4" emma:lang="en-US" emma:confidence="0">
                  <emma:literal>D Q</emma:literal>
                </emma:interpretation>
              </emma:one-of>
            </emma:emma>
          </inkml:annotationXML>
          <inkml:trace contextRef="#ctx0" brushRef="#br0">-438 7343 355 0,'0'0'5'0,"0"0"0"16,0 0 1-16,0 0 0 16,0 0 2-16,0 0 0 15,0 0 1-15,9-3 0 0,7 3-4 16,4 0 0-16,6 0-1 16,8 0 0-1,9 0-1-15,6 0 0 0,-1 3-2 0,3 1 1 0,4-2-2 31,-3 2 0-31,2 2 0 0,-5-2 0 0,-5 5 1 32,-5-6-1-32,-3 4 0 0,-3-1 0 0,-12 2 0 0,-1-6 0 15,-4 8 1-15,-16-10-1 16,16 6 1-16,-16-6-1 31,0 0 1-31,0 0-1 0,12 7 1 0,-12-7-1 0,0 0 0 31,0 0 1-31,11 3-1 0,-11-3 0 0,0 0 1 32,10 15 0-32,-10-15 1 0,0 17 0 0,0-17 1 0,-7 22-1 31,-3-9 1-31,-6 3 0 0,-4 2 0 0,-5 9-1 16,-7-5-1-16,-1 11 1 15,-8-2-1-15,2 5-1 0,-7 3 0 16,2 2 0-16,-1-2 1 15,6 0-1-15,-3-4 1 16,6 2 0-16,8-6 0 16,2-3 0-16,10-8 1 0,3-4-1 15,6-1 0-15,7-15 0 16,-6 16-1-16,6-16 0 16,0 0-4-16,0 0-7 0,10 3-35 15,-10-3-37-15,22-10-2 16</inkml:trace>
          <inkml:trace contextRef="#ctx0" brushRef="#br0" timeOffset="453.135">493 7331 340 0,'0'0'6'0,"0"0"2"0,0 0 3 0,0 0 2 31,-16 9 1-31,16-9 0 0,-23 13 1 0,7-1 0 0,-3 1-5 16,-1 7-3-16,-5 3-2 15,-1 2-1-15,0 1-2 16,4 2-1-16,2 3-1 0,1-4 1 31,10 3-1-31,5-5 0 16,4-3-1-16,4-5 1 15,15-4-1-15,3-7 0 0,4-6 0 0,10-6-1 0,2-7 0 32,-2-7 0-32,3-2 1 15,-7-4 0-15,-4-2 1 16,-1-5 0-16,-11 4 1 0,-11 0 1 0,-1 3-1 0,-8 5 1 15,-8 1-2-15,-8 6 0 32,-5 2-3-32,-5 12-9 15,-7 10-30-15,-2 6-38 0,-3 7-4 0</inkml:trace>
          <inkml:trace contextRef="#ctx0" brushRef="#br0" timeOffset="-680.6668">-480 7472 318 0,'0'0'6'0,"0"0"2"15,0 0 1-15,0 0 3 16,0 0 1-16,0 0 1 16,0 0 1-16,0 12 0 15,0-2-4-15,0 5-3 0,0 15-1 16,9-1-1-16,-2 10-3 15,2 6 1-15,8 4-2 16,-1 1 0-16,4 2-3 16,-4-4-2-16,0-7-6 0,3 4-16 15,-1 1-54-15,-4-21-2 16</inkml:trace>
          <inkml:trace contextRef="#ctx0" brushRef="#br0" timeOffset="968.772">-345 7691 323 0,'0'0'6'0,"0"0"2"0,0 0 2 16,-6 2 1-16,6-2 3 16,-16 14 0-16,2-8 0 0,-5 4 1 0,-6-1-6 15,-18 4-2-15,-1-4 0 0,-11 4-3 32,-9-1 1-32,-14 2-1 15,4-1 0-15,-6-1-1 16,-1-4 0-16,3-6 0 0,7 2-1 0,7-2 0 15,9-2-1-15,10 0 0 0,10 0 0 32,9 0-1-32,6 0 0 15,8 0-1-15,12 0-2 16,0 0-7-16,0-25-66 16,0 25-6-16</inkml:trace>
          <inkml:trace contextRef="#ctx0" brushRef="#br0" timeOffset="-24524.914">364 7478 363 0,'0'0'5'0,"0"0"1"16,7 0 3-16,5 0 0 16,8 0 1-16,2 0 1 15,7 4 0-15,10-4 1 16,7 0-2-16,2 2-3 15,6-2-1-15,0 0-1 0,8 0-1 16,2 0-1-16,-2-2 0 16,2-2 0-16,-2 1-2 15,-4 0 0-15,-10 0-3 16,-6-1-4-16,-4 4-15 0,-12 10-59 16,-6-10-3-16</inkml:trace>
          <inkml:trace contextRef="#ctx0" brushRef="#br0" timeOffset="4765.728">-2414 7591 352 0,'0'0'2'0,"0"0"2"15,-3-13 0-15,3 13 2 0,0-22 0 16,3 12 1-16,8-11 1 16,5 5 0-16,2 4-2 15,12-1-1-15,2 4-1 16,3 3 0-16,4 6-1 0,-3 3-1 15,-1 9-1-15,-3 4 0 16,0 7 0-16,-6 6 0 16,0 0 0-16,-7 6-1 15,0 3 1-15,-3 1 0 0,-5 0 1 16,-2 2 1-16,-9 4 2 16,0 1-2-16,-13-2 2 15,-6 5 0-15,-10-1 0 16,-20 6-2-16,-8-9-19 0,-21 7-62 15,4 3-1-15</inkml:trace>
          <inkml:trace contextRef="#ctx0" brushRef="#br0" timeOffset="4406.394">-2529 7581 390 0,'0'0'2'0,"0"0"0"0,0 0 1 16,0 0 0-16,6 7 1 16,4 5 0-16,-1 10 1 15,7 8 0-15,0 11-2 0,4 8 0 16,-1 2 0-16,4 10-3 15,-4-1-8-15,7 3-25 16,9-7-44-16,-12-11-2 16</inkml:trace>
        </inkml:traceGroup>
      </inkml:traceGroup>
    </inkml:traceGroup>
  </inkml:traceGroup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9:07.2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DC26929-98B9-4E22-A91F-4B45E3B4A9D1}" emma:medium="tactile" emma:mode="ink">
          <msink:context xmlns:msink="http://schemas.microsoft.com/ink/2010/main" type="inkDrawing" rotatedBoundingBox="6245,15550 6526,13311 8004,13497 7723,15735" hotPoints="7389,13694 7836,14881 6845,15672 6398,14485" semanticType="enclosure" shapeName="Ellipse">
            <msink:sourceLink direction="with" ref="{9F20AB8B-D4FE-4715-8743-8C1893AD221A}"/>
          </msink:context>
        </emma:interpretation>
      </emma:emma>
    </inkml:annotationXML>
    <inkml:trace contextRef="#ctx0" brushRef="#br0">914 340 255 0,'0'0'5'16,"0"0"4"-16,-13-12 2 0,13 12 1 15,-3-10 0-15,3 10 0 16,-13-17 2-16,13 17-1 16,-12-18-5-16,-2 11-1 15,2-3-2-15,-8 4 1 0,-3-4-1 16,-5 8 0-16,-1-5 2 16,-10 4 0-16,4 3 0 15,-4 0-1-15,0 12 1 16,-2-2-2-16,2 6 0 0,-3 5-1 15,3 4-1-15,0 3-1 16,1 5-1-16,-4 0 0 16,1 10 0-16,-2-1-1 15,1 6 0-15,3 3 0 0,4 1 0 16,-1 3 0-16,11-1 1 16,2-2 1-16,11 3-1 15,-2-2 2-15,12 8 0 16,-2-6 1-16,4 3-1 0,0 3-1 15,6-1 0-15,1 6 0 16,0-3 0-16,-4 5-2 16,6-7 1-16,2 7 0 15,-2-7 0-15,3 0 0 0,1-4 1 16,4-3 0-16,-1-5 0 16,0-1 0-16,0-4 1 15,3-1-1-15,-2-8 0 16,2 6-1-16,4-11 1 0,-1 5-1 15,4-9 0-15,6 2 0 16,0-4 0-16,3-9 0 16,4 1 0-16,0-6 0 15,-7 0 0-15,7-10 0 0,0 0 0 16,-4 0 0-16,3 0 0 16,1-10-1-16,3 0 1 15,-3-6-1-15,12-3 0 0,-6-7 0 16,7 1 1-16,-1-10-1 15,-2-2 0-15,3-1 0 16,-8 0 1-16,2-4 0 16,-5-1 0-16,-9 3 1 15,7-2-1-15,-9-1 0 0,-5 3 1 16,5-2 0-16,-5-3-2 16,-6 0 1-16,4 0 0 15,-7 0-1-15,0 0 2 16,-7 0-2-16,-2-7 0 0,0 8 0 15,-5-8 0-15,-2-3 0 16,-2 1 0-16,-8-4 0 16,-3-9 0-16,-3 0 0 15,-3-10 0-15,-8-5 0 0,6 0 0 16,-9-5 0-16,-2-6 0 16,0 3 0-16,-7 3 0 15,0 6 0-15,-2 8 0 16,-5 11 0-16,-2 8-6 0,0 16-7 15,-10 2-27-15,6 23-46 16,1 4-1-16</inkml:trace>
  </inkml:traceGroup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18.9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D146D3-1260-476A-8686-FE1BA699EEC0}" emma:medium="tactile" emma:mode="ink">
          <msink:context xmlns:msink="http://schemas.microsoft.com/ink/2010/main" type="inkDrawing" rotatedBoundingBox="9872,12448 10821,14964 8805,15724 7856,13209" hotPoints="10796,14196 9564,15428 8332,14196 9564,12964" semanticType="enclosure" shapeName="Circle">
            <msink:sourceLink direction="with" ref="{7EEFAC0C-60F6-489D-9F3C-2F64FC1C02EA}"/>
            <msink:destinationLink direction="with" ref="{A6D15A60-13B2-470E-97C4-1B86704E9005}"/>
            <msink:destinationLink direction="with" ref="{568C1469-FDD0-4B66-B7CA-DC30C164C697}"/>
          </msink:context>
        </emma:interpretation>
      </emma:emma>
    </inkml:annotationXML>
    <inkml:trace contextRef="#ctx0" brushRef="#br0">1090 5571 409 0,'0'0'1'15,"0"0"0"-15,0-13-1 16,0 13 1-16,12-15 0 0,1 1 1 16,12 2 1-16,8-2 1 15,12 1 0-15,13 1-1 16,13-2 1-16,16 8 1 16,12-4-3-16,15 7 1 0,1 0-1 15,14 3-1-15,0 3 0 16,3 10 0-16,-6 7 0 15,-4 5-1-15,-5 5 1 16,-14 8 0-16,-4 4-1 0,-14 9 1 16,-9 7 0-16,-7 3 0 15,-12 3 0-15,-11 7 0 16,-5 3 0-16,-6 0 0 0,-5 8 0 16,-5-1 1-16,-5 1-1 15,-4 0 0-15,-4 4 0 16,2-2 0-16,-7 3 0 15,-5-6 1-15,-2-2-1 16,0 3 1-16,-2-10 0 0,-8-1-1 16,-3-3 1-16,-7-4-1 15,1-3 0-15,-7-6 0 16,-3 2 1-16,-3-9-1 16,-7 3 0-16,-3-2 1 0,-3 2-1 15,-6-6 1-15,-4 3-1 16,-3-2 0-16,-6-1-1 15,2-5 1-15,-2 3 0 16,-7-5-1-16,0-6 1 0,0 0 1 16,0-3-1-16,-3-3 1 15,0-3 0-15,1-4 0 16,-5-7 1-16,7-6-1 16,6 1 2-16,4-7-4 0,10-3 0 15,5-3 0-15,11-4 0 16,9 1 0-16,10-7-2 15,16 16-28-15,10-25-56 16,0 1-3-16</inkml:trace>
    <inkml:trace contextRef="#ctx0" brushRef="#br0" timeOffset="-750.005">1005 5806 395 0,'0'0'3'0,"0"0"0"16,0 0 1-16,14-3 1 0,-14 3 1 16,18 9 0-16,-2 7 1 15,0 9 0-15,-2 14-2 16,2 16-1-16,0 8-1 15,0 18 0-15,0 12 0 16,-2 10-1-16,4 0 0 0,-2 10-1 16,7 8 1-16,0-4 0 15,2 0 0-15,1-1 0 16,3-1 0-16,0 1 0 0,0-3 0 16,-3-7 1-16,-1-7-2 15,-2-3 0-15,-3-12 0 16,-1-8-1-16,-6-13-1 15,-1-10-3-15,-1-20-5 0,1 0-17 16,-5-25-57-16,-7-8-1 16</inkml:trace>
  </inkml:traceGroup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13.5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4E8F85-4EC2-491F-A9BB-F552BF4C8786}" emma:medium="tactile" emma:mode="ink">
          <msink:context xmlns:msink="http://schemas.microsoft.com/ink/2010/main" type="inkDrawing" rotatedBoundingBox="7395,9776 9035,9697 9036,9729 7396,9808" semanticType="underline" shapeName="Other">
            <msink:sourceLink direction="with" ref="{5F186ABF-92A6-4097-B1E7-C7AAF73A4BD4}"/>
          </msink:context>
        </emma:interpretation>
      </emma:emma>
    </inkml:annotationXML>
    <inkml:trace contextRef="#ctx0" brushRef="#br0">222 2268 163 0,'0'0'7'0,"0"0"4"16,0 0 8-16,0 0 1 15,0 0 4-15,0 0 2 0,0 0 2 16,0 0 1-16,16-4-6 16,1 4-3-16,12 0-4 15,6-4-3-15,10 4-3 16,6 0-2-16,14-6-1 0,10 2-2 15,8 0-1-15,7 2-1 16,8-4 0-16,1-1 0 16,4 1-1-16,0 0 1 15,0-4 0-15,-6 4 0 0,-7 2 0 16,-6 1 0-16,-13-3 0 16,-11 6 0-16,-7 0-1 15,-12 0-1-15,-9 0 1 16,-9 0-2-16,-7 3 1 15,-2 0-2-15,-14-3 0 0,16 3-5 16,-16-3-22-16,32 10-53 16,-32-10-1-16</inkml:trace>
  </inkml:traceGroup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14.2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80A607-65ED-45BE-9D11-3055D441C695}" emma:medium="tactile" emma:mode="ink">
          <msink:context xmlns:msink="http://schemas.microsoft.com/ink/2010/main" type="inkDrawing" rotatedBoundingBox="7200,10720 8625,10645 8632,10783 7207,10857" shapeName="Other"/>
        </emma:interpretation>
      </emma:emma>
    </inkml:annotationXML>
    <inkml:trace contextRef="#ctx0" brushRef="#br0">29 3253 317 0,'0'0'5'0,"0"0"0"15,10 0 2-15,3-4 0 16,6 2 3-16,16-5 0 16,4 4 2-16,13-4 1 15,6 5-4-15,13-6 0 0,2 2-1 16,12-4 0-16,2 4-1 16,-1-4 0-16,5 3-1 15,-1-1-1-15,-3 0 0 16,-7-1-1-16,1 3-1 15,-10-1-1-15,-7 1-1 0,-12 6 0 16,-8 0 0-16,-11 0-1 16,-4 6-1-16,-6 4-2 15,-7 6-4-15,-7 3-5 16,1 5-20-16,10-2-49 0,-18 6-4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54.3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76880B-D7A8-47E3-A9BE-889891523A1D}" emma:medium="tactile" emma:mode="ink">
          <msink:context xmlns:msink="http://schemas.microsoft.com/ink/2010/main" type="inkDrawing" rotatedBoundingBox="25381,11092 26456,10932 26468,11011 25393,11171" shapeName="Other"/>
        </emma:interpretation>
      </emma:emma>
    </inkml:annotationXML>
    <inkml:trace contextRef="#ctx0" brushRef="#br0">-1744-84 328 0,'0'0'5'0,"0"0"1"16,0 0 3-16,-9-12 2 15,-3 10 1-15,-4-4 0 0,-14-2 1 16,-11 2-1-16,-8 6-3 16,-10 0-2-16,-12 0-1 15,-2 14-2-15,-14-6 1 0,-1 6-1 16,1 3-1-16,7-1 1 16,4 0-1-16,0-1-1 15,12-2 0-15,13 0-2 16,6 2 0-16,16-7-3 0,7 0-3 15,8 0-7-15,14-8-26 16,7 19-42-16,6-9-2 16</inkml:trace>
  </inkml:traceGroup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32.5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1F8CBF-FC7B-48E0-9B22-92EF6D1FA05C}" emma:medium="tactile" emma:mode="ink">
          <msink:context xmlns:msink="http://schemas.microsoft.com/ink/2010/main" type="writingRegion" rotatedBoundingBox="4153,10263 7270,10320 7255,11102 4139,11044"/>
        </emma:interpretation>
      </emma:emma>
    </inkml:annotationXML>
    <inkml:traceGroup>
      <inkml:annotationXML>
        <emma:emma xmlns:emma="http://www.w3.org/2003/04/emma" version="1.0">
          <emma:interpretation id="{42E7D3A6-1115-48BA-9C05-01EE6AD00102}" emma:medium="tactile" emma:mode="ink">
            <msink:context xmlns:msink="http://schemas.microsoft.com/ink/2010/main" type="paragraph" rotatedBoundingBox="4153,10263 7270,10320 7255,11102 4139,11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73AF67-CD14-47CB-9041-AA393902C0D7}" emma:medium="tactile" emma:mode="ink">
              <msink:context xmlns:msink="http://schemas.microsoft.com/ink/2010/main" type="line" rotatedBoundingBox="4153,10263 7270,10320 7255,11102 4139,11044"/>
            </emma:interpretation>
          </emma:emma>
        </inkml:annotationXML>
        <inkml:traceGroup>
          <inkml:annotationXML>
            <emma:emma xmlns:emma="http://www.w3.org/2003/04/emma" version="1.0">
              <emma:interpretation id="{70DA66BA-DDD8-4019-8CE2-30E6702725A0}" emma:medium="tactile" emma:mode="ink">
                <msink:context xmlns:msink="http://schemas.microsoft.com/ink/2010/main" type="inkWord" rotatedBoundingBox="4153,10263 7270,10320 7255,11102 4139,11044"/>
              </emma:interpretation>
              <emma:one-of disjunction-type="recognition" id="oneOf0">
                <emma:interpretation id="interp0" emma:lang="en-US" emma:confidence="0">
                  <emma:literal>Bo</emma:literal>
                </emma:interpretation>
                <emma:interpretation id="interp1" emma:lang="en-US" emma:confidence="0">
                  <emma:literal>B-70</emma:literal>
                </emma:interpretation>
                <emma:interpretation id="interp2" emma:lang="en-US" emma:confidence="0">
                  <emma:literal>Boo</emma:literal>
                </emma:interpretation>
                <emma:interpretation id="interp3" emma:lang="en-US" emma:confidence="0">
                  <emma:literal>$3</emma:literal>
                </emma:interpretation>
                <emma:interpretation id="interp4" emma:lang="en-US" emma:confidence="0">
                  <emma:literal>€3</emma:literal>
                </emma:interpretation>
              </emma:one-of>
            </emma:emma>
          </inkml:annotationXML>
          <inkml:trace contextRef="#ctx0" brushRef="#br0">-3023 2883 355 0,'0'0'6'0,"0"0"3"16,0 0-1-16,0 0 2 15,0 10-1-15,3 0 1 16,1 8-1-16,-1 5 1 16,1 7-6-16,5 7-2 15,5 8-1-15,-2 11 0 0,1-3-2 16,10 6-5-16,-11-8-12 15,8 0-34-15,-1-2-26 16,-3-11-5-16</inkml:trace>
          <inkml:trace contextRef="#ctx0" brushRef="#br0" timeOffset="515.65">-2926 2883 328 0,'0'0'5'0,"-12"-13"1"16,-2 4 3-16,-2 3 1 16,3-4 2-16,1 0 1 0,2 0 0 15,4-6 1-15,6 16-4 16,12-19-3-16,17 9 0 16,10 0-3-16,3 4-1 15,10-4-1-15,-4 4 0 0,0 6-2 16,-6 0 0-16,-7 10 0 15,-12 8-1-15,-10 6-1 16,-13 9 0-16,-4 1 0 16,-15 4-1-16,-3 4 1 15,-4 0 0-15,1 3 0 0,-2-7 0 16,8-5 1-16,10-4 1 16,5-4-1-16,8-9 1 15,12-3 0-15,9-3 0 16,1-4 0-16,10 2 1 0,-4-6 0 15,0 0-1-15,-4 6 1 16,-5 2 0-16,0 3 0 16,-10-1 0-16,-3 4-1 15,-8 7 2-15,-2-5-1 0,0 7 3 16,-2 3-3-16,-12-3 2 16,5 0 1-16,-7 1 0 15,0-3 0-15,-7-3 0 0,0-5 0 16,2-3-1-16,-6-2-1 15,5-6 0-15,-7-4-4 16,6 0-6-16,-6-16-24 16,7 3-50-16,2-11-1 0</inkml:trace>
          <inkml:trace contextRef="#ctx0" brushRef="#br0" timeOffset="-453.129">-1070 3169 355 0,'0'0'5'0,"0"0"3"16,0 0 0-16,0 0 1 15,0 0 0-15,-9 0 0 16,-5 0 0-16,-11 0 0 16,-7 4-5-16,-7 2-1 0,-12 0-2 15,-8 0 0-15,-1 3 0 16,-9 3 0-16,5-8-1 15,-3 4 1-15,1-2-1 16,15 1 0-16,3-4 1 0,9-3-1 16,7 3 1-16,9-3-2 15,7 0-3-15,16 0-13 16,0 0-52-16,0 0-9 16</inkml:trace>
          <inkml:trace contextRef="#ctx0" brushRef="#br0" timeOffset="-1265.6489">-1040 2845 326 0,'0'0'6'15,"0"0"1"-15,0 0 2 0,0 0 0 16,0 0 3-16,9 0-1 16,-9 0 2-16,16 6-1 15,0 7-5-15,7 0-2 16,3 5-1-16,3-2-1 0,9 4-1 16,4 1-1-16,9-5 0 15,4-1-1-15,7-6 1 16,-2 7-1-16,5-9 0 15,-1-1 1-15,-2-3-1 0,-5 1 0 16,-4-2 1-16,-12-2-1 16,-9 4 0-16,-9 0 0 15,-10-2 0-15,-13-2 0 16,3 20 1-16,-10-8-1 16,-2 1 0-16,-7 1 0 0,0-1 1 15,-3 2-1-15,3 1 0 16,-1 0 0-16,1 0 0 15,-3 0 1-15,-4 5 0 0,-3-3 0 16,-3 5 1-16,-6 2 0 16,-13 7-1-16,2-3 1 15,-2 4 0-15,-7-1 0 16,7-1-1-16,0-2 0 0,6-3-1 16,6-3 1-16,10-4-1 15,8-9-1-15,18-10 0 16,-10 12-3-16,10-12-11 0,10-15-55 15,12 8-9-15</inkml:trace>
          <inkml:trace contextRef="#ctx0" brushRef="#br0" timeOffset="-890.643">-51 2992 378 0,'0'0'3'0,"-13"10"2"16,3-1 0-16,-6 1 1 16,-7 3 0-16,0 7 1 0,5 5 0 15,-5 1 0-15,3 3-3 16,8 0-1-16,5-4 0 15,7 1-1-15,3 0 0 16,17-11-2-16,5-1 1 0,5-8 0 16,5-6-1-16,4 0 1 15,-5-13-1-15,3-6 0 16,-5-4 0-16,-10-3-1 0,-5-3 0 16,-5 1 0-16,-12-4-1 15,0 6-1-15,-12 3-3 16,-9 7-11-16,-7 16-51 15,-11 0-11-15</inkml:trace>
        </inkml:traceGroup>
      </inkml:traceGroup>
    </inkml:traceGroup>
  </inkml:traceGroup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0:05.8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AA2F34-3693-4C94-8A91-E47964F7C99E}" emma:medium="tactile" emma:mode="ink">
          <msink:context xmlns:msink="http://schemas.microsoft.com/ink/2010/main" type="inkDrawing" rotatedBoundingBox="15555,5335 20609,4960 20619,5095 15565,5471" semanticType="underline" shapeName="Other">
            <msink:sourceLink direction="with" ref="{A1589FB6-4C1C-40CD-B231-1E5F4CFC48C5}"/>
          </msink:context>
        </emma:interpretation>
      </emma:emma>
    </inkml:annotationXML>
    <inkml:trace contextRef="#ctx0" brushRef="#br0">40 361 322 0,'0'0'8'16,"-9"0"3"-16,9 0 2 0,-16 0 3 16,16 0 2-16,-17 3-1 15,17-3 1-15,0 0 1 16,0 0-7-16,26 3-2 15,13-3-2-15,13 0-3 0,12-3 0 16,24-6-1-16,15-4-1 16,12 3-1-16,20-6 0 15,5-3-1-15,14 0-1 16,7 4 1-16,0 1-1 0,10-6 1 16,-3 5-1-16,-1-1 1 15,8-1-2-15,-8-2 1 16,-6 7 0-16,-3-14 0 15,-1 6 0-15,-8-5 0 16,-5 5 0-16,-8 4 0 0,-14 4 1 16,-6 2-1-16,-6-6 0 15,-11 14 0-15,-7-2 0 16,-9 4 0-16,-10 0 0 0,5 4 1 16,-7-4-2-16,0 6 1 15,0 0 1-15,-4-3-1 16,4 0 0-16,0-3 1 15,-2 0-1-15,-5 0 0 0,3-6 1 16,-9 2-1-16,3-2 1 16,-6 6-1-16,0 0 0 15,-4 0 0-15,-5 0 0 0,2 0 0 16,-6 4 0-16,-3-2 0 16,-7-2 1-16,-7 0-1 15,-2 4 0-15,-3-4 1 16,-4 0 0-16,-16 0 0 0,19 0 0 15,-6 0 1-15,-13 0-1 16,19 0 1-16,-19 0-2 16,13 0 0-16,-13 0 0 15,13 0 0-15,-13 0 0 16,0 0 0-16,0 0 0 0,0 0 0 16,0 0 0-16,0 0 0 15,0 0 0-15,6-10 0 16,-6 10 0-16,0 0 0 15,0 0 0-15,0 0 0 0,14-10 0 16,-14 10 0-16,0 0 0 16,0 0 0-16,0 0 0 15,0 0 0-15,0 0-6 16,0 0-80-16,-11 4-3 0</inkml:trace>
  </inkml:traceGroup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12.6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83D8C6-3278-4468-9B25-B394D85FA11A}" emma:medium="tactile" emma:mode="ink">
          <msink:context xmlns:msink="http://schemas.microsoft.com/ink/2010/main" type="inkDrawing" rotatedBoundingBox="10007,5880 10324,7733 8816,7990 8500,6137" semanticType="verticalRange" shapeName="Other">
            <msink:sourceLink direction="with" ref="{D90D28EE-1798-42CB-9C08-EE53024F0800}"/>
            <msink:destinationLink direction="with" ref="{5C7E3AA5-C1BE-4B01-998F-D0863AD36429}"/>
          </msink:context>
        </emma:interpretation>
      </emma:emma>
    </inkml:annotationXML>
    <inkml:trace contextRef="#ctx0" brushRef="#br0">1434-1349 298 0,'0'0'6'0,"0"0"2"0,0 0 5 16,0 0 0-16,7-16 1 15,5 9 3-15,11-5 1 0,9-2 0 16,9 2-6-16,18-4-2 16,12 0-2-16,12 0-2 15,5 4-2-15,8 2 0 16,5 6-2-16,-2 4 0 15,1 10-1-15,-3 6 0 0,-10 9-1 16,-4 8 0-16,-8 6 0 16,-5 5 0-16,-6 8 0 15,-12-1-1-15,-3 7 1 16,-10 7-1-16,-7-5 1 0,0 7 0 16,-9 1-1-16,-5-1 1 15,-2 7 0-15,-2-3 0 16,-5-1 0-16,1 4 1 0,-6-3-1 15,-2-1 0-15,-2 0 0 16,0-5 1-16,-9-1-1 16,-4-5 0-16,-4-2 0 15,-8-8 0-15,2 0 1 0,-12-6-1 16,-3-1 1-16,-4-10 0 16,-6 4-1-16,-2-11 1 15,-8 4 1-15,-2-2-1 16,-6-1 1-16,-3-5 0 15,0 2-1-15,-2-5 2 0,-2 2-1 16,2-4 0-16,0 1 0 16,6-7 0-16,-2 2-1 15,2-9 1-15,7 3-1 16,3-6 0-16,4 0-1 0,9 0-1 16,6 0-4-16,11 0-25 15,9-2-53 1,16 2-1-16</inkml:trace>
  </inkml:traceGroup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16.9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8C1469-FDD0-4B66-B7CA-DC30C164C697}" emma:medium="tactile" emma:mode="ink">
          <msink:context xmlns:msink="http://schemas.microsoft.com/ink/2010/main" type="inkDrawing" rotatedBoundingBox="7513,13167 8730,13753 8227,14797 7011,14212" semanticType="callout" shapeName="Other">
            <msink:sourceLink direction="with" ref="{23D146D3-1260-476A-8686-FE1BA699EEC0}"/>
            <msink:sourceLink direction="with" ref="{923CAA86-D3CB-427D-A86E-035BCA0A0A1F}"/>
          </msink:context>
        </emma:interpretation>
      </emma:emma>
    </inkml:annotationXML>
    <inkml:trace contextRef="#ctx0" brushRef="#br0">183 5972 360 0,'0'0'3'0,"0"0"3"15,0 0-1-15,0 0 1 16,23 0 3-16,-13 0-1 16,10 0 2-16,5-3-1 0,10 0-1 15,11 0-2-15,9-1 0 16,5 1 0-16,6 0-2 16,7 3 0-16,5 0 0 15,-4 0-1-15,-3 0 1 0,-14 0-1 16,-2 3 0-16,-13 4-1 15,-6-1-1-15,-17 7-5 16,-19-13-8-16,16 19-31 16,-16-3-38-16,-13 0-4 0</inkml:trace>
    <inkml:trace contextRef="#ctx0" brushRef="#br0" timeOffset="437.514">183 6757 233 0,'0'0'7'0,"-16"0"3"16,3 2 4-16,1 2 4 15,-4 2 2-15,2 0 2 0,-2 4 1 16,7-4 3-16,2 6-4 16,7-12-4-16,23 16-2 15,7-16-4-15,7 8-2 16,18-8-2-16,9 0-1 0,11-8-2 15,6 6-2-15,9-2-1 16,-1 1 0-16,5 0 0 16,-7 3 0-16,1 0-1 15,-8 0 0-15,-9 6 0 16,-7 0 0-16,-9 2-2 0,-13-6-3 16,-13 4-5-16,-10-6-12 15,-19 0-57-15,13 0-6 16</inkml:trace>
  </inkml:traceGroup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0:08.7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100FBA-B7B7-443F-A8FF-3F0098C4891A}" emma:medium="tactile" emma:mode="ink">
          <msink:context xmlns:msink="http://schemas.microsoft.com/ink/2010/main" type="inkDrawing" rotatedBoundingBox="16138,7081 20571,6645 20587,6808 16154,7244" semanticType="underline" shapeName="Other">
            <msink:sourceLink direction="with" ref="{85B55061-88A3-421B-AAAE-2BE3F185ABF8}"/>
          </msink:context>
        </emma:interpretation>
      </emma:emma>
    </inkml:annotationXML>
    <inkml:trace contextRef="#ctx0" brushRef="#br0">0 394 286 0,'0'0'6'0,"0"0"3"16,0 0 2-16,4 13 4 16,-4-13 0-16,19 13 2 15,0-6 3-15,8-1 0 0,10-4-4 16,11 6-4-16,14-6-1 16,18 2-3-16,14-4-2 15,16 0-1-15,12 3-1 0,16-6 0 16,8-3-3-16,11-4 1 15,5 4 1-15,6-9-3 16,5 3 2-16,5-8 0 16,2 8-1-16,-2-4 0 15,-1-3 1-15,-3 3-1 0,-4-3 0 16,0 0 1-16,-2-5-1 16,-6 2-1-16,-14 0 2 15,7 0 0-15,-14-1-1 0,-8-3 2 16,-11 3 0-16,-6 5 0 15,-13 2 0-15,-13-7 2 16,-5 7-2-16,-25 3-1 16,-5 1-2-16,-14 2 0 15,-8 4 0-15,-13 6 0 0,-8-6 0 16,-12 6 0-16,0 0 0 16,0 0-7-16,0 0-78 15,-22 0-2-15</inkml:trace>
  </inkml:traceGroup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8:55.5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A62677-2F15-4058-8300-5F09B7629EA2}" emma:medium="tactile" emma:mode="ink">
          <msink:context xmlns:msink="http://schemas.microsoft.com/ink/2010/main" type="writingRegion" rotatedBoundingBox="15991,8078 16721,9966 16205,10165 15475,8277">
            <msink:destinationLink direction="with" ref="{29544667-93C3-4CB0-B14B-7608BD7B57BA}"/>
          </msink:context>
        </emma:interpretation>
      </emma:emma>
    </inkml:annotationXML>
    <inkml:traceGroup>
      <inkml:annotationXML>
        <emma:emma xmlns:emma="http://www.w3.org/2003/04/emma" version="1.0">
          <emma:interpretation id="{7A95387B-A93C-45AC-BA2F-6EBE9F5CD581}" emma:medium="tactile" emma:mode="ink">
            <msink:context xmlns:msink="http://schemas.microsoft.com/ink/2010/main" type="paragraph" rotatedBoundingBox="15991,8078 16721,9966 16205,10165 15475,8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80114-44BC-4E88-B8A0-748F7BC51C7F}" emma:medium="tactile" emma:mode="ink">
              <msink:context xmlns:msink="http://schemas.microsoft.com/ink/2010/main" type="line" rotatedBoundingBox="15991,8078 16721,9966 16205,10165 15475,8277"/>
            </emma:interpretation>
          </emma:emma>
        </inkml:annotationXML>
        <inkml:traceGroup>
          <inkml:annotationXML>
            <emma:emma xmlns:emma="http://www.w3.org/2003/04/emma" version="1.0">
              <emma:interpretation id="{1B376E29-36A9-4362-B17F-96952BCB0EF1}" emma:medium="tactile" emma:mode="ink">
                <msink:context xmlns:msink="http://schemas.microsoft.com/ink/2010/main" type="inkWord" rotatedBoundingBox="15991,8078 16721,9966 16205,10165 15475,8277">
                  <msink:destinationLink direction="with" ref="{5C7E3AA5-C1BE-4B01-998F-D0863AD36429}"/>
                </msink:context>
              </emma:interpretation>
              <emma:one-of disjunction-type="recognition" id="oneOf0">
                <emma:interpretation id="interp0" emma:lang="en-US" emma:confidence="0">
                  <emma:literal>on it:</emma:literal>
                </emma:interpretation>
                <emma:interpretation id="interp1" emma:lang="en-US" emma:confidence="0">
                  <emma:literal>one =</emma:literal>
                </emma:interpretation>
                <emma:interpretation id="interp2" emma:lang="en-US" emma:confidence="0">
                  <emma:literal>ors =</emma:literal>
                </emma:interpretation>
                <emma:interpretation id="interp3" emma:lang="en-US" emma:confidence="0">
                  <emma:literal>one</emma:literal>
                </emma:interpretation>
                <emma:interpretation id="interp4" emma:lang="en-US" emma:confidence="0">
                  <emma:literal>ones =</emma:literal>
                </emma:interpretation>
              </emma:one-of>
            </emma:emma>
          </inkml:annotationXML>
          <inkml:trace contextRef="#ctx0" brushRef="#br0">8539 665 337 0,'0'0'6'0,"0"0"1"0,0 0 1 15,-13 9 3-15,13-9 0 16,-16 26 2-16,4-10-1 16,1 9 1-16,2 0-5 0,2 12-1 15,7-5-1-15,0 3-2 16,0-4 0-16,9-1 1 16,5-11-2-16,8-5 0 0,4-12 0 15,-1-4-1-15,-2-12 0 16,3-8 0-16,0-7-1 15,-3 0 0-15,-4-6 0 16,-16 0-1-16,1 1 1 0,-4 3-1 16,-7 2 1-16,-6 10-1 15,-3 3 1-15,-1 4 0 16,1 6-1-16,16 6 1 16,-18 0 0-16,18 0 0 15,-7 18 1-15,7-5 0 0,7 3-1 16,9 0 1-16,2 7 0 15,5-2 0-15,9 1 0 16,-2 2-1-16,5-5 1 16,-3 7-1-16,4-7 0 15,-8 0 0-15,2 1 0 0,-7-1-1 16,-7 1 1-16,-7-2 0 16,-2 5 0-16,-7-1 1 0,-7 3-1 15,-6 2-1-15,-13 1 1 16,1 5-2-16,-8-6-4 15,8 7-9-15,-11-5-31 16,8 0-41-16,-2-7 0 0</inkml:trace>
          <inkml:trace contextRef="#ctx0" brushRef="#br0" timeOffset="312.507">8600 1478 456 0,'0'0'4'0,"0"0"1"16,0 0 0-16,0 0 1 16,0 0 0-16,4 10 1 15,-4-10 1-15,9 24 0 0,-2-8-4 16,5 10-2-16,5 7-2 15,-1 5 0-15,3 6 0 16,0 4 0-16,-3 7 0 16,0-3 0-16,-5-1 0 0,1-6 0 15,-3-4-15-15,7-18-48 16,-5 3-24-16,1-13-3 16</inkml:trace>
          <inkml:trace contextRef="#ctx0" brushRef="#br0" timeOffset="578.191">9171 1503 471 0,'0'0'3'0,"0"0"1"16,-7 0-1-16,7 0 1 15,-23 25-1-15,7-6 2 16,0 4-1-16,0 6 0 0,0 3-3 15,9 0 0-15,4 0 0 16,3-3 0-16,10-9 0 16,6-10-1-16,7-10 0 15,2-4-1-15,-2-8 1 16,2-9-1-16,-5-11-3 0,-1 7-3 16,-19 0-5-16,0 9-19 15,0 16-54-15,-23-10 1 16</inkml:trace>
          <inkml:trace contextRef="#ctx0" brushRef="#br0" timeOffset="1125.021">9386 2142 503 0,'0'0'2'0,"0"0"1"16,-2 10 0-16,-2 2-3 15,4 10 0-15,0 11 0 16,0 2 0-16,9 14 0 15,-2 1 0-15,18 9-73 16,-2 5-17-16</inkml:trace>
          <inkml:trace contextRef="#ctx0" brushRef="#br0" timeOffset="953.151">9109 2325 400 0,'0'0'9'0,"0"0"1"16,0 0 3-16,0 0 0 15,0 0 1-15,0 0 0 0,-9 3 0 16,9-3 0-16,-7 25-9 16,7-3-2-16,0 5-1 15,7 5-4-15,-1 0-4 16,10 10-10-16,-6 15-65 0,10-24-7 16</inkml:trace>
        </inkml:traceGroup>
      </inkml:traceGroup>
    </inkml:traceGroup>
  </inkml:traceGroup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39:08.8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84EAF3-D293-4967-A432-D781BCF4A486}" emma:medium="tactile" emma:mode="ink">
          <msink:context xmlns:msink="http://schemas.microsoft.com/ink/2010/main" type="writingRegion" rotatedBoundingBox="15532,3540 30682,3611 30667,6818 15517,6748"/>
        </emma:interpretation>
      </emma:emma>
    </inkml:annotationXML>
    <inkml:traceGroup>
      <inkml:annotationXML>
        <emma:emma xmlns:emma="http://www.w3.org/2003/04/emma" version="1.0">
          <emma:interpretation id="{AB8BB145-42C3-470D-AB72-04D71CE35A48}" emma:medium="tactile" emma:mode="ink">
            <msink:context xmlns:msink="http://schemas.microsoft.com/ink/2010/main" type="paragraph" rotatedBoundingBox="15532,3540 30682,3611 30673,5447 15523,5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AB49B0-2FDE-4912-B7EF-15D4A41E1AA0}" emma:medium="tactile" emma:mode="ink">
              <msink:context xmlns:msink="http://schemas.microsoft.com/ink/2010/main" type="line" rotatedBoundingBox="15532,3540 30682,3611 30673,5447 15523,5377"/>
            </emma:interpretation>
          </emma:emma>
        </inkml:annotationXML>
        <inkml:traceGroup>
          <inkml:annotationXML>
            <emma:emma xmlns:emma="http://www.w3.org/2003/04/emma" version="1.0">
              <emma:interpretation id="{A1589FB6-4C1C-40CD-B231-1E5F4CFC48C5}" emma:medium="tactile" emma:mode="ink">
                <msink:context xmlns:msink="http://schemas.microsoft.com/ink/2010/main" type="inkWord" rotatedBoundingBox="15566,3374 20208,4114 19960,5668 15319,4928">
                  <msink:destinationLink direction="with" ref="{DDAA2F34-3693-4C94-8A91-E47964F7C99E}"/>
                </msink:context>
              </emma:interpretation>
              <emma:one-of disjunction-type="recognition" id="oneOf0">
                <emma:interpretation id="interp0" emma:lang="en-US" emma:confidence="0">
                  <emma:literal>4=8</emma:literal>
                </emma:interpretation>
                <emma:interpretation id="interp1" emma:lang="en-US" emma:confidence="0">
                  <emma:literal>4=-8</emma:literal>
                </emma:interpretation>
                <emma:interpretation id="interp2" emma:lang="en-US" emma:confidence="0">
                  <emma:literal>4=81</emma:literal>
                </emma:interpretation>
                <emma:interpretation id="interp3" emma:lang="en-US" emma:confidence="0">
                  <emma:literal>4=-81</emma:literal>
                </emma:interpretation>
                <emma:interpretation id="interp4" emma:lang="en-US" emma:confidence="0">
                  <emma:literal>T=8</emma:literal>
                </emma:interpretation>
              </emma:one-of>
            </emma:emma>
          </inkml:annotationXML>
          <inkml:trace contextRef="#ctx0" brushRef="#br0">19298-2592 409 0,'0'0'2'0,"10"-5"1"15,12-6 1-15,8-1 0 16,5-2 0-16,16-2-3 16,1-5-12-16,10 2-63 0,11-1-2 15</inkml:trace>
          <inkml:trace contextRef="#ctx0" brushRef="#br0" timeOffset="343.76">20568-3414 43 0,'0'0'0'15,"0"0"-5"-15,0 0-15 0</inkml:trace>
          <inkml:trace contextRef="#ctx0" brushRef="#br0" timeOffset="1546.897">20568-3414 146 0,'-58'12'2'15,"58"-12"2"-15,0 0 3 0,0 0 7 16,0 0 3-16,0 0 5 16,9-8 2-16,-9 8 4 15,0 0-2-15,10-4 2 16,-10 4-3-16,0 0-3 0,13-4-6 15,-13 4-2-15,0 0-3 16,0 0-4-16,16-6-2 16,-16 6-3-16,0 0 0 15,0 0-2-15,0 0 1 16,0 0-1-16,0 0 1 0,10-13-1 16,-10 13 1-16,0 0 1 15,0 0-2-15,0 0 2 16,0 0-1-16,0 0 0 15,0 0 0-15,0 0 1 0,0 0-2 16,0 0 0-16,13 0 0 16,-13 0 0-16,0 0 1 15,0 0 0-15,0 0-1 16,0 0 0-16,0 0 0 0,0 0 2 16,0 0-1-16,0 0-1 15,0 0 2-15,0 0-2 16,0 0 1-16,0 0 0 0,0 0 0 15,3-8-2-15,-3 8 1 16,0 0 0-16,0 0-1 16,0 0 2-16,0 0-1 15,0 0-1-15,0 0 1 16,0 0 1-16,0 0-1 0,0 0 0 16,0 0 2-16,0 0-2 15,0 0 0-15,0 0 1 16,0 0-1-16,0 0-1 15,0 0 1-15,0 0 0 0,0 0-1 16,9-7 1-16,-9 7 0 16,13-7 0-16,-13 7 0 15,0 0 1-15,0 0 0 16,10 0-1-16,-10 0 1 0,0 0-1 16,0 0 0-16,0 0 1 15,0 0-1-15,0 0-1 16,0 0 2-16,0 0-1 0,0 0-1 15,0 0 1-15,0 0 1 16,0 0 0-16,0 0-1 16,0 0 0-16,0 0 0 15,0 0 0-15,0 0 2 16,0 0-2-16,0 0 0 0,0 0 0 16,0 0 1-16,0 0 0 15,0 0 0-15,0 0 1 16,0 0-2-16,0 0 1 15,0 0 1-15,0 0-2 0,0 0 0 16,0 0 0-16,0 0 0 16,0 0-1-16,13-9 1 15,-13 9 0-15,0 0-1 16,0 0 1-16,0 0 1 0,0 0 0 16,0 0 0-16,0 0 0 15,0 0 0-15,0 0 1 16,0 0 1-16,0 0-1 0,0 0 1 15,0 0-1-15,0 0 1 16,0 0 0-16,0 0-1 16,0 0 0-16,0 0-1 15,0 0 1-15,0 0 0 16,0 9 0-16,0 11 0 0,0 5 0 16,3 8 0-16,1 2 0 15,-4 19 0-15,0 8 1 16,0 4-1-16,0 5 0 15,5 7-1-15,-7 2 1 0,2 0-2 16,2-6 0-16,-2-9 0 16,7-8 0-16,0-12 0 15,2-2 0-15,-2-18 0 16,6-7 0-16,-1-11 0 0,8-4-23 16,-4 4-62-16,1-14-4 15</inkml:trace>
          <inkml:trace contextRef="#ctx0" brushRef="#br0" timeOffset="-67443.495">8358-3928 400 0,'0'0'4'0,"0"0"2"0,7-2 1 16,-7 2 2-16,29-11 1 15,-7 5 1-15,7 0-1 16,1 0 1-16,9-2-3 0,-2 0-3 16,9 4-1-16,-5 4-2 15,-4 6-1-15,-5 10-1 16,-13 0 1-16,-3 15-2 16,-10 3 2-16,-12 8 0 0,-13 9 0 15,-11 0 0-15,-2 1 1 16,0-1 0-16,-3-9 1 15,3 2 1-15,5-7 0 16,18-15 0-16,9-9-4 16,20-7 0-16,17-6 0 0,25-9 0 15,16-11 0-15,16-1 0 16,12-9 0-16,-1 4 0 16,-1 0 0-16,-8 1 0 15,-15 6 0-15,-17 6 0 0,-12 3 0 16,-22 8 0-16,-18-3 0 15,8 2-68-15,-20 3-23 16</inkml:trace>
          <inkml:trace contextRef="#ctx0" brushRef="#br0" timeOffset="1859.412">21089-3525 385 0,'0'0'7'16,"-5"-12"1"-16,5 12 2 15,0 0 0-15,0 0 1 16,0 0 1-16,-14 0 1 0,14 0 0 16,7 24-6-16,0 1-1 15,-2 18-1-15,8-2-1 16,1 14 0-16,-5 5-1 0,5 9 0 16,-9 3-2-16,6 3 1 15,-2-4-2-15,-2-10 2 16,2 2 0-16,-9-10 1 15,7-9-3-15,-2-6 0 0,6-9 0 16,-2-3 0-16,-2-12 0 16,-7-14 0-16,12 18 0 15,-12-18 0-15,9 0 0 16,2-6-54-16,-11 6-34 16,10-28-2-16</inkml:trace>
        </inkml:traceGroup>
        <inkml:traceGroup>
          <inkml:annotationXML>
            <emma:emma xmlns:emma="http://www.w3.org/2003/04/emma" version="1.0">
              <emma:interpretation id="{2AB7361F-A902-457D-8C67-07DE2C8298FE}" emma:medium="tactile" emma:mode="ink">
                <msink:context xmlns:msink="http://schemas.microsoft.com/ink/2010/main" type="inkWord" rotatedBoundingBox="23178,4281 26706,3895 26840,5114 23312,5501">
                  <msink:destinationLink direction="with" ref="{3B835EFA-900C-48C9-A1BF-E9B404072501}"/>
                </msink:context>
              </emma:interpretation>
              <emma:one-of disjunction-type="recognition" id="oneOf1">
                <emma:interpretation id="interp5" emma:lang="en-US" emma:confidence="0">
                  <emma:literal>GNE</emma:literal>
                </emma:interpretation>
                <emma:interpretation id="interp6" emma:lang="en-US" emma:confidence="0">
                  <emma:literal>GNF</emma:literal>
                </emma:interpretation>
                <emma:interpretation id="interp7" emma:lang="en-US" emma:confidence="0">
                  <emma:literal>GN=</emma:literal>
                </emma:interpretation>
                <emma:interpretation id="interp8" emma:lang="en-US" emma:confidence="0">
                  <emma:literal>GNAT</emma:literal>
                </emma:interpretation>
                <emma:interpretation id="interp9" emma:lang="en-US" emma:confidence="0">
                  <emma:literal>GN:</emma:literal>
                </emma:interpretation>
              </emma:one-of>
            </emma:emma>
          </inkml:annotationXML>
          <inkml:trace contextRef="#ctx0" brushRef="#br0" timeOffset="2109.418">21695-3109 443 0,'0'0'4'15,"0"0"1"-15,11 4 1 0,1-4 2 16,10 4-1-16,11-4 1 15,8 0 0-15,18-4 0 16,1 0-4-16,11-5 0 0,5-1-2 16,0-4-2-16,2 2 0 15,-11 2-4-15,-12 4-9 16,-7-19-56-16,-19 15-17 16</inkml:trace>
          <inkml:trace contextRef="#ctx0" brushRef="#br0" timeOffset="2343.803">22069-3439 400 0,'0'0'6'0,"-12"-4"2"16,12 4 1-16,-11 4 1 15,11-4 2-15,-19 21 0 16,10 1 1-16,5 3 0 0,4 16-5 15,4 6-2-15,3 8-1 16,2 6-1-16,7 5-1 16,0 6-3-16,0 3-2 15,-2-5-8-15,2-21-59 0,-11 17-18 16</inkml:trace>
          <inkml:trace contextRef="#ctx0" brushRef="#br0" timeOffset="3546.939">22933-3555 327 0,'0'0'6'15,"0"0"3"-15,0 0 2 0,0 0 2 16,0 0 4-16,6-13-2 16,-6 13 2-16,23-16-1 15,-3 10-5-15,8-4-3 16,8 1-2-16,5 2-2 0,5 1-2 16,9-1 0-16,-7 4-2 15,3 0 1-15,0 3 1 16,-8 0-2-16,-8 6-1 15,-6 4 1-15,-13 6 0 16,-6 7 0-16,-10 5-1 0,-16 5 1 16,-10-2-1-16,-10 8 1 15,-8 6 0-15,-8-3 0 16,1 0 0-16,2-7 1 16,11 4-1-16,1-11 0 0,12 1 1 15,13-4 0-15,12-5 0 16,9 0 1-16,10-1 0 15,13-7 0-15,4 5 0 0,3-4 0 16,5-1 0-16,-2 1 0 16,-3 0 0-16,-3 3 1 15,-4 0-1-15,-9 3 0 16,-4-5 1-16,-3 5-1 16,-3 0 0-16,-3-1 2 15,-8 6-3-15,5-2 3 0,-7 1 0 16,0-1-4-16,-3 3 0 15,-3 4 0-15,-14-7 0 16,-2 5 0-16,-10-5 0 0,-7 1 0 16,-9-4 0-16,-7-7 0 15,-7 2 0-15,-9-4 0 16,-5-8 0-16,-2-2 0 16,-16 23-61-16,20-27-30 0</inkml:trace>
          <inkml:trace contextRef="#ctx0" brushRef="#br0" timeOffset="-3218.827">17396-3220 415 0,'0'0'4'0,"0"0"0"16,0 0 2-16,4 18 1 16,8 2 0-16,11 4 1 15,9 19 2-15,11-1-1 0,11 16-4 16,12 3 2-16,7 3-2 16,10 1-1-16,9-3 0 15,-5 1-1-15,2-22 0 0,-5-2 1 16,-4-23 2-16,-5-7-6 15,-4-9 0-15,-16-19 0 16,-7-20 0-16,-6-8 0 16,-7-12 0-16,-9-11 0 15,0-11 0-15,-3-6 0 0,2-9 0 16,-2 0 0-16,-4 8 0 16,-3 16 0-16,-3 3 0 15,-1 25-23-15,11 12-65 16,-23 32-3-16</inkml:trace>
          <inkml:trace contextRef="#ctx0" brushRef="#br0" timeOffset="-156.2638">19310-2913 336 0,'0'0'6'0,"-12"9"2"16,12-9 3-16,-6 20 3 15,6-20 2-15,2 17 0 0,21-5 1 16,7-8 1-16,20-4-10 16,5-7-10-16,21-2-73 15,-7-2-5-15</inkml:trace>
        </inkml:traceGroup>
        <inkml:traceGroup>
          <inkml:annotationXML>
            <emma:emma xmlns:emma="http://www.w3.org/2003/04/emma" version="1.0">
              <emma:interpretation id="{9B091731-EF98-46AC-82B9-9D2CB2C90E7C}" emma:medium="tactile" emma:mode="ink">
                <msink:context xmlns:msink="http://schemas.microsoft.com/ink/2010/main" type="inkWord" rotatedBoundingBox="27685,3872 30680,3886 30675,5022 27679,5008">
                  <msink:destinationLink direction="with" ref="{3B835EFA-900C-48C9-A1BF-E9B404072501}"/>
                </msink:context>
              </emma:interpretation>
              <emma:one-of disjunction-type="recognition" id="oneOf2">
                <emma:interpretation id="interp10" emma:lang="en-US" emma:confidence="0">
                  <emma:literal>11+3</emma:literal>
                </emma:interpretation>
                <emma:interpretation id="interp11" emma:lang="en-US" emma:confidence="0">
                  <emma:literal>1.1+3</emma:literal>
                </emma:interpretation>
                <emma:interpretation id="interp12" emma:lang="en-US" emma:confidence="0">
                  <emma:literal>12+3</emma:literal>
                </emma:interpretation>
                <emma:interpretation id="interp13" emma:lang="en-US" emma:confidence="0">
                  <emma:literal>1+3</emma:literal>
                </emma:interpretation>
                <emma:interpretation id="interp14" emma:lang="en-US" emma:confidence="0">
                  <emma:literal>17+3</emma:literal>
                </emma:interpretation>
              </emma:one-of>
            </emma:emma>
          </inkml:annotationXML>
          <inkml:trace contextRef="#ctx0" brushRef="#br0" timeOffset="-95035.125">9370-3302 351 0,'0'0'5'16,"-6"-15"1"-16,3 2 3 16,-1-3 3-16,4 3-1 0,0-3 0 15,0 1 1-15,0 1 1 16,0 14-5-16,16-6-2 16,-16 6 0-16,20 20-3 15,-11 1 0-15,1 5 0 0,-1 15 0 16,-2 8 1-16,0 9-1 15,-5 5 0-15,5 2 0 16,-7 9 2-16,-3 3-1 16,-6-2 0-16,2-6 1 15,-6-3-1-15,3-10 0 0,-6-1 1 16,3 0 0-16,1-20-5 16,5 1 0-16,7-13 0 15,0-1 0-15,10-6 0 0,6-4 0 16,9-12 0-16,14 0 0 15,7 0 0-15,9-6 0 16,12-3 0-16,8-1-13 16,17-5-74-16,-5-9-2 0</inkml:trace>
          <inkml:trace contextRef="#ctx0" brushRef="#br0" timeOffset="-94253.861">10585-3023 405 0,'0'0'4'0,"0"0"2"16,-16 0 0-16,16 0 2 16,0 0-1-16,0 0 2 15,0 10 0-15,13-6-1 16,19-2-3-16,7-2-3 0,19 5-6 15,-1-10-25-15,18 5-51 16,-1-6-4-16</inkml:trace>
          <inkml:trace contextRef="#ctx0" brushRef="#br0" timeOffset="-94252.861">10736-2749 448 0,'0'0'4'0,"-3"10"2"16,3-10 1-16,17 7 0 16,12-7 0-16,9-5 1 15,14-1-1-15,15 6-1 16,20-20-10-16,20-5-52 0,2 10-30 16,10-5-1-16</inkml:trace>
          <inkml:trace contextRef="#ctx0" brushRef="#br0" timeOffset="-91816.2859">12367-3009 333 0,'0'0'4'0,"-13"0"2"16,1 0 1-16,-2 7 1 0,-6 2 2 15,-1 8 0-15,-6 1 1 16,6 8-1-16,1 6-1 15,7 17-2-15,3-1 0 16,7 10-1-16,3-1 0 0,13 3 0 16,6 9 0-16,13-9 0 15,10 3-2-15,13-16 0 16,9-8-1-16,7-14-1 16,0-1 1-16,0-16 0 0,-4-8-2 15,-2-12 2-15,-20-12-1 16,-9-5 0-16,-10-2 0 15,-19 2 0-15,-7-20 0 16,-14 7-1-16,-18 2 1 16,-7-8-1-16,-12-5 0 0,-10-1-2 15,-13-5 1-15,10-3-1 16,-7 3 1-16,6-5-1 16,10-3 0-16,10 9 0 15,12-3 0-15,17 10 1 0,16 2-1 16,10 0 1-16,15 8-1 15,14 6 1-15,13 6 0 16,9 3 1-16,0 7-1 0,10 7 1 16,-2 2 0-16,-5 10 1 15,-4 6 0-15,-7 19 1 16,-9-3-1-16,-8 21 1 16,-8-1 0-16,-17 20 0 15,-6 8 0-15,-5 10-1 0,0 6 1 16,-16 5-3-16,-9 2-10 15,6 10-73-15,-4 1-3 16</inkml:trace>
          <inkml:trace contextRef="#ctx0" brushRef="#br0" timeOffset="-3828.217">16604-3302 334 0,'0'0'3'16,"-13"0"1"-16,1 0 2 16,-2 7 2-16,-8 5 0 0,-11 16 3 15,1 3 1-15,-12 11 0 16,1 12-2-16,-8 11-1 15,10 9 1-15,-12 2-1 0,18 12 0 16,-6 0-1-16,7-1-1 16,13 0-1-16,1-9 0 15,20-11-1-15,7-7-2 16,15-11 0-16,11-10-1 16,15-20 1-16,7-7-1 0,12-12-1 15,1-2 0-15,-4-11 0 16,-2-3 0-16,-14-7-1 15,-10-7 1-15,-11 9-1 16,-11-2 0-16,-16 1 1 0,-14 3-1 16,-4-1 0-16,-9 4 1 15,5 6-1-15,-4 2 0 16,9-3 1-16,17 11-1 16,-2-22-1-16,15 12 2 0,15-3-1 15,9 3-2-15,11-5 2 16,-4-5-1-16,4 8 1 15,-5 2-1-15,-4 3 1 0,-11 4 0 16,-5 1 0-16,-14 7 1 16,-9 6 0-16,0 7 0 15,-2 5 0-15,-5 2 1 16,0 7 0-16,-2 7-1 16,2 6 2-16,0-4-2 0,7 6 0 15,0-4 0-15,4 2-3 16,3 2-9-16,5-19-39 15,4 0-35-15,10-12-2 16</inkml:trace>
          <inkml:trace contextRef="#ctx0" brushRef="#br0" timeOffset="-3593.827">17455-3173 399 0,'0'0'5'0,"0"0"1"0,-13 6 1 16,6 7 2-16,-2 17 1 15,6 5 0-15,3 19 2 16,0 7 0-16,0 15-4 16,10 7-1-16,3-5-1 15,6 19-5-15,-6-12-5 0,6 1-15 16,-10-3-55-16,1-8-10 15</inkml:trace>
        </inkml:traceGroup>
      </inkml:traceGroup>
    </inkml:traceGroup>
    <inkml:traceGroup>
      <inkml:annotationXML>
        <emma:emma xmlns:emma="http://www.w3.org/2003/04/emma" version="1.0">
          <emma:interpretation id="{3E9999A8-3D11-46C9-967C-74E717F0F609}" emma:medium="tactile" emma:mode="ink">
            <msink:context xmlns:msink="http://schemas.microsoft.com/ink/2010/main" type="paragraph" rotatedBoundingBox="16432,5878 19889,5534 19987,6516 16530,68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B55061-88A3-421B-AAAE-2BE3F185ABF8}" emma:medium="tactile" emma:mode="ink">
              <msink:context xmlns:msink="http://schemas.microsoft.com/ink/2010/main" type="line" rotatedBoundingBox="16432,5878 19889,5534 19987,6516 16530,6860">
                <msink:destinationLink direction="with" ref="{FAFAA0A5-DEC2-4A5F-8161-6A628CB0AF61}"/>
                <msink:destinationLink direction="with" ref="{76100FBA-B7B7-443F-A8FF-3F0098C4891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A5C6B46-778F-4720-92B2-F7D148276C29}" emma:medium="tactile" emma:mode="ink">
                <msink:context xmlns:msink="http://schemas.microsoft.com/ink/2010/main" type="inkWord" rotatedBoundingBox="16432,5878 19889,5534 19987,6516 16530,6860"/>
              </emma:interpretation>
              <emma:one-of disjunction-type="recognition" id="oneOf3">
                <emma:interpretation id="interp15" emma:lang="en-US" emma:confidence="0">
                  <emma:literal>9=11</emma:literal>
                </emma:interpretation>
                <emma:interpretation id="interp16" emma:lang="en-US" emma:confidence="0">
                  <emma:literal>9--11</emma:literal>
                </emma:interpretation>
                <emma:interpretation id="interp17" emma:lang="en-US" emma:confidence="0">
                  <emma:literal>an</emma:literal>
                </emma:interpretation>
                <emma:interpretation id="interp18" emma:lang="en-US" emma:confidence="0">
                  <emma:literal>9=-11</emma:literal>
                </emma:interpretation>
                <emma:interpretation id="interp19" emma:lang="en-US" emma:confidence="0">
                  <emma:literal>all</emma:literal>
                </emma:interpretation>
              </emma:one-of>
            </emma:emma>
          </inkml:annotationXML>
          <inkml:trace contextRef="#ctx0" brushRef="#br0" timeOffset="-6968.89">9708-1635 304 0,'0'0'7'0,"0"-15"3"16,0 15 1-16,-5-18 1 16,5 18 2-16,-23-9 1 0,3 6 1 15,-2 3 0-15,2 10-6 16,-15 10-2-16,-3 15 0 16,-1 4-1-16,0-2-3 15,-3 18 2-15,3-1-2 0,7 11 0 16,3-4-1-16,19-4-1 15,4-1 0-15,6-3 0 16,13 0 0-16,6-12-1 16,13-6 0-16,7-6 1 0,6-3-1 15,4-12 1-15,-1-5 0 16,4-9-1-16,-4-3 0 16,-3-7 0-16,-4-10 0 15,-7 7 0-15,-9-9-1 0,-2-4 0 16,-11 1 0-16,-3 3 0 15,-2 3 1-15,-7-5-1 16,4 5 0-16,-4 7 1 16,6-2-1-16,-6 14-1 0,0 0 1 15,-3-13-1-15,3 13 0 16,0 0 0-16,0 0-1 16,0 0 1-16,-3 7 1 15,3-7-1-15,19 6 1 0,-3-6-1 16,0 0 2-16,3 0-1 15,-2 0 0-15,-5 4 1 16,-12-4-1-16,14 22 0 16,-14-3 0-16,-4 5 1 0,-2 1-2 15,0 10 2-15,-4-3-1 16,6 11-1-16,-2-9 2 16,6-2-1-16,6 0-1 15,4-5-3-15,10 1-14 0,-1-9-62 16,13 0-4-16</inkml:trace>
          <inkml:trace contextRef="#ctx0" brushRef="#br0" timeOffset="-6734.461">10598-1448 418 0,'0'0'2'0,"0"0"1"16,0 0 1-16,0 0 1 15,0 0 1-15,3 0-1 0,20-3 1 16,2 3-1-16,23 0-7 16,2-3-19-16,-6-1-57 15,27 4-2-15</inkml:trace>
          <inkml:trace contextRef="#ctx0" brushRef="#br0" timeOffset="-6562.633">10849-1091 409 0,'0'0'2'0,"0"0"1"15,0 0 1-15,6 0 0 16,15 0 0-16,11-8-1 0,12-5-7 15,15 1-21-15,24-4-49 16,7-13-5-16</inkml:trace>
          <inkml:trace contextRef="#ctx0" brushRef="#br0" timeOffset="-5656.328">12184-1805 366 0,'0'0'6'0,"0"0"-1"15,0-13 2-15,0 13 1 0,0 0 1 16,0 0 1-16,0 19 2 16,6 8 0-16,4 11-3 15,-4 12 0-15,0 9-1 16,1 8-2-16,2 7 0 15,-2 2 0-15,-1 3-3 0,-3-3-1 16,4-5-2-16,2-7-4 16,4-12-9-16,-3-5-28 15,6-17-43-15,7-11-2 16</inkml:trace>
          <inkml:trace contextRef="#ctx0" brushRef="#br0" timeOffset="-5437.625">12718-1863 425 0,'0'0'5'15,"0"0"1"-15,0 0 0 16,0 0 2-16,0 0 0 16,0 23 1-16,0 8 1 0,0 15 0 15,0 18-4-15,7 4-1 16,3 18-1-16,2 14-1 15,-2 4-5-15,2 13-19 0,21-8-62 16,-33 3-4-16</inkml:trace>
        </inkml:traceGroup>
      </inkml:traceGroup>
    </inkml:traceGroup>
  </inkml:traceGroup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0:12.4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835EFA-900C-48C9-A1BF-E9B404072501}" emma:medium="tactile" emma:mode="ink">
          <msink:context xmlns:msink="http://schemas.microsoft.com/ink/2010/main" type="inkDrawing" rotatedBoundingBox="22705,6031 31034,5644 31046,5907 22717,6294" semanticType="underline" shapeName="Other">
            <msink:sourceLink direction="with" ref="{2AB7361F-A902-457D-8C67-07DE2C8298FE}"/>
            <msink:sourceLink direction="with" ref="{9B091731-EF98-46AC-82B9-9D2CB2C90E7C}"/>
          </msink:context>
        </emma:interpretation>
      </emma:emma>
    </inkml:annotationXML>
    <inkml:trace contextRef="#ctx0" brushRef="#br0">-2 379 325 0,'0'0'0'0,"0"0"2"15,0 0 2-15,0 0 3 0,0 14 0 16,0-14 3-16,19 8 3 15,6-4-2-15,17 6 2 16,10-7-3-16,22 3-2 16,17-3-3-16,15 3 0 0,25 0-3 15,25-2-1-15,20 2 1 16,27 0 1-16,19 4 0 16,24-4 2-16,22 4 0 15,21-6 1-15,17-4-1 0,10 2 2 16,10-8-2-16,12 4 0 15,1-12-1-15,1-2-2 16,-7 3-1-16,-1-2 0 0,-13 2 0 16,-7-2-2-16,-9-5 1 15,-9 1 0-15,-7-9 0 16,-23 7 0-16,-7-8 0 16,-16 1 1-16,-18-5-1 0,-17 1 1 15,-22 0 0-15,-23 6 1 16,-19 1 0-16,-20 1 1 15,-24 5-1-15,-18 4 1 16,-26-1-1-16,-18 6 0 0,-20 4-3 16,-16 6-2-16,-7-4-4 15,-18 4-5-15,-1 10-9 16,-17 13-45-16,2-11-21 16</inkml:trace>
  </inkml:traceGroup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0:44.4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0 130 255 0,'0'0'5'0,"0"0"5"0,0 0 1 15,0 0 1-15,0 0 3 16,0 0 2-16,0 0 0 0,0 0 2 16,16 9-3-16,3-3-3 15,6 2-3-15,11 0-1 16,13-4-2-16,8 2-1 15,12-6-2-15,7 4-1 0,4-4-1 16,8 0 0-16,5-6 0 16,1-2-1-16,3 6 1 15,-1-2-2-15,5 2 0 16,-2-2 1-16,4 0 0 16,0 4 0-16,3-2 0 15,4 2 1-15,3 0-1 0,3 0 1 16,0 0 0-16,0 0-1 15,-3 0 1-15,-1 0-1 16,-6 2 0-16,-3 6 1 0,1-6-1 16,-8 8 0-16,-5-4 0 15,-4 2-1-15,1-2 1 16,1 1 0-16,-1-5 0 16,-1 1 0-16,0-3 1 0,-1 0 0 15,7 0 0-15,-5-3 0 16,-1-4 1-16,0 5-1 15,3-4 0-15,-10-2 0 0,0 2-1 16,5 2-1-16,-5-2 1 16,5 0 0-16,0 0-1 15,3-1 0-15,3 1 1 16,-1-3-1-16,-1 3 0 16,5-1 1-16,-4 0 0 0,4 5 0 15,-10-2 0-15,-1 2-1 16,-2 2 1-16,-1 2 0 15,-5-2-1-15,-8 4 1 16,-2 2-1-16,-1-3 0 0,-6-3 1 16,-3 7-1-16,4-7 1 15,-6 3-1-15,-1-3 1 16,6 3-1-16,-6 3 1 16,3-3-1-16,-1 3 1 0,8 1-1 15,-7-1 0-15,2 0 0 16,5 4 0-16,-5 0 0 15,1-4 1-15,10 0-1 16,-3 1 0-16,-1-7 1 0,7 0 0 16,7 0-1-16,-4-2 0 15,6-9 0-15,0 1 1 16,5 0 0-16,-2 2 0 0,-3-2-1 16,1 0 0-16,-1 1 1 15,2 0-1-15,-6-1 1 16,5-2-1-16,-10 2 1 15,-3 0-1-15,-3-3 0 16,-8-1 1-16,1 4 0 0,-13 0 0 16,-3-2 0-16,-13 9 1 15,-3-6-2-15,-6 9 0 16,-4-3 0-16,-16 3 0 16,12-3 0-16,-12 3 0 0,0 0 0 15,0 0 0-15,0 0 0 16,0 0 0-16,0 0 0 15,0 0-52-15,0 0-35 0,-19 3-3 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0:53.5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406 145 150 0,'0'0'7'16,"0"0"3"-16,0 0 3 16,-13-4 2-16,13 4 1 0,-23 10 1 15,7-1 1-15,-3 5 2 16,-6 2-5-16,5 7-3 16,-2 2 0-16,2 11-1 15,-12-1 2-15,7 4-4 16,-8 6 0-16,8-2-1 0,-11 14-2 15,6-1-1-15,9 7 1 16,1-1-1-16,8 9-2 16,1-3 2-16,8-1-1 15,3 3 0-15,3-5 0 0,10-7 1 16,3-7-2-16,1 1 0 16,-1-10 2-16,2-5-3 15,5-3 1-15,4-13 1 0,-6 2-1 16,0-3-1-16,1-8 1 15,0-2-1-15,5-7-2 16,-5-3 2-16,6 0 0 16,2 0 0-16,2-16-1 0,0-3 1 15,0-10 0-15,-2-6-1 16,-2-4 1-16,2-12-1 16,-5-10 0-16,-6 2-1 15,-3-3 1-15,-3-11-2 16,-3 3 0-16,3-4 0 0,-10-2-1 15,3-1 1-15,-6 9 1 16,0-2-1-16,-2 1 0 16,-8 6 3-16,0 3-1 15,-13 7 0-15,4 2 1 0,-10 6-1 16,1-3-1-16,-5 13 1 16,1 9 0-16,-4 3-3 15,1 4 0-15,10 10-2 0,-5 15-12 16,1 23-37-16,3 10-24 15,1 22-7-15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53.7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00AE9D-72E6-4D6A-B028-9561521967C4}" emma:medium="tactile" emma:mode="ink">
          <msink:context xmlns:msink="http://schemas.microsoft.com/ink/2010/main" type="inkDrawing" rotatedBoundingBox="29111,11442 30694,11290 30697,11319 29114,11471" shapeName="Other"/>
        </emma:interpretation>
      </emma:emma>
    </inkml:annotationXML>
    <inkml:trace contextRef="#ctx0" brushRef="#br0">902 378 325 0,'0'0'5'16,"0"0"3"-16,0 0 2 16,0 0 3-16,0 0 3 15,7 0 2-15,6-4 0 0,9 1 0 16,5 0-3-16,14-7-2 16,14 0-3-16,16 2-2 15,12-2-2-15,11-7-1 16,9 7 0-16,12-2-1 0,5-2-1 15,-4 5 0-15,0-1 0 16,-6 4-1-16,-7-3 1 16,-9 5-3-16,-14-2 0 15,-9 3 0-15,-23 0 0 16,-9 3 0-16,-13 0-3 0,-10-4-3 16,-3 4-12-16,-13 0-67 15,-13 0-3-15</inkml:trace>
  </inkml:traceGroup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0:54.4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157 0 204 0,'0'0'3'16,"-17"19"3"-16,4-6 2 16,1 9 1-16,-4 1 0 15,0 7 2-15,-4 7 1 0,1 14 0 16,6-4-1-16,3 15-4 15,3 11 1-15,1 5-2 16,3 16-2-16,3-4 0 16,0 13 0-16,7-1-3 0,5 5 3 15,4-11-2-15,1-4-1 16,9-7 0-16,9-8 0 16,-3-7 0-16,7-12 0 15,-3-9 1-15,1-9 1 16,6-14 0-16,-5-10 4 0,1-5 0 15,-7-11 2-15,0-27 3 16,0-5-1-16,-2-12-1 16,-5-11-2-16,-2-9-1 15,-3-17-2-15,-8-9-2 0,2-9 0 16,-12-1-5-16,-2-10 2 16,-6 5-1-16,-13-7-1 15,0 9 2-15,-17 7 0 16,1 12 0-16,-13 4-1 0,5 3 2 15,-12 16-1-15,11 9 0 16,-5 18 0-16,8 7-1 16,2 8-4-16,7 19-8 15,-4 23-36-15,10 16-27 0,10 6-5 16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0:55.1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363 0 247 0,'0'0'7'0,"-16"7"-2"0,6 5 4 16,-12 3 2-16,-1 15-1 16,-12 15 3-16,-1 13-1 15,-6 17 2-15,7 11-7 16,-3 25 1-16,-1 14-2 0,9 14-1 16,7-1-2-16,14 0 1 15,9 0 0-15,4-6 2 16,15-23 0-16,10-13 2 15,16-26 1-15,10-17 2 0,2-31 1 16,2-15-1-16,5-24 0 16,1-18-1-16,-8-20-2 15,1-13 0-15,-10-11-3 16,-9-18-3-16,-7-9 0 0,-5-15 0 16,-17-4-1-16,-10-7-1 15,-4 0 1-15,-13-3-1 16,-8 14 0-16,-10 11-1 0,-8 22 0 15,-14 28-2-15,-5 28-1 16,-5 29-3-16,0 28-12 16,-1 45-46-16,3 30-16 15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0:56.9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0 339 0,'0'0'7'0,"0"0"1"16,0 0 0-16,0 0 2 0,0 0-1 15,0 0 3-15,3 9-2 16,6-3 1-16,9 1-6 15,7 2-1-15,3 1 0 16,5-4 0-16,-1 7-1 0,0-4-1 16,4 1 0-16,-4-1-2 15,-2 7 0-15,-14 5 0 16,-4-3 0-16,-12 8-3 16,0 0 1-16,-9 5 0 15,-8 3 1-15,1-3-1 0,-6 1 1 16,10-9 1-16,-2 4-2 15,11-5 3-15,3-10-1 16,0 1 0-16,10-3 1 16,6 2 1-16,3-2-2 0,3-1 1 15,4-2-1-15,-1-1 0 16,2 3 1-16,-4 0-1 16,-4 1 1-16,0 0 0 15,-6 0 2-15,-4 7 1 0,-5 1 1 16,-4 2 1-16,-4 3 0 15,-8 2 0-15,-8 1 0 16,-3 9 0-16,-5 1-2 0,-8-6 0 16,-3 4-3-16,-2-5-8 15,-1 3-73-15,0-7-3 16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0:57.6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-11 24 301 0,'0'0'7'16,"0"0"3"-16,-13 3 4 15,13-3 2-15,0 0 1 0,0 0 3 16,0 0-1-16,0 0 1 15,13-3-8-15,13-3-3 16,6-1-2-16,7 1-4 16,-3 3-2-16,-1 3-2 15,1 0 0-15,-11 6 0 0,-2 7-1 16,-11 6 1-16,-8 6 0 16,-8 1 0-16,-8 1 1 15,-1 4 0-15,-3-5 0 0,0 3 1 16,2-2 0-16,9-5-1 15,5-7 0-15,3 1 1 16,13 0-1-16,6-3 0 16,11 0-1-16,1-1 0 0,3 1 0 15,-2 0 1-15,1 4-2 16,-11-5 2-16,1 4 0 16,-4 4 0-16,-12-1 2 15,-6-3 1-15,-8 3 0 0,-10 1 0 16,-7-1 1-16,-9-3-1 15,-4 4-4-15,-5-5-13 16,0-8-64-16,0-7-4 16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0:58.3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93 322 0,'0'0'7'0,"0"0"2"0,0 0 1 16,20-10 2-16,-4 0 1 16,3 4 1-16,3 0-1 15,13-7 2-15,1-2-7 0,6 5-2 16,6-2-1-16,0 4-1 15,-6 8-3-15,1 0 1 16,-4 8-1-16,-14 8-1 16,-9 8 2-16,-16 8-1 0,-4 15 0 15,-14-3 1-15,-15 6 1 16,-6 7 1-16,-6-1-1 16,7-1 2-16,2-7 0 15,13-6 1-15,11-7 0 0,19-11-2 16,31-12 0-1,26-9-3-15,23-6-3 0,20-9-17 16,6 8-54-16,18-14-12 16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1:05.3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1855 202 240 0,'0'0'5'15,"-26"-13"3"-15,7-3 2 0,-4 4-1 16,-9-6 1-16,-7-1 0 15,-7-7 2-15,-2 4-1 16,4 0-2-16,-11 2-1 16,3 7-1-16,-13 4 0 0,8-4 1 15,-5 13 0-15,-8 0 0 16,-5 13-1-16,2 1-1 16,4 8-3-16,-1-3-1 15,5 9 0-15,-2 7-1 16,5 4-1-16,7 3 0 0,2 6-1 15,0 7 1-15,5 9 0 16,-3 4 0-16,8 5 0 16,2 5 0-16,6-2 0 0,-1-1 0 15,7 2 1-15,3-3-2 16,10-1 1-16,-1-12-1 16,8 6 1-16,0-2 0 15,2-1 0-15,0-3 1 16,7-1-1-16,0-1 1 0,0 1 0 15,0 5-1-15,0-7 1 16,4 1 1-16,2 1-1 16,-2 1 0-16,2 3 1 0,-3-3-1 15,0 0 0-15,1-1 0 16,-2 5 0-16,-2-1-1 16,0-3 0-16,-6-3 1 15,-4 3-2-15,4 3 1 0,-6-5 1 16,-4 4-2-16,-1-8 2 15,-3 0 0-15,-1-1 0 16,5-3 0-16,-7 4 1 16,7-7-1-16,0 1 0 0,2 2 0 15,5-4-1-15,2 2 0 16,1 0 1-16,3-2-1 16,-1-4-1-16,4 2 1 15,0-4 0-15,-3 0 0 16,1 2 0-16,-2-6 1 0,4 2-1 15,-3 1 0-15,-1-3 0 16,4 6 0-16,0-2 0 16,0 0 0-16,4 8 0 15,-1 0 0-15,1 1 1 0,1-2-1 16,-1 4 0-16,-1 3 0 16,1 0 0-16,-2-5 0 15,1 3 0-15,1-3 1 0,-1 2-2 16,3-3 1-16,-3 1 0 15,4-2 0-15,0-2 0 16,-1-2 1-16,4-2 0 16,-4 0-1-16,1-7 1 0,5-3 0 15,-1 0 1-15,5-6-1 16,-4 3 2-16,8-3-2 16,2-1 1-16,0 4 0 15,4-3 0-15,7-3-1 0,-5 9 0 16,5-7 1-16,-1-2-2 15,0-1 0-15,0 1 1 16,7-7-1-16,-10-3 2 16,6-7-2-16,4 1 2 15,-3-7-1-15,-1 0 1 0,0 0 0 16,4-7 0-16,0 1-1 16,-3-1 1-16,2 1-1 15,0-4 0-15,5 4 0 0,-1-7 0 16,2 3 0-16,4 0 0 15,2-2 0-15,-6 2-1 16,4 0 1-16,-2 0 0 16,2 1-1-16,-13 3 1 0,1-7 0 15,-1 1-1-15,-3-2 1 16,0-5-1-16,1-5 1 16,-1-7 0-16,7 0 1 15,-3-11-1-15,8-4 1 0,-1-1 1 16,-1 2-2-16,3-7 1 15,-1 0 0-15,2 3-1 16,-5-1 0-16,-2 2 0 16,-4-7 0-16,-3 4 0 15,2-7 1-15,-9-3 0 0,1-5 0 16,-3-6 0-16,-1-1 0 16,-3-8-1-16,-3 4 0 15,0-9 0-15,0-1 0 0,-2 0 0 16,-2 1 0-16,1 2 0 15,-3-4-1-15,-4 2 1 16,1 0-1-16,-4-4 1 16,1 3-1-16,-4-4 0 0,-7 3 0 15,-2 0 1-15,-2 2 0 16,-5 2-1-16,4 4 0 16,-2 2 1-16,-4 5-1 15,4 3 1-15,1 2-1 0,-3 3-1 16,0-1 0-16,-3-5 1 15,3-3-1-15,-3-4-1 16,-4 2 0-16,0-8 0 16,3 5 0-16,-1-6 1 0,8-2 0 15,-4 17 0-15,1-5 1 16,0 13 1-16,7-1-1 16,-5 7 1-16,2 1 0 15,-1-3-1-15,0 10 0 0,-3-11-1 16,-1-5 1-16,1-3 0 15,0 3-1-15,-7-1 1 16,2 1-1-16,-6 6 0 16,6-2 0-16,-6 18-2 0,-1 3-4 15,-2 17-6-15,-9 6-22 16,5 16-49-16,-3 16 0 16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1:08.6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82 238 0,'0'0'4'0,"0"0"4"0,0 0 1 16,16 3 3-16,0-3 0 16,7 0 2-16,6 3-2 15,17-3 2-15,-2 0-5 16,18 3-2-16,2 1-3 0,19-1-1 15,8 3 0-15,8-2 1 16,9-2-1-16,11 5 2 16,12 0 2-16,9-1 0 15,7-2 1-15,11-2 0 0,7-2 0 16,5 0-2-16,14 0 1 16,0 0-2-16,2 0-1 15,8-2-1-15,-3 4-1 16,-2-2 0-16,-6 4-1 0,5-1 0 15,-5 4 0-15,1-7 1 16,0 0-1-16,-1 0 1 16,1-14 1-16,6-2-1 15,1 4 1-15,-2-8-1 16,1 2 0-16,0 2 0 0,-2 2 0 16,-8 1-1-16,1 3-1 15,-5 4 1-15,-1 4-1 16,-1-2 0-16,-4 4 1 0,4-4-1 15,-3 4 0-15,3 0 0 16,0 0 1-16,0 0-1 16,1 4 1-16,-5 2-1 15,-3 7 0-15,-6 3 0 0,-9 4 1 16,-4-1-1-16,-9 6 1 16,-11-5-1-16,-8 2 1 15,-4-3 0-15,-6-5-1 16,-1-4 1-16,-9-4 0 0,-1-6 0 15,5 0 0-15,-8 3 0 16,5-10-1-16,-12 1 1 16,5 0 0-16,-13 2 0 0,-1-2-1 15,-9-1 1-15,-7 2 0 16,-2-6-1-16,-4 5 1 16,-1 0-1-16,-4-2 0 15,-2 2 1-15,3 0-1 16,-5 2 0-16,-8 4 0 0,-2 0 0 15,-7 0 0-15,5 0 0 16,-12 0 0-16,-2 0 0 16,2 0 0-16,5 4 1 15,-2-4 0-15,11-4-1 0,-3 2 1 16,3-2 0-16,-2-2-1 16,2-1 1-16,0 1 0 15,-7 0-1-15,-2 0 1 16,-7 3 0-16,-5-3 0 0,-2 2 0 15,-2 2 0-15,-14 2-1 16,12-4 1-16,-12 4-1 16,0 0-1-16,0 0-6 0,0 0-28 15,9 16-48-15,-9-4-1 16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1:11.8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320 411 96 0,'0'0'8'0,"0"0"3"15,0 0 4-15,-11 0 3 16,11 0 3-16,-23 4-1 16,7 8 3-16,-3 1-1 0,-3 2-6 15,3 5-4-15,-1 8-3 16,4 5-3-16,0 6-2 15,0-2-2-15,3 10 0 16,3 0 1-16,0 4 1 16,4 8 1-16,-4 5 0 0,4-7 0 15,0 11 0-15,0-1 0 16,2 7 2-16,-2-3-3 16,6 5 0-16,-7 2 0 15,7-2-1-15,-4 5-1 0,4-4 1 16,-2 0 0-16,2 1 0 15,-3 2 1-15,3-6 0 16,-7 5 0-16,3-5-1 0,2 0 2 16,-1-6-1-16,-1 3-1 15,4-7 0-15,0-3 0 16,7 0-2-16,2-4 1 16,4 5 0-16,0-5-1 0,3 1 1 15,-3 0 0-15,-4 3-1 16,1-6 0-16,-6 4 1 15,-2-2-1-15,-2-3 0 16,0 3 0-16,0-5 0 16,-2 0 0-16,-2 3 0 0,4-1 0 15,-6 3 0-15,6-3 0 16,-6 1 1-16,2 6 0 16,1-6-1-16,-4 0 1 15,1-5 0-15,3 1 0 0,0-5 0 16,-7 0-1-16,7-7 0 15,-4-2 0-15,0 2 1 16,5-7-1-16,-1 4 1 0,3-2-1 16,-4 5 1-16,4-8-1 15,0 12 0-15,0-11 1 16,0 6-1-16,0-6 0 16,0 5 1-16,0-9-2 0,0 4 2 15,-3-4 0-15,-1 5 0 16,2-3 0-16,-1-2 0 15,-1 4 0-15,1 1 0 16,-1-1 0-16,2 6 0 0,-1-4 0 16,3 5-1-16,-4 1 1 15,1-2-1-15,-1 6 0 16,4-1 1-16,-3-5-1 16,3 6 0-16,0-3 0 15,0-4 0-15,3 2 0 0,1 0 1 16,6-4-1-16,-1-4 0 15,0 5-1-15,5-7 1 16,2 0-1-16,-3-4 0 0,-1-2 0 16,2-4 0-16,-2-4 0 15,-2-3 0-15,0-8 1 16,-10-4 0-16,25 0 1 16,-15-2-1-16,6-12 2 0,-3-1-1 15,1-7 1-15,-2-11-1 16,1 0 0-16,-1-4-1 15,-1-12 1-15,1 0-1 16,-3-4-1-16,2 2 0 0,-6-5 0 16,9 2 0-16,-5-6-1 15,7 7 1-15,-2 3 0 16,-1 1 0-16,-4-2-1 16,1 4 1-16,-3 0 0 15,-5 0 0-15,-2 2 0 0,0 0 0 16,0-3 0-16,0 0 0 15,0-4 1-15,0 4 0 16,0-2 0-16,4 3 0 0,6-4 0 16,-4 2 0-16,4 2 0 15,-4-1 0-15,0-1 0 16,0 1 0-16,-2 0-1 16,-4-7 1-16,0 1-1 0,0-1 0 15,0-6 1-15,0 3-1 16,0 0 0-16,0 2 0 15,0-7 1-15,0 7-1 0,6 1 1 16,-2 0-1-16,-4 4 1 16,0-4-1-16,0 4 2 15,-4-7-2-15,-2-3 0 16,-4-1 0-16,4-1 0 16,-4-1 0-16,0-1 0 15,1 1 0-15,0-3 0 0,2 9 0 16,-3-7 0-16,6 8 0 15,-5 2 0-15,0-3 0 16,-5 0 0-16,9-3 0 0,-9-2 0 16,5 1 0-16,-2-1 0 15,2-6 0-15,2 9 0 16,-2-5 0-16,2 5 0 16,7 5 0-16,-2 1 0 0,2 9 0 15,-3-1 0-15,3 8 0 16,-4 0 0-16,1-1 0 15,-1 6 0-15,1-2-2 16,-3 4 2-16,3-3-1 0,3 7 0 16,0-6 1-16,0 5-1 15,0 3-1-15,7-6 2 16,-2 13 0-16,6-8 0 0,-6 6 0 16,6-2-1-16,-6-2 1 15,2-1 0-15,-3 3 1 16,1-10 0-16,-5 0-1 15,0-3 1-15,4-5-1 16,-4 3 0-16,0-2 0 0,3 0 0 16,1 4 0-16,-1 0 0 15,1 3 1-15,1-1-2 16,2 5 1-16,0 0 0 16,-5-4-1-16,-2 6 1 0,4-14 0 15,-4 6 0-15,-4-5 0 16,2-4 0-16,-12 2 0 15,5 0 0-15,-5 2 0 0,-2 4 0 16,0 9-1-16,0 1 0 16,-3 15-4-16,1-3-10 15,4 13-69-15,-2 13-3 16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1:12.7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279-2 288 0,'0'0'5'0,"0"0"4"0,-13 0 0 16,13 0 4-16,-14 6 0 15,14-6 2-15,-21 29 1 16,5-7 1-16,-1 15-5 0,0 4-3 16,1 16-1-16,-5 17-2 15,-6 10-2-15,6 18-1 16,-2 11-1-16,0 13-1 15,3 9 0-15,4 3 0 16,7 2 0-16,6-5 0 0,3-6 0 16,9-13 0-16,7-16 1 15,4-24-2-15,9-11 2 16,-4-24-1-16,7-18 1 0,0-21 1 16,-2-11-1-16,2-29 1 15,-7-15-1-15,2-10 0 16,-11-20 1-16,3-11-2 15,-5-11 0-15,-5-14 0 16,-2-7 0-16,-5-5 0 0,-2-7 0 16,0 6 0-16,-6 1 0 15,-6 8 0-15,-9 11 0 16,-1 19-2-16,-4 12 0 16,-6 27-2-16,-10 15-6 0,-3 36-17 15,1 22-54-15,-15 30-2 16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1:14.7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2208 256 202 0,'0'-13'7'16,"0"13"3"-16,-16-30 0 16,7 11 3-16,-7-6 2 0,-10-4 1 15,-1-5 0-15,-10 1 1 16,-2 7-5-16,-6 3-2 15,-4 11-3-15,-12-1 0 16,0 13-2-16,-7 0 1 0,-10 13 1 16,2 6-1-16,-2 7 1 15,-5 9-1-15,1 1 0 16,-4 8-2-16,-1 11 0 16,3 9-2-16,-6 3-1 0,3 14 0 15,-7 12-2-15,4 5 1 16,0 19 0-16,-1 11 0 15,8 14 0-15,5 5-1 16,5 7 1-16,4 7 0 16,12-1 1-16,6 1 0 0,8-1 1 15,11-2 0-15,4-6 0 16,8-5 1-16,10 1 0 16,3-4-1-16,1 4 1 0,6-1-1 15,0 4 0-15,6 0 0 16,1 2-1-16,9-4 1 15,3-7-1-15,4-3 0 16,9-6 0-16,-3-6-1 0,6-7 1 16,4-13-1-16,7-1 0 15,-1-13 1-15,0-1-1 16,3-4 1-16,-3-9 0 16,10-8 0-16,6 4 1 0,4-12 0 15,2-5 1-15,7-3-2 16,10-10 0-16,4-10 1 15,4-5 0-15,-5-9 0 16,7-8 0-16,-4-7 0 16,1-6 0-16,-1-13 1 0,-3-8 0 15,-4-11 0-15,-1-7 0 16,-2-10 0-16,-6-9-1 16,4-6 1-16,-11-3-1 0,4-10 0 15,-7-1 0-15,0-2 0 16,-2 0-1-16,-2 0 0 15,-5 10 0-15,-2-11 0 16,-9 7 0-16,-1 0 1 0,-2-3-1 16,-6-9 0-16,-3 2 1 15,4-2-1-15,-1-8 1 16,-3 2-1-16,7 2 0 16,-6-1 0-16,-1 1-1 0,4 8 1 15,-8-3-1-15,-5 3 1 16,-3-2 0-16,-15-10 0 15,-5-8 1-15,0-11-1 16,-9-8 0-16,-7-14 0 16,0-3-2-16,-10-9 1 0,1-2 0 15,2 2-1-15,-2-1 1 16,2 5 0-16,3 8-1 16,-6 4 1-16,1 2 1 0,-1 6-1 15,-3 0 1-15,-10-2-1 16,0 10 0-16,-12-1 0 15,-7 0 0-15,-13 9 0 16,-4 12 0-16,-5 8 0 0,-7 13-1 16,1 13 0-16,-5 13-3 15,8 22-7-15,-11 10-15 16,-23 19-58-16,15 30-2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54.8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380E84-8EB9-4E2E-8F03-7B5EA39CF592}" emma:medium="tactile" emma:mode="ink">
          <msink:context xmlns:msink="http://schemas.microsoft.com/ink/2010/main" type="inkDrawing" rotatedBoundingBox="25275,12096 26484,11871 26488,11896 25280,12122" shapeName="Other"/>
        </emma:interpretation>
      </emma:emma>
    </inkml:annotationXML>
    <inkml:trace contextRef="#ctx0" brushRef="#br0">-1728 778 296 0,'0'0'7'0,"0"0"4"16,0 0 3-16,0 0 0 0,0 0 2 16,0 0 3-16,-9 13 0 15,-7-9-1-15,-7 2-5 16,-5 4-4-16,-14-4-1 15,-10 7-2-15,-5 1 0 0,-15-6-1 16,-5 10 0-16,-1-3 0 16,-8 1-1-16,-1 0 1 15,0 3-1-15,7-3-1 16,-1 0 1-16,15-5-1 0,2-3-1 16,10 0 0-16,9-2 0 15,9 0 0-15,14-6 0 16,-1 4 0-16,10-4-2 15,13 0-1-15,-9 0-8 16,15 0-74-16,-6 0-4 0</inkml:trace>
  </inkml:traceGroup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1:32.7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0 106 300 0,'0'0'5'16,"0"0"3"-16,0 0 2 16,0 0 0-16,0 0 1 0,0 0 1 15,0 0 3-15,7 10 1 16,2-10-5-16,7 4-1 15,10-2-2-15,-1 2 1 16,12-4-1-16,4 0-1 0,1 0-2 16,13 0 0-16,2-4-1 15,8-2 0-15,0-4-2 16,2 6 0-16,4-4 0 16,3-2-1-16,-3 3 0 0,0-2 0 15,-4 2 0-15,1 1 0 16,-3-2-1-16,-8 6 1 15,-2-2-1-15,-6 0 1 0,-11 2 1 16,-5 2 1-16,-11 0 1 16,-5-4 0-16,-4 4 1 15,-13 0 0-15,0 0 0 16,0 0 0-16,12-6-2 0,-12 6 1 16,0 0-4-16,7-12 0 15,-7 12 0-15,0 0 0 16,2-13-6-16,-2 13-25 15,0 0-54-15,0 0-2 16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1:34.5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67 79 249 0,'0'0'6'0,"0"0"7"16,-16 2 3-16,16-2 3 15,-20 4 2-15,20-4 1 0,-19 3 1 16,19-3 0-16,-13 3-6 16,13-3-4-16,0 0-4 15,0 0-2-15,0 0-2 16,6 0-2-16,-6 0 1 15,16 0-1-15,-2 0-1 0,4 0 0 16,1 0-1-16,8 6 1 16,1-6-1-16,8 3 0 15,6 0 0-15,6-3 0 16,7 0 0-16,7 0 0 16,5-3 0-16,4-3-1 0,0 0 1 15,3-1-1-15,-1 5 0 16,2-2 1-16,-8-2-1 0,-5-2 0 15,-4 6 0-15,-3-4 1 16,-7 1-1-16,-3 0 1 16,-10-2 0-16,4 1 0 0,-13-2 0 15,-1 2 1-15,-5 4 0 16,-6-6 1-16,-2 6 0 16,-12 2 1-16,9-4 0 15,-9 4 0-15,0 0-1 16,0 0 1-16,0 0-1 0,0 0 0 15,0 0-1-15,0 0-2 16,0 0 0-16,0 0 0 16,0 0 0-16,0 0-14 15,0 0-71-15,0 0-2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1:35.4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80 252 0,'0'0'7'0,"0"0"4"0,0 0 3 16,0 0 3-16,0 0 0 15,0 0 3-15,7-6 0 16,13 3 1-16,5 0-5 15,1 0-3-15,6 0-3 0,9 0-2 16,8 3-1-16,3 0-1 16,6 3-1-16,3 3 0 15,6-3-1-15,14 6-1 16,6-2 0-16,4-1-1 16,8-3 1-16,7-3-1 0,1-3 0 15,3-3-1-15,-8-4 1 16,-1-2 0-16,-14-1 1 15,-7 1-1-15,-16 2 1 0,-11 4 0 16,-9 1 0-16,-12-4 1 16,-6 9 0-16,-10-3-1 15,-3-1 1-15,-13 4 0 0,13-2-1 16,-13 2-1-16,0 0-2 16,13-3 0-16,-13 3 0 15,0 0 0-15,0 0 0 16,0 0-23-16,13 0-63 0,-13 0-2 15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2:54.9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B215BC-7F13-4A46-9943-65CA41645EE7}" emma:medium="tactile" emma:mode="ink">
          <msink:context xmlns:msink="http://schemas.microsoft.com/ink/2010/main" type="inkDrawing" rotatedBoundingBox="9315,2297 13237,2119 13240,2185 9318,2363" shapeName="Other"/>
        </emma:interpretation>
      </emma:emma>
    </inkml:annotationXML>
    <inkml:trace contextRef="#ctx0" brushRef="#br0">-6 212 246 0,'0'0'8'16,"0"0"5"-16,0 0 3 0,0-6 2 15,0 6 0-15,0 0 2 16,9-16-1-16,-9 16 2 16,7-10-7-16,-7 10-5 15,16-6-3-15,-6 6-1 16,6 0-1-16,9 0-1 15,-2 0 1-15,9 0-1 0,4 0 1 16,2 0-1-16,7 0 1 16,8 0-2-16,0-3 1 15,0 0-1-15,4 3 0 16,-2 0-1-16,3 0 1 0,1 0-1 16,-6 3-1-16,6 0 1 15,-4 0 0-15,3-3 0 16,6 3-1-16,-2-3 1 0,5 0-1 15,-3 0 0-15,7 0 1 16,-2 0-1-16,4-3 0 16,1 0 1-16,0 3-1 15,4-6 1-15,-5 0-1 0,5 0 0 16,-7 0 1-16,10-2-1 16,-4 2 1-16,-3-4 0 15,0 4 0-15,1-4 1 16,-2 3-1-16,-5-1 0 0,0 4 0 15,-1-2 1-15,-5 2-1 16,-1 0 0-16,-3 2 0 16,-1 2 0-16,-2 0 0 15,3 0-1-15,-3 0 1 0,4 0-1 16,-1 2 1-16,-1-2 0 16,5 0-1-16,-2 0 1 15,2-2 0-15,2-2 0 16,1 1 0-16,-6-4 0 0,-2 1 0 15,-2 0 0-15,-7 3 1 16,-6-6-1-16,-3 5 1 16,-4-2-1-16,-6 3 1 0,1 0-1 15,-5-1 0-15,1 4 1 16,-1-2-2-16,-2 2 1 16,0 0 1-16,-5-4-1 15,2 4 2-15,-7-4 0 16,-13 4 2-16,16 0-5 0,-16 0 0 15,0 0 0-15,0 0 0 16,0 0 0-16,0 0 0 16,0 0 0-16,0 0 0 15,-3 0 0-15,3 0 0 0,0 0 0 16,-23 0-22-16,11 8-64 16,-8 1-4-16</inkml:trace>
  </inkml:traceGroup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6:06.4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93621D-1FEB-4969-83EF-793024B71274}" emma:medium="tactile" emma:mode="ink">
          <msink:context xmlns:msink="http://schemas.microsoft.com/ink/2010/main" type="inkDrawing" rotatedBoundingBox="3943,8138 14610,7770 14615,7894 3947,8262" semanticType="underline" shapeName="Other">
            <msink:sourceLink direction="with" ref="{1E41E770-8426-4B07-B751-AAF9F09E333E}"/>
            <msink:sourceLink direction="with" ref="{B1DBD7DB-F5E6-464D-9A02-0C5A890AC8FB}"/>
            <msink:sourceLink direction="with" ref="{F0D5E40D-0895-440B-8C9B-65B78D34C216}"/>
          </msink:context>
        </emma:interpretation>
      </emma:emma>
    </inkml:annotationXML>
    <inkml:trace contextRef="#ctx0" brushRef="#br0">0 408 331 0,'0'0'5'0,"0"0"3"15,0 0 1-15,0 0 3 0,13-2 0 16,-1-4 1-16,8 0 1 16,6 0-1-16,6 0-3 15,7 3-3-15,3 0-1 16,10-1-1-16,5 4-1 16,5 0 0-16,9 4 0 0,6-4 0 15,7 3 0-15,8-3 0 16,6 3-1-16,6 1 1 15,4-2-1-15,5-2 0 16,3 6-1-16,4-6 0 0,2 0 0 16,4 6 0-16,2-6 0 15,1 2-1-15,4-2 1 16,2-2-1-16,0 2 0 0,3-6 0 16,-2 4 0-16,6-2 0 15,0 2 0-15,0-2 1 16,-1 4-1-16,1-6 1 15,-4-1-1-15,8 4 1 0,-5-6 0 16,8-4-2-16,-1 3 0 16,4 1 0-16,2-4 0 15,4 7 0-15,3-7 0 16,6 3 0-16,-2-2 0 0,3 0 0 16,-1 6 0-16,-3-3 0 15,3 6 0-15,-2-4 0 16,-1 1 0-16,-2 0 0 15,2 2 0-15,-4-5 0 16,-1 6 0-16,-1-7 0 0,3 7 0 16,-6-7 0-16,-8 7 0 15,2 0 0-15,-7 0 0 16,-4 0 0-16,-2 3 0 16,-10 0 0-16,-2 0 0 0,-7 3 0 15,-4 0 0-15,-1-3 0 16,-2 3 0-16,-4-3 0 15,4 0 0-15,0 0 0 0,-4-3 0 16,4-3 0-16,0 0 0 16,-2-1 0-16,2 1 0 15,0 0 0-15,-4 0 0 16,4-4 0-16,-7 2 0 16,-4-2 0-16,-2 1 0 0,-4-1 0 15,-5 0 0-15,-8-2 0 16,-6 2 0-16,-6 1 0 15,-4-4 0-15,-9 4 0 0,-4 2 0 16,-12-3 0-16,3 4 0 16,-13 4 0-16,-6-4 0 15,-4 4 0-15,-9 2 0 16,-10 0 0-16,0 0 0 0,0 0 0 16,0 0 0-16,0 0 0 15,0 0 0-15,0 0 0 16,0 0 0-16,0 0 0 15,0 0 0-15,-6 2-67 0,-17 10-25 16</inkml:trace>
  </inkml:traceGroup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6:09.7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EC9751-F519-4891-9A36-EE1FCA1CFFBD}" emma:medium="tactile" emma:mode="ink">
          <msink:context xmlns:msink="http://schemas.microsoft.com/ink/2010/main" type="inkDrawing" rotatedBoundingBox="17090,8425 27667,8118 27672,8271 17095,8578" semanticType="underline" shapeName="Other">
            <msink:sourceLink direction="with" ref="{52B753BC-AB06-4A5E-B4D8-4E9091467F1A}"/>
            <msink:sourceLink direction="with" ref="{282F289B-435C-47B6-885C-0969C42B9C8C}"/>
          </msink:context>
        </emma:interpretation>
      </emma:emma>
    </inkml:annotationXML>
    <inkml:trace contextRef="#ctx0" brushRef="#br0">0 342 331 0,'0'0'4'0,"0"0"2"0,10-4 1 16,3 4 1-16,9 0 2 16,5 0 2-16,10 0 1 15,11 0-1-15,14 0-3 0,2 0-1 16,11 0-1-16,15 0-1 16,4 0 0-16,2 8 0 15,13-8-1-15,5 2 0 16,5-2 0-16,-1 0 0 15,12 0-1-15,-1 0 1 0,2 0 0 16,9 0-2-16,-2-2 0 16,6-2 0-16,-1 4 0 15,1-4-2-15,5 2 1 16,-4-5-1-16,-3 4 0 0,3-10 2 16,3 9-2-16,-3-2 1 15,-3-4 1-15,-1 4-1 16,-6 2 0-16,5 1 0 0,1 0-2 15,-9 3 0-15,6 3 0 16,-5 0 0-16,5 3 0 16,4-2 0-16,3 0 0 15,-6-2 0-15,6 2 0 0,3-4 0 16,-2 0 0-16,-2-6 0 16,1 6 0-16,-10-8 0 15,-3 2 0-15,3-6 0 16,-5 9 0-16,-1-7 0 15,-3 10 0-15,-4-3 0 0,-7-3 0 16,4 3 0-16,1-4 0 16,-4 7 0-16,-3 0 0 15,-13 0 0-15,6-3 0 16,-2 0 0-16,-1 3 0 0,-7 0 0 16,-2 0 0-16,-4-4 0 15,-3 2 0-15,0-5 0 16,-10 7 0-16,7-3 0 0,-6-1 0 15,-2 2 0-15,-5-5 0 16,-2 4 0-16,-2 0 0 16,-3-3 0-16,-2-1 0 15,2 0 0-15,3 3 0 0,1-6 0 16,6 4 0-16,6-3 0 16,1 3 0-16,6-7 0 15,7 6 0-15,-4 1 0 16,1 0 0-16,-4-1 0 0,3 1 0 15,-10 0 0-15,5-1 0 16,-9 0 0-16,-5 1 0 16,9-3 0-16,-5-1 0 15,6 2 0-15,-11 2 0 16,11-3 0-16,-11-1 0 0,5 4 0 16,-4 0 0-16,-16 6 0 15,-1-6 0-15,-18 2 0 16,-1 4 0-16,-15 0 0 0,-4 0 0 15,-16 0 0-15,0 0 0 16,0 0 0-16,0 0 0 16,0 0 0-16,0 0 0 15,0 0 0-15,0 0 0 0,0 0 0 16,0 0 0-16,0 0-64 16,-16 0-28-16</inkml:trace>
  </inkml:traceGroup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2:50.0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FACE902-6F62-42DE-A298-16C15026672B}" emma:medium="tactile" emma:mode="ink">
          <msink:context xmlns:msink="http://schemas.microsoft.com/ink/2010/main" type="writingRegion" rotatedBoundingBox="1404,3866 32635,1890 33725,19123 2495,21099"/>
        </emma:interpretation>
      </emma:emma>
    </inkml:annotationXML>
    <inkml:traceGroup>
      <inkml:annotationXML>
        <emma:emma xmlns:emma="http://www.w3.org/2003/04/emma" version="1.0">
          <emma:interpretation id="{1B0D4438-4F89-4F04-9702-09DC2C45D42B}" emma:medium="tactile" emma:mode="ink">
            <msink:context xmlns:msink="http://schemas.microsoft.com/ink/2010/main" type="paragraph" rotatedBoundingBox="1320,3934 26202,1461 26533,4784 1651,7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1AC522-67A7-4E75-BDC3-E1F0C7A93BD5}" emma:medium="tactile" emma:mode="ink">
              <msink:context xmlns:msink="http://schemas.microsoft.com/ink/2010/main" type="inkBullet" rotatedBoundingBox="1320,3934 3208,3746 3464,6321 1576,6508"/>
            </emma:interpretation>
            <emma:one-of disjunction-type="recognition" id="oneOf0">
              <emma:interpretation id="interp0" emma:lang="en-US" emma:confidence="0">
                <emma:literal>F."</emma:literal>
              </emma:interpretation>
              <emma:interpretation id="interp1" emma:lang="en-US" emma:confidence="0">
                <emma:literal>F!</emma:literal>
              </emma:interpretation>
              <emma:interpretation id="interp2" emma:lang="en-US" emma:confidence="0">
                <emma:literal>F!!</emma:literal>
              </emma:interpretation>
              <emma:interpretation id="interp3" emma:lang="en-US" emma:confidence="0">
                <emma:literal>F=!</emma:literal>
              </emma:interpretation>
              <emma:interpretation id="interp4" emma:lang="en-US" emma:confidence="0">
                <emma:literal>F=?</emma:literal>
              </emma:interpretation>
            </emma:one-of>
          </emma:emma>
        </inkml:annotationXML>
        <inkml:trace contextRef="#ctx0" brushRef="#br0">58 0 339 0,'0'0'5'0,"0"0"3"16,0 0 2-16,0 0 3 0,0 0 1 15,0 12 0-15,0 1 0 16,-2 7 1-16,2 7-6 15,0 7-2-15,-7 14-1 16,3 5-3-16,-1 19-1 16,-2 5 0-16,-2 12-2 0,2 2 1 15,0 1 0-15,4-1 0 16,3-4-1-16,0-11 1 16,0-11-1-16,0-15 0 15,6-7 1-15,1-17-2 0,-1-11-2 16,8-5-8-16,-14-10-23 15,0-13-46-15,16-5-4 16</inkml:trace>
        <inkml:trace contextRef="#ctx0" brushRef="#br0" timeOffset="249.955">7-23 334 0,'0'0'8'16,"0"0"1"-16,0 0 2 16,0 0 2-16,0 0 2 0,0 0 0 15,19 0 1-15,7-6 1 16,10 3-9-16,8-6-1 16,8-5-1-16,6 1-1 15,4-7-3-15,-2 8-4 16,-5-7-8-16,0 5-26 0,-3 5-45 15,-20 6-2-15</inkml:trace>
        <inkml:trace contextRef="#ctx0" brushRef="#br0" timeOffset="484.334">52 420 340 0,'0'0'8'16,"0"0"3"-16,-12 16 3 16,12-16 1-16,-7 9 0 15,7-9 2-15,0 13 1 0,0-13 0 16,19 0-7-16,7 0-4 16,9-3-1-16,7-3-2 15,3-7-4-15,10 7-8 16,-4-10-30-16,4 7-46 0,0-1 0 15</inkml:trace>
        <inkml:trace contextRef="#ctx0" brushRef="#br0" timeOffset="749.9558">1121 596 433 0,'0'0'5'0,"0"0"-1"16,0 0 1-16,0 0 1 0,0 0 0 16,0 0 0-16,14-6 1 15,11 2-1-15,7-2-3 16,11-3-4-16,8 6-9 15,1-6-34-15,6-1-39 0,6 1-2 16</inkml:trace>
        <inkml:trace contextRef="#ctx0" brushRef="#br0" timeOffset="968.701">1219 969 432 0,'0'0'2'0,"0"0"2"16,0 0 2-16,0 0 1 16,19 12 0-16,4-8 1 15,12-4 0-15,10 0 0 16,19 0-4-16,7-10-10 0,26-21-57 16,-1 22-20-16</inkml:trace>
        <inkml:trace contextRef="#ctx0" brushRef="#br1" timeOffset="73519.819">1498-1535 253 0,'0'0'6'0,"0"0"2"16,4-13 3-16,-4 13 1 16,0-20 3-16,0 20 2 15,0-19 2-15,0 19 2 0,0-22-3 16,0 22-2-16,0 0-3 15,-13-14-1-15,13 14-1 16,0 0-2-16,0 0-2 16,0 0-1-16,0 0-1 15,-10 14-1-15,10-14 1 16,3 25-2-16,1-5 1 0,3 9 0 16,2 5 0-16,0 11-1 15,5 10 0-15,2 3 0 16,-4 10 0-16,4 1 0 15,0 3-1-15,7-2 0 0,-7 1 0 16,7-5 0-16,-7-7 1 16,0-1-1-16,-3-14-2 15,6-5 0-15,-10-9 0 0,2-9 0 16,-6-8 0-16,-5-13 0 16,7 16 0-16,-7-16 0 15,0 0 0-15,0 0 0 16,7-6-36-16,-7 6-52 0,0 0-4 15</inkml:trace>
      </inkml:traceGroup>
      <inkml:traceGroup>
        <inkml:annotationXML>
          <emma:emma xmlns:emma="http://www.w3.org/2003/04/emma" version="1.0">
            <emma:interpretation id="{740183C0-A2EB-4A6F-B92F-245EA45C6704}" emma:medium="tactile" emma:mode="ink">
              <msink:context xmlns:msink="http://schemas.microsoft.com/ink/2010/main" type="line" rotatedBoundingBox="4106,4610 26296,2404 26533,4784 4343,6990"/>
            </emma:interpretation>
          </emma:emma>
        </inkml:annotationXML>
        <inkml:traceGroup>
          <inkml:annotationXML>
            <emma:emma xmlns:emma="http://www.w3.org/2003/04/emma" version="1.0">
              <emma:interpretation id="{9F45482A-8819-4AC6-8347-400A3113C6EA}" emma:medium="tactile" emma:mode="ink">
                <msink:context xmlns:msink="http://schemas.microsoft.com/ink/2010/main" type="inkWord" rotatedBoundingBox="4152,5072 8407,4649 8597,6567 4343,6990">
                  <msink:destinationLink direction="with" ref="{D7E91CB2-4183-4D56-B28B-71D15C8DE864}"/>
                </msink:context>
              </emma:interpretation>
              <emma:one-of disjunction-type="recognition" id="oneOf1">
                <emma:interpretation id="interp5" emma:lang="en-US" emma:confidence="0">
                  <emma:literal>rises'</emma:literal>
                </emma:interpretation>
                <emma:interpretation id="interp6" emma:lang="en-US" emma:confidence="0">
                  <emma:literal>aisles'</emma:literal>
                </emma:interpretation>
                <emma:interpretation id="interp7" emma:lang="en-US" emma:confidence="0">
                  <emma:literal>Nisei'</emma:literal>
                </emma:interpretation>
                <emma:interpretation id="interp8" emma:lang="en-US" emma:confidence="0">
                  <emma:literal>nicer'</emma:literal>
                </emma:interpretation>
                <emma:interpretation id="interp9" emma:lang="en-US" emma:confidence="0">
                  <emma:literal>nib'</emma:literal>
                </emma:interpretation>
              </emma:one-of>
            </emma:emma>
          </inkml:annotationXML>
          <inkml:trace contextRef="#ctx0" brushRef="#br0" timeOffset="10647.384">2746 1197 274 0,'0'0'11'0,"0"0"5"15,0 0 4-15,0 0 1 16,13-9 3-16,-13 9 3 16,12-21-1-16,-5 6 0 0,0-5-9 15,-1-5-5-15,1-10-4 16,-2-4-3-16,9-5-2 16,-1-14-1-16,3-3 0 15,3-7-2-15,0-7 1 16,1 7 0-16,-4-7-1 0,3 7 0 15,-6 7 0-15,-3 7 0 16,-4 16-1-16,1 7 0 16,-4 16 0-16,-3 15 0 0,13 0 0 15,-4 13 0-15,5 20 1 16,2 11-1-16,0 10 1 16,3 11 1-16,4 9-1 15,-7 10 0-15,6 0 0 0,-5-2-1 16,-1-3-4-16,-4-11-5 15,1-2-10-15,-6-13-31 16,5-11-34-16,1-12-2 16</inkml:trace>
          <inkml:trace contextRef="#ctx0" brushRef="#br0" timeOffset="10819.275">2817 828 348 0,'0'0'6'0,"0"0"2"16,-14 0 2-16,14 0-1 16,0 0 2-16,11-16-1 15,8 10-1-15,0-14-9 0,26-6-46 16,-3 3-27-16,6-9-7 16</inkml:trace>
          <inkml:trace contextRef="#ctx0" brushRef="#br0" timeOffset="11053.653">3094-123 329 0,'0'0'3'0,"0"0"3"15,0 0 3-15,0 10 2 16,7 3 3-16,2 6 1 0,3 9-1 15,5 12 0-15,3 11-2 16,2 7-4-16,0 6-5 16,5 13-17-16,-9 9-62 15,5-4-2-15</inkml:trace>
          <inkml:trace contextRef="#ctx0" brushRef="#br0" timeOffset="11791.494">3877 292 347 0,'0'0'7'0,"-16"-3"1"0,16 3 3 16,-20 0 0-16,20 0 0 15,0 0 2-15,0 0-1 16,4 0 1-16,31 3-7 15,8 0-2-15,14-3-1 0,4 3-1 16,0 7-1-16,4-4-2 16,-10 10 0-16,-10 0 0 15,-10 7-1-15,-12 3 0 16,-14 3 1-16,-9 2-1 0,-3 5 1 16,-13-1 1-16,0 1 0 15,0-2-2-15,0-2 2 16,7-1 0-16,2-6 0 15,7 0 0-15,9-7 2 0,7 2-2 16,7 1 1-16,0-3 0 16,3-2 0-16,3 4 0 15,-8 2 0-15,2 4 0 0,-9-1-1 16,2 11 1-16,-7-8-1 16,-9 10 1-16,0 1 0 15,-13-6 0-15,-3 5 0 0,-3-9 1 16,-7 0 0-16,-6-3 0 15,-4-10 0-15,1-10-5 16,-1-6-20-16,17-6-56 16,-10-22-2-16</inkml:trace>
          <inkml:trace contextRef="#ctx0" brushRef="#br0" timeOffset="11307.092">3873 317 338 0,'0'0'7'15,"0"0"2"-15,0 0 2 16,0 0 2-16,-5 19 1 0,5 1-1 15,5 9 1-15,6 10 0 16,1 8-6-16,4 12-3 16,0 13-6-16,-5-7-13 15,1 5-47-15,-3 8-17 0</inkml:trace>
          <inkml:trace contextRef="#ctx0" brushRef="#br0" timeOffset="11994.639">4160-469 376 0,'0'0'7'0,"0"9"0"15,4 11 2-15,5 12 2 16,10 6 1-16,4 17 0 0,9 12 1 16,7 11-2-16,6 14-9 15,-10 17-48-15,8-5-33 16,-8 1-3-16</inkml:trace>
          <inkml:trace contextRef="#ctx0" brushRef="#br0" timeOffset="12713.349">5534 305 386 0,'0'0'4'16,"0"0"1"-16,-20 0 1 16,4 0 2-16,-7 6 0 0,-3 3 2 15,-9 7 1-15,-7 6 0 16,-3 15-2-16,0 4-2 15,-1 11-1-15,5 9 0 0,-1 10-1 16,6 5-2-16,14 2 0 16,6 4-1-16,10-1-1 15,12-4-1-15,13-6-5 16,13-1-18-16,30-18-60 0,-7-14-1 16</inkml:trace>
          <inkml:trace contextRef="#ctx0" brushRef="#br0" timeOffset="13713.3649">6152 342 339 0,'0'0'6'15,"0"0"1"-15,9 0 4 16,11 0 1-16,8 0 2 0,18 0-1 16,9 4 0-16,12 6 1 15,11 6-5-15,-5 3-2 16,5 7-3-16,-10 6-1 16,-14 7-1-16,-11 5 0 15,-18 10 0-15,-11 5-1 0,-14 5 0 16,-11 1 0-16,-8 5-1 15,-10-3 1-15,-3-3-1 16,-3-3 0-16,-7-6 0 16,-3-4 1-16,-1-8 0 0,-2-12 0 15,0-12 0-15,-3-9-1 16,5-10-6-16,-5-6-38 16,15-23-37-16,4-14-1 15</inkml:trace>
          <inkml:trace contextRef="#ctx0" brushRef="#br0" timeOffset="13354.003">6220 356 383 0,'0'0'5'16,"0"0"0"-16,0 0 3 15,0 0 0-15,0 0 2 16,-11 19 1-16,9 7 1 0,2 9 0 16,2 14-4-16,5 8-1 15,0 11-1-15,2 12-2 16,0 0-1-16,-2 6-3 0,3 2-3 16,-10-9-6-16,4 2-16 15,-4-6-58-15,0-19 0 16</inkml:trace>
          <inkml:trace contextRef="#ctx0" brushRef="#br0" timeOffset="13932.114">6883-405 441 0,'0'0'3'0,"0"19"1"16,-4 7 0-16,2 9 1 15,2 17 1-15,0 8 0 16,2 20 0-16,12 24-4 16,-11 25-57-16,13-6-26 15,4 12-3-15</inkml:trace>
        </inkml:traceGroup>
        <inkml:traceGroup>
          <inkml:annotationXML>
            <emma:emma xmlns:emma="http://www.w3.org/2003/04/emma" version="1.0">
              <emma:interpretation id="{EAE6F578-9A8D-4714-81BF-09E142DEBA51}" emma:medium="tactile" emma:mode="ink">
                <msink:context xmlns:msink="http://schemas.microsoft.com/ink/2010/main" type="inkWord" rotatedBoundingBox="13625,3664 14164,3610 14203,4007 13664,4061"/>
              </emma:interpretation>
              <emma:one-of disjunction-type="recognition" id="oneOf2">
                <emma:interpretation id="interp10" emma:lang="en-US" emma:confidence="1">
                  <emma:literal>=</emma:literal>
                </emma:interpretation>
                <emma:interpretation id="interp11" emma:lang="en-US" emma:confidence="0">
                  <emma:literal>5</emma:literal>
                </emma:interpretation>
                <emma:interpretation id="interp12" emma:lang="en-US" emma:confidence="0">
                  <emma:literal>E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-35583.6328">12107-1333 414 0,'0'0'3'0,"0"0"3"0,9-3 1 16,10 0 1-16,10-4 1 0,10 4-1 15,10-3 1-15,8-4-2 16,14 10-17-16,10-3-68 16,-1 3-5-16</inkml:trace>
          <inkml:trace contextRef="#ctx0" brushRef="#br0" timeOffset="-35786.7618">12171-1732 365 0,'0'0'5'15,"0"0"3"-15,0 0 3 0,0 0-1 16,0 0 2-16,0 0 0 15,0 0 3-15,10 3-2 16,6-3-4-16,6 0-2 16,4 0-3-16,13-3 0 0,12 0-1 15,1-3-2-15,10 6-7 16,-9-12-21-16,-7 8-56 16,15 4 0-16</inkml:trace>
        </inkml:traceGroup>
        <inkml:traceGroup>
          <inkml:annotationXML>
            <emma:emma xmlns:emma="http://www.w3.org/2003/04/emma" version="1.0">
              <emma:interpretation id="{1F98FB23-F50D-4A5B-BB75-178C850493A4}" emma:medium="tactile" emma:mode="ink">
                <msink:context xmlns:msink="http://schemas.microsoft.com/ink/2010/main" type="inkWord" rotatedBoundingBox="14557,3615 16531,3418 16673,4853 14699,5049">
                  <msink:destinationLink direction="with" ref="{D7E91CB2-4183-4D56-B28B-71D15C8DE864}"/>
                </msink:context>
              </emma:interpretation>
              <emma:one-of disjunction-type="recognition" id="oneOf3">
                <emma:interpretation id="interp15" emma:lang="en-US" emma:confidence="1">
                  <emma:literal>Em</emma:literal>
                </emma:interpretation>
                <emma:interpretation id="interp16" emma:lang="en-US" emma:confidence="0">
                  <emma:literal>5m</emma:literal>
                </emma:interpretation>
                <emma:interpretation id="interp17" emma:lang="en-US" emma:confidence="0">
                  <emma:literal>Fm</emma:literal>
                </emma:interpretation>
                <emma:interpretation id="interp18" emma:lang="en-US" emma:confidence="0">
                  <emma:literal>Mm</emma:literal>
                </emma:interpretation>
                <emma:interpretation id="interp19" emma:lang="en-US" emma:confidence="0">
                  <emma:literal>fm</emma:literal>
                </emma:interpretation>
              </emma:one-of>
            </emma:emma>
          </inkml:annotationXML>
          <inkml:trace contextRef="#ctx0" brushRef="#br0" timeOffset="-32875.311">14446-1908 347 0,'0'0'5'15,"0"0"2"-15,0 0 3 0,0 0 1 16,0 0 4-16,0 0-1 16,-10 0 0-16,-3 0 1 15,-3 0-3-15,-12 0-4 16,-4 8 0-16,-11 4-3 0,-15 0-1 16,-6 7-1-16,-10 4-1 15,-10 2 0-15,-16 9 0 16,4 0 0-16,-2 2 1 15,-1-5-1-15,5 9 0 0,7-9 2 16,10 2-1-16,13-8 0 16,15-5-1-16,14-4 1 15,5-1-2-15,18-2 1 16,12-13-2-16,3 19 0 16,13-6 0-16,9 0 0 0,8-4 0 15,5 8 0-15,11-3 0 16,3-2 0-16,6 1 0 15,3-1 0-15,6 1 0 0,2-3 0 16,7-1 0-16,-5-2 0 16,0 3 0-16,-3-8 0 15,-7-2 0-15,-9 4 0 16,-10 2 0-16,-10-6 0 0,-16 6 0 16,-16-6 0-16,0 0 0 15,-7 19 0-15,-18-7 0 16,-21-4 0-16,-8 11 0 15,-14 1 0-15,-6 2 0 0,-10 3 0 16,-6 6 0-16,-4 0 0 16,7 1 0-16,4 3 0 15,5-4 0-15,7 10 0 16,14-7 0-16,8 1 0 16,11 0 0-16,15-2 0 0,11-4 0 15,8-7 0-15,10 7 0 16,20-12 0-16,13 5 0 15,9-12 0-15,16-4 0 0,14-2 0 16,12-4 0-16,1 0 0 16,8-4 0-16,2-2 0 15,-5-8 0-15,-6 5 0 16,-3 0 0-16,-13 2 0 0,-10 1 0 16,-9-2 0-16,-19 6 0 15,-3 2 0-15,-11 0 0 16,-6 0 0-16,-16 0-34 15,0 0-54-15,10-8-2 0</inkml:trace>
          <inkml:trace contextRef="#ctx0" brushRef="#br0" timeOffset="-32027.089">14536-894 421 0,'0'0'3'16,"0"0"1"-16,0 0 1 16,0 10 0-16,0-10 2 0,0 33-1 15,0-11 1-15,0 14 0 16,0 4-1-16,4 3-2 16,5 2 0-16,0 0-1 15,5-4 0-15,-1-1-1 16,-1-16 1-16,-2-4 0 0,-10-20-1 15,13 12 0-15,-13-12 0 16,0-12-1-16,3-11 0 16,-9-2 1-16,0-3-1 15,6-11-2-15,-4 3 1 0,1-6-1 16,3 3-1-16,0 3 1 16,7 9 0-16,-1 4 0 15,0 7-1-15,-6 16 3 16,20-10-1-16,-8 18 0 0,1 14 1 15,1 3 1-15,2 6 0 16,5-1-1-16,-1 9 1 16,-1-4-1-16,-3 0 2 0,-2-9-2 15,-1-9 1-15,-4-1-2 16,-9-16 0-16,0 0 0 16,0 0 0-16,3-14 0 15,-3-5 0-15,0-3 0 16,0-2 0-16,0-4 0 0,4 0 0 15,1-2 0-15,9 5 0 16,2 5 0-16,3 4-2 16,3 0 2-16,5 7-2 15,1 9 2-15,-2 3 0 0,3 16 0 16,-3 2 0-16,3 10 0 16,-6 3-3-16,-7 2-13 15,-16 16-67-15,16-11-4 16</inkml:trace>
        </inkml:traceGroup>
        <inkml:traceGroup>
          <inkml:annotationXML>
            <emma:emma xmlns:emma="http://www.w3.org/2003/04/emma" version="1.0">
              <emma:interpretation id="{D579EE3F-AD9C-4A83-8422-05C5F91D7E1B}" emma:medium="tactile" emma:mode="ink">
                <msink:context xmlns:msink="http://schemas.microsoft.com/ink/2010/main" type="inkWord" rotatedBoundingBox="16947,3448 22941,2852 23103,4483 17109,5078">
                  <msink:destinationLink direction="with" ref="{D7E91CB2-4183-4D56-B28B-71D15C8DE864}"/>
                </msink:context>
              </emma:interpretation>
              <emma:one-of disjunction-type="recognition" id="oneOf4">
                <emma:interpretation id="interp20" emma:lang="en-US" emma:confidence="0">
                  <emma:literal>(23,677,</emma:literal>
                </emma:interpretation>
                <emma:interpretation id="interp21" emma:lang="en-US" emma:confidence="0">
                  <emma:literal>(23,617,</emma:literal>
                </emma:interpretation>
                <emma:interpretation id="interp22" emma:lang="en-US" emma:confidence="0">
                  <emma:literal>(23,637,</emma:literal>
                </emma:interpretation>
                <emma:interpretation id="interp23" emma:lang="en-US" emma:confidence="0">
                  <emma:literal>(233,617,</emma:literal>
                </emma:interpretation>
                <emma:interpretation id="interp24" emma:lang="en-US" emma:confidence="0">
                  <emma:literal>(233,637,</emma:literal>
                </emma:interpretation>
              </emma:one-of>
            </emma:emma>
          </inkml:annotationXML>
          <inkml:trace contextRef="#ctx0" brushRef="#br0" timeOffset="-30480.191">16389-1603 328 0,'0'0'9'0,"0"0"1"16,0 0 2-16,-6-13 2 15,6 13 1-15,0-12-1 16,6 2 0-16,6-6 1 16,18 4-8-16,5-5-3 0,4 1 0 15,16 2-2-15,2 5-1 16,2-1 1-16,-4 10-2 15,-1 3 0-15,-15 11 2 16,-10 14-2-16,-13 5-1 16,-16 12 3-16,-7 2 0 0,-15 12 0 15,-6-1 2-15,-9 7 0 16,-2-9 0-16,14 1 1 16,2-4 1-16,7-6-1 15,16-12-1-15,11-4 1 0,21-13-1 16,12-5-2-16,14-6-3 15,10 2-9-15,-1-9-48 16,15-9-27-16,4-7-2 0</inkml:trace>
          <inkml:trace contextRef="#ctx0" brushRef="#br0" timeOffset="-30167.672">17720-1302 418 0,'0'0'2'16,"0"0"1"-16,0 0 1 15,0 0 2-15,0 10 1 0,3 3 0 16,0 11 2-16,1-5 0 16,-2 6-2-16,8 4-1 15,0-1-1-15,-4 8-2 0,10-1 0 16,-12 7-1-16,-1-8-2 15,1 9 1-15,-4-1 0 16,-14 0-1-16,-2 3 0 16,-7-7 0-16,-2 0 1 15,-10-8-2-15,-4-5 0 16,-4-5 0-16,-5-14-3 0,4 1-10 16,-4-7-63-16,9-13-7 15</inkml:trace>
          <inkml:trace contextRef="#ctx0" brushRef="#br0" timeOffset="-29636.411">17945-1763 374 0,'0'0'7'0,"0"0"2"15,-13-10 2-15,13 10 0 0,0-12 0 16,0 12 2-16,20-16-1 16,6 8 0-16,12 2-4 15,13 3-5-15,4 3-2 16,3 0 1-16,-3 0-1 0,-3 9-3 16,-10 5 3-16,-10 8-1 15,-13 4-2-15,-19-1 2 16,0 10 2-16,-19-2-2 15,-4 8 1-15,-2-6 0 0,-1 4 0 16,3-6 0-16,7 2 0 16,3-3 1-16,10-7-3 15,6 1 1-15,13-9 0 16,7 1 1-16,2-1-1 0,7-5 1 16,-2-5-1-16,2 6 0 15,-6 2 3-15,0-1-2 16,-7 2 0-16,-3-3 0 15,-2-1 0-15,-9 4-1 0,2 7 2 16,-7-3-1-16,0 1-1 16,-3 9 1-16,-6-5 0 15,-5 4 1-15,-5 3-1 0,-3-3 1 16,-5 4 0-16,1-7-1 16,-6-1 0-16,4-3-3 15,-1-9-7-15,10-11-43 16,3 2-34-16,16-4-1 15</inkml:trace>
          <inkml:trace contextRef="#ctx0" brushRef="#br0" timeOffset="-29386.412">18967-1211 407 0,'0'0'6'0,"2"16"1"15,3 4 1-15,-3-5 2 16,5 11 0-16,0 7 1 0,-1 1 0 16,0 10 0-16,-2 5-5 15,-4-3-1-15,-4-2-3 16,-8 9 0-16,-9-6 0 16,0-6-1-16,-22-4-1 0,4-9-2 15,-2-9-6-15,2-3-16 16,7-13-60-16,-3-6 0 15</inkml:trace>
          <inkml:trace contextRef="#ctx0" brushRef="#br0" timeOffset="-28902.0189">19637-1936 395 0,'0'0'2'0,"0"0"2"0,0 0 1 16,-16 2 1-16,16-2 2 15,-26 20 0-15,10 0 2 16,0 7-1-16,-4 16 1 0,-3-2-5 16,11 20 1-16,-8-3-2 15,4 16 0-15,4 1-2 16,-1 1 1-16,3-8-2 16,10 1-1-16,3-7 2 15,8-17-1-15,5-4 0 16,5-14 0-16,6-18 1 0,1-5-1 15,2-8 1-15,-12-20 1 16,-2-3-1-16,-2-9-1 16,-11 1 0-16,-3-4-2 15,-12 4-1-15,-9 3-3 0,3 4-3 16,-1 8-11-16,-11 10-24 16,8 4-41-16,3 2-4 15</inkml:trace>
          <inkml:trace contextRef="#ctx0" brushRef="#br0" timeOffset="-28636.416">20121-1427 388 0,'0'0'7'0,"0"0"2"16,0 0 2-16,0 0 0 15,16 17 3-15,-11-1-2 0,2 4 0 16,6 8 1-16,-6 1-6 16,0 13-4-16,-2-1-1 15,9 1 0-15,-12 2-2 16,2 5 1-16,-4 3 1 0,-4-6-2 16,-5 5 0-16,-10-4 0 15,-1-2-5-15,-12-12-9 16,4-8-68-16,-11-6-4 0</inkml:trace>
          <inkml:trace contextRef="#ctx0" brushRef="#br0" timeOffset="-28089.531">20468-1838 373 0,'0'0'3'0,"4"-10"2"0,12 1 2 16,3 6 0-16,6-10 1 15,18-2 0-15,-1-5 3 16,15 8-1-16,1 6-3 0,6-2-2 16,-2 8 0-16,-4-2-3 15,-3 4 1-15,-7 6 0 16,-9 10-1-16,-19 2 1 16,-1 1 0-16,-17 14 1 0,-2 2-1 15,-16 1 2-15,-9 0-2 16,-1 17 0-16,-3 3 1 15,7-4-3-15,-7 4-4 16,9 0-12-16,1 4-66 16,10-8-4-16</inkml:trace>
          <inkml:trace contextRef="#ctx0" brushRef="#br0" timeOffset="-27839.53">21489-1481 395 0,'0'0'5'0,"0"0"2"16,0 13 1-16,0 3 1 16,0 7 0-16,-5 12 1 15,1 0 0-15,-3 10 0 0,2 0-4 16,-2 10-3-16,-6 2-2 15,-3 5-3-15,-14-8-7 16,9 4-22-16,-2 0-52 16,-19-13-1-16</inkml:trace>
          <inkml:trace contextRef="#ctx0" brushRef="#br0" timeOffset="-31183.327">15938-1967 339 0,'0'0'5'0,"0"0"4"16,0 0 1-16,-10-16 4 0,-3 16 2 16,-3-2-1-16,-6 2 1 15,-5 2 1-15,-17 22-5 16,8 11-2-16,-6 19-2 15,-6 17 0-15,7 13-4 0,-5 15 1 16,7 14 0-16,0 16-2 16,21-1 0-16,4 0-1 15,14-17-4-15,26 2-11 16,13-12-68-16,25-18-5 0</inkml:trace>
        </inkml:traceGroup>
        <inkml:traceGroup>
          <inkml:annotationXML>
            <emma:emma xmlns:emma="http://www.w3.org/2003/04/emma" version="1.0">
              <emma:interpretation id="{EE01B477-FA7D-49A4-8931-2F53ED0B3AAC}" emma:medium="tactile" emma:mode="ink">
                <msink:context xmlns:msink="http://schemas.microsoft.com/ink/2010/main" type="inkWord" rotatedBoundingBox="23619,3430 24720,3320 24837,4502 23736,4611">
                  <msink:destinationLink direction="with" ref="{D7E91CB2-4183-4D56-B28B-71D15C8DE864}"/>
                </msink:context>
              </emma:interpretation>
              <emma:one-of disjunction-type="recognition" id="oneOf5">
                <emma:interpretation id="interp25" emma:lang="en-US" emma:confidence="0">
                  <emma:literal>10,</emma:literal>
                </emma:interpretation>
                <emma:interpretation id="interp26" emma:lang="en-US" emma:confidence="0">
                  <emma:literal>to,</emma:literal>
                </emma:interpretation>
                <emma:interpretation id="interp27" emma:lang="en-US" emma:confidence="0">
                  <emma:literal>1°,</emma:literal>
                </emma:interpretation>
                <emma:interpretation id="interp28" emma:lang="en-US" emma:confidence="0">
                  <emma:literal>10s</emma:literal>
                </emma:interpretation>
                <emma:interpretation id="interp29" emma:lang="en-US" emma:confidence="0">
                  <emma:literal>Bo,</emma:literal>
                </emma:interpretation>
              </emma:one-of>
            </emma:emma>
          </inkml:annotationXML>
          <inkml:trace contextRef="#ctx0" brushRef="#br0" timeOffset="-27245.755">22093-1959 375 0,'0'0'6'0,"0"0"5"0,0 0-2 15,0 0 0-15,0 0 2 16,6 10 1-16,-6 5 1 16,0 5 2-16,0 18-8 15,0 4-3-15,0 17 2 0,3 7-1 16,1 9-1-16,-4-9-1 16,3 8-1-16,3-3-2 15,1-7 1-15,2-9 1 16,-6-10-6-16,6 0-7 15,2-20-17-15,-1 4-55 0,8-13-3 16</inkml:trace>
          <inkml:trace contextRef="#ctx0" brushRef="#br0" timeOffset="-26808.265">22705-1760 330 0,'0'0'10'16,"0"0"2"-16,0 0 1 15,0 0 3-15,0 0 0 16,-13 3 1-16,-1 13-1 0,-7 10 2 16,-6 6-11-16,-1 7-1 15,2-1-2-15,6 6 0 16,2 12-2-16,13-15 0 16,5-3 0-16,7-13-1 0,23-3 1 15,-2-20-1-15,17-2 1 16,1-6-1-16,-2-18 1 15,-1-4-1-15,-5-7-2 0,-6 0 0 16,-16 2-2-16,-9 2-2 16,-10-5-1-16,-17 11-3 15,-2 8-8-15,-14-6-15 16,-12 20-50-16,9 0-3 0</inkml:trace>
          <inkml:trace contextRef="#ctx0" brushRef="#br0" timeOffset="-26511.355">23201-1414 433 0,'0'0'5'0,"7"12"1"16,-7-12 1-16,6 24 1 15,-3-5 1-15,4 4-1 16,-1 9 1-16,4 5-1 16,-3 6-4-16,-5-1-3 0,-2 6 1 15,0 1-1-15,-13 4-2 16,-6-4 1-16,-6-10 1 16,-5-4-1-16,-9-6-2 0,-2-13-4 15,-8-14-13-15,4-2-64 16,10-16-3-16</inkml:trace>
        </inkml:traceGroup>
        <inkml:traceGroup>
          <inkml:annotationXML>
            <emma:emma xmlns:emma="http://www.w3.org/2003/04/emma" version="1.0">
              <emma:interpretation id="{6CD1EF13-BAC3-41E6-A1B1-84AE826080FB}" emma:medium="tactile" emma:mode="ink">
                <msink:context xmlns:msink="http://schemas.microsoft.com/ink/2010/main" type="inkWord" rotatedBoundingBox="25245,3152 26359,3041 26521,4667 25406,4778">
                  <msink:destinationLink direction="with" ref="{D7E91CB2-4183-4D56-B28B-71D15C8DE864}"/>
                </msink:context>
              </emma:interpretation>
              <emma:one-of disjunction-type="recognition" id="oneOf6">
                <emma:interpretation id="interp30" emma:lang="en-US" emma:confidence="0">
                  <emma:literal>"</emma:literal>
                </emma:interpretation>
                <emma:interpretation id="interp31" emma:lang="en-US" emma:confidence="0">
                  <emma:literal>N</emma:literal>
                </emma:interpretation>
                <emma:interpretation id="interp32" emma:lang="en-US" emma:confidence="0">
                  <emma:literal>4</emma:literal>
                </emma:interpretation>
                <emma:interpretation id="interp33" emma:lang="en-US" emma:confidence="0">
                  <emma:literal>y</emma:literal>
                </emma:interpretation>
                <emma:interpretation id="interp3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-26120.7389">23787-2010 385 0,'0'0'4'15,"-6"-10"3"-15,6 10 2 16,0 0 2-16,-13 10 2 16,10-1 0-16,-3 13 1 15,2-2 0-15,4 21-4 0,4 7-2 16,-2 0-1-16,2 14-4 16,-1-7-1-16,0 10 1 15,3-5-3-15,-2 5-3 16,-1-9-7-16,-3-11-13 0,-9-2-63 15,11-11 0-15</inkml:trace>
          <inkml:trace contextRef="#ctx0" brushRef="#br0" timeOffset="-25886.376">24165-1953 422 0,'0'0'3'0,"0"0"2"0,0 0 1 16,-14 10 1-16,12 2 1 16,2 9 1-16,0 7 0 15,0 10 0-15,0 5 0 0,5 5-5 16,6 8 0-16,-5 10 0 16,4 1-4-16,-8-6-4 15,2 6-7-15,-4-11-21 16,-6 4-54-16,6-9 0 15</inkml:trace>
          <inkml:trace contextRef="#ctx0" brushRef="#br0" timeOffset="-25594.164">24667-2331 414 0,'0'0'2'16,"0"0"2"-16,0 0 3 15,10 9 4-15,-1 14-3 16,5 9 1-16,4 18 2 0,5 5 0 16,7 19-2-16,-2 10-2 15,1 6-3-15,-6 15-2 16,-7 5 2-16,-16 9-2 0,-9-1-1 15,-23 14-1-15,-23 6-6 16,-23 22-32-16,-23 14-46 16,-30 16-2-16</inkml:trace>
        </inkml:traceGroup>
      </inkml:traceGroup>
    </inkml:traceGroup>
    <inkml:traceGroup>
      <inkml:annotationXML>
        <emma:emma xmlns:emma="http://www.w3.org/2003/04/emma" version="1.0">
          <emma:interpretation id="{551AFCB4-91C8-46C9-ABCB-FA3F819AF058}" emma:medium="tactile" emma:mode="ink">
            <msink:context xmlns:msink="http://schemas.microsoft.com/ink/2010/main" type="paragraph" rotatedBoundingBox="4160,5296 32726,4418 32890,9768 4325,106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FF3D05-88DF-4DA9-B757-ACA63E44FB5E}" emma:medium="tactile" emma:mode="ink">
              <msink:context xmlns:msink="http://schemas.microsoft.com/ink/2010/main" type="inkBullet" rotatedBoundingBox="4216,7118 4680,7104 4701,7774 4237,7788"/>
            </emma:interpretation>
            <emma:one-of disjunction-type="recognition" id="oneOf7">
              <emma:interpretation id="interp35" emma:lang="en-US" emma:confidence="0">
                <emma:literal>U</emma:literal>
              </emma:interpretation>
              <emma:interpretation id="interp36" emma:lang="en-US" emma:confidence="0">
                <emma:literal>u</emma:literal>
              </emma:interpretation>
              <emma:interpretation id="interp37" emma:lang="en-US" emma:confidence="0">
                <emma:literal>v</emma:literal>
              </emma:interpretation>
              <emma:interpretation id="interp38" emma:lang="en-US" emma:confidence="0">
                <emma:literal>V</emma:literal>
              </emma:interpretation>
              <emma:interpretation id="interp39" emma:lang="en-US" emma:confidence="0">
                <emma:literal>y</emma:literal>
              </emma:interpretation>
            </emma:one-of>
          </emma:emma>
        </inkml:annotationXML>
        <inkml:trace contextRef="#ctx0" brushRef="#br0" timeOffset="16057.16">2801 1728 362 0,'0'0'6'0,"0"0"0"16,0 0 1-16,0 0 4 0,-10 8 0 15,4 6 1-15,-4 5 0 16,-6 9 1-16,0 11-4 15,0 6-1-15,-4 15-3 16,8 9-1-16,-2 1-1 0,8 8-1 16,6-9 0-16,4-4-1 15,12-11 1-15,9-17 0 16,14-21 0-16,3-16 0 16,6-27 1-16,7-18-1 0,-4-8 0 15,1-12 0-15,-8-5-1 16,-7-3 0-16,-15 11-1 15,-6-1 0-15,-13 16-2 16,-6 12 0-16,-13 8-3 0,-6 11-2 16,-1 14-10-16,-3 2-27 15,10 6-40-15,10 6-2 16</inkml:trace>
      </inkml:traceGroup>
      <inkml:traceGroup>
        <inkml:annotationXML>
          <emma:emma xmlns:emma="http://www.w3.org/2003/04/emma" version="1.0">
            <emma:interpretation id="{37BD47C4-119A-4140-8BF7-2A7C24891F58}" emma:medium="tactile" emma:mode="ink">
              <msink:context xmlns:msink="http://schemas.microsoft.com/ink/2010/main" type="line" rotatedBoundingBox="5417,5257 32726,4418 32830,7810 5522,8648">
                <msink:destinationLink direction="with" ref="{D26D18D1-8DAD-4D6C-B67B-1F1D79329034}"/>
                <msink:destinationLink direction="with" ref="{D7E91CB2-4183-4D56-B28B-71D15C8DE86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E41E770-8426-4B07-B751-AAF9F09E333E}" emma:medium="tactile" emma:mode="ink">
                <msink:context xmlns:msink="http://schemas.microsoft.com/ink/2010/main" type="inkWord" rotatedBoundingBox="5465,6820 6716,6781 6733,7342 5483,7380">
                  <msink:destinationLink direction="with" ref="{4D93621D-1FEB-4969-83EF-793024B71274}"/>
                </msink:context>
              </emma:interpretation>
              <emma:one-of disjunction-type="recognition" id="oneOf8">
                <emma:interpretation id="interp40" emma:lang="en-US" emma:confidence="0">
                  <emma:literal>"</emma:literal>
                </emma:interpretation>
                <emma:interpretation id="interp41" emma:lang="en-US" emma:confidence="0">
                  <emma:literal>6</emma:literal>
                </emma:interpretation>
                <emma:interpretation id="interp42" emma:lang="en-US" emma:confidence="0">
                  <emma:literal>v</emma:literal>
                </emma:interpretation>
                <emma:interpretation id="interp43" emma:lang="en-US" emma:confidence="0">
                  <emma:literal>u</emma:literal>
                </emma:interpretation>
                <emma:interpretation id="interp44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16416.546">3967 1550 397 0,'0'0'6'16,"0"0"1"-16,-10 24 2 16,1-9 0-16,0 7 1 15,2 7 0-15,0 10 0 16,1 0 1-16,6 3-6 0,6 4-1 15,10-4-2-15,10-2-1 16,10-12 1-16,6-5-2 16,3-13 0-16,6-10 0 0,-3-14 1 15,1-11-1-15,-8-10 0 16,-5-10-1-16,-10-13 1 16,-13 4-1-16,-7-5 1 15,-9 9-1-15,-13 3 0 0,-10 10-1 16,-6 11 1-16,-7 10-1 15,0 16-1-15,5 7-7 16,-5 8-22-16,13 11-51 16,20 3 0-16</inkml:trace>
          <inkml:trace contextRef="#ctx0" brushRef="#br0" timeOffset="16729.043">5146 1396 418 0,'0'0'5'0,"0"0"2"16,10 10 1-16,-6 2 2 16,-4 5-1-16,0 9 2 15,0 5-1-15,0 11 0 0,0 7-3 16,-7 2-3-16,7 10-2 16,0 4-7-16,0 1-14 15,0-1-64-15,3 1-4 0</inkml:trace>
        </inkml:traceGroup>
        <inkml:traceGroup>
          <inkml:annotationXML>
            <emma:emma xmlns:emma="http://www.w3.org/2003/04/emma" version="1.0">
              <emma:interpretation id="{B1DBD7DB-F5E6-464D-9A02-0C5A890AC8FB}" emma:medium="tactile" emma:mode="ink">
                <msink:context xmlns:msink="http://schemas.microsoft.com/ink/2010/main" type="inkWord" rotatedBoundingBox="7642,5713 9812,5646 9865,7378 7695,7445">
                  <msink:destinationLink direction="with" ref="{4D93621D-1FEB-4969-83EF-793024B71274}"/>
                </msink:context>
              </emma:interpretation>
              <emma:one-of disjunction-type="recognition" id="oneOf9">
                <emma:interpretation id="interp45" emma:lang="en-US" emma:confidence="0">
                  <emma:literal>or</emma:literal>
                </emma:interpretation>
                <emma:interpretation id="interp46" emma:lang="en-US" emma:confidence="0">
                  <emma:literal>ot</emma:literal>
                </emma:interpretation>
                <emma:interpretation id="interp47" emma:lang="en-US" emma:confidence="0">
                  <emma:literal>of</emma:literal>
                </emma:interpretation>
                <emma:interpretation id="interp48" emma:lang="en-US" emma:confidence="0">
                  <emma:literal>out</emma:literal>
                </emma:interpretation>
                <emma:interpretation id="interp49" emma:lang="en-US" emma:confidence="0">
                  <emma:literal>Ot</emma:literal>
                </emma:interpretation>
              </emma:one-of>
            </emma:emma>
          </inkml:annotationXML>
          <inkml:trace contextRef="#ctx0" brushRef="#br0" timeOffset="17291.546">6268 1615 383 0,'0'0'6'0,"-13"12"2"16,6 1 2-16,-5 6 1 15,-1 7 1-15,-6 7-1 16,3 5 1-16,-4 6 0 0,8 4-6 15,-2 1-2-15,8-5-1 16,6-4-1-16,4-7 0 16,14-5-1-16,12-16 1 15,2-9 0-15,12-6-1 16,4-15 0-16,7-8 0 0,-2-6 0 16,-2-7-1-16,-6-6 0 15,-6-3 0-15,-13-4-1 16,-14 4 1-16,-12 3-1 15,-10 3 0-15,-25 14-2 0,-13 8-5 16,-20 10-40-16,-6 14-36 16,-6 18-2-16</inkml:trace>
          <inkml:trace contextRef="#ctx0" brushRef="#br0" timeOffset="19869.718">7531 555 322 0,'0'0'6'0,"0"0"3"0,0 0 3 15,-14 4 2-15,14-4 2 16,0 0 2-16,0 0-1 15,-2 12 2-15,2-12-6 16,9 9-2-16,7-5-4 0,11-4 0 16,5 0-2-16,6 2-2 15,17-2 0-15,4-6-1 16,8 0 0-16,4 0-2 16,2-7 1-16,5 0-3 0,-7 7-6 15,-6-10-15-15,-24 10-59 16,5-1-2-16</inkml:trace>
          <inkml:trace contextRef="#ctx0" brushRef="#br0" timeOffset="20104.078">8082 266 383 0,'0'0'6'0,"0"0"1"15,0 0 2-15,0 0 3 16,-7 10 0-16,4 6 2 16,3 9 0-16,-2 14 0 0,2 10-4 15,-4 13-3-15,4 23-1 16,0 14-6-16,-10 8-18 16,10 17-64-16,0 22-4 15</inkml:trace>
        </inkml:traceGroup>
        <inkml:traceGroup>
          <inkml:annotationXML>
            <emma:emma xmlns:emma="http://www.w3.org/2003/04/emma" version="1.0">
              <emma:interpretation id="{F0D5E40D-0895-440B-8C9B-65B78D34C216}" emma:medium="tactile" emma:mode="ink">
                <msink:context xmlns:msink="http://schemas.microsoft.com/ink/2010/main" type="inkWord" rotatedBoundingBox="10740,5093 15986,4932 16064,7469 10818,7631">
                  <msink:destinationLink direction="with" ref="{4D93621D-1FEB-4969-83EF-793024B71274}"/>
                </msink:context>
              </emma:interpretation>
              <emma:one-of disjunction-type="recognition" id="oneOf10">
                <emma:interpretation id="interp50" emma:lang="en-US" emma:confidence="0">
                  <emma:literal>it</emma:literal>
                </emma:interpretation>
                <emma:interpretation id="interp51" emma:lang="en-US" emma:confidence="0">
                  <emma:literal>fit</emma:literal>
                </emma:interpretation>
                <emma:interpretation id="interp52" emma:lang="en-US" emma:confidence="0">
                  <emma:literal>fist</emma:literal>
                </emma:interpretation>
                <emma:interpretation id="interp53" emma:lang="en-US" emma:confidence="0">
                  <emma:literal>fiat</emma:literal>
                </emma:interpretation>
                <emma:interpretation id="interp54" emma:lang="en-US" emma:confidence="0">
                  <emma:literal>Piatt</emma:literal>
                </emma:interpretation>
              </emma:one-of>
            </emma:emma>
          </inkml:annotationXML>
          <inkml:trace contextRef="#ctx0" brushRef="#br0" timeOffset="21760.351">9284 1292 343 0,'0'0'6'0,"-7"-18"4"16,1 2 2-16,-1-13 0 16,4-5 1-16,3-12 0 0,0-9 0 15,0-16-1-15,10 1-4 16,6-13-5-16,4-1-1 15,5-3-1-15,5 0-1 16,-2 7-1-16,4 3 1 16,-6 17-1-16,0 7 0 0,-3 19 1 15,-4 11 0-15,-3 20 1 16,0 10 1-16,0 24-1 16,0 21 1-16,0 15 0 15,-2 8 1-15,2 13-2 0,0 12-5 16,-7 4-11-16,5-5-31 15,4-7-35-15,-11-1-2 16</inkml:trace>
          <inkml:trace contextRef="#ctx0" brushRef="#br0" timeOffset="21947.867">9255 901 321 0,'0'0'9'15,"-17"0"4"-15,17 0 1 16,-18 8 2-16,18-8 1 0,0 0-1 16,6-4 1-16,16-6-1 15,26-5-13-15,11-9-16 16,15-14-62-16,6 14-4 16</inkml:trace>
          <inkml:trace contextRef="#ctx0" brushRef="#br0" timeOffset="22166.6308">9796-97 349 0,'0'0'6'0,"0"0"4"16,0 0 1-16,9 9 2 15,-2 11 1-15,9 7 0 16,0 10-1-16,7 12 0 0,0 18-6 15,2 6-3-15,5 18-11 16,-5 2-38-16,5 5-34 16,-5 6-4-16</inkml:trace>
          <inkml:trace contextRef="#ctx0" brushRef="#br0" timeOffset="22854.1338">10502 298 348 0,'0'0'7'15,"-13"0"1"-15,13 0 2 16,-16 3 2-16,16-3 0 16,-9 16 0-16,9-16 1 0,18 23 0 15,19-9-6-15,7-2-2 16,11 1-1-16,2-1-2 15,5 8-2-15,-4-4 0 16,-10 2 0-16,-12 4-1 16,-13 9 0-16,-14-5 0 0,-9 9 0 15,0-4 1-15,-13 5-1 16,3-1 1-16,-6-3 0 16,10 0 1-16,6-4-1 15,0 3 1-15,9-6-1 0,11-3 1 16,3 1-1-16,-4-1 1 15,4 0 0-15,-1 1-1 16,1 3 0-16,-7-1 0 0,0 4 0 16,-10 0 0-16,0 1 1 15,-6-2 0-15,-9 4 1 16,-7-6 1-16,-14-5-1 16,-2 3 1-16,-9-11-2 0,-8-13-8 15,11-9-53-15,-7-5-21 16</inkml:trace>
          <inkml:trace contextRef="#ctx0" brushRef="#br0" timeOffset="22416.658">10502 266 373 0,'0'0'2'16,"0"0"2"-16,0 0 2 15,-4 10 1-15,4 9 1 16,0 6 1-16,7 13 0 15,3 15 1-15,-1 7 0 0,4 15-6 16,-6 5-5-16,5 9-22 16,-1 2-53-16,-9-4-4 15</inkml:trace>
          <inkml:trace contextRef="#ctx0" brushRef="#br0" timeOffset="23072.882">10872-344 401 0,'0'0'4'0,"-2"6"2"15,2 17 1-15,0 6 2 16,2 12-1-16,12 14 1 16,2 16 0-16,3 9-1 0,10 16-6 15,-6 1-18-15,-11 12-62 16,17 0-3-16</inkml:trace>
          <inkml:trace contextRef="#ctx0" brushRef="#br0" timeOffset="23401.049">12071 363 459 0,'0'0'3'16,"0"0"1"-16,0 0 0 15,-22 0 2-15,2 3-1 0,-3 10 1 16,-5 3 1-16,-4 13 0 16,-11 2-3-16,11 18-1 15,-7 15 0-15,7 3-3 16,6 7 0-16,10 11 0 0,4-7-2 15,12 3-11-15,12 12-71 16,18-29-3-16</inkml:trace>
          <inkml:trace contextRef="#ctx0" brushRef="#br0" timeOffset="24260.438">12729 356 376 0,'0'0'5'0,"0"0"1"16,0 0 2-16,-7 13 2 15,4 7 0-15,-1 5 2 0,4 12 0 16,-2 16 1-16,-2 11-5 16,4 9 0-16,0 13-3 15,0 5-2-15,4 10-6 16,-2-13-6-16,5 9-22 15,12-16-52-15,-12-17 0 0</inkml:trace>
          <inkml:trace contextRef="#ctx0" brushRef="#br0" timeOffset="24557.318">12609 332 368 0,'0'0'2'0,"0"0"2"16,0 0 2-16,13 4 3 15,7 2 1-15,9 8 0 16,15-1 1-16,14 7 0 0,10 5-2 16,6 0-1-16,4 1-3 15,-4 7-2-15,-6 5-2 16,-10 3 1-16,-17 8-1 15,-11 2 0-15,-14 3 0 0,-16 9 0 16,-7-1-1-16,-16 3 1 16,-16 5-5-16,-12-5-10 15,-10-11-66-15,-6 11 0 16</inkml:trace>
          <inkml:trace contextRef="#ctx0" brushRef="#br0" timeOffset="26354.181">9580 1691 345 0,'0'0'6'0,"0"0"3"0,0 0 3 16,0 0 1-16,0 0 0 16,0 0 1-16,3 10 1 15,-6 10 0-15,-6 12-5 16,-11 6-3-16,1 7-2 0,-4 10-1 16,4 5-2-16,3 3 0 15,6-11-1-15,10 0 0 16,6-9 0-16,21-15-1 15,11-16 1-15,14-12 0 0,6-12-1 16,6-16 0-16,-2-10 1 16,-5-9-1-16,-9 3 0 15,-15 0 0-15,-13 1-2 0,-18 5 1 16,-8 16-2-16,-20 8 0 16,-9 6-5-16,-3 8-9 15,-8 8-25-15,7 9-39 16,7 2-4-16</inkml:trace>
          <inkml:trace contextRef="#ctx0" brushRef="#br0" timeOffset="26666.688">10634 1800 421 0,'0'0'3'0,"-19"20"1"15,-1 0 1-15,-6 9 1 16,-3 9 0-16,1 4 0 0,-2 5 1 16,8 8-1-16,12-4-2 15,10-4-1-15,23-17-1 16,16-10-1-16,16-14 0 16,5-10 0-16,4-18-1 0,5-8 0 15,-8-17 0-15,-10 2-2 16,-9-6-1-16,-19 2-3 15,-19 5-1-15,-8 6-4 16,-22 11-7-16,-6 5-38 0,-7 12-27 16,-2 8-2-16</inkml:trace>
          <inkml:trace contextRef="#ctx0" brushRef="#br0" timeOffset="26932.303">11788 1599 438 0,'0'0'3'0,"0"0"-1"15,0 0 2-15,0 0 1 0,0 10 1 16,3 8 0-16,1 8 1 15,5 6 0-15,7 13-2 16,-4 10-2-16,4 15-6 16,0 1-14-16,-2 9-64 0,8-2-4 15</inkml:trace>
          <inkml:trace contextRef="#ctx0" brushRef="#br0" timeOffset="27135.441">12538 1595 445 0,'0'0'1'16,"0"0"1"-16,-2 16 1 16,-2 4 0-16,1 8 1 15,-1 14 1-15,1 13-1 0,1 15 1 16,-5 1-7-16,7-3-66 15,-4 31-13-15</inkml:trace>
          <inkml:trace contextRef="#ctx0" brushRef="#br0" timeOffset="27572.933">13991 780 376 0,'0'0'3'0,"0"0"4"0,14 0 1 16,-14 0 2-16,23 0 1 15,-2 0 1-15,9 0-1 16,6 0 2-16,8-4-4 16,4 2-4-16,14-2-8 15,-5-8-26-15,15-1-51 0,-4-1-2 16</inkml:trace>
          <inkml:trace contextRef="#ctx0" brushRef="#br0" timeOffset="27760.436">14310 455 414 0,'0'0'4'15,"-12"22"1"-15,6-1 2 16,-4 7 1-16,4 14 1 0,-1 10 1 16,7 12 0-16,0 20 0 15,9 4-4-15,14 18-2 16,2 13-6-16,5 1-35 15,9 14-46-15,0 1-1 0</inkml:trace>
        </inkml:traceGroup>
        <inkml:traceGroup>
          <inkml:annotationXML>
            <emma:emma xmlns:emma="http://www.w3.org/2003/04/emma" version="1.0">
              <emma:interpretation id="{52B753BC-AB06-4A5E-B4D8-4E9091467F1A}" emma:medium="tactile" emma:mode="ink">
                <msink:context xmlns:msink="http://schemas.microsoft.com/ink/2010/main" type="inkWord" rotatedBoundingBox="17124,5370 19909,5284 19990,7919 17205,8005">
                  <msink:destinationLink direction="with" ref="{24EC9751-F519-4891-9A36-EE1FCA1CFFBD}"/>
                </msink:context>
              </emma:interpretation>
              <emma:one-of disjunction-type="recognition" id="oneOf11">
                <emma:interpretation id="interp55" emma:lang="en-US" emma:confidence="0">
                  <emma:literal>a BL</emma:literal>
                </emma:interpretation>
                <emma:interpretation id="interp56" emma:lang="en-US" emma:confidence="0">
                  <emma:literal>rise</emma:literal>
                </emma:interpretation>
                <emma:interpretation id="interp57" emma:lang="en-US" emma:confidence="0">
                  <emma:literal>Bet</emma:literal>
                </emma:interpretation>
                <emma:interpretation id="interp58" emma:lang="en-US" emma:confidence="0">
                  <emma:literal>raise</emma:literal>
                </emma:interpretation>
                <emma:interpretation id="interp59" emma:lang="en-US" emma:confidence="0">
                  <emma:literal>Raise</emma:literal>
                </emma:interpretation>
              </emma:one-of>
            </emma:emma>
          </inkml:annotationXML>
          <inkml:trace contextRef="#ctx0" brushRef="#br0" timeOffset="33604.333">15619 1364 304 0,'0'0'6'0,"0"-16"3"0,0-3 1 15,0-6 0-15,4-12 0 16,1-7 2-16,2-12 0 16,6-10 0-16,-1-12-7 15,4 2-2-15,4-1-2 16,3 1 0-16,5-3 0 0,-1 5-1 16,1 10 0-16,2 7 1 15,-2 8 0-15,-1 14 1 16,-9-4 0-16,8 21 1 15,-10 14 1-15,0 8 2 0,4 18-2 16,-1 22 1-16,-6 11 0 16,1 22-1-16,-2 13 1 15,-3 13-3-15,-2 3-1 16,2 3-3-16,-9-6-6 0,0 0-11 16,-2-14-31-16,-5-11-28 15,4-18-5-15</inkml:trace>
          <inkml:trace contextRef="#ctx0" brushRef="#br0" timeOffset="33776.148">15680 1149 321 0,'0'0'9'16,"0"0"3"-16,-4-13 2 15,4 13 0-15,0-13 1 16,7 4-2-16,9-4 0 0,11-10-7 15,17 1-35-15,11-4-47 16,9-3-3-16</inkml:trace>
          <inkml:trace contextRef="#ctx0" brushRef="#br0" timeOffset="33981.432">16002-29 316 0,'0'0'7'16,"0"0"4"-16,0 0 3 16,0 10 3-16,4 2 2 15,8 10 0-15,4 14 0 16,11 15 0-16,5 10-5 0,3 13-5 16,4 15-7-16,2 15-16 15,-4 2-64-15,-5 9-6 16</inkml:trace>
          <inkml:trace contextRef="#ctx0" brushRef="#br0" timeOffset="34434.574">17046 391 356 0,'0'0'4'0,"0"0"4"16,0 0 0-16,0 6 3 15,0 11 1-15,0 8 1 16,-7 11 0-16,5 15 1 15,-8 13-4-15,1 11-2 0,-2 5-3 16,-1 6-2-16,3 4-4 16,-2 3-8-16,-1-16-17 15,1-10-50-15,11-5-6 16</inkml:trace>
          <inkml:trace contextRef="#ctx0" brushRef="#br0" timeOffset="34887.706">16883 436 336 0,'0'0'7'0,"0"0"3"16,-17-3 2-16,17 3 1 0,0 0 1 16,0 0 0-16,17 0 0 15,11 0 0-15,24 3-7 16,6 0-3-16,13 7 0 15,2-1-3-15,-2 0 0 16,-13 12-1-16,-6 1 0 0,-17 8 0 16,-19 1-1-16,-16 10 0 15,-12 2 0-15,-15 1 0 16,-7 8 0-16,-3-7 0 16,5-7 2-16,4 4-2 0,8-9 2 15,15-11-1-15,10 0 1 16,15-6-1-16,12-4 1 15,3-2-1-15,8 0 0 16,-2 3 0-16,-2 3 0 0,-4 0 0 16,-9 4 1-16,-4 2 0 15,-8 10 1-15,-7-3 0 16,-7 7 1-16,0-1 0 0,-11-4 1 16,-5-2 0-16,0 5 0 15,-7-7 0-15,-3-7-1 16,-6-1-1-16,-3-6-9 15,-17 3-73-15,8-16-3 16</inkml:trace>
          <inkml:trace contextRef="#ctx0" brushRef="#br0" timeOffset="36654.598">18368 493 273 0,'0'0'9'0,"0"0"4"15,0 0 1-15,0 0 5 16,2-12 0-16,-2 12 2 0,0 0 1 15,-12-4 0-15,-4 2-7 16,3 2-3-16,-6 10-2 16,-8 9-2-16,2 9-1 0,-7 11-1 15,-1 2 0-15,-1 8 0 16,1 15 0-16,0 5-1 16,5-1-1-16,8 7-1 15,4 2 1-15,13-3-2 16,6-4 0-16,17-2-1 15,15-14-1-15,17-8-4 0,8-21-8 16,22-6-72-16,8-15-3 16</inkml:trace>
          <inkml:trace contextRef="#ctx0" brushRef="#br0" timeOffset="40901.928">15754 2057 355 0,'0'0'1'0,"0"0"3"16,0 0 1-16,-7-6 2 0,7 6 0 16,-16 9 2-16,0 11 0 15,4 9 1-15,-1 17-1 16,-1 4-1-16,-2 15-1 15,7 5 0-15,2 1-3 0,7-7 1 16,7-5-1-16,16-15 0 16,9-16-1-16,20-18-1 15,6-20 0-15,9-18-1 16,4-10 0-16,-3-21-1 0,-10-4 0 16,-10-3-2-16,-13 3 0 15,-19 1 0-15,-16 11-2 16,-10 14-1-16,-18 11-2 15,-15 10-4-15,-5 16-10 0,-3 21-39 16,-4 2-20-16</inkml:trace>
        </inkml:traceGroup>
        <inkml:traceGroup>
          <inkml:annotationXML>
            <emma:emma xmlns:emma="http://www.w3.org/2003/04/emma" version="1.0">
              <emma:interpretation id="{72D1C1E0-AFB2-4B82-9A81-6881EEAAC815}" emma:medium="tactile" emma:mode="ink">
                <msink:context xmlns:msink="http://schemas.microsoft.com/ink/2010/main" type="inkWord" rotatedBoundingBox="18684,7250 19813,7215 19840,8100 18711,8134"/>
              </emma:interpretation>
              <emma:one-of disjunction-type="recognition" id="oneOf12">
                <emma:interpretation id="interp60" emma:lang="en-US" emma:confidence="0">
                  <emma:literal>"</emma:literal>
                </emma:interpretation>
                <emma:interpretation id="interp61" emma:lang="en-US" emma:confidence="0">
                  <emma:literal>Y</emma:literal>
                </emma:interpretation>
                <emma:interpretation id="interp62" emma:lang="en-US" emma:confidence="0">
                  <emma:literal>n</emma:literal>
                </emma:interpretation>
                <emma:interpretation id="interp63" emma:lang="en-US" emma:confidence="0">
                  <emma:literal>)</emma:literal>
                </emma:interpretation>
                <emma:interpretation id="interp6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41948.829">17133 1919 346 0,'0'0'6'0,"0"0"2"16,0 0 4-16,0 0 0 15,0 0 1-15,0 10 1 16,0 6 2-16,0 10-1 15,0 7-4-15,0 8-3 0,3 20-1 16,1 3-2-16,-1 14 0 16,3 8-2-16,1 1-1 15,0 10-5-15,-5-11-12 16,8-15-56-16,0 2-11 16</inkml:trace>
          <inkml:trace contextRef="#ctx0" brushRef="#br0" timeOffset="42323.857">18184 1832 444 0,'0'0'1'0,"0"0"0"0,0 8 0 15,0-8 2-15,0 23 1 16,3-1 0-16,1 6 1 15,1 16 0-15,-1 3-1 16,3 9 1-16,-2 15-1 0,6-1-2 16,-2 18-3-16,1-5-5 15,6 4-40-15,-7 0-37 16,5-13 1-16</inkml:trace>
        </inkml:traceGroup>
        <inkml:traceGroup>
          <inkml:annotationXML>
            <emma:emma xmlns:emma="http://www.w3.org/2003/04/emma" version="1.0">
              <emma:interpretation id="{6891322D-CA6B-4895-92B3-F1AB9C4C3650}" emma:medium="tactile" emma:mode="ink">
                <msink:context xmlns:msink="http://schemas.microsoft.com/ink/2010/main" type="inkWord" rotatedBoundingBox="20534,5187 22385,5131 22466,7774 20615,7831"/>
              </emma:interpretation>
              <emma:one-of disjunction-type="recognition" id="oneOf13">
                <emma:interpretation id="interp65" emma:lang="en-US" emma:confidence="0">
                  <emma:literal>Pit</emma:literal>
                </emma:interpretation>
                <emma:interpretation id="interp66" emma:lang="en-US" emma:confidence="0">
                  <emma:literal>Pot</emma:literal>
                </emma:interpretation>
                <emma:interpretation id="interp67" emma:lang="en-US" emma:confidence="0">
                  <emma:literal>Do"</emma:literal>
                </emma:interpretation>
                <emma:interpretation id="interp68" emma:lang="en-US" emma:confidence="0">
                  <emma:literal>Do!</emma:literal>
                </emma:interpretation>
                <emma:interpretation id="interp69" emma:lang="en-US" emma:confidence="0">
                  <emma:literal>Pelt</emma:literal>
                </emma:interpretation>
              </emma:one-of>
            </emma:emma>
          </inkml:annotationXML>
          <inkml:trace contextRef="#ctx0" brushRef="#br0" timeOffset="39261.2628">18999 493 303 0,'0'0'9'15,"0"0"6"-15,0 0 1 16,13-12 2-16,-13 12 2 16,10-4 1-16,-10 4-1 0,12 14 1 15,-8 9-8-15,5 9-5 16,-2 18-2-16,0 13-1 16,5 5-2-16,-2 11 0 15,2 1-1-15,2 6-1 16,-2-4-6-16,1-4-5 0,-3-15-14 15,-1-23-55-15,7-4-3 16</inkml:trace>
          <inkml:trace contextRef="#ctx0" brushRef="#br0" timeOffset="39605.034">19102 493 368 0,'0'0'4'16,"0"0"2"-16,10-2 2 16,6 2 1-16,6 2-1 15,8 5 1-15,9 0 0 0,12 10 0 16,0 5-4-16,1 6-1 16,3 4-2-16,-4 7-2 15,-10 6 0-15,-4 0 1 16,-15 14-2-16,-10-7 1 0,-1 3 0 15,-11 3-1-15,0-3 1 16,-13 0 1-16,-1-8-1 16,-2 0 0-16,-3-9 1 15,-3-4 0-15,-8-4 0 16,-2-15 0-16,-3-3-2 0,-4-12-4 16,-2-2-14-16,-12-21-58 15,16-9-2-15</inkml:trace>
          <inkml:trace contextRef="#ctx0" brushRef="#br0" timeOffset="39808.1938">19660-219 435 0,'0'0'3'0,"-7"19"1"16,7 5 1-16,0 10 1 15,0 11 2-15,9 20-2 0,8 8 0 16,-1 17 1-16,4 10-6 16,8 19-23-16,8-2-58 15,-13 6-2-15</inkml:trace>
          <inkml:trace contextRef="#ctx0" brushRef="#br0" timeOffset="42761.339">19467 1863 441 0,'0'0'3'0,"0"0"1"15,-16 18 1-15,-4-5 0 16,-3 9 2-16,-5 3 1 16,-2 12-1-16,-2 8 1 15,-3 2-2-15,3 6-2 0,5 0-1 16,11 3 1-16,9-2-2 15,7-4-2-15,4-7 1 16,22-11 0-16,13-13-1 16,9-13 2-16,3-6-2 15,11-18 0-15,2-17 0 0,-5-14 0 16,-6-2 0-16,-14-7 0 16,-9-6 0-16,-21 3 0 15,-9 0-3-15,-13 10-2 0,-25 8-5 16,-17 8-12-16,-13 16-62 15,-6 16-4-15</inkml:trace>
          <inkml:trace contextRef="#ctx0" brushRef="#br0" timeOffset="44042.594">20282 780 428 0,'0'0'2'16,"0"0"2"-16,0 0 2 15,12 0 1-15,8 4 1 0,-1-4 1 16,17 0-1-16,8 0 1 15,8-4-1-15,10-2-3 16,2-8-5-16,10 5-8 16,-10-7-38-16,3 2-39 0,-5-5 0 15</inkml:trace>
          <inkml:trace contextRef="#ctx0" brushRef="#br0" timeOffset="44230.085">20629 411 434 0,'0'0'4'0,"0"0"1"15,0 19 2-15,0 2 0 0,0 9 0 16,7 13 1-16,9 10-1 16,-3 15-1-16,0-4-20 15,-3 27-66-15,13-5-5 16</inkml:trace>
        </inkml:traceGroup>
        <inkml:traceGroup>
          <inkml:annotationXML>
            <emma:emma xmlns:emma="http://www.w3.org/2003/04/emma" version="1.0">
              <emma:interpretation id="{282F289B-435C-47B6-885C-0969C42B9C8C}" emma:medium="tactile" emma:mode="ink">
                <msink:context xmlns:msink="http://schemas.microsoft.com/ink/2010/main" type="inkWord" rotatedBoundingBox="23448,4978 27374,4857 27470,7974 23544,8095">
                  <msink:destinationLink direction="with" ref="{24EC9751-F519-4891-9A36-EE1FCA1CFFBD}"/>
                  <msink:destinationLink direction="with" ref="{F28177EF-3FF7-47D9-9C7F-5C5494D44369}"/>
                </msink:context>
              </emma:interpretation>
              <emma:one-of disjunction-type="recognition" id="oneOf14">
                <emma:interpretation id="interp70" emma:lang="en-US" emma:confidence="0">
                  <emma:literal>I'"???</emma:literal>
                </emma:interpretation>
                <emma:interpretation id="interp71" emma:lang="en-US" emma:confidence="0">
                  <emma:literal>fib??</emma:literal>
                </emma:interpretation>
                <emma:interpretation id="interp72" emma:lang="en-US" emma:confidence="0">
                  <emma:literal>E'"???</emma:literal>
                </emma:interpretation>
                <emma:interpretation id="interp73" emma:lang="en-US" emma:confidence="0">
                  <emma:literal>E'"??</emma:literal>
                </emma:interpretation>
                <emma:interpretation id="interp74" emma:lang="en-US" emma:confidence="0">
                  <emma:literal>(Df'!.B</emma:literal>
                </emma:interpretation>
              </emma:one-of>
            </emma:emma>
          </inkml:annotationXML>
          <inkml:trace contextRef="#ctx0" brushRef="#br0" timeOffset="46495.742">23484 219 441 0,'0'0'1'0,"0"0"3"15,4-14-2-15,-4 14 1 16,23-16 2-16,-1 6-1 16,7 1 1-16,12 5-1 0,7-2-1 15,7 6-3-15,0 0 1 16,3 0-1-16,-9 13-3 16,-7 6 1-16,-14 10 0 15,-17-6-1-15,-11 15 0 16,-11 0 1-16,-10 8 0 0,-22 2 1 15,1-4 0-15,-6 5 1 16,6-4-1-16,6-5 1 16,8 3 1-16,15-4 0 15,10-11 0-15,15-9 0 0,20 5 0 16,11-9-1-16,5-5 3 16,3 4-3-16,-2-4 1 15,-1 2 0-15,-7 4-1 16,-14 6 1-16,-8 0 0 0,-10 10 0 15,-5 5-2-15,-4 7 2 16,-9-3-1-16,-2 5 0 16,-1 2 3-16,-1-4 0 0,-3-1 0 15,2-5 2-15,-4 0 1 16,2-11 0-16,-7-5 0 16,-3-7 0-16,-3-1-2 15,-3-14-4-15,-1-4-7 0,-5-15-42 16,12-13-38-16,7-13 0 15</inkml:trace>
          <inkml:trace contextRef="#ctx0" brushRef="#br0" timeOffset="45917.608">23516 131 358 0,'0'0'5'0,"0"0"3"15,-5 10 1-15,-2-1 4 16,3 7 1-16,1 10 3 16,3 5 0-16,0 9 2 0,10 8-5 15,-1 10-2-15,4 12-1 16,3 5-1-16,1 11-6 15,-1 7-4-15,-7 4-2 16,2 1-12-16,-11 11-47 16,0-18-26-16,0-12-3 0</inkml:trace>
          <inkml:trace contextRef="#ctx0" brushRef="#br0" timeOffset="48230.159">23717 2020 482 0,'0'0'1'16,"0"0"1"-16,-13 9 0 16,10 13 0-16,-4 3 1 0,1 8 0 15,2 13 0-15,1 4 0 16,3 15-1-16,7 5-3 16,6 11-7-16,-4 8-51 15,14-12-27-15,-1-9 0 16</inkml:trace>
          <inkml:trace contextRef="#ctx0" brushRef="#br0" timeOffset="46777.012">24619 254 398 0,'0'0'5'16,"-11"0"3"-16,11 0 1 16,-25 12 1-16,2 7 1 15,-5-3 1-15,2 9 1 0,-10 7 0 16,1 15-3-16,3 3-4 16,0 9 0-16,5 11-1 15,2-3 0-15,15 9-5 16,4-1 0-16,6-1 0 0,9-3 0 15,18-1-7-15,-2-12-36 16,20-10-43-16,3-4-2 16</inkml:trace>
          <inkml:trace contextRef="#ctx0" brushRef="#br0" timeOffset="48464.519">24493 1843 485 0,'0'0'0'0,"0"0"1"16,0 0 1-16,-7 12 0 16,7 8 0-16,0 2 0 15,0 16 0-15,4 10 0 0,8 8 0 16,2 11-3-16,2 6-8 16,7-8-54-16,-4 12-23 15</inkml:trace>
          <inkml:trace contextRef="#ctx0" brushRef="#br0" timeOffset="47058.2628">25221 234 455 0,'0'0'2'0,"0"0"1"16,-9 13 1-16,6 6 2 15,-4 7 0-15,7 8 0 16,0 15 1-16,0 12 0 15,7 3-2-15,5 7-1 0,1 9-1 16,3 10-5-16,-4-3-6 16,9 4-14-16,-19-3-46 15,9-14-18-15</inkml:trace>
          <inkml:trace contextRef="#ctx0" brushRef="#br0" timeOffset="47370.774">25324 279 441 0,'0'0'3'16,"0"0"0"-16,0 0 2 16,0 0 1-16,20 3 0 0,-4 7 1 15,12-1-1-15,9 10 0 16,2 3-1-16,11 8-1 15,1-5-2-15,4 8-1 0,-2 2 0 16,-9 0-1-16,1 7 1 16,-8-4-1-16,-9 2 1 15,-8 5-2-15,-11 5 2 16,-9 3 0-16,-6 1 0 16,-13 0-1-16,-11 5 1 0,-15 1-1 15,-10-5 0-15,-10 5-8 16,-22-7-75-16,2-12-4 15</inkml:trace>
          <inkml:trace contextRef="#ctx0" brushRef="#br0" timeOffset="48714.524">25398 1666 471 0,'0'0'2'15,"0"0"0"-15,-3 19 1 16,0 1 1-16,3 9 1 0,0 12 0 16,0 10 0-16,3 17 0 15,7 3-1-15,3 15-3 16,-4 8-7-16,14-14-73 0,-16 29-8 16</inkml:trace>
          <inkml:trace contextRef="#ctx0" brushRef="#br0" timeOffset="45620.736">22414-424 404 0,'0'0'5'16,"0"13"1"-16,0 9 3 15,7 7 0-15,6 16 2 16,-1 12 0-16,18 17-1 16,-11 16 1-16,10 6-4 0,-6 14-3 15,9 1-8-15,-9 6-19 16,-16-2-59-16,21-2-3 15</inkml:trace>
          <inkml:trace contextRef="#ctx0" brushRef="#br0" timeOffset="45230.155">21950 1396 428 0,'0'0'4'16,"0"-6"2"-16,0 6 0 16,0-26 0-16,-2 1 1 15,-2-8 0-15,4-8 1 0,0-17-1 16,0-7-4-16,10-11-1 16,7-11-3-16,-1-10-2 15,5-5 0-15,9-4-1 16,2 0 0-16,0 3 0 15,0 13 0-15,0 10 1 0,-6 16 1 16,3 22 2-16,-6 19 0 16,-4 23 2-16,-6 19 1 15,1 27-2-15,-5 18 1 16,0 10 0-16,7 15 0 0,-2 12-5 16,2 5-20-16,16-1-57 15,-20-5-2-15</inkml:trace>
          <inkml:trace contextRef="#ctx0" brushRef="#br0" timeOffset="45417.6218">21950 840 392 0,'0'0'6'15,"0"0"2"-15,0 0 0 16,4-12 1-16,13 2 1 15,8-2 0-15,17 0-1 0,13-6-6 16,6-11-24-16,-1 3-58 16,21-2-2-16</inkml:trace>
          <inkml:trace contextRef="#ctx0" brushRef="#br0" timeOffset="47948.89">22047 2129 426 0,'0'0'4'0,"0"0"1"0,0 0 1 15,0 0 1-15,4 16 0 16,-1 6 2-16,-1 6 0 16,9 17-1-16,-2 7-3 0,8 2-2 15,1 9 0-15,9-7-1 16,1-1 1-16,8-16-2 16,9-11 0-16,0-15 0 0,3-9 0 15,-2-11 0-15,-2-15-1 16,-5-13-1-16,-9-14-2 15,-5-2 0-15,-16-2-2 16,-9 0 0-16,-16 5-1 16,-9 2-1-16,-10 15-1 0,-10 5-3 15,3 19-16-15,6 7-56 16,-3 0 0-16</inkml:trace>
        </inkml:traceGroup>
        <inkml:traceGroup>
          <inkml:annotationXML>
            <emma:emma xmlns:emma="http://www.w3.org/2003/04/emma" version="1.0">
              <emma:interpretation id="{0EE7873A-A2C3-4130-BA3C-98AF0B5FE675}" emma:medium="tactile" emma:mode="ink">
                <msink:context xmlns:msink="http://schemas.microsoft.com/ink/2010/main" type="inkWord" rotatedBoundingBox="27691,5144 31454,5028 31504,6636 27740,6752"/>
              </emma:interpretation>
              <emma:one-of disjunction-type="recognition" id="oneOf15">
                <emma:interpretation id="interp75" emma:lang="en-US" emma:confidence="0">
                  <emma:literal>IAB</emma:literal>
                </emma:interpretation>
                <emma:interpretation id="interp76" emma:lang="en-US" emma:confidence="0">
                  <emma:literal>IAB"</emma:literal>
                </emma:interpretation>
                <emma:interpretation id="interp77" emma:lang="en-US" emma:confidence="0">
                  <emma:literal>IAB''</emma:literal>
                </emma:interpretation>
                <emma:interpretation id="interp78" emma:lang="en-US" emma:confidence="0">
                  <emma:literal>IAB'</emma:literal>
                </emma:interpretation>
                <emma:interpretation id="interp79" emma:lang="en-US" emma:confidence="0">
                  <emma:literal>IAB"'</emma:literal>
                </emma:interpretation>
              </emma:one-of>
            </emma:emma>
          </inkml:annotationXML>
          <inkml:trace contextRef="#ctx0" brushRef="#br0" timeOffset="49152.03">26166 794 404 0,'0'0'5'0,"0"0"1"16,9-8 1-16,7 6 1 0,7-6 0 15,16 2 1-15,3-4 0 16,15 1-1-16,5-1-6 15,9 6-12-15,-4 8-57 16,7-8-14-16</inkml:trace>
          <inkml:trace contextRef="#ctx0" brushRef="#br0" timeOffset="49339.568">26652 332 448 0,'0'0'3'16,"-10"18"2"-16,0 7 1 0,-2 14 1 16,-1 18 0-16,-1 21 1 15,5 22-1-15,0 27-3 16,2 6-12-16,11 24-74 16,5 22-5-16</inkml:trace>
          <inkml:trace contextRef="#ctx0" brushRef="#br0" timeOffset="50870.819">26607 809 295 0,'0'0'3'0,"0"0"2"15,0 0 2-15,-10-13 4 16,10 13 0-16,-13-6 2 16,13 6 1-16,-12-6 2 0,12 6-2 15,0 0-2-15,0 0 0 16,0 0-2-16,0 0-1 16,16-8 0-16,3 8-1 15,4 0 0-15,5-2-1 0,1 2-1 16,7 0-2-16,6-4-1 15,-10 4-1-15,-4 0-1 16,2 0 1-16,-11 0-1 16,1 0-1-16,-7 0 1 0,-13 0 0 15,9 0-1-15,-9 0 1 16,0 0 0-16,0 0-1 16,0 0 1-16,0 0-1 0,0 0-2 15,0 0-7-15,0 30-56 16,0-30-18-16</inkml:trace>
          <inkml:trace contextRef="#ctx0" brushRef="#br0" timeOffset="52714.581">27463 1274 365 0,'0'0'7'0,"0"0"2"15,0-16 3-15,4 0 0 16,3-13 1-16,2-3 0 16,-6-13 1-16,4-3 0 0,6-10-7 15,-7-16-3-15,7-2-4 16,-6-10-2-16,6-6-3 16,-4-4 0-16,8 10 0 0,-5-4 0 15,8 10 1-15,-4 15 0 16,0 14 2-16,7 24 2 15,-7 15 3-15,9 15 0 16,-2 22 0-16,2 24 0 0,-2 15 0 16,-7 14 1-16,0 15-1 15,-4 2-1-15,-1 18-1 16,-11-3-3-16,3 2-6 16,-3-9-14-16,0-23-44 15,3 4-16-15</inkml:trace>
          <inkml:trace contextRef="#ctx0" brushRef="#br0" timeOffset="52902.106">27490 935 340 0,'0'0'8'0,"0"0"4"15,0 0 2-15,0 0 1 0,5-14-1 16,18 4 0-16,9-3 0 15,17 3-4-15,-1-8-39 16,18 8-48-16,10-6-4 16</inkml:trace>
          <inkml:trace contextRef="#ctx0" brushRef="#br0" timeOffset="53652.094">28408 250 299 0,'0'0'7'0,"0"0"3"15,0 0 3-15,0 0 0 16,0 0 3-16,0 0 3 16,0 0 1-16,0 16 1 15,3 13-7-15,4-1-2 0,2 12-2 16,-2 11-1-16,-1 12-3 16,1 6-2-16,-4 1-1 15,4 7 0-15,-7-2-3 16,0-3-1-16,0-1-6 0,0-16-7 15,0-4-23-15,9-12-46 16,-9-14-2-16</inkml:trace>
          <inkml:trace contextRef="#ctx0" brushRef="#br0" timeOffset="54152.1">28369 215 355 0,'0'0'5'0,"0"0"4"16,7-20-1-16,9 14 1 0,7-1 2 16,9 4-1-16,10-3 0 15,9 3 2-15,8 3-6 16,5 6-3-16,-4 10-1 15,-1-1 0-15,-11 9-2 0,-15 8 1 16,-15 3-1-16,-14 7-1 16,-14 3 1-16,-18 3 0 15,-14 0 0-15,-8 3 0 0,-3 1 0 16,1-8 0-16,10 2 0 16,10-11 1-16,12-3-1 15,17-3 1-15,12-9 0 16,17-4 0-16,17-4 0 15,8-2 0-15,1 2 1 0,-1 2-1 16,1 2 1-16,-8-4 0 16,-11 4 0-16,-11 15 0 15,-8-7 0-15,-12 12 0 16,-2-5 0-16,-6 12 0 0,-10-5 0 16,-3-3 0-16,3 4 0 15,-10-7 0-15,-6 0-1 16,0-10 1-16,-11-3 1 15,4-13-3-15,-9-2-6 0,-3-17-19 16,-1-9-57-16,4-10-3 16</inkml:trace>
          <inkml:trace contextRef="#ctx0" brushRef="#br0" timeOffset="54355.242">28853-325 438 0,'0'0'3'0,"0"0"2"16,0 0 1-16,-6 10 2 15,6 12-1-15,9 7 1 16,10 12 1-16,-3 12-1 16,11 17-5-16,-2 11-8 0,14-21-71 15,-7 36-9-15</inkml:trace>
          <inkml:trace contextRef="#ctx0" brushRef="#br0" timeOffset="54839.61">29919 330 438 0,'0'0'4'0,"0"0"2"16,-3-16 0-16,3 16 0 15,-16-13 2-15,0 7 0 0,-4 0 1 16,-8 2 1-16,-2 8-4 15,2 8-2-15,-11 17 2 16,0 4-6-16,-2 9 0 16,2 11 0-16,-4 13 0 0,8 2 0 15,6 7 0-15,7 5 0 16,9-5 0-16,13-4 0 16,13-5 0-16,9-18-22 15,21-1-66-15,14-20-2 0</inkml:trace>
        </inkml:traceGroup>
        <inkml:traceGroup>
          <inkml:annotationXML>
            <emma:emma xmlns:emma="http://www.w3.org/2003/04/emma" version="1.0">
              <emma:interpretation id="{0882565C-4549-4880-A976-BB74DEBDE1ED}" emma:medium="tactile" emma:mode="ink">
                <msink:context xmlns:msink="http://schemas.microsoft.com/ink/2010/main" type="inkWord" rotatedBoundingBox="31931,4667 32733,4643 32791,6553 31990,6578"/>
              </emma:interpretation>
              <emma:one-of disjunction-type="recognition" id="oneOf16">
                <emma:interpretation id="interp80" emma:lang="en-US" emma:confidence="0">
                  <emma:literal>DI</emma:literal>
                </emma:interpretation>
                <emma:interpretation id="interp81" emma:lang="en-US" emma:confidence="0">
                  <emma:literal>D</emma:literal>
                </emma:interpretation>
                <emma:interpretation id="interp82" emma:lang="en-US" emma:confidence="0">
                  <emma:literal>D'</emma:literal>
                </emma:interpretation>
                <emma:interpretation id="interp83" emma:lang="en-US" emma:confidence="0">
                  <emma:literal>DC</emma:literal>
                </emma:interpretation>
                <emma:interpretation id="interp84" emma:lang="en-US" emma:confidence="0">
                  <emma:literal>a'</emma:literal>
                </emma:interpretation>
              </emma:one-of>
            </emma:emma>
          </inkml:annotationXML>
          <inkml:trace contextRef="#ctx0" brushRef="#br0" timeOffset="56042.768">30458 51 366 0,'0'0'7'16,"12"0"1"-16,11 3 3 16,6 3 1-16,10 6 0 15,5 10-1-15,11 3 2 16,0 6-1-16,-3 4-5 0,-7 8-2 15,-7 8-2-15,-5 6-1 16,-11 4-1-16,-3 0 1 16,-15 7 0-16,-1-4 1 15,-3 5-1-15,-3-7 1 0,-6 7 1 16,-5-13-1-16,-4 3 0 16,-9-8 0-16,8-2-1 15,-13 0 0-15,0-15 0 16,0-2-1-16,-7-6 1 0,-3-5-1 15,-3-7-1-15,-1-7-7 16,-9-7-39-16,7-7-41 16,10-16 1-16</inkml:trace>
          <inkml:trace contextRef="#ctx0" brushRef="#br0" timeOffset="55652.122">30467 223 340 0,'0'0'6'15,"0"0"4"-15,0 0 3 16,0 0 2-16,0 0 0 16,0 0 1-16,0 0 2 15,0 0 0-15,0 8-6 0,0 11-2 16,0 10-3-16,0 9-2 16,0 20 0-16,0 9-2 15,0 15 0-15,0 0-1 0,0 14-1 16,-3-4-1-16,3-4-4 15,0-14-7-15,10-13-45 16,-1-3-29-16,5-13-4 16</inkml:trace>
          <inkml:trace contextRef="#ctx0" brushRef="#br0" timeOffset="56417.77">31176-743 418 0,'0'0'4'15,"0"0"2"-15,0 20 0 16,-4 5 3-16,1 17 0 15,1 17 0-15,2 17 2 0,0 21-1 16,2 18-4-16,8 28-10 16,-13 4-76-16,10 7-5 15</inkml:trace>
        </inkml:traceGroup>
      </inkml:traceGroup>
      <inkml:traceGroup>
        <inkml:annotationXML>
          <emma:emma xmlns:emma="http://www.w3.org/2003/04/emma" version="1.0">
            <emma:interpretation id="{46FD3D3F-EC9C-4ED6-88EE-7B2D6E0A8BFC}" emma:medium="tactile" emma:mode="ink">
              <msink:context xmlns:msink="http://schemas.microsoft.com/ink/2010/main" type="line" rotatedBoundingBox="4807,8490 12412,8354 12449,10403 4844,10540">
                <msink:destinationLink direction="with" ref="{2DE965F4-48B6-4F92-A21E-165E15FAFE49}"/>
                <msink:destinationLink direction="with" ref="{D26D18D1-8DAD-4D6C-B67B-1F1D7932903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05EB987-653E-485B-BB92-95CE7D1ED188}" emma:medium="tactile" emma:mode="ink">
                <msink:context xmlns:msink="http://schemas.microsoft.com/ink/2010/main" type="inkWord" rotatedBoundingBox="4807,8490 12412,8354 12449,10403 4844,10540"/>
              </emma:interpretation>
              <emma:one-of disjunction-type="recognition" id="oneOf17">
                <emma:interpretation id="interp85" emma:lang="en-US" emma:confidence="0">
                  <emma:literal>ABRBTP)</emma:literal>
                </emma:interpretation>
                <emma:interpretation id="interp86" emma:lang="en-US" emma:confidence="0">
                  <emma:literal>ABRBTD)</emma:literal>
                </emma:interpretation>
                <emma:interpretation id="interp87" emma:lang="en-US" emma:confidence="0">
                  <emma:literal>ABBTD)</emma:literal>
                </emma:interpretation>
                <emma:interpretation id="interp88" emma:lang="en-US" emma:confidence="0">
                  <emma:literal>ABBTP)</emma:literal>
                </emma:interpretation>
                <emma:interpretation id="interp89" emma:lang="en-US" emma:confidence="0">
                  <emma:literal>ABRBBTP)</emma:literal>
                </emma:interpretation>
              </emma:one-of>
            </emma:emma>
          </inkml:annotationXML>
          <inkml:trace contextRef="#ctx0" brushRef="#br0" timeOffset="205080.766">3301 5008 406 0,'0'0'5'0,"-4"-12"1"16,4-4 1-16,-3-10 0 16,-4-7 1-16,5-14-1 0,-2-8 1 15,4-16 0-15,0-12-5 16,0-9-1-16,6-12-1 16,10-5-1-16,3-10 0 15,1 7 0-15,6 6 0 16,6 9-1-16,-7 17 0 0,5 19 0 15,2 16 0-15,-7 27 1 16,1 18 1-16,1 12 0 16,-4 24 0-16,-5 14 1 15,5 19 0-15,0 16 0 0,-4 15-2 16,-1 16-5-16,-2 3-14 16,-2 12-62-16,-5 2-2 15</inkml:trace>
          <inkml:trace contextRef="#ctx0" brushRef="#br0" timeOffset="205299.49">3326 4534 391 0,'0'0'5'0,"0"0"2"15,10 0 0-15,6-8 1 16,13 2-1-16,6-6 0 16,13-8-7-16,17-2-26 15,12-6-50-15,-3-5-4 16</inkml:trace>
          <inkml:trace contextRef="#ctx0" brushRef="#br0" timeOffset="205674.495">3819 3152 385 0,'0'0'7'0,"0"0"2"16,0 0 1-16,0 0 1 16,0 0 0-16,0 9 1 0,0 5 0 15,0 6 0-15,0 9-6 16,6 6-3-16,0 16-1 15,8 8-5-15,-11 3-24 0,10 13-55 16,-1 6-1-16</inkml:trace>
          <inkml:trace contextRef="#ctx0" brushRef="#br0" timeOffset="206330.753">4528 3791 321 0,'0'0'9'0,"0"0"2"15,0 0 2-15,0 0 2 16,0 0 1-16,0 0 1 15,0 0 0-15,3 10 2 16,11 3-10-16,-2 13-2 0,1 7 0 16,3 11-1-16,0 10-2 15,-6 11-1-15,-1 14-1 16,-2 9-4-16,-1 5-11 16,-6 0-21-16,-6-3-48 0,6-10-3 15</inkml:trace>
          <inkml:trace contextRef="#ctx0" brushRef="#br0" timeOffset="206815.139">4628 3859 352 0,'0'0'5'0,"0"0"0"16,0 0 2-16,0 0 0 15,9 0 1-15,4 0-1 16,6 0 0-16,8 2 1 0,8 6-6 16,4-2-3-16,5 8-4 15,-1 1-2-15,-4 7-1 16,-4 1-2-16,-17 9 2 16,-11 1-2-16,-7 4 2 15,-3 8 3-15,-13-2 3 0,-9-2 2 16,2 1 2-16,-2 0 0 15,11-10 3-15,5 3 1 16,5-12 1-16,4-2 2 0,16-5 0 16,7 0-1-16,6-5 0 15,6-5-1-15,4 0-3 16,0 2-1-16,-7-2-1 16,7 4 0-16,-14 2-2 0,-2 4 1 15,-14 2 1-15,-2 6 0 16,-7 8 0-16,-4 1 1 15,-12 4 0-15,-9 2 0 16,-8 0 1-16,-6-1-1 0,1-4-1 16,-11-3-1-16,5-13-9 15,-8-10-32-15,10-8-38 16,3-24-4-16</inkml:trace>
          <inkml:trace contextRef="#ctx0" brushRef="#br0" timeOffset="207002.652">4776 3149 414 0,'0'0'4'0,"0"0"3"16,-6 10 0-16,6 2 1 16,0 12 1-16,0 11 0 15,12 9 0-15,1 17 0 0,10 10-5 16,12 19-11-16,-6 17-72 15,6-9-4-15</inkml:trace>
          <inkml:trace contextRef="#ctx0" brushRef="#br0" timeOffset="207612.022">5855 3587 334 0,'0'0'7'0,"0"0"3"0,0 0 2 15,-16 0 3-15,16 0 1 16,-29 8 1-16,10 2 1 16,-4 10 0-16,-6 5-7 0,-3 14-1 15,-3 12-3-15,5 17-2 16,-5 13-1-16,-1 11-2 16,4 11 0-16,0 3-1 15,6 3-1-15,10-1-3 16,3-7-10-16,13-20-50 0,13-5-20 15</inkml:trace>
          <inkml:trace contextRef="#ctx0" brushRef="#br0" timeOffset="208424.537">6693 3198 336 0,'0'0'6'0,"-13"0"2"15,1 0 2-15,-11 10 3 0,-7 2 2 16,-2 4 1-16,-9 16-1 16,-10 10 1-16,-4 13-4 15,-4 19-2-15,5 12-1 16,2 18-2-16,1 15-2 0,5 18 0 15,8 8-1-15,5 11-1 16,17 15-1-16,3-8-4 16,17 11-18-16,12-10-63 15,19-17-3-15</inkml:trace>
          <inkml:trace contextRef="#ctx0" brushRef="#br0" timeOffset="210830.819">7202 3820 374 0,'0'0'5'0,"0"0"2"16,0 0 2-16,17-16 1 16,1 10 2-16,9-1 1 15,8 1 0-15,7 0 0 16,10 3-3-16,3 3-3 0,5 0-1 15,2 9-2-15,-5 4-1 16,-2 6-1-16,-2 10 0 16,-9 4 0-16,-5 5 0 15,-7 6-1-15,-9 5 1 0,-5 2-1 16,-4 0 0-16,-11 5-1 16,-3 1 1-16,-10 1 0 15,-2 3-1-15,-11-2 0 16,-6 1 1-16,-3-3 0 15,-1-4 1-15,-5 0 0 0,-4-10 0 16,3-4 0-16,-2-11-2 16,-5-3 0-16,7-12 0 15,4-3 0-15,-1-10 0 16,11-14 0-16,2-8-9 0,0-2-48 16,14-16-31-16,9-9-1 15</inkml:trace>
          <inkml:trace contextRef="#ctx0" brushRef="#br0" timeOffset="208955.792">7219 3760 375 0,'0'0'8'0,"0"0"1"0,0 0 2 16,0 0-1-16,0 0 2 16,0 0 1-16,0 13 1 15,0 5 0-15,2 15-6 16,2 8-2-16,-1 17 0 0,4 6-2 15,2 10 0-15,0 4-2 16,8 2 0-16,3 0-1 16,-4 2 0-16,2-3-1 15,-1-5-2-15,-1-13-4 16,6-1-12-16,-8-15-29 0,-2-9-39 16,4-14-1-16</inkml:trace>
          <inkml:trace contextRef="#ctx0" brushRef="#br0" timeOffset="209440.174">7280 3740 325 0,'0'0'8'16,"0"0"3"-16,0 0 1 0,0 0 2 15,6-2 1-15,7 2-1 16,10 0 1-16,2 0 0 15,7 0-8-15,7 2-3 0,3 6 0 16,3 4-3-16,-6 10 0 16,0-3-1-16,-7 4-2 15,-10 10 1-15,-6-1-2 16,-5 5 1-16,-9-2-1 0,-2 8 0 16,-9-8 0-16,-1 4 1 15,-3-5-1-15,10-1 2 16,-1-4-1-16,4-3 2 15,10-1-1-15,6-6 2 16,11 1-1-16,-2-1 2 0,5-3 0 16,-2 4 0-16,4-1 1 15,-7 3-1-15,2-1 1 16,-5 1 0-16,-2-1-1 0,-4 5 0 16,0 0 0-16,-7 2 1 15,1-2 0-15,-4 0 1 16,-6 3 1-16,0 0 0 15,-9-4 1-15,-10-3 0 0,-10 1-1 16,-3-3 0-16,-14-4-2 16,-9-6-1-16,-3-10-3 15,-6 0-12-15,-3-16-36 16,15-16-36-16,6-21-1 0</inkml:trace>
          <inkml:trace contextRef="#ctx0" brushRef="#br0" timeOffset="210315.201">7737 3024 395 0,'0'0'5'0,"0"0"2"15,-6 2 2-15,-1 16 1 16,4 7 2-16,3 11 0 0,0 11-1 16,3 15 1-16,10 18-4 15,6 10-3-15,11 14-2 16,2 0-5-16,7 19-19 15,-5-4-61-15,3-4-3 16</inkml:trace>
          <inkml:trace contextRef="#ctx0" brushRef="#br0" timeOffset="210330.8239">8588 4158 446 0,'0'0'2'0,"0"0"2"0,0 0 0 15,0 0 0-15,0 0 1 16,10-3-1-16,15-3 1 16,17-4 0-16,13 0-3 15,16 0-6-15,3-9-14 0,6 3-63 16,2 0-2-16</inkml:trace>
          <inkml:trace contextRef="#ctx0" brushRef="#br0" timeOffset="210331.8239">8816 3675 391 0,'0'0'7'0,"0"0"2"0,-12 10 2 16,1 6 2-16,6 10 0 15,-2 10 1-15,1 9 0 16,3 12 1-16,3 14-8 16,3 7-2-16,10 4-1 15,3 2-3-15,0 10-3 0,3-11-8 16,7 4-20-16,3-5-56 16,-10-7-1-16</inkml:trace>
          <inkml:trace contextRef="#ctx0" brushRef="#br0" timeOffset="211253.72">7106 3826 322 0,'0'0'7'15,"0"0"4"-15,0 0 3 0,16-2 3 16,0-2 1-16,7 1 0 16,5-4 1-16,2 7 0 15,8-2-6-15,4 2-5 16,0 2-2-16,3 12-3 0,-3 5 0 16,-1 3-1-16,2 4 0 15,-5 9 0-15,-2 0 0 16,-4 8 0-16,-7-2-1 15,-2 1 1-15,-7 2-1 16,-6 5-1-16,-4-1 1 0,-6 4 0 16,-9-1 0-16,-11-1 0 15,1 3 0-15,-6 1 0 16,-1-5 1-16,-10-4-1 0,4-1 1 16,-3-9-1-16,-1-2 0 15,1-10-1-15,3-4-1 16,2-7-9-16,-2-12-31 15,13-6-44-15,13-12-2 0</inkml:trace>
          <inkml:trace contextRef="#ctx0" brushRef="#br0" timeOffset="212080.837">9619 3631 338 0,'0'0'9'0,"0"0"2"15,0 0 3-15,0 0 2 16,10-6 0-16,3 6 1 15,3 4 1-15,9 2 0 16,8 6-8-16,8 4-2 0,2 3-2 16,5 4-2-16,3 2-2 15,0-1 0-15,-1 7-1 16,-6-6 0-16,-5 14 0 16,-3-3-1-16,-10 2 1 0,-8 7-1 15,-2-3 1-15,-9 3-1 16,-7 3 0-16,-3-2 0 15,-13-2 0-15,-4 1 1 16,-3-6-2-16,-9-1 1 0,-3 1 1 16,-3-12 0-16,-4-1-1 15,-1-9 1-15,2-1-2 16,-1-12-4-16,13-4-15 0,0-6-63 16,9-20-3-16</inkml:trace>
          <inkml:trace contextRef="#ctx0" brushRef="#br0" timeOffset="211768.343">9748 3603 418 0,'0'0'4'0,"0"0"1"0,0 0 1 16,-7 2 1-16,0 12 0 15,2 5 1-15,-6 12 1 0,2 11 0 16,0 10-4-16,6 15-1 16,-1 13-1-16,4 4-1 15,0 6 0-15,4 0-3 16,5 2-1-16,1-10-5 0,-8-8-9 16,9-11-16-16,-8-14-51 15,3-18-2-15</inkml:trace>
          <inkml:trace contextRef="#ctx0" brushRef="#br0" timeOffset="212377.728">10427 3105 390 0,'0'0'3'0,"0"0"1"0,0 0 2 16,16 16 1-16,-2 3 2 15,2 6 1-15,9 11 2 16,8 9-1-16,5 15-1 16,8 5-2-16,2 11-1 0,3 8-2 15,-3 8-1-15,-5 2-1 16,-8 6-1-16,-9 6 0 16,-17 4-1-16,-9 6 0 15,-12-1 0-15,-27 2-1 0,-19 10-1 16,-19 0-9-16,-24 8-45 15,-17-6-30-15,-21 0-3 16</inkml:trace>
        </inkml:traceGroup>
      </inkml:traceGroup>
    </inkml:traceGroup>
    <inkml:traceGroup>
      <inkml:annotationXML>
        <emma:emma xmlns:emma="http://www.w3.org/2003/04/emma" version="1.0">
          <emma:interpretation id="{7C176CEC-002E-48E0-B13F-3A3F239D99F5}" emma:medium="tactile" emma:mode="ink">
            <msink:context xmlns:msink="http://schemas.microsoft.com/ink/2010/main" type="paragraph" rotatedBoundingBox="10219,11765 10180,11009 10198,11008 10238,1176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49FF42E-46AC-4300-B07F-553B00C311D7}" emma:medium="tactile" emma:mode="ink">
              <msink:context xmlns:msink="http://schemas.microsoft.com/ink/2010/main" type="line" rotatedBoundingBox="10219,11765 10180,11009 10198,11008 10238,11765">
                <msink:destinationLink direction="with" ref="{D26D18D1-8DAD-4D6C-B67B-1F1D7932903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6EB7330-4A5B-497E-823F-87F51D181921}" emma:medium="tactile" emma:mode="ink">
                <msink:context xmlns:msink="http://schemas.microsoft.com/ink/2010/main" type="inkWord" rotatedBoundingBox="10219,11765 10180,11009 10198,11008 10238,11765"/>
              </emma:interpretation>
              <emma:one-of disjunction-type="recognition" id="oneOf18">
                <emma:interpretation id="interp90" emma:lang="en-US" emma:confidence="0">
                  <emma:literal>_</emma:literal>
                </emma:interpretation>
                <emma:interpretation id="interp91" emma:lang="en-US" emma:confidence="0">
                  <emma:literal>-</emma:literal>
                </emma:interpretation>
                <emma:interpretation id="interp92" emma:lang="en-US" emma:confidence="0">
                  <emma:literal>.</emma:literal>
                </emma:interpretation>
                <emma:interpretation id="interp93" emma:lang="en-US" emma:confidence="0">
                  <emma:literal>•</emma:literal>
                </emma:interpretation>
                <emma:interpretation id="interp94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-213243.949">8630 5623 384 0,'0'0'6'0,"0"0"1"16,0 0 0-16,0 0 1 15,0 0 1-15,0 0 1 16,3 12 0-16,1 13 1 16,-4 17-4-16,0 13-2 0,0 12 1 15,2 17-2-15,5 18-2 16,-4 7-15-16,6 20-67 15,14 2-3-15</inkml:trace>
        </inkml:traceGroup>
      </inkml:traceGroup>
    </inkml:traceGroup>
    <inkml:traceGroup>
      <inkml:annotationXML>
        <emma:emma xmlns:emma="http://www.w3.org/2003/04/emma" version="1.0">
          <emma:interpretation id="{680F91FA-9A37-4B74-87F6-2AE87EF01CBC}" emma:medium="tactile" emma:mode="ink">
            <msink:context xmlns:msink="http://schemas.microsoft.com/ink/2010/main" type="paragraph" rotatedBoundingBox="8410,11720 30474,11979 30438,15051 8374,1479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96BF545-B950-42C4-A146-5906C671DD21}" emma:medium="tactile" emma:mode="ink">
              <msink:context xmlns:msink="http://schemas.microsoft.com/ink/2010/main" type="line" rotatedBoundingBox="8410,11720 30474,11979 30438,15051 8374,14791">
                <msink:destinationLink direction="with" ref="{D26D18D1-8DAD-4D6C-B67B-1F1D79329034}"/>
                <msink:destinationLink direction="with" ref="{90A18592-3C57-4530-8BBB-720E8412389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9902D55-ED48-4A6C-AE90-098161217E99}" emma:medium="tactile" emma:mode="ink">
                <msink:context xmlns:msink="http://schemas.microsoft.com/ink/2010/main" type="inkWord" rotatedBoundingBox="8262,12729 22465,11721 22626,13986 8423,14994">
                  <msink:destinationLink direction="with" ref="{F9CF3942-4B34-4C42-8B51-35D90E093EFE}"/>
                </msink:context>
              </emma:interpretation>
              <emma:one-of disjunction-type="recognition" id="oneOf19">
                <emma:interpretation id="interp95" emma:lang="en-US" emma:confidence="0">
                  <emma:literal>Ariettas"</emma:literal>
                </emma:interpretation>
                <emma:interpretation id="interp96" emma:lang="en-US" emma:confidence="0">
                  <emma:literal>Aight bet's</emma:literal>
                </emma:interpretation>
                <emma:interpretation id="interp97" emma:lang="en-US" emma:confidence="0">
                  <emma:literal>Aight bet's"</emma:literal>
                </emma:interpretation>
                <emma:interpretation id="interp98" emma:lang="en-US" emma:confidence="0">
                  <emma:literal>Airtightness"</emma:literal>
                </emma:interpretation>
                <emma:interpretation id="interp99" emma:lang="en-US" emma:confidence="0">
                  <emma:literal>Airtight's"</emma:literal>
                </emma:interpretation>
              </emma:one-of>
            </emma:emma>
          </inkml:annotationXML>
          <inkml:trace contextRef="#ctx0" brushRef="#br0" timeOffset="-196158.8889">12022 8352 448 0,'0'0'2'0,"0"0"1"0,0-23-1 16,7 9 1-16,16-2 1 15,9 0 1-15,14-5-1 16,11-8-1-16,21 3-10 16,-2-5-34-16,18-2-40 0,3-9-2 15</inkml:trace>
          <inkml:trace contextRef="#ctx0" brushRef="#br0" timeOffset="-196346.3889">12335 8845 487 0,'0'0'1'0,"-3"-16"-1"0,-6 4 0 16,-7-5 1-16,-5-4-1 15,0-11 1-15,1-11 0 16,-6-8 1-16,4-13-1 15,8-13 0-15,5-11 0 0,9-13 0 16,7-9 0-16,15-9-1 16,8 4-1-16,7 5 1 15,6 14-1-15,1 19 1 16,-1 19 0-16,2 19 0 0,-7 27 2 16,4 18-1-16,-6 30 1 15,-4 15 0-15,-6 19 0 16,-1 24-1-16,-2 9-2 15,-3 16-6-15,-8-1-15 0,-2 9-62 16,0-8-3-16</inkml:trace>
          <inkml:trace contextRef="#ctx0" brushRef="#br0" timeOffset="-195940.148">12912 6903 471 0,'0'0'1'15,"0"0"0"-15,0 0 0 0,12 16 1 16,-5 6 1-16,7 8 0 15,-5 18 0-15,7 8 1 16,-3 23-2-16,0 8-2 0,7 17-8 16,-14 9-39-16,16 0-37 15,1-4-2-15</inkml:trace>
          <inkml:trace contextRef="#ctx0" brushRef="#br0" timeOffset="-200275.01">6838 9023 405 0,'0'0'1'0,"-12"-10"1"16,12 10 1-16,-4-26-1 15,8 9 2-15,12-8 0 16,16-4 0-16,10-3 1 0,15 0-3 16,21-1-9-16,0 2-32 15,12 0-38-15,-3-2-3 16</inkml:trace>
          <inkml:trace contextRef="#ctx0" brushRef="#br0" timeOffset="-200478.1509">7009 9408 383 0,'0'0'6'15,"-4"-10"2"-15,-2-4 2 0,0-7 1 16,-4-2 1-16,-2-9 2 16,-2-5 0-16,2-12-1 15,-1-3-4-15,-1-9-3 16,12-9-2-16,2-11-1 0,0-9-1 15,13-5-2-15,-1-15 1 16,11 4-1-16,2-1 1 16,1 9-1-16,3 4 0 15,1 14 0-15,-2 16 0 0,-1 19 0 16,1 19 0-16,4 19-1 16,-2 24 1-16,-1 28 0 15,-1 19 0-15,2 23 0 0,2 18 0 16,-7 14-1-16,5 16-2 15,-7-2-5-15,2 2-13 16,-6 6-53-16,1-32-12 16</inkml:trace>
          <inkml:trace contextRef="#ctx0" brushRef="#br0" timeOffset="-200024.982">7453 7339 438 0,'0'0'2'16,"0"0"2"-16,-3 10 0 15,3 12 1-15,0 11 0 16,0 12 1-16,0 25-1 0,-2 14-2 16,2 28-12-16,-4 30-62 15,4-5-11-15</inkml:trace>
          <inkml:trace contextRef="#ctx0" brushRef="#br0" timeOffset="-197643.3109">8972 7198 431 0,'0'0'3'0,"0"0"1"0,0 0 1 16,-4 12 1-16,4 2 0 15,0 12 1-15,0 7 0 16,0 17 0-16,6 11-3 16,-3 19-5-16,4 5-9 0,4-3-58 15,-6 25-15-15</inkml:trace>
          <inkml:trace contextRef="#ctx0" brushRef="#br0" timeOffset="-197877.69">8442 8053 386 0,'0'0'1'15,"-12"-12"2"-15,12 12 1 0,-13-14 1 16,13 14-1-16,-10-19 2 16,10 19 0-16,3-20 1 15,20 20 0-15,9 0-2 16,7 0-1-16,7 10-2 0,4 2 1 16,-1 5-2-16,-4 1 0 15,-3 9-1-15,-10-1-2 16,-9 3 1-16,-14 8-1 15,-9 6 1-15,-2-1 0 0,-15 2-1 16,-3 1 0-16,-5 4 1 16,2-6 1-16,4 0-1 15,3-4 1-15,10-8 0 16,3 5 1-16,6-3 0 0,10-7 0 16,6-1 2-16,6 0-2 15,11 1 2-15,-1-3 0 16,1-1 0-16,3 4 0 15,-4-4-1-15,4 4 0 0,-7-1 0 16,-9 1-1-16,-4 3 0 16,-10 0 0-16,-5-1 0 15,-8 3 0-15,-15 1 0 16,-6-8 1-16,-11 6-1 0,-13-8 0 16,-2-9 0-16,-3 3-3 15,-8-16-13-15,4-26-56 16,3 7-10-16</inkml:trace>
          <inkml:trace contextRef="#ctx0" brushRef="#br0" timeOffset="-198362.072">8357 7966 351 0,'0'0'5'0,"0"0"2"16,0 0 6-16,-4 9 2 15,4 10 0-15,0 10 0 0,0 11 2 16,0 14-3-16,0 13-2 16,0 11-5-16,4 12-4 15,-2-2-7-15,8 6-12 16,-4 0-37-16,8-18-31 0,2-7-1 15</inkml:trace>
          <inkml:trace contextRef="#ctx0" brushRef="#br0" timeOffset="-197252.644">10053 7863 416 0,'0'0'5'0,"0"0"1"15,0 0 2-15,-18 4 1 16,2 2 1-16,-14 4 1 0,2 5 0 16,-11 9 1-16,-9 1-5 15,0 10-1-15,-5 10-2 16,-2 16-1-16,4 9 0 16,10 8-3-16,5 9 0 0,10 5 0 15,13-2-7-15,19 7-15 16,15-17-63-16,27-9-3 15</inkml:trace>
          <inkml:trace contextRef="#ctx0" brushRef="#br0" timeOffset="-196862.045">10634 8393 418 0,'0'0'3'16,"0"0"1"-16,0 0 1 0,0 0 3 15,0 0-1-15,9-6 2 16,14 3 1-16,9 3-1 16,23-4-2-16,9 1-2 15,17 3-3-15,13-9-8 16,16 2-25-16,14-6-53 0,-17-9 0 15</inkml:trace>
          <inkml:trace contextRef="#ctx0" brushRef="#br0" timeOffset="-196674.548">11095 7947 455 0,'0'0'3'0,"-7"10"-1"0,4 5 2 15,-1 11 1-15,4 3 1 16,4 16 0-16,9 10 0 16,9 10 1-16,8 7-4 15,5 12-2-15,13 6-10 0,-5 6-52 16,14-2-25-16,5-8-2 16</inkml:trace>
          <inkml:trace contextRef="#ctx0" brushRef="#br0" timeOffset="-194737.014">15905 7957 433 0,'0'0'2'0,"0"0"3"15,0 0 1-15,17 15 1 16,3-8 2-16,8 2 0 0,13 1 0 16,12-4 0-16,14 0-4 15,8-6-7-15,12-6-19 16,12-10-61-16,-9-9-4 15</inkml:trace>
          <inkml:trace contextRef="#ctx0" brushRef="#br0" timeOffset="-194565.131">16228 7402 491 0,'0'0'2'0,"-13"8"0"0,4 9 0 16,2 11 1-16,4 11-1 15,3 10 1-15,0 17 0 16,12 15 0-16,11 16-3 16,3 1-2-16,12 19-12 0,-5 17-68 15,12-18-5-15</inkml:trace>
          <inkml:trace contextRef="#ctx0" brushRef="#br0" timeOffset="-193924.508">17163 7950 470 0,'0'0'1'0,"0"0"0"0,22-12 1 16,7 6-1-16,19-2 0 16,11-2-3-16,21 6-8 15,10-11-21-15,7 5-51 0,25-2-1 16</inkml:trace>
          <inkml:trace contextRef="#ctx0" brushRef="#br0" timeOffset="-194112.011">17282 8428 403 0,'0'0'6'0,"16"2"4"15,0-2 1-15,3 0 1 0,4-8 2 16,-7-11-1-16,3-7 1 16,3-9 0-16,-12-17-6 15,-4-9-4-15,-2-19-2 16,-4-16-2-16,3-10 0 0,6-7 0 15,5-6 0-15,2 3 0 16,7 11 0-16,2 13 0 16,7 10 0-16,1 29 0 15,-1 20-2-15,-3 27 1 0,-1 14 1 16,5 35-1-16,-7 17 1 16,7 25 1-16,5 8-1 15,-12 26 1-15,6 2-2 16,0 20-7-16,-13-9-11 0,1-19-61 15,-8 12-8-15</inkml:trace>
          <inkml:trace contextRef="#ctx0" brushRef="#br0" timeOffset="-195690.158">13741 7363 355 0,'0'0'6'15,"0"13"4"-15,0 9 2 0,2 13 2 16,1 10 2-16,8 16 1 15,-2 13 1-15,3 12 0 16,2 12-7-16,2 3-3 16,0 9-8-16,-7-14-16 0,5 7-65 15,8-17-5-15</inkml:trace>
          <inkml:trace contextRef="#ctx0" brushRef="#br0" timeOffset="-195205.764">13831 7398 439 0,'0'0'3'0,"0"0"0"16,0 0 1-16,0 0 1 16,9 0 1-16,11 0 1 15,1 4 0-15,12 4 0 16,6 6-2-16,9 1-2 0,0 8-1 15,4 5-1-15,-6-1-2 16,-5 9-1-16,-8-2-1 16,-11 4-1-16,-16 1 0 15,-6-1 1-15,-16 0 0 16,-10 3-1-16,1-10 1 0,-7 7 0 16,2-9 2-16,7 0 0 15,14 1 1-15,6-9 1 16,10 5 1-16,16-1 1 15,5 6 1-15,13-3 1 0,5 4 0 16,2 0 0-16,0-3-1 16,-2 7-1-16,-7-5 0 15,-7 2-2-15,-9-2 0 0,-11-1 0 16,-12 1 0-16,-7 2-1 16,-9-5 1-16,-16 3-1 15,-3 0 1-15,-10-5 0 16,-4-1-1-16,-2-4 1 0,-1-5-1 15,4-6-2-15,2-10-4 16,11-2-20-16,26-22-58 16,-4-13-2-16</inkml:trace>
          <inkml:trace contextRef="#ctx0" brushRef="#br0" timeOffset="-194987.0229">15281 7378 489 0,'0'0'2'0,"0"0"2"0,-14 6-1 16,-4 2 2-16,-8 10 0 15,-10 2-2-15,-10 12-3 16,-2 10 0-16,-7 7 0 16,-2 13 0-16,8 7 0 0,8 13 0 15,9 5 0-15,16 7 0 16,11 2 0-16,16-3 0 15,15-6-16-15,31-30-64 0,8 11-9 16</inkml:trace>
          <inkml:trace contextRef="#ctx0" brushRef="#br0" timeOffset="-193705.755">18715 7283 481 0,'0'0'1'16,"0"0"1"-16,-10 9 1 15,8 10-1-15,-5 5 2 16,0 19-1-16,5 12 0 16,2 18 0-16,0 14 0 0,6 13-3 15,6 10-1-15,5 1-6 16,9 11-20-16,9-9-57 15,-9-13-3-15</inkml:trace>
          <inkml:trace contextRef="#ctx0" brushRef="#br0" timeOffset="-193299.4989">18722 7150 447 0,'0'0'2'0,"0"0"0"16,0 0 1-16,9 0 1 0,4 4 0 16,13 6 1-16,10 2 0 15,8 7 0-15,15 6-1 16,-1 5-1-16,6 3 0 16,0 4-1-16,-6-2-1 0,-10 4-1 15,-14 0-2-15,-18-2-2 16,-16 6-4-16,-27-11-2 15,-8 6-2-15,-17-2-1 16,-12-3 0-16,-3-1 0 0,2 2 3 16,10-4 2-16,14 3 7 15,21-5 5-15,20 7 6 16,16-4 2-16,32 4 2 16,11 5 1-16,11-2 0 0,17 4 0 15,-7 4-4-15,-2-2-3 16,-10 0-3-16,-13 5-3 15,-17-4-2-15,-15-6-2 16,-19 2-3-16,-18-8-2 0,-11-5-5 16,-23-5-6-16,-5-5-10 15,-18-8-19-15,-5-10-38 16,11-2-4-16</inkml:trace>
          <inkml:trace contextRef="#ctx0" brushRef="#br0" timeOffset="-193080.748">19428 6482 446 0,'0'0'2'0,"0"0"0"16,0 20 1-16,0 8 2 15,0 13 0-15,3 15 2 0,1 19 0 16,1 26 1-16,6 12-2 15,7 22-5-15,5 3-7 16,19 6-42-16,-3 3-35 16,9-4-4-16</inkml:trace>
          <inkml:trace contextRef="#ctx0" brushRef="#br0" timeOffset="-192846.3679">20977 7299 486 0,'0'0'1'16,"0"0"2"-16,-13-7 0 15,-6 7 1-15,-10 3 0 0,-6 10 1 16,-16 8 0-16,-11 15-5 16,-9 13 0-16,-3 21 0 15,-6 20 0-15,-2 20 0 0,15 18 0 16,16 19 0-16,22 8 0 15,32 18 0-15,23 13-81 16,51-12-9-16</inkml:trace>
        </inkml:traceGroup>
        <inkml:traceGroup>
          <inkml:annotationXML>
            <emma:emma xmlns:emma="http://www.w3.org/2003/04/emma" version="1.0">
              <emma:interpretation id="{97949A8B-5FF2-4BAF-A1DF-872B3E22CA76}" emma:medium="tactile" emma:mode="ink">
                <msink:context xmlns:msink="http://schemas.microsoft.com/ink/2010/main" type="inkWord" rotatedBoundingBox="27542,12986 30461,13020 30439,14967 27519,14933"/>
              </emma:interpretation>
              <emma:one-of disjunction-type="recognition" id="oneOf20">
                <emma:interpretation id="interp100" emma:lang="en-US" emma:confidence="0">
                  <emma:literal>ABC</emma:literal>
                </emma:interpretation>
                <emma:interpretation id="interp101" emma:lang="en-US" emma:confidence="0">
                  <emma:literal>ABE</emma:literal>
                </emma:interpretation>
                <emma:interpretation id="interp102" emma:lang="en-US" emma:confidence="0">
                  <emma:literal>A BC</emma:literal>
                </emma:interpretation>
                <emma:interpretation id="interp103" emma:lang="en-US" emma:confidence="0">
                  <emma:literal>A BL</emma:literal>
                </emma:interpretation>
                <emma:interpretation id="interp104" emma:lang="en-US" emma:confidence="0">
                  <emma:literal>AB'.</emma:literal>
                </emma:interpretation>
              </emma:one-of>
            </emma:emma>
          </inkml:annotationXML>
          <inkml:trace contextRef="#ctx0" brushRef="#br0" timeOffset="-205368.8329">25966 9228 386 0,'0'0'2'0,"0"0"3"0,0 0 1 16,0 0 1-16,3-14 3 15,-3 14 0-15,9-25 2 16,-5 0-1-16,2-8-1 0,-2-9-2 16,-2-8-2-16,5-11-1 15,6-4-2-15,-3-15-1 16,2-4-1-16,4-5 0 0,0-2 0 15,4 9 0-15,-1-6 0 16,4 18-1-16,-1 3 1 16,1 12 0-16,5 16-1 15,2 14 0-15,2 15 1 16,0 13 0-16,4 19-1 0,-3 24 1 16,-1 18-1-16,0 20 0 15,-7 12-1-15,-2 13-4 16,0 9-12-16,-11 4-39 15,1-6-28-15,-1-6-4 0</inkml:trace>
          <inkml:trace contextRef="#ctx0" brushRef="#br0" timeOffset="-205165.719">25994 8868 386 0,'0'0'3'16,"0"0"1"-16,-2-19 1 0,2 9 3 16,16-6 2-16,6 0 1 15,13-3 0-15,11 0-1 16,12-1-4-16,9 12-10 0,1-7-39 16,6 7-37-16,-6-6-4 15</inkml:trace>
          <inkml:trace contextRef="#ctx0" brushRef="#br0" timeOffset="-204212.578">27190 8277 400 0,'0'0'4'0,"0"0"1"16,0 0 1-16,-3-15 2 15,3 15 1-15,16-10 1 0,7 10 0 16,9 0 1-16,10 3-4 15,2 10-2-15,11 6-2 16,0 13-1-16,-7 1-2 16,-5 5-1-16,-11 6-1 0,-13 1-1 15,-10 7 0-15,-9 0-1 16,-6-4 0-16,-10-1 0 16,-6-1 1-16,-1-1 1 15,1-7 0-15,6-2 1 0,-5-3 2 16,9-8 1-16,8 0 1 15,2 1 0-15,2-4 1 16,6 0 1-16,6-1-1 16,9-2 0-16,1-1-1 15,6 5-1-15,-1-1-1 0,-1-3 0 16,2 1-1-16,-5 6 0 16,-10-1 0-16,-6 0 0 15,-7 5-1-15,-16-1 1 16,-11 0 0-16,-15 0 1 0,-9-7-1 15,-8 0 0-15,-10-9-3 16,3-5-12-16,-8-4-45 16,14-20-23-16,5-19-5 0</inkml:trace>
          <inkml:trace contextRef="#ctx0" brushRef="#br0" timeOffset="-204665.708">27187 8136 381 0,'0'0'6'0,"0"0"0"15,0 0 2-15,0 0 1 16,0 9 2-16,0 8 1 15,0 19 0-15,3 8 0 16,-3 19-3-16,0 12-3 16,0 12-1-16,0 9-3 0,3 10-4 15,-6-2-11-15,6-5-22 16,17-7-48-16,-11-11-3 16</inkml:trace>
          <inkml:trace contextRef="#ctx0" brushRef="#br0" timeOffset="-204009.4509">27577 7619 432 0,'0'0'3'16,"0"0"2"-16,0 0 0 15,0 0 1-15,0 0 1 16,10 22 1-16,-1 9 1 0,0 9 0 16,7 19-3-16,5 17-2 15,-5 11-3-15,9 22-11 16,-11 16-72-16,11-10-5 15</inkml:trace>
          <inkml:trace contextRef="#ctx0" brushRef="#br0" timeOffset="-203603.194">28898 8229 439 0,'0'0'4'15,"0"0"1"-15,-13-3 1 16,13 3 0-16,-20 0 2 0,4 0 0 16,-9 10 1-16,-7 6 0 15,-7 12-3-15,-3 11-1 16,-13 19-1-16,-2 11-2 0,-5 13-2 16,4 18 0-16,3 13 0 15,3 7 0-15,15-1 0 16,16 6 0-16,19-6 0 15,25-9-5-15,34-17-50 0,17-10-33 16,29-15-2-16</inkml:trace>
        </inkml:traceGroup>
      </inkml:traceGroup>
    </inkml:traceGroup>
    <inkml:traceGroup>
      <inkml:annotationXML>
        <emma:emma xmlns:emma="http://www.w3.org/2003/04/emma" version="1.0">
          <emma:interpretation id="{96F60FDC-6052-46F9-A73C-94BC628C1A4F}" emma:medium="tactile" emma:mode="ink">
            <msink:context xmlns:msink="http://schemas.microsoft.com/ink/2010/main" type="paragraph" rotatedBoundingBox="4974,15443 17069,14678 17208,16882 5113,176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D1D0A8-9320-4658-93C1-3AB5676B3397}" emma:medium="tactile" emma:mode="ink">
              <msink:context xmlns:msink="http://schemas.microsoft.com/ink/2010/main" type="line" rotatedBoundingBox="4974,15443 17069,14678 17208,16882 5113,17647"/>
            </emma:interpretation>
          </emma:emma>
        </inkml:annotationXML>
        <inkml:traceGroup>
          <inkml:annotationXML>
            <emma:emma xmlns:emma="http://www.w3.org/2003/04/emma" version="1.0">
              <emma:interpretation id="{EE8869C0-60D2-476D-9B04-433DF382EB69}" emma:medium="tactile" emma:mode="ink">
                <msink:context xmlns:msink="http://schemas.microsoft.com/ink/2010/main" type="inkWord" rotatedBoundingBox="4979,15527 10844,15156 10977,17254 5112,17625"/>
              </emma:interpretation>
              <emma:one-of disjunction-type="recognition" id="oneOf21">
                <emma:interpretation id="interp105" emma:lang="en-US" emma:confidence="0">
                  <emma:literal>BCIATAI</emma:literal>
                </emma:interpretation>
                <emma:interpretation id="interp106" emma:lang="en-US" emma:confidence="0">
                  <emma:literal>BCIAHAI</emma:literal>
                </emma:interpretation>
                <emma:interpretation id="interp107" emma:lang="en-US" emma:confidence="0">
                  <emma:literal>BCIATA)</emma:literal>
                </emma:interpretation>
                <emma:interpretation id="interp108" emma:lang="en-US" emma:confidence="0">
                  <emma:literal>BCIAITA)</emma:literal>
                </emma:interpretation>
                <emma:interpretation id="interp109" emma:lang="en-US" emma:confidence="0">
                  <emma:literal>BCIAHA)</emma:literal>
                </emma:interpretation>
              </emma:one-of>
            </emma:emma>
          </inkml:annotationXML>
          <inkml:trace contextRef="#ctx0" brushRef="#br0" timeOffset="-158528.468">6664 11758 377 0,'0'0'7'0,"0"0"1"16,0 0 2-16,-12-13 1 15,12 13 2-15,-16-24 0 16,9 4 1-16,-7-13 1 0,5-6-6 16,2-4-2-16,1-20-3 15,3-7 0-15,3-7-2 16,0-12-1-16,9-5 0 0,7 1-2 16,7 6 1-16,0 4 1 15,2 11 0-15,-2 15-1 16,0 11 1-16,2 18 0 15,-2 13 0-15,0 15-1 0,0 9 0 16,-2 21-1-16,6 17 1 16,-1 13-1-16,-1 21-1 15,-5 10-2-15,2 7-6 16,0-1-17-16,-18 0-57 16,18-5-3-16</inkml:trace>
          <inkml:trace contextRef="#ctx0" brushRef="#br0" timeOffset="-158340.967">6661 11344 386 0,'0'0'5'0,"0"0"0"15,0-16 2-15,0 4 0 16,13-4 1-16,6-7 1 15,7-3-1-15,10-3-3 16,12 6-22-16,10-5-60 0,-10-11-2 16</inkml:trace>
          <inkml:trace contextRef="#ctx0" brushRef="#br0" timeOffset="-158106.5859">7005 10233 461 0,'0'0'3'15,"0"0"0"-15,0 0 0 16,0 0 1-16,0 0 1 16,0 20 0-16,7 1 0 15,0 12 1-15,2 18-2 16,-2 17-3-16,-4 19-7 0,-3 8-35 15,4 21-44-15,-4 6-2 16</inkml:trace>
          <inkml:trace contextRef="#ctx0" brushRef="#br0" timeOffset="-156622.17">7515 10878 406 0,'0'0'2'0,"0"0"0"16,0 0 1-16,13 0 1 15,6 0-1-15,13-4 1 16,7 2 0-16,9 0-1 16,14-6-1-16,9-2-5 0,5-3-9 15,-1 4-35-15,9-13-31 16,-4 0-2-16</inkml:trace>
          <inkml:trace contextRef="#ctx0" brushRef="#br0" timeOffset="-156419.036">7850 10538 460 0,'0'0'2'16,"0"0"0"-16,0 0 1 15,7 13 0-15,5-1 1 16,5 11 0-16,-1 7-1 16,3 11 1-16,10 16-2 0,-3 17-1 15,-1 12-4-15,-6-1-10 16,4-2-58-16,0 17-15 16</inkml:trace>
          <inkml:trace contextRef="#ctx0" brushRef="#br0" timeOffset="-156169.048">8575 10509 444 0,'0'0'2'0,"0"0"1"0,-16-2 1 16,16 2 0-16,0 0 1 15,-13 18 0-15,7 4 1 16,2 17 0-16,4 10-2 16,0 11-1-16,4 14-2 15,2 9-4-15,7 11-14 0,-4-4-64 16,1-8-5-16</inkml:trace>
          <inkml:trace contextRef="#ctx0" brushRef="#br0" timeOffset="-155559.641">8472 10348 400 0,'0'0'3'0,"0"0"2"16,0 0 0-16,0 0 0 0,0 0 0 15,0 0 1-15,0 0 1 16,9-2-1-16,14 2-2 16,6 10-1-16,6 2-1 15,4 7 0-15,7 0-1 16,-2 1-1-16,-1 6-2 0,-8-5-2 16,-6 9-2-16,-10-2-1 15,-12 4-2-15,-7 5 0 16,-10-2 0-16,-10 3 0 15,-8 1 3-15,-1 2 1 0,-4-8 2 16,11 5 4-16,-4-6 2 16,13-2 2-16,3-9 3 15,13-1 0-15,17-4 1 16,10-3 1-16,4-1 1 0,12-2-1 16,2-4-1-16,3 3 0 15,-3 3-3-15,-6 0 0 16,-6 4-1-16,-10 3 0 15,-10 7-2-15,-10-1 0 0,-6 6-1 16,-13 2 0-16,-6-1 0 16,1 1 0-16,-9-6-1 15,1 4 0-15,-6-9 0 16,13-2 0-16,-3-8 0 0,1 1 1 16,9-4-2-16,-1-6 0 15,13-3 0-15,0 0 0 16,0 0 0-16,0 0 0 15,13-6 0-15,-13 6 0 0,19-12 0 16,-19 12-4-16,16-7-2 16,-16 7-4-16,0 0-17 15,16-3-59-15,-16 3 0 16</inkml:trace>
          <inkml:trace contextRef="#ctx0" brushRef="#br0" timeOffset="-153559.619">3719 10852 444 0,'0'0'5'0,"-16"-3"1"16,0 3 1-16,-3 7 0 16,-4 2 1-16,-6 8 0 15,1 5 0-15,-9 13 0 0,15 10-3 16,3 13-2-16,3 16-1 15,16 13-2-15,2 10 0 16,19-3 0-16,4 16 0 0,7-6-2 16,10-1-18-16,-1-17-66 15,5-15-3-15</inkml:trace>
          <inkml:trace contextRef="#ctx0" brushRef="#br0" timeOffset="-153059.585">3673 10904 479 0,'0'0'2'0,"0"0"-1"16,0 0 0-16,0-18 1 16,11 10 0-16,1-5-1 15,11 6 0-15,6 1 1 16,13 6-2-16,6 0 1 0,0 13-1 15,5 8 0-15,-5 10 0 16,-4 8-1-16,-12 4 0 16,-9 10 0-16,-9 4-1 15,-14 5 0-15,-7-1-1 0,-9 0 1 16,-3-3 0-16,-8-5 0 16,8 0 0-16,10-9 2 15,2-8 1-15,7-1 1 16,16-12 1-16,10-4 1 0,6-7 1 15,0-2 0-15,10 2 1 16,1-8-1-16,-4 6 1 16,-2 0-6-16,-1 2 0 15,-4 7 0-15,-3 1 0 16,-9 5 0-16,-4 8 0 0,-7 2 0 16,-9 4 0-16,-3 5 0 15,-13 4 0-15,-10 4 0 16,-9-4 0-16,-7-3 0 0,-6 0 0 15,-7-13-3-15,0-7-11 16,-3-12-46-16,3-16-29 16,14-35-1-16</inkml:trace>
          <inkml:trace contextRef="#ctx0" brushRef="#br0" timeOffset="-152856.46">3916 10121 484 0,'0'0'3'16,"-16"-7"0"-16,16 7 0 15,-14-2 1-15,14 2-1 16,-6 6 2-16,6 13-1 0,13 9-2 16,19 20-2-16,14 16 0 15,7 17 0-15,6 13 0 16,18 15 0-16,-9-7-29 15,10 14-57-15,-4 0-4 0</inkml:trace>
          <inkml:trace contextRef="#ctx0" brushRef="#br0" timeOffset="-154059.616">6074 10358 375 0,'0'0'6'15,"0"0"3"-15,-19 8 3 16,10-2 1-16,-5 6 2 0,2 7 2 16,-1 4 0-16,-1 15 1 15,-2 14-5-15,7 15-3 16,-4 16-4-16,3 27-6 15,1 25 0-15,-1 16 0 0,-3 9 0 16,6 10 0-16,7-7 0 16,20-1 0-16,6-27-18 15,20-28-69-15,27-25-4 16</inkml:trace>
          <inkml:trace contextRef="#ctx0" brushRef="#br0" timeOffset="-154933.631">8453 11566 445 0,'0'0'4'15,"0"0"2"-15,0 0 1 16,0-6 2-16,0 6 0 0,0-27 1 16,-4 1-1-16,4-5 1 15,0-18-8-15,0-9-2 16,0-11 0-16,4-18 0 16,5-14 0-16,1-2 0 0,-1-11 0 15,7-2 0-15,-2 3 0 16,4 1 0-16,3 12 0 15,-5 12 0-15,-7 13 0 16,10 11 0-16,-6 15 0 0,3 14 0 16,-2 13 0-16,2 13 0 15,0 9 0-15,-4 22 0 16,1 6 0-16,3 21 0 16,-6 8 0-16,6 15 0 0,-3 4 0 15,-1 11 0-15,4 5 0 16,-2-1 0-16,2 5 0 15,0 4 0-15,4-8 0 16,-4 2 0-16,0-4 0 16,-6-7 0-16,-1 1 0 0,-2-15 0 15,-5 0 0-15,2-15 0 16,-4-5 0-16,0-11 0 16,0-13 0-16,-4-6 0 0,4-19 0 15,-6 14 0-15,6-14 0 16,-3-14 0-16,-13 8-47 15,13-19-44-15,-7 0-2 16</inkml:trace>
          <inkml:trace contextRef="#ctx0" brushRef="#br0" timeOffset="-154762.769">8536 11078 391 0,'0'0'2'16,"0"0"3"-16,0 0 2 16,0 0 3-16,7 9 2 0,-7-9 1 15,16 6 1-15,0-2-1 16,7-4-1-16,0 6-6 16,-2-6-11-16,15-19-66 15,-4 13-13-15</inkml:trace>
          <inkml:trace contextRef="#ctx0" brushRef="#br0" timeOffset="-154450.244">9129 10088 443 0,'0'0'3'16,"16"0"1"-16,1 4 2 16,-1 6 1-16,3 6 2 15,0 12 0-15,-3 10 1 16,4 15 0-16,-8 13-2 0,-1 12-6 16,-2 18-2-16,0 6 0 15,8 5 0-15,-4 5 0 16,3 3 0-16,0 2 0 0,0-9 0 15,-6-2 0-15,-10-12-3 16,-3 3-21-16,-24-5-58 16,-14-15-8-16</inkml:trace>
          <inkml:trace contextRef="#ctx0" brushRef="#br0" timeOffset="-152527.3339">5169 10663 463 0,'0'0'3'15,"-16"-3"1"-15,0 3 1 16,-7 0 2-16,-12 13-1 16,-4 3 1-16,-13 9 1 15,-5 12 0-15,-5 10-8 0,2 13 0 16,1 12 0-16,8 11 0 15,12 4 0-15,9 10 0 16,25-1 0-16,10-3 0 0,34 0 0 16,13-23-19-16,32-8-71 15,23-15-3-15</inkml:trace>
        </inkml:traceGroup>
        <inkml:traceGroup>
          <inkml:annotationXML>
            <emma:emma xmlns:emma="http://www.w3.org/2003/04/emma" version="1.0">
              <emma:interpretation id="{28F01D36-4F04-43F0-82B4-5533E3E87D35}" emma:medium="tactile" emma:mode="ink">
                <msink:context xmlns:msink="http://schemas.microsoft.com/ink/2010/main" type="inkWord" rotatedBoundingBox="12063,16030 12854,15980 12891,16568 12101,16618"/>
              </emma:interpretation>
              <emma:one-of disjunction-type="recognition" id="oneOf22">
                <emma:interpretation id="interp110" emma:lang="en-US" emma:confidence="1">
                  <emma:literal>+</emma:literal>
                </emma:interpretation>
                <emma:interpretation id="interp111" emma:lang="en-US" emma:confidence="0">
                  <emma:literal>x</emma:literal>
                </emma:interpretation>
                <emma:interpretation id="interp112" emma:lang="en-US" emma:confidence="0">
                  <emma:literal>X</emma:literal>
                </emma:interpretation>
                <emma:interpretation id="interp113" emma:lang="en-US" emma:confidence="0">
                  <emma:literal>4</emma:literal>
                </emma:interpretation>
                <emma:interpretation id="interp11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-151653.316">10528 10978 422 0,'0'0'3'0,"0"0"1"15,0 0 1-15,0 0 0 16,0 0 2-16,23-6 0 16,5-1 0-16,11 1 1 15,22-7-3-15,13 3-2 0,16-5-3 16,13-5-6-16,16 5-19 16,14-6-58-16,-18-1 0 15</inkml:trace>
          <inkml:trace contextRef="#ctx0" brushRef="#br0" timeOffset="-151450.199">10918 10618 474 0,'0'0'2'16,"0"0"0"-16,-13 10 0 15,10 3 0-15,3 9 0 16,0 4 0-16,12 15 0 15,4 8 0-15,11 18-4 0,5 4-5 16,19 19-24-16,11 0-54 16,-2 6 2-16</inkml:trace>
        </inkml:traceGroup>
        <inkml:traceGroup>
          <inkml:annotationXML>
            <emma:emma xmlns:emma="http://www.w3.org/2003/04/emma" version="1.0">
              <emma:interpretation id="{B24627D8-8C98-4A51-89B2-38D502245A8A}" emma:medium="tactile" emma:mode="ink">
                <msink:context xmlns:msink="http://schemas.microsoft.com/ink/2010/main" type="inkWord" rotatedBoundingBox="13597,14897 17069,14678 17208,16882 13736,17101"/>
              </emma:interpretation>
              <emma:one-of disjunction-type="recognition" id="oneOf23">
                <emma:interpretation id="interp115" emma:lang="en-US" emma:confidence="0">
                  <emma:literal>ABC</emma:literal>
                </emma:interpretation>
                <emma:interpretation id="interp116" emma:lang="en-US" emma:confidence="0">
                  <emma:literal>A BC</emma:literal>
                </emma:interpretation>
                <emma:interpretation id="interp117" emma:lang="en-US" emma:confidence="0">
                  <emma:literal>A BE</emma:literal>
                </emma:interpretation>
                <emma:interpretation id="interp118" emma:lang="en-US" emma:confidence="0">
                  <emma:literal>ABS</emma:literal>
                </emma:interpretation>
                <emma:interpretation id="interp119" emma:lang="en-US" emma:confidence="0">
                  <emma:literal>ABE</emma:literal>
                </emma:interpretation>
              </emma:one-of>
            </emma:emma>
          </inkml:annotationXML>
          <inkml:trace contextRef="#ctx0" brushRef="#br0" timeOffset="-151153.318">12319 11707 497 0,'0'0'1'0,"-10"-17"-1"16,1 5 0-16,-7-14 0 15,0-9-1-15,-7-6 0 16,-3-18 0-16,1-15 0 16,2-9 0-16,3-14 0 0,15-11 1 15,1-8 1-15,10-10 0 16,10 1-1-16,10 3 1 15,10 10 0-15,6 12-1 16,-1 18 1-16,5 13-1 16,-7 25 1-16,2 22 1 0,-6 18 0 15,1 20 0-15,-6 22 0 16,-5 21-1-16,-6 14-5 16,-3 24-10-16,-9 13-70 15,-1 3-4-15</inkml:trace>
          <inkml:trace contextRef="#ctx0" brushRef="#br0" timeOffset="-150950.173">12194 10968 474 0,'0'0'1'0,"0"0"-1"0,0-16 1 16,0 0-1-16,12 1 1 15,8-5 0-15,6-7-1 16,8-4-2-16,19 2-8 16,-8 13-55-16,16-19-18 15</inkml:trace>
          <inkml:trace contextRef="#ctx0" brushRef="#br0" timeOffset="-150715.789">12719 9469 490 0,'0'0'1'0,"0"0"0"16,0 0-1-16,-4 6 1 0,4 10 0 16,0 6-1-16,7 21 1 15,2 11 0-15,8 20-1 16,5 12 1-16,1 21 0 0,5 18-3 15,-5 4-5-15,13 17-23 16,3-7-55-16,-4-8-1 16</inkml:trace>
          <inkml:trace contextRef="#ctx0" brushRef="#br0" timeOffset="-150450.156">13814 9867 462 0,'0'0'2'16,"0"0"-1"-16,-6 6 1 16,-1 10 1-16,-2 7 1 0,6 16 2 15,-4 12 0-15,7 12 1 16,3 24 0-16,4 14-1 15,9 12-1-15,4 4-5 16,8 12-6-16,-3-2-36 0,12-8-45 16,-2-12-1-16</inkml:trace>
          <inkml:trace contextRef="#ctx0" brushRef="#br0" timeOffset="-148934.522">12584 10352 348 0,'0'0'7'0,"0"0"1"0,0 0 4 16,0 0 2-16,-13 4 1 15,13-4 2-15,-16 6 0 16,16-6 2-16,-19 19-6 0,12-6 0 16,0 9-2-16,5 10-1 15,2 7-3-15,0 12-7 16,9 6 0-16,7 14 0 15,3 6 0-15,1 10 0 0,5 4 0 16,1 1 0-16,-10 1 0 16,4-2 0-16,-4-1 0 15,-6-11 0-15,2-4 0 16,-6-15 0-16,1-6 0 16,0-7 0-16,-5-32 0 0,-2 4-75 15,0-19-18-15</inkml:trace>
          <inkml:trace contextRef="#ctx0" brushRef="#br0" timeOffset="-149965.781">13920 9953 436 0,'0'0'2'0,"0"0"0"16,0 0 0-16,0 0 1 16,10-6 0-16,10 3 1 15,9 3 0-15,13 0 2 0,9 7-3 16,13 5 1-16,7 8-1 15,0 5 0-15,3 6-2 16,-12 6 0-16,-10 5-2 16,-20 5-4-16,-20 1-1 0,-12 4-2 15,-25 0-1-15,-17-1 1 16,-13-3 0-16,-7-4 1 16,5-1 2-16,-1-5 4 0,15 0 5 15,8-5 4-15,19 2 1 16,16-3 2-16,14 1 0 15,18-6 1-15,12 10 1 16,8-5-2-16,9 3-2 16,0 0-5-16,-3-2-4 0,-6 5 0 15,-10-3 0-15,-13 8 0 16,-10-2 0-16,-15-3 0 16,-11 8 0-16,-19-5 0 15,-9-2 0-15,-11-4 0 0,-9-6 0 16,4-9 0-16,-4-8 0 15,7-6-4-15,0-15-29 16,-3-10-54-16,31-20-3 16</inkml:trace>
          <inkml:trace contextRef="#ctx0" brushRef="#br0" timeOffset="-149637.656">15558 10014 375 0,'0'0'4'16,"-23"-6"3"-16,3 6 1 15,2 0 3-15,-12 0 2 16,-2 6 2-16,-7 7 1 0,0 7 1 15,2 9-3-15,0 7-3 16,3 14-1-16,8 11-3 16,3 13-4-16,7 13-3 15,12 6 0-15,4 7 0 0,23 2 0 16,16-5 0-16,19-1-13 16,-1-3-47-16,25-28-28 15,4-21-3-15</inkml:trace>
        </inkml:traceGroup>
      </inkml:traceGroup>
    </inkml:traceGroup>
    <inkml:traceGroup>
      <inkml:annotationXML>
        <emma:emma xmlns:emma="http://www.w3.org/2003/04/emma" version="1.0">
          <emma:interpretation id="{7B7C0D10-1D74-4BA1-9853-099375BD1B0D}" emma:medium="tactile" emma:mode="ink">
            <msink:context xmlns:msink="http://schemas.microsoft.com/ink/2010/main" type="paragraph" rotatedBoundingBox="9865,17307 30450,15416 30641,17496 10056,1938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53E8837-18AB-4D3A-BDE2-BBA0285BCBA9}" emma:medium="tactile" emma:mode="ink">
              <msink:context xmlns:msink="http://schemas.microsoft.com/ink/2010/main" type="line" rotatedBoundingBox="9865,17307 30450,15416 30641,17496 10056,19387"/>
            </emma:interpretation>
          </emma:emma>
        </inkml:annotationXML>
        <inkml:traceGroup>
          <inkml:annotationXML>
            <emma:emma xmlns:emma="http://www.w3.org/2003/04/emma" version="1.0">
              <emma:interpretation id="{FC967531-0B16-46B0-9A6A-38C08A56576E}" emma:medium="tactile" emma:mode="ink">
                <msink:context xmlns:msink="http://schemas.microsoft.com/ink/2010/main" type="inkWord" rotatedBoundingBox="9900,17424 17044,16942 17160,18659 10015,19141"/>
              </emma:interpretation>
              <emma:one-of disjunction-type="recognition" id="oneOf24">
                <emma:interpretation id="interp120" emma:lang="en-US" emma:confidence="0">
                  <emma:literal>BCTABC</emma:literal>
                </emma:interpretation>
                <emma:interpretation id="interp121" emma:lang="en-US" emma:confidence="0">
                  <emma:literal>BCFABC</emma:literal>
                </emma:interpretation>
                <emma:interpretation id="interp122" emma:lang="en-US" emma:confidence="0">
                  <emma:literal>BATABC</emma:literal>
                </emma:interpretation>
                <emma:interpretation id="interp123" emma:lang="en-US" emma:confidence="0">
                  <emma:literal>BKCTABC</emma:literal>
                </emma:interpretation>
                <emma:interpretation id="interp124" emma:lang="en-US" emma:confidence="0">
                  <emma:literal>BCTABBC</emma:literal>
                </emma:interpretation>
              </emma:one-of>
            </emma:emma>
          </inkml:annotationXML>
          <inkml:trace contextRef="#ctx0" brushRef="#br0" timeOffset="-146980.3548">8472 12808 438 0,'0'0'2'15,"0"0"1"-15,-14-16 2 16,14 16 0-16,-16-16 1 0,16 16 1 16,-18-17 0-16,18 17 1 15,-17 0-2-15,15 17-1 16,-2 13-1-16,4 4 0 15,0 18-2-15,4 12 1 0,1 9-1 16,9 8-1-16,-1 6-2 16,3-4-4-16,0 0-8 15,-6-5-38-15,8-21-37 16,-2-12 0-16</inkml:trace>
          <inkml:trace contextRef="#ctx0" brushRef="#br0" timeOffset="-146590.722">8456 12657 438 0,'0'0'2'16,"2"-16"0"-16,19-1 2 0,4-1 0 15,11-5 2-15,8 8 1 16,5-5-1-16,12 2 2 15,-3 10-3-15,-3 8-1 16,0 14-1-16,-14 11-4 0,-11 6-3 16,-7 9-2-16,-18 8-1 15,-5 3-1-15,-12 4 0 16,-13 2 1-16,-5 1 1 16,-2-3 2-16,2-8 4 0,5-4 1 15,9-7 3-15,13-8 1 16,3-2 2-16,16-8 0 15,10-5 2-15,13 0-1 16,2 8-1-16,7-9 0 0,1 7-2 16,6 3 0-16,-10 1-2 15,-3-1-1-15,-3 5-1 16,-14 1-2-16,-6 1 0 16,-6 3-1-16,-13 0 0 0,-7 3-1 15,-11 1 1-15,-14-1-2 16,-14-4 0-16,-5 0-2 15,-8-6-6-15,-12-9-39 16,11-6-34-16,2-17-1 16</inkml:trace>
          <inkml:trace contextRef="#ctx0" brushRef="#br0" timeOffset="-146356.3279">9110 12012 492 0,'0'0'2'16,"0"0"0"-16,-16-7 1 16,16 7 0-16,-19-3 0 0,8 9 1 15,6 14-2-15,1 7-2 16,4 22 0-16,7 9 0 16,11 19 0-16,12 9 0 0,9 11 0 15,6 10 0-15,-1-4 0 16,11-1 0-16,-6-13 0 15,12-14-82-15,-10-1-9 16</inkml:trace>
          <inkml:trace contextRef="#ctx0" brushRef="#br0" timeOffset="-146012.565">10179 12513 431 0,'0'0'3'15,"-16"0"3"-15,7 0 1 0,-14 3 1 16,-2 10 2-16,-11-4 0 16,-2 10 2-16,-10 3 0 15,-2 11-3-15,6 6-6 16,5 5-3-16,7 4 0 0,9 11 0 15,10 4 0-15,13 2 0 16,17 2 0-16,11-6 0 16,25 6-34-16,16-8-53 15,6-11-3-15</inkml:trace>
          <inkml:trace contextRef="#ctx0" brushRef="#br0" timeOffset="-145856.3329">10811 12872 473 0,'0'0'1'16,"0"0"0"-16,20-3 0 0,3-3 1 16,9-2 0-16,12 0 0 15,8-10 1-15,13 3-3 16,6-4-9-16,12-7-71 15,-5 4-4-15</inkml:trace>
          <inkml:trace contextRef="#ctx0" brushRef="#br0" timeOffset="-145653.199">10937 12493 511 0,'0'0'0'16,"0"0"0"-16,0 0 0 15,-10 26 0-15,10-3 0 16,0 8 0-16,7 14 0 16,2 16 0-16,14 13 0 0,3 16 0 15,9 13 0-15,3 0 0 16,17 10 0-16,23-8-89 16,-14-9-2-16</inkml:trace>
          <inkml:trace contextRef="#ctx0" brushRef="#br0" timeOffset="-145028.178">12245 13027 458 0,'0'0'2'0,"13"-14"1"16,10 4 1-16,12-5 0 16,11-5 2-16,8 0-1 15,11-1 1-15,11-2-1 16,5-3-6-16,6 11-14 0,-16-5-67 16,9-6-3-16</inkml:trace>
          <inkml:trace contextRef="#ctx0" brushRef="#br0" timeOffset="-145246.945">12403 13350 504 0,'0'0'2'0,"-9"0"0"16,5-13 1-16,1-2-3 15,3-14 0-15,3-14 0 16,10-8 0-16,0-12 0 0,13-15 0 15,2-6 0-15,4-2-2 16,2-4-1-16,1 12 0 16,-6 6 1-16,3 7 1 0,-6 20 0 15,-1 13 0-15,1 17 2 16,-4 11-1-16,-5 16 0 16,-1 21 0-16,0 12-2 15,-10 19-6-15,-3-1-14 16,-6 22-61-16,3 2-4 0</inkml:trace>
          <inkml:trace contextRef="#ctx0" brushRef="#br0" timeOffset="-144809.4359">13034 11722 487 0,'0'0'1'0,"0"0"-1"16,0 0 1-16,-12 10 0 15,6 2 0-15,2 12 0 16,-2 11 0-16,2 9 0 0,4 21 0 16,0 12-5-16,10 26-22 15,19 3-58-15,-10 5 0 16</inkml:trace>
          <inkml:trace contextRef="#ctx0" brushRef="#br0" timeOffset="-144543.793">13927 12111 449 0,'0'0'1'0,"0"0"0"16,0 0 2-16,-7 6 1 15,-2 14 1-15,2 5 1 16,-2 21 2-16,0 11 0 16,4 17-1-16,0 9-1 0,1 17-5 15,1-6-11-15,6 2-73 16,6-3-2-16</inkml:trace>
          <inkml:trace contextRef="#ctx0" brushRef="#br0" timeOffset="-144090.67">13833 12095 463 0,'0'0'1'16,"0"0"-1"-16,0 0 1 15,11-18 0-15,10 14 2 16,9-2 1-16,5 2 0 0,20 2 0 15,6 2-1-15,10 6 1 16,0 10-1-16,0 5-2 16,-10 8-3-16,-13 3-3 15,-16 11-4-15,-25 1-4 16,-14 4-3-16,-28-2-1 0,-13 8 1 16,-14-4 2-16,-2-3 4 15,9-2 4-15,4-10 8 16,15 4 6-16,20-11 5 15,16-2 3-15,16-4 1 0,23 4 0 16,13-3-1-16,8 5-3 16,6 5-3-16,4 2-3 15,-8 6-2-15,-5 5-2 0,-14 2-3 16,-8 1 0-16,-12 4 0 16,-17-2 0-16,-6-2-3 15,-13-1 1-15,-12-7-1 16,-12-7-1-16,0-3-1 15,-9-12-5-15,7-9-41 0,-6-10-34 16,10-20-3-16</inkml:trace>
          <inkml:trace contextRef="#ctx0" brushRef="#br0" timeOffset="-143825.027">15519 12028 511 0,'0'0'0'0,"-10"0"0"0,-12 0 0 16,-14 0 0-16,-8 9 0 15,-15 7 0-15,-6 8 0 16,-12 10 0-16,0 10 0 0,2 15 0 16,8 15 0-16,12 0 0 15,14 14 0-15,15 4 0 16,16 4 0-16,10-4 0 15,26 1 0-15,19-5 0 16,14-25 0-16,28 6-10 0,9-19-81 16,10-18-3-16</inkml:trace>
        </inkml:traceGroup>
        <inkml:traceGroup>
          <inkml:annotationXML>
            <emma:emma xmlns:emma="http://www.w3.org/2003/04/emma" version="1.0">
              <emma:interpretation id="{7EF4A221-0B6B-4902-8B9D-17B7581DD2D2}" emma:medium="tactile" emma:mode="ink">
                <msink:context xmlns:msink="http://schemas.microsoft.com/ink/2010/main" type="inkWord" rotatedBoundingBox="18798,17726 19084,17272 19309,17414 19022,17868"/>
              </emma:interpretation>
              <emma:one-of disjunction-type="recognition" id="oneOf25">
                <emma:interpretation id="interp125" emma:lang="en-US" emma:confidence="1">
                  <emma:literal>5</emma:literal>
                </emma:interpretation>
                <emma:interpretation id="interp126" emma:lang="en-US" emma:confidence="0">
                  <emma:literal>=</emma:literal>
                </emma:interpretation>
                <emma:interpretation id="interp127" emma:lang="en-US" emma:confidence="0">
                  <emma:literal>t</emma:literal>
                </emma:interpretation>
                <emma:interpretation id="interp128" emma:lang="en-US" emma:confidence="0">
                  <emma:literal>T</emma:literal>
                </emma:interpretation>
                <emma:interpretation id="interp12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-132869.3509">17340 12403 467 0,'0'0'1'0,"0"0"-1"0,2-9 1 16,14-4-1-16,7-4-4 15,19 2-7-15,3-11-25 16,4 3-45-16,28 1-2 16</inkml:trace>
          <inkml:trace contextRef="#ctx0" brushRef="#br0" timeOffset="-133089.0559">17429 12043 457 0,'0'0'3'0,"0"0"0"16,0 0 0-16,0 0 1 15,0 0-1-15,21 0 1 16,4-3-2-16,10 0-2 15,13-6-6-15,14 5-13 0,-5 8-57 16,18-4-7-16</inkml:trace>
        </inkml:traceGroup>
        <inkml:traceGroup>
          <inkml:annotationXML>
            <emma:emma xmlns:emma="http://www.w3.org/2003/04/emma" version="1.0">
              <emma:interpretation id="{0E2C9CA1-EED8-4B3E-8AF7-B4BC1A80DB56}" emma:medium="tactile" emma:mode="ink">
                <msink:context xmlns:msink="http://schemas.microsoft.com/ink/2010/main" type="inkWord" rotatedBoundingBox="20558,16325 26241,15803 26429,17853 20746,18375">
                  <msink:destinationLink direction="with" ref="{D6228179-9DA8-4E22-BF34-9E3C80E13F30}"/>
                </msink:context>
              </emma:interpretation>
              <emma:one-of disjunction-type="recognition" id="oneOf26">
                <emma:interpretation id="interp130" emma:lang="en-US" emma:confidence="0">
                  <emma:literal>ctfA'B+B'13</emma:literal>
                </emma:interpretation>
                <emma:interpretation id="interp131" emma:lang="en-US" emma:confidence="0">
                  <emma:literal>cttA'B+B'13</emma:literal>
                </emma:interpretation>
                <emma:interpretation id="interp132" emma:lang="en-US" emma:confidence="0">
                  <emma:literal>c€A'B+B'13</emma:literal>
                </emma:interpretation>
                <emma:interpretation id="interp133" emma:lang="en-US" emma:confidence="0">
                  <emma:literal>ctfA^B+B'13</emma:literal>
                </emma:interpretation>
                <emma:interpretation id="interp134" emma:lang="en-US" emma:confidence="0">
                  <emma:literal>CEABDB'/</emma:literal>
                </emma:interpretation>
              </emma:one-of>
            </emma:emma>
          </inkml:annotationXML>
          <inkml:trace contextRef="#ctx0" brushRef="#br0" timeOffset="-136477.8209">20424 12198 478 0,'0'0'1'0,"0"0"-1"0,9 0 1 15,7-2 1-15,10-4-1 16,10 2 1-16,12-4-1 0,10 5 0 15,13-10-7-15,19-12-55 16,-6 15-22-16,6-6-3 16</inkml:trace>
          <inkml:trace contextRef="#ctx0" brushRef="#br0" timeOffset="-136899.729">19821 11682 288 0,'0'0'8'0,"0"0"3"16,0 0 1-16,-10-10 4 15,10 10 1-15,0 0 4 16,-16-10 2-16,16 10 0 0,-20 0-4 16,20 0-5-16,-21 0-1 15,0 6 0-15,3 4-2 16,-9 3-2-16,1 0-1 16,-6 5-3-16,-3 4-5 0,-6 4 0 15,-5 3 0-15,1 10 0 16,-6 0 0-16,3 10 0 15,-1 4 0-15,1 5 0 16,5 3 0-16,8 3 0 0,6 1 0 16,17-2 0-16,1 3 0 15,11-6 0-15,16-5 0 16,14-10 0-16,11-13 0 16,14-3 0-16,7-15 0 15,16-20-77-15,5-2-14 0</inkml:trace>
          <inkml:trace contextRef="#ctx0" brushRef="#br0" timeOffset="-133526.603">21014 11459 405 0,'0'0'6'15,"0"0"2"-15,0 0 0 16,0 0 3-16,-11 0-3 16,11 0 2-16,-22 25 0 0,0 1 1 15,-1 7-5-15,-7 11-2 16,-2 14-1-16,-12 10 0 16,1 5 1-16,-8 8-1 15,5 0 0-15,-2 1 1 0,3-1 0 16,7-4-4-16,6-3 0 15,9-11 0-15,14-4 0 16,5-5 0-16,8-9 0 16,15-6 0-16,10-10 0 15,9-3 0-15,4-8 0 0,3-1 0 16,-2-3 0-16,-2-2 0 16,-6-6 0-16,-6 4 0 15,-3-7 0-15,-10 0 0 0,-16-3 0 16,0 0 0-16,0 0 0 15,-7 0 0-15,-14-6 0 16,-2-10 0-16,-6-4 0 16,-1-3 0-16,-2-9 0 0,0 1 0 15,0-10 0-15,9-2 0 16,1-11 0-16,6 6 0 16,3-8 0-16,6 9 0 15,5-8 0-15,2-3 0 16,9 5 0-16,7-10 0 0,7 6 0 15,9-7 0-15,3-3 0 16,10 1 0-16,6 4 0 16,4-1 0-16,7 12 0 15,-7 4 0-15,-4 4 0 0,-6 14 0 16,-6 4 0-16,-7 13 0 16,-9 2 0-16,-11 4 0 15,-12 6 0-15,0 0 0 16,0 0 0-16,-16 12 0 0,-7 1 0 15,-2 3 0-15,-10 5 0 16,-6 13 0-16,-9-3 0 16,2 14 0-16,-6 4 0 0,-5 6 0 15,4 5 0-15,-5 5 0 16,1 5 0-16,5 7 0 16,6 0 0-16,-2 0 0 15,6 5 0-15,12-6 0 16,0 8 0-16,12-12 0 0,8 6 0 15,5-11 0-15,7-2 0 16,7-5 0-16,9-11 0 16,7-4 0-16,5-17 0 15,8-1 0-15,1-14 0 0,9-10 0 16,-4-3 0-16,10-8-14 16,-11-10-76-16,-4-11-3 15</inkml:trace>
          <inkml:trace contextRef="#ctx0" brushRef="#br0" timeOffset="-136665.3489">20413 11918 458 0,'0'0'2'0,"0"0"0"15,0 0 1-15,-12 8 0 16,12-8 1-16,0 0 0 16,0 0 0-16,16 8 0 0,12-8-1 15,8 0-3-15,10-8-8 16,18-2-38-16,3-1-37 16,7-1-2-16</inkml:trace>
          <inkml:trace contextRef="#ctx0" brushRef="#br0" timeOffset="-132260.9639">21867 12378 431 0,'0'0'2'0,"0"0"1"15,0 0 1-15,0 0 1 16,0 0 2-16,0 0 1 0,0 0 1 15,0-6 1-15,0 6-1 16,6-26 0-16,-6 3-2 16,6-10 0-16,4-11-7 0,1-12 0 15,5-10 0-15,0-7 0 16,2-14 0-16,8-7 0 16,1 1 0-16,1 4 0 15,1-2 0-15,-1 17 0 0,2 10 0 16,-1 9 0-16,0 16 0 15,-7 14 0-15,4 16 0 16,-3 15 0-16,6 20 0 16,-6 19 0-16,2 15 0 15,-2 19 0-15,0 13 0 0,-4 13 0 16,-1 8 0-16,-4 0 0 16,-1 0-10-16,-6-21-30 15,-4-5-47-15,6-6-2 0</inkml:trace>
          <inkml:trace contextRef="#ctx0" brushRef="#br0" timeOffset="-132010.9589">21912 12067 410 0,'0'0'5'0,"0"-6"2"0,0 6 2 15,29-21 1-15,-3 9 1 16,10-4 0-16,5 2 0 16,14-2 0-16,0 7-4 15,-1 0-3-15,-2 2-4 16,-10 1-3-16,-6 6-3 0,-15 0-9 16,2-7-45-16,-23 7-26 15,0 0-2-15</inkml:trace>
          <inkml:trace contextRef="#ctx0" brushRef="#br0" timeOffset="-129917.161">22905 10669 377 0,'0'0'3'0,"0"-12"3"16,0 12 2-16,2-23 1 16,2 10 1-16,-1-3 3 15,0 4-1-15,4-2 3 0,-7 14-3 16,20 4-1-16,-4 18-1 15,-7 16-1-15,3 17-3 16,4 9-2-16,-2 17 0 16,-1 15-4-16,-8 4-6 15,9 13-27-15,-11-4-52 0,-3-5-3 16</inkml:trace>
          <inkml:trace contextRef="#ctx0" brushRef="#br0" timeOffset="-129620.268">23603 11404 462 0,'0'0'2'0,"0"0"1"16,-12 0 1-16,12 0-1 15,0 0 1-15,-13 10 0 0,6 10 1 16,2 5 0-16,1 14-1 16,-3 12-2-16,7 13 0 15,-3 11-2-15,3 5-6 16,0-1-14-16,0 6-63 0,7-9-4 15</inkml:trace>
          <inkml:trace contextRef="#ctx0" brushRef="#br0" timeOffset="-129151.517">23571 11340 424 0,'0'0'3'0,"0"0"2"16,-5-16 1-16,5 16 1 16,9-19 1-16,3 13 0 15,15 0 2-15,5 2 0 16,10 4-3-16,8 4-1 16,5 8-1-16,-2 11-2 0,2 2-1 15,-14 8 0-15,-9-1-2 16,-16 9-1-16,-13-2 0 15,-15 10 0-15,-15-9 0 0,-8 6-1 16,-10-7 1-16,1-1 0 16,1-4 0-16,8-1 1 15,9-1 0-15,10-6 1 16,16 2 0-16,7-2 0 16,18 1 1-16,4 5-1 0,14-4 1 15,1 1-1-15,4 3 0 16,0-2 0-16,1 5-1 15,-4-7 0-15,-9 7-1 16,-8-2 0-16,-7 2-1 0,-12 0 0 16,-9 0-2-16,-20-1 1 15,-8-7-2-15,-14 3-1 16,-3-5-1-16,-13-9-10 16,3-13-45-16,0 3-23 0</inkml:trace>
          <inkml:trace contextRef="#ctx0" brushRef="#br0" timeOffset="-128948.38">24397 11742 493 0,'0'0'2'16,"0"0"2"-16,0 0 0 15,0 0 1-15,0 0-2 0,0 0-3 16,12 0 0-16,4 0 0 15,16-4 0-15,13-2 0 16,8-7-6-16,16-8-56 16,7 1-27-16,-3-2-1 0</inkml:trace>
          <inkml:trace contextRef="#ctx0" brushRef="#br0" timeOffset="-128760.891">24551 11305 495 0,'0'0'2'16,"0"0"1"-16,-3 10 1 16,3 3 1-16,0 8-3 15,3 13-2-15,3 4 0 0,11 19 0 16,5 8 0-16,1 11 0 16,12 12 0-16,6-2 0 15,8 6-3-15,-6 5-85 16,5-18-2-16</inkml:trace>
          <inkml:trace contextRef="#ctx0" brushRef="#br0" timeOffset="-128510.886">25585 11305 472 0,'0'0'2'15,"0"0"0"-15,-9 0 2 0,9 0 1 16,-20 26 1-16,8 2 0 16,5 11 1-16,-6 13 0 15,10 14-7-15,-1 9 0 16,4 8 0-16,4 11 0 0,6-11-15 16,-10 4-71-16,16-7-3 15</inkml:trace>
          <inkml:trace contextRef="#ctx0" brushRef="#br0" timeOffset="-128057.748">25585 11170 474 0,'0'0'2'16,"10"-10"0"-16,10 8 1 15,8-2 0-15,14-2 1 16,6 6-1-16,7 0 0 0,7 10 0 16,-1 6-2-16,-10 9 0 15,-15 4-2-15,-8 12-3 16,-21-1-1-16,-16 0-2 16,-27 7-2-16,-15-3 1 0,-14-2 0 15,-3-1 1-15,-3-5 2 16,11-4 3-16,5 2 2 15,18-3 4-15,19 1 3 16,18-10 1-16,25 10 1 0,14-6 1 16,13 9 0-16,9-3 0 15,7 0 0-15,-1 6-10 16,1 1 0-16,-13-1 0 16,-6 4 0-16,-15 1 0 0,-13 1 0 15,-16-2 0-15,-8 1 0 16,-16-6 0-16,-14 2 0 15,-2-4 0-15,-10-3 0 16,7-7 0-16,-8-2 0 16,10-3-5-16,-5-18-18 0,13 2-64 15,1-8-3-15</inkml:trace>
          <inkml:trace contextRef="#ctx0" brushRef="#br0" timeOffset="-127823.372">26269 10428 485 0,'0'0'2'0,"0"0"0"15,0 0 0-15,-4 14 2 0,4 12 0 16,0 11 1-16,0 18 0 15,-3 12-3-15,3 20-2 16,0 19-2-16,0 0-25 16,0 20-58-16,0-4-4 15</inkml:trace>
          <inkml:trace contextRef="#ctx0" brushRef="#br0" timeOffset="-127542.115">27277 10470 501 0,'0'0'0'0,"0"0"1"15,13 17 0-15,-7 8 2 16,0 11 0-16,-1 15-1 0,-5 19-2 15,0 23 0-15,-7 17 0 16,-3 25 0-16,-16 12 0 16,-3 14 0-16,-13 6 0 15,-7 9 0-15,-18 1-87 16,-1-14-2-16</inkml:trace>
          <inkml:trace contextRef="#ctx0" brushRef="#br1" timeOffset="75457.358">28115 10782 331 0,'0'0'1'16,"0"0"-1"-16,0 0 3 15,2-10 1-15,-2 10 4 0,10-19 5 16,-4 6 4-16,8 1 2 16,-2-2 1-16,1 1 2 15,1 0-3-15,5 0-2 16,6 1-3-16,2-1-4 15,14 0-3-15,1 0-4 0,13 4 0 16,12-1-3-16,4 4 0 16,7 4 0-16,2-2 0 15,-6 4 0-15,-6 4 0 16,-13 4 0-16,-16 8 0 0,-18 3 0 16,-17 10 0-16,-17 0 0 15,-22 4-2-15,-6 5 2 16,-12 1-2-16,2 2 1 0,-4-6 0 15,17 4-1-15,5-4 1 16,13-7 1-16,20 5 0 16,11-7 0-16,15 3 1 15,15-2 0-15,5-2 0 16,2 1 1-16,3 2 0 0,-8-3 0 16,-6 4-2-16,-10-2 0 15,-11 1 0-15,-10 1 0 16,-6 0 0-16,0-3 0 15,-10-1 0-15,-6 1 0 0,-3-3 0 16,3 2 0-16,-9 1 0 16,-14-1 0-16,-16-5 0 15,-16 2 0-15,-16 4 0 16,-26-14-20-16,-13 8-69 0,-25-4-3 16</inkml:trace>
        </inkml:traceGroup>
      </inkml:traceGroup>
    </inkml:traceGroup>
    <inkml:traceGroup>
      <inkml:annotationXML>
        <emma:emma xmlns:emma="http://www.w3.org/2003/04/emma" version="1.0">
          <emma:interpretation id="{8ECB9147-491B-48E6-8659-575AACCF5B08}" emma:medium="tactile" emma:mode="ink">
            <msink:context xmlns:msink="http://schemas.microsoft.com/ink/2010/main" type="paragraph" rotatedBoundingBox="18381,18078 33594,17078 33726,19095 18514,2009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9E8D14BF-9D4A-442A-B6E5-2AB85C886837}" emma:medium="tactile" emma:mode="ink">
              <msink:context xmlns:msink="http://schemas.microsoft.com/ink/2010/main" type="inkBullet" rotatedBoundingBox="18417,18625 19029,18585 19040,18753 18428,18794"/>
            </emma:interpretation>
            <emma:one-of disjunction-type="recognition" id="oneOf27">
              <emma:interpretation id="interp135" emma:lang="en-US" emma:confidence="0">
                <emma:literal>-</emma:literal>
              </emma:interpretation>
            </emma:one-of>
          </emma:emma>
        </inkml:annotationXML>
        <inkml:trace contextRef="#ctx0" brushRef="#br0" timeOffset="-126760.849">16872 13408 333 0,'0'0'4'0,"0"0"3"16,0 0 4-16,20-10 3 0,-1 1 1 16,3-4 0-16,13 4 2 15,11-8 1-15,6 1-3 16,6-3-5-16,9 1-4 16,4-3-10-16,-3-5-31 0,3 4-46 15,0-7-4-15</inkml:trace>
      </inkml:traceGroup>
      <inkml:traceGroup>
        <inkml:annotationXML>
          <emma:emma xmlns:emma="http://www.w3.org/2003/04/emma" version="1.0">
            <emma:interpretation id="{46E4B74F-F7A0-4AD5-9CFF-31E8DF5FB978}" emma:medium="tactile" emma:mode="ink">
              <msink:context xmlns:msink="http://schemas.microsoft.com/ink/2010/main" type="line" rotatedBoundingBox="21089,17900 33594,17078 33726,19095 21221,19917"/>
            </emma:interpretation>
          </emma:emma>
        </inkml:annotationXML>
        <inkml:traceGroup>
          <inkml:annotationXML>
            <emma:emma xmlns:emma="http://www.w3.org/2003/04/emma" version="1.0">
              <emma:interpretation id="{B398CD69-D057-4A4D-B07D-1218228341CD}" emma:medium="tactile" emma:mode="ink">
                <msink:context xmlns:msink="http://schemas.microsoft.com/ink/2010/main" type="inkWord" rotatedBoundingBox="20994,19464 21412,18275 21669,18365 21252,19555">
                  <msink:destinationLink direction="with" ref="{40CACD99-9A66-4D04-9054-B95DDF17385E}"/>
                </msink:context>
              </emma:interpretation>
              <emma:one-of disjunction-type="recognition" id="oneOf28">
                <emma:interpretation id="interp136" emma:lang="en-US" emma:confidence="0">
                  <emma:literal>(</emma:literal>
                </emma:interpretation>
                <emma:interpretation id="interp137" emma:lang="en-US" emma:confidence="0">
                  <emma:literal>'</emma:literal>
                </emma:interpretation>
                <emma:interpretation id="interp138" emma:lang="en-US" emma:confidence="0">
                  <emma:literal>{</emma:literal>
                </emma:interpretation>
                <emma:interpretation id="interp139" emma:lang="en-US" emma:confidence="0">
                  <emma:literal>•</emma:literal>
                </emma:interpretation>
                <emma:interpretation id="interp140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-118573.176">20062 12962 349 0,'0'0'7'0,"0"0"3"16,-19 2 3-16,0 6 3 15,-3 4 1-15,-8 1 2 0,-5 7 0 16,-4 9 2-16,-2 8-6 16,-2 5-4-16,4 17 0 15,2 7-8-15,-2 18-3 16,9 14 0-16,7 7 0 15,5 10 0-15,8 10 0 16,16 7 0-16,14 16-79 0,31-36-11 16</inkml:trace>
        </inkml:traceGroup>
        <inkml:traceGroup>
          <inkml:annotationXML>
            <emma:emma xmlns:emma="http://www.w3.org/2003/04/emma" version="1.0">
              <emma:interpretation id="{F97BE259-4DC6-4778-BD39-37460BF87F8D}" emma:medium="tactile" emma:mode="ink">
                <msink:context xmlns:msink="http://schemas.microsoft.com/ink/2010/main" type="inkWord" rotatedBoundingBox="22112,19695 22620,18544 22942,18686 22435,19838">
                  <msink:destinationLink direction="with" ref="{40CACD99-9A66-4D04-9054-B95DDF17385E}"/>
                </msink:context>
              </emma:interpretation>
              <emma:one-of disjunction-type="recognition" id="oneOf29">
                <emma:interpretation id="interp141" emma:lang="en-US" emma:confidence="1">
                  <emma:literal>(</emma:literal>
                </emma:interpretation>
                <emma:interpretation id="interp142" emma:lang="en-US" emma:confidence="0">
                  <emma:literal>'</emma:literal>
                </emma:interpretation>
                <emma:interpretation id="interp143" emma:lang="en-US" emma:confidence="0">
                  <emma:literal>•</emma:literal>
                </emma:interpretation>
                <emma:interpretation id="interp144" emma:lang="en-US" emma:confidence="0">
                  <emma:literal>{</emma:literal>
                </emma:interpretation>
                <emma:interpretation id="interp145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-119479.4399">21300 13263 443 0,'0'0'3'16,"-17"-3"0"-16,5 3 2 0,-4 0 0 16,-14 7 1-16,-9 13 2 15,-2 2 0-15,-14 13 1 16,0 10-3-16,-3 13-1 16,1 18 0-16,2 15-2 0,9 8-1 15,18 17-2-15,8 10-6 16,13-1-6-16,23 3-32 15,20 1-44-15,26-14 0 16</inkml:trace>
        </inkml:traceGroup>
        <inkml:traceGroup>
          <inkml:annotationXML>
            <emma:emma xmlns:emma="http://www.w3.org/2003/04/emma" version="1.0">
              <emma:interpretation id="{0DF54FCD-DD37-4B02-AC7C-C05533B81592}" emma:medium="tactile" emma:mode="ink">
                <msink:context xmlns:msink="http://schemas.microsoft.com/ink/2010/main" type="inkWord" rotatedBoundingBox="23914,18233 28784,17913 28870,19224 24000,19544">
                  <msink:destinationLink direction="with" ref="{40CACD99-9A66-4D04-9054-B95DDF17385E}"/>
                </msink:context>
              </emma:interpretation>
              <emma:one-of disjunction-type="recognition" id="oneOf30">
                <emma:interpretation id="interp146" emma:lang="en-US" emma:confidence="0">
                  <emma:literal>A TB)</emma:literal>
                </emma:interpretation>
                <emma:interpretation id="interp147" emma:lang="en-US" emma:confidence="0">
                  <emma:literal>Artist)</emma:literal>
                </emma:interpretation>
                <emma:interpretation id="interp148" emma:lang="en-US" emma:confidence="0">
                  <emma:literal>ATB)</emma:literal>
                </emma:interpretation>
                <emma:interpretation id="interp149" emma:lang="en-US" emma:confidence="0">
                  <emma:literal>Atilt)</emma:literal>
                </emma:interpretation>
                <emma:interpretation id="interp150" emma:lang="en-US" emma:confidence="0">
                  <emma:literal>ATBD)</emma:literal>
                </emma:interpretation>
              </emma:one-of>
            </emma:emma>
          </inkml:annotationXML>
          <inkml:trace contextRef="#ctx0" brushRef="#br0" timeOffset="-121354.465">23797 13541 389 0,'0'0'3'0,"0"0"2"16,19 0 2-16,-3-4 0 15,4-4 1-15,9 6 0 16,7-5-1-16,5 1 0 16,4-4-8-16,7 4-28 15,12-7-49-15,-16-6-4 0</inkml:trace>
          <inkml:trace contextRef="#ctx0" brushRef="#br0" timeOffset="-121213.858">23952 13232 451 0,'0'0'2'15,"0"0"1"-15,0 0 2 16,-14 16 1-16,14-4 0 0,0 4 1 16,0 7 1-16,11 9 1 15,5 6-3-15,5 9-1 16,6 6-2-16,-1 7-3 0,3 9-10 15,-3-5-18-15,-20 7-58 16,20-1-3-16</inkml:trace>
          <inkml:trace contextRef="#ctx0" brushRef="#br0" timeOffset="-120791.958">24728 13103 356 0,'0'0'6'15,"0"0"3"-15,0 0 1 0,0 0 4 16,0 0 0-16,6 12 1 15,-2 11 1-15,-4 7 0 16,6 14-5-16,-2 15-2 0,-2 7-3 16,2 7-4-16,2 12-6 15,-2-8-14-15,-4 3-64 16,7-9-2-16</inkml:trace>
          <inkml:trace contextRef="#ctx0" brushRef="#br0" timeOffset="-120338.84">24805 13099 438 0,'0'0'2'16,"0"0"2"-16,0-16 1 15,0 16 0-15,26-12 1 16,-6 6 0-16,12 2 1 0,3 4 0 15,7 0-2-15,7 13-2 16,-5 3-1-16,-2 7-2 16,-3 2-1-16,-12 1-2 15,-11 6-2-15,-16-3-1 0,-4 0-2 16,-15 4 0-16,-11-5 1 16,1 4 1-16,1 0 1 15,-2-3 2-15,7 1 1 0,11-2 4 16,8-2 2-16,8 2 1 15,13-5 2-15,1 0 0 16,8-1 1-16,1-3 0 16,-2 10 0-16,-2-7 0 0,-7 5-2 15,0-1-1-15,-7-1-1 16,-2 1-1-16,-4-1-3 16,1 1 0-16,-4 3 0 15,0-7 0-15,0 4-5 16,-7-4 1-16,-2 4-2 0,-7-6-1 15,0-1-3-15,-11-13-9 16,4-6-45-16,4 0-22 16</inkml:trace>
          <inkml:trace contextRef="#ctx0" brushRef="#br0" timeOffset="-120104.461">25496 12641 488 0,'0'0'3'16,"0"0"1"-16,0 0 1 15,2 10 1-15,-2 6-1 0,3 15-5 16,4 8 0-16,-3 16 0 16,5 18 0-16,1 10 0 15,3 18 0-15,6 2 0 16,-6 21-44-16,6-17-46 15,1-8-2-15</inkml:trace>
          <inkml:trace contextRef="#ctx0" brushRef="#br0" timeOffset="-119057.557">25717 12695 462 0,'0'0'2'0,"0"0"0"0,16 0 1 16,-3 0 1-16,7 3 1 16,6 7 0-16,2 7 2 15,4 9 0-15,0 9-1 0,-5 16 0 16,-4 16-4-16,-7 17-2 15,-11 18 0-15,-7 14 0 16,-17 9 0-16,-15 13 0 16,-16-9-25-16,-31 2-61 15,3-6-6-15</inkml:trace>
          <inkml:trace contextRef="#ctx0" brushRef="#br0" timeOffset="-122432.61">22444 13945 307 0,'0'0'7'0,"0"0"5"15,0 0 1-15,0 0 3 0,-3 13 4 16,3-13 2-16,0 0 2 16,0 0 1-16,0 0-5 15,0 0-4-15,-11-8-3 16,11-14-3-16,0-10-4 0,0-12-6 15,7-11 0-15,0-16 0 16,9-6 0-16,-3-9 0 16,3-1 0-16,6-6 0 15,5 7 0-15,-2 11 0 0,4 5 0 16,0 17 0-16,-4 9 0 16,5 16 0-16,-5 12 0 15,1 8 0-15,-4 12 0 16,5 16 0-16,-5 11 0 15,0 18 0-15,-2 8 0 0,-3 17 0 16,-1 6 0-16,-7 4-18 16,7 2-44-16,-9 2-26 15,-5-6-3-15</inkml:trace>
          <inkml:trace contextRef="#ctx0" brushRef="#br0" timeOffset="-122229.505">22614 13604 416 0,'0'0'2'16,"0"0"2"-16,11-16 0 0,1 6 2 16,8 1 0-16,1 3-1 15,11-4 0-15,11 2-4 16,-1 0-10-16,3-18-58 15,4 19-14-15</inkml:trace>
          <inkml:trace contextRef="#ctx0" brushRef="#br0" timeOffset="-121995.125">23020 12918 417 0,'0'0'4'0,"0"0"2"0,0 0 2 16,-3 6 2-16,3-6 1 15,0 24 0-15,0 0 2 16,7 7-1-16,-4 5-3 16,6 15-2-16,1 7-4 0,3 12-5 15,0-1-17-15,-22 11-66 16,21-3-3-16</inkml:trace>
        </inkml:traceGroup>
        <inkml:traceGroup>
          <inkml:annotationXML>
            <emma:emma xmlns:emma="http://www.w3.org/2003/04/emma" version="1.0">
              <emma:interpretation id="{B779DA78-BF6E-4503-96C4-D3990B324B40}" emma:medium="tactile" emma:mode="ink">
                <msink:context xmlns:msink="http://schemas.microsoft.com/ink/2010/main" type="inkWord" rotatedBoundingBox="28053,18633 28478,18049 28851,18321 28426,18905">
                  <msink:destinationLink direction="with" ref="{40CACD99-9A66-4D04-9054-B95DDF17385E}"/>
                </msink:context>
              </emma:interpretation>
              <emma:one-of disjunction-type="recognition" id="oneOf31">
                <emma:interpretation id="interp151" emma:lang="en-US" emma:confidence="1">
                  <emma:literal>=</emma:literal>
                </emma:interpretation>
                <emma:interpretation id="interp152" emma:lang="en-US" emma:confidence="0">
                  <emma:literal>c</emma:literal>
                </emma:interpretation>
                <emma:interpretation id="interp153" emma:lang="en-US" emma:confidence="0">
                  <emma:literal>T</emma:literal>
                </emma:interpretation>
                <emma:interpretation id="interp154" emma:lang="en-US" emma:confidence="0">
                  <emma:literal>C</emma:literal>
                </emma:interpretation>
                <emma:interpretation id="interp155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-117666.909">26655 13363 453 0,'0'0'1'0,"0"0"0"0,7 0 2 16,9 0 0-16,7 0 0 16,9 4 1-16,7-8-2 15,14 1-3-15,2-7-9 0,14-12-50 16,-5 16-24-16</inkml:trace>
          <inkml:trace contextRef="#ctx0" brushRef="#br0" timeOffset="-117807.538">26664 13017 438 0,'0'0'3'0,"0"0"3"15,0 0 2-15,7-6 1 16,9-2 1-16,14 0 1 16,9-7-1-16,9 7 0 15,12-9-4-15,11 4-6 0,0-2-8 16,10 9-27-16,8-4-50 15,-13 3-5-15</inkml:trace>
        </inkml:traceGroup>
        <inkml:traceGroup>
          <inkml:annotationXML>
            <emma:emma xmlns:emma="http://www.w3.org/2003/04/emma" version="1.0">
              <emma:interpretation id="{FD4B7E3F-C5FB-4664-81BA-17D21EC86906}" emma:medium="tactile" emma:mode="ink">
                <msink:context xmlns:msink="http://schemas.microsoft.com/ink/2010/main" type="inkWord" rotatedBoundingBox="29764,17171 33639,17116 33666,19045 29792,19100">
                  <msink:destinationLink direction="with" ref="{D72C8A66-5DDE-48A7-91E3-350222AD42C4}"/>
                </msink:context>
              </emma:interpretation>
              <emma:one-of disjunction-type="recognition" id="oneOf32">
                <emma:interpretation id="interp156" emma:lang="en-US" emma:confidence="0">
                  <emma:literal>Act is's</emma:literal>
                </emma:interpretation>
                <emma:interpretation id="interp157" emma:lang="en-US" emma:confidence="0">
                  <emma:literal>Art is's</emma:literal>
                </emma:interpretation>
                <emma:interpretation id="interp158" emma:lang="en-US" emma:confidence="0">
                  <emma:literal>Artsy</emma:literal>
                </emma:interpretation>
                <emma:interpretation id="interp159" emma:lang="en-US" emma:confidence="0">
                  <emma:literal>Arts's</emma:literal>
                </emma:interpretation>
                <emma:interpretation id="interp160" emma:lang="en-US" emma:confidence="0">
                  <emma:literal>Akins',</emma:literal>
                </emma:interpretation>
              </emma:one-of>
            </emma:emma>
          </inkml:annotationXML>
          <inkml:trace contextRef="#ctx0" brushRef="#br0" timeOffset="-116073.104">28234 13444 391 0,'0'0'5'15,"0"0"2"-15,-3-16 1 0,3 4 1 16,0-15 1-16,0 1-1 15,0-15 1-15,3-14 0 16,4-6-4-16,9-9-2 16,3-8-2-16,6 0-1 0,5-4 0 15,6-2-1-15,1 11 1 16,2 8 0-16,0 11 1 16,-3 11 1-16,-1 12-1 15,-5 18 2-15,-2 10-1 0,-8 13 2 16,3 21-1-16,-7 18-1 15,0 11 0-15,-7 25-3 16,-2 3-3-16,2 15-7 16,-9-6-18-16,-9 10-57 15,9-9-3-15</inkml:trace>
          <inkml:trace contextRef="#ctx0" brushRef="#br0" timeOffset="-115869.982">28363 13077 422 0,'0'0'3'0,"0"0"2"16,20-6 3-16,1 3-3 16,9-4 2-16,9 4-2 15,12 0-4-15,1-9-19 16,-13 2-61-16,16-2-2 0</inkml:trace>
          <inkml:trace contextRef="#ctx0" brushRef="#br0" timeOffset="-115651.221">28759 12034 484 0,'0'0'2'15,"0"0"1"-15,0 9 0 16,3 11 1-16,7 6 1 0,3 9 0 16,7 13 0-16,1 13-5 15,6 9 0-15,5 14 0 16,3 3 0-16,4 12-12 16,-9-5-74-16,2-4-3 0</inkml:trace>
          <inkml:trace contextRef="#ctx0" brushRef="#br0" timeOffset="-115369.972">29632 12448 465 0,'0'0'2'0,"-16"0"1"16,0 0 1-16,-10 10 1 16,-6 3 0-16,-7 7 1 0,-5 8 1 15,-5 13-1-15,0 11-1 16,8 9-2-16,6 7-3 16,5 8 0-16,17 11 0 15,8-3-5-15,14 2-16 0,3-8-65 16,24-8-4-16</inkml:trace>
          <inkml:trace contextRef="#ctx0" brushRef="#br0" timeOffset="-115119.9659">29820 13107 435 0,'0'0'3'0,"0"0"0"16,6 0 1-16,16-8 0 15,5-1-2-15,7 0-4 16,12-11-12-16,12-18-62 0,15 15-4 15</inkml:trace>
          <inkml:trace contextRef="#ctx0" brushRef="#br0" timeOffset="-114853.352">30029 12641 487 0,'0'0'2'0,"0"0"1"0,-3 19 1 16,-4-6 0-16,3 18 2 16,4 6-1-16,0 14-5 15,0 10 0-15,4 13 0 16,12 10 0-16,-6-2 0 0,15 18-26 16,18-12-61-16,-17-9-3 15</inkml:trace>
          <inkml:trace contextRef="#ctx0" brushRef="#br0" timeOffset="-114135.586">30786 12519 404 0,'0'0'4'0,"0"0"3"16,7 13 2-16,-7-1 1 16,0 7 0-16,-7 9 1 0,4 13 0 15,-3 6 0-15,2 17-4 16,-6 7-3-16,4 13-4 16,6 6-6-16,0-4-9 15,4 2-38-15,-4 0-31 0,6-14-4 16</inkml:trace>
          <inkml:trace contextRef="#ctx0" brushRef="#br0" timeOffset="-113651.187">30763 12487 404 0,'0'0'3'0,"14"-4"1"16,2 2 3-16,3 2 0 16,3 0 2-16,1 0 0 15,3 6 1-15,-1 6 0 0,5 8-2 16,-14 5-3-16,-7-2-4 16,-5 5-2-16,-4 3-5 15,-7 0-2-15,-9-3-3 16,0 5-1-16,-16-4 0 0,9 0 2 15,3 3 1-15,4-1 3 16,7 2 3-16,9-3 4 16,9 1 3-16,7-2 2 15,20 4 1-15,-4-7 2 0,10 5-1 16,4-2 1-16,-5-1 0 16,-2 1 0-16,0-3 0 15,-11 6-1-15,-8-3-2 16,-4 0 1-16,-9 4-3 15,-7-5 1-15,0 10-1 0,-14-2-2 16,-2-1 0-16,-2 7-2 16,-2-4 0-16,3 3-2 15,-1-4-1-15,-12-5-5 0,2-10-6 16,-1-3-19-16,-4 2-46 16,-3-21-9-16</inkml:trace>
          <inkml:trace contextRef="#ctx0" brushRef="#br0" timeOffset="-113416.822">31298 11742 462 0,'0'0'3'0,"-12"0"1"16,12 0 2-16,0 0 0 15,0 16 1-15,0 3 0 16,9 17 1-16,7 11 0 0,7 19-8 16,3 6 0-16,3 22 0 15,-1 0 0-15,11-12-63 16,-7 24-25-16,-13-3-2 0</inkml:trace>
          <inkml:trace contextRef="#ctx0" brushRef="#br0" timeOffset="-113135.556">32094 12557 484 0,'0'0'1'0,"0"0"2"16,0 0 1-16,0 0 1 15,-23 16 1-15,1-4 2 16,-4 12-8-16,-13 8 0 16,-5 9 0-16,-11 11 0 0,0 16 0 15,3 8 0-15,8 10 0 16,12 11 0-16,11 4 0 16,5 0 0-16,30 9 0 15,43-11-90-15,12-18-2 0</inkml:trace>
        </inkml:traceGroup>
      </inkml:traceGroup>
    </inkml:traceGroup>
  </inkml:traceGroup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6:25.8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E965F4-48B6-4F92-A21E-165E15FAFE49}" emma:medium="tactile" emma:mode="ink">
          <msink:context xmlns:msink="http://schemas.microsoft.com/ink/2010/main" type="inkDrawing" rotatedBoundingBox="7875,10610 12263,10463 12269,10628 7881,10775" semanticType="underline" shapeName="Other">
            <msink:sourceLink direction="with" ref="{46FD3D3F-EC9C-4ED6-88EE-7B2D6E0A8BFC}"/>
          </msink:context>
        </emma:interpretation>
      </emma:emma>
    </inkml:annotationXML>
    <inkml:trace contextRef="#ctx0" brushRef="#br0">0 142 297 0,'0'0'5'15,"0"0"0"-15,16 4 3 0,4 2 4 16,15 0-1-16,7 4 2 16,19 2 1-16,27-2-1 15,15 6-3-15,16 0-1 16,23-4-3-16,22-2 0 0,19-3 1 16,21-5 0-16,15-2 0 15,16 0 1-15,9-12 1 16,11-1 0-16,-3-3-1 15,3-3 0-15,-5 0-2 16,-14 1-1-16,-17-4 0 0,-13 4-1 16,-29-1-1-16,-12 3 0 15,-30 3 0-15,-19 3-1 16,-29 0 0-16,-19 4-1 0,-20 6-1 16,-20-3-1-16,-11 3-4 15,-17 0-7-15,-13 13-23 16,13-13-52-16,-29 16 1 15</inkml:trace>
  </inkml:traceGroup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6:11.4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8177EF-3FF7-47D9-9C7F-5C5494D44369}" emma:medium="tactile" emma:mode="ink">
          <msink:context xmlns:msink="http://schemas.microsoft.com/ink/2010/main" type="inkDrawing" rotatedBoundingBox="28838,7047 32928,7245 32926,7296 28836,7098" semanticType="underline" shapeName="Other">
            <msink:sourceLink direction="with" ref="{282F289B-435C-47B6-885C-0969C42B9C8C}"/>
          </msink:context>
        </emma:interpretation>
      </emma:emma>
    </inkml:annotationXML>
    <inkml:trace contextRef="#ctx0" brushRef="#br0">27280 1697 281 0,'0'0'5'16,"0"0"4"-16,10-6 1 16,-10 6 2-16,22-4 1 0,5-2 1 15,-2 4 1-15,17-2 1 16,6 4-5-16,14 0-2 15,15 4-3-15,16-2-1 16,19 8-1-16,18-4 0 0,15 5-1 16,23 2 0-16,15-4 1 15,17 5 0-15,6-5 1 16,10-2 1-16,0 5-1 16,-3-2 0-16,-8-4 1 0,-10 0-2 15,-12 6 0-15,-19-4 0 16,-15-2-1-16,-21 0-2 15,-11 0 1-15,-18-2-1 16,-5 0 0-16,-14-1-1 0,-2 0 1 16,-4-3 0-16,-3 2-1 15,-11 3 1-15,-8-3-2 16,-1 6-3-16,-15-2-4 16,-3 6-18-16,-8 1-57 0,-25 3-1 15</inkml:trace>
  </inkml:traceGroup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6:33.2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6D18D1-8DAD-4D6C-B67B-1F1D79329034}" emma:medium="tactile" emma:mode="ink">
          <msink:context xmlns:msink="http://schemas.microsoft.com/ink/2010/main" type="inkDrawing" rotatedBoundingBox="32939,11730 33039,6717 33888,6734 33788,11746" semanticType="verticalRange" shapeName="Other">
            <msink:sourceLink direction="with" ref="{37BD47C4-119A-4140-8BF7-2A7C24891F58}"/>
            <msink:sourceLink direction="with" ref="{46FD3D3F-EC9C-4ED6-88EE-7B2D6E0A8BFC}"/>
            <msink:sourceLink direction="with" ref="{049FF42E-46AC-4300-B07F-553B00C311D7}"/>
            <msink:sourceLink direction="with" ref="{D96BF545-B950-42C4-A146-5906C671DD21}"/>
            <msink:sourceLink direction="with" ref="{1F87FD75-9A72-4387-BD90-6964616BBA9E}"/>
          </msink:context>
        </emma:interpretation>
      </emma:emma>
    </inkml:annotationXML>
    <inkml:trace contextRef="#ctx0" brushRef="#br0">12-1 278 0,'0'0'2'0,"6"-3"1"16,17 3 0-16,3 7 1 16,13 9-1-16,15 6 1 0,8 7-1 15,12 16 1-15,13 9-3 16,-4 21 0-16,4 8-1 16,-2 20 0-16,-12 6-1 15,-15 16 1-15,-6 4 1 16,-33 12 0-16,-19 10 1 15,-13-1 0-15,-25 4 1 0,-21 7-1 16,-15-1 1-16,-6 4 1 16,-21 7-1-16,12-4-1 15,-1-4-1-15,5 9-1 0,5-4 0 16,16 3 0-16,22-8-1 16,17 1 1-16,18-9-1 15,19 2 0-15,20-6 1 16,18-10 1-16,7-9 2 0,10-7 0 15,-2-10 1-15,-1-5 1 16,-5-5 1-16,-8-14 0 16,-15-10 1-16,-10-9 0 15,-13-7-1-15,-13-11 0 0,-11-6 1 16,-11-5-3-16,-11-12-1 16,-18-2-4-16,3-2-5 15,-7-9-11-15,-6 2-31 16,-6-7-28-16,2 3-4 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52.6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31307D-7591-4792-9A11-92B5354749CF}" emma:medium="tactile" emma:mode="ink">
          <msink:context xmlns:msink="http://schemas.microsoft.com/ink/2010/main" type="inkDrawing" rotatedBoundingBox="28121,10230 28131,12707 26218,12715 26207,10238" rotationAngle="1628056028" semanticType="enclosure"/>
        </emma:interpretation>
      </emma:emma>
    </inkml:annotationXML>
    <inkml:trace contextRef="#ctx0" brushRef="#br0">-2004-788 215 0,'0'0'6'0,"0"0"4"15,10-8 3-15,6 2 5 16,9 0 2-16,1-4 1 16,17 1 3-16,5 0-1 15,9-1-3-15,10 4-2 0,4 2-6 16,7 4-3-16,7 0-1 15,0 0-3-15,7 10-2 16,4 0 1-16,-2 5-2 16,2 4-1-16,-3 7 1 0,1-3-1 15,-7 13-1-15,-3-5 3 16,-1 8-3-16,-9 4 0 16,-6-3 0-16,-3 6 1 0,-8 3-1 15,-4-2 1-15,-9 1-1 16,-8 3 1-16,-8-2 0 15,-5 4 0-15,-3 3 1 16,-8-3 0-16,-8 6 0 16,-1-1 0-16,-3 0 0 0,0 3 1 15,-7 0-1-15,-2 0 1 16,-5-4-1-16,2 5 0 16,-1-11 0-16,-6 8 0 15,3-6-1-15,0 2 1 0,-4-4-1 16,1 1 0-16,-4-1 0 15,5-3 0-15,-5 0 0 16,-3 1 0-16,-3-5 0 16,3-2 1-16,-3-3-1 0,-3 2 1 15,-3-6 0-15,-1 0 0 16,-3 2 0-16,0-5 0 16,1-3 0-16,-4 2-1 0,4 2 0 15,-1-1-1-15,-4-7 1 16,6 0 0-16,-2-1-1 15,-4-2 1-15,5 1-1 16,6-4 1-16,-11 0-1 0,5-3 1 16,3 2 0-16,3 2-1 15,-3-3 0-15,5-1 1 16,-2-3-1-16,3 0 1 16,0-3-1-16,0 2 1 15,-1-6-1-15,-2 0 1 0,0-2-1 16,0-4 1-16,-3 0-1 15,-1 0 1-15,-3 0-1 16,4 0 0-16,0-4 1 16,-4-2-1-16,10 0 0 0,3 3 0 15,1-3-1-15,9 3 0 16,3-4-5-16,3-6-7 16,10 1-36-16,12-2-37 0,4-5-1 15</inkml:trace>
    <inkml:trace contextRef="#ctx0" brushRef="#br0" timeOffset="-937.517">-1863-782 277 0,'0'0'6'0,"0"0"4"0,0 0 4 15,0 0 3-15,-9-10 1 16,9 10 0-16,0 0 2 0,0 0 0 16,-12 0-6-16,5 6-5 15,3 15-2-15,4 1-3 16,0 10-2-16,0 12 0 16,0 15 0-16,0 5 1 0,0 13-2 15,7 9 1-15,-1 8 0 16,1 5-1-16,0 11 1 15,-7-1 1-15,5 2-1 0,-5 5 0 16,4-3 1-16,-1-3 0 16,-3-1 0-16,0-1-1 15,0-11 1-15,0-4 0 16,0-7 0-16,0-5 0 16,-3-10 0-16,3-7-1 15,0-13 0-15,0-12 1 0,3-1-2 16,1-12 0-16,-2-8-4 15,2-8-3-15,-4-10-15 16,17 16-61-16,-8-26-2 0</inkml:trace>
  </inkml:traceGroup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3:48.3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87FD75-9A72-4387-BD90-6964616BBA9E}" emma:medium="tactile" emma:mode="ink">
          <msink:context xmlns:msink="http://schemas.microsoft.com/ink/2010/main" type="writingRegion" rotatedBoundingBox="25869,9240 32001,8946 32114,11309 25982,11603">
            <msink:destinationLink direction="with" ref="{D26D18D1-8DAD-4D6C-B67B-1F1D79329034}"/>
            <msink:destinationLink direction="with" ref="{D7E91CB2-4183-4D56-B28B-71D15C8DE864}"/>
            <msink:destinationLink direction="with" ref="{D34B0761-8CC7-4F8E-828B-60FD8998BEA3}"/>
          </msink:context>
        </emma:interpretation>
      </emma:emma>
    </inkml:annotationXML>
    <inkml:traceGroup>
      <inkml:annotationXML>
        <emma:emma xmlns:emma="http://www.w3.org/2003/04/emma" version="1.0">
          <emma:interpretation id="{0C43FC66-DD6D-4A6C-AB51-AC4D3DCD8143}" emma:medium="tactile" emma:mode="ink">
            <msink:context xmlns:msink="http://schemas.microsoft.com/ink/2010/main" type="paragraph" rotatedBoundingBox="25869,9240 32001,8946 32114,11309 25982,11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5C69D7-357A-4A4E-A2EB-065260507C5F}" emma:medium="tactile" emma:mode="ink">
              <msink:context xmlns:msink="http://schemas.microsoft.com/ink/2010/main" type="line" rotatedBoundingBox="25869,9240 32001,8946 32114,11309 25982,11603"/>
            </emma:interpretation>
          </emma:emma>
        </inkml:annotationXML>
        <inkml:traceGroup>
          <inkml:annotationXML>
            <emma:emma xmlns:emma="http://www.w3.org/2003/04/emma" version="1.0">
              <emma:interpretation id="{06D5454D-199C-48EC-804C-3EE2825704BD}" emma:medium="tactile" emma:mode="ink">
                <msink:context xmlns:msink="http://schemas.microsoft.com/ink/2010/main" type="inkWord" rotatedBoundingBox="25869,9240 32001,8946 32114,11309 25982,11603"/>
              </emma:interpretation>
              <emma:one-of disjunction-type="recognition" id="oneOf0">
                <emma:interpretation id="interp0" emma:lang="en-US" emma:confidence="0">
                  <emma:literal>TABYD</emma:literal>
                </emma:interpretation>
                <emma:interpretation id="interp1" emma:lang="en-US" emma:confidence="0">
                  <emma:literal>TAB', D</emma:literal>
                </emma:interpretation>
                <emma:interpretation id="interp2" emma:lang="en-US" emma:confidence="0">
                  <emma:literal>TAB" D</emma:literal>
                </emma:interpretation>
                <emma:interpretation id="interp3" emma:lang="en-US" emma:confidence="0">
                  <emma:literal>TABYD)</emma:literal>
                </emma:interpretation>
                <emma:interpretation id="interp4" emma:lang="en-US" emma:confidence="0">
                  <emma:literal>TAB'. D</emma:literal>
                </emma:interpretation>
              </emma:one-of>
            </emma:emma>
          </inkml:annotationXML>
          <inkml:trace contextRef="#ctx0" brushRef="#br0">24367 5002 388 0,'0'0'7'0,"0"0"1"16,0 0 3-16,0 0 1 15,0 0 1-15,9 0 0 16,8 0 2-16,12 0-1 0,13-6-6 15,17 0-1-15,14-4-3 16,17-2-2-16,13-2-1 16,10-2-3-16,10-1-5 15,-8-5-12-15,5-6-51 16,-10 8-17-16</inkml:trace>
          <inkml:trace contextRef="#ctx0" brushRef="#br0" timeOffset="218.765">24986 4556 436 0,'0'0'4'0,"0"0"1"16,0 0 1-16,0 0 1 0,0 0 1 16,0 0 1-16,0 17 0 15,10 8 0-15,3 16-2 16,6 18-3-16,6 13 0 15,1 22-1-15,6 10-7 0,7 21-42 16,-7 10-40-16,-2 9-2 16</inkml:trace>
          <inkml:trace contextRef="#ctx0" brushRef="#br0" timeOffset="1218.769">26201 5889 360 0,'0'0'3'16,"0"-20"3"-16,-3-3 2 15,-1-5 2-15,-3-17 0 16,2-10 3-16,-2-9-1 15,-2-20 2-15,9-2-4 16,-4-14-1-16,4-3-4 0,13-9-1 16,10 3-1-16,2-4-2 15,10 9 0-15,8 6-1 16,1 14-1-16,2 18 1 16,2 13 0-16,-2 27 0 0,-9 26 0 15,6 21 0-15,-4 31 0 16,-1 20 0-16,-9 21-1 15,1 20-4-15,-14 10-10 0,7-8-45 16,-14 18-23-16</inkml:trace>
          <inkml:trace contextRef="#ctx0" brushRef="#br0" timeOffset="1421.919">26368 5384 391 0,'0'0'2'0,"-13"-15"2"0,7 5 1 16,0-2 1-16,-4-2 1 15,10-5 0-15,3-4 0 16,16 1 0-16,20 0-3 16,9-1-5-16,20 3-15 0,3 5-60 15,19-15-4-15</inkml:trace>
          <inkml:trace contextRef="#ctx0" brushRef="#br0" timeOffset="1625.028">27325 4623 416 0,'0'0'2'0,"0"0"2"15,-2 10 1-15,2 6 1 0,-4 12 1 16,4 12 1-16,0 11-1 15,-3 14 1-15,3 11-2 16,-4 8-5-16,4 2-9 16,7-2-43-16,6 6-32 15,-1-10-3-15</inkml:trace>
          <inkml:trace contextRef="#ctx0" brushRef="#br0" timeOffset="2078.172">27415 4611 378 0,'0'0'2'15,"-5"-13"5"-15,5 13-1 0,-4-23 2 16,4 7 1-16,13 4 0 16,6-1 1-16,6-1 0 15,7 14-3-15,11 0-2 0,-1 14-2 16,4 1-2-16,-12 15-1 15,-4 5-3-15,-11 6 0 16,-13 8-1-16,-6-2 0 16,-16 11-1-16,-9-6-1 15,-2-2 0-15,-5-3 0 16,6-6 1-16,4 0 1 0,5-9 1 16,17-5 1-16,4-5 2 15,19-3 1-15,5 0 3 16,11 1 0-16,-3-4 2 0,6 3-1 15,-3 5 0-15,-7-3-1 16,-6 5-1-16,-8 3 0 16,-7 6-2-16,-2 0 0 15,-9 4 0-15,-6 2-1 0,-4 5 1 16,-3-8-1-16,-1 3 1 16,2 2-1-16,-4-8 1 15,0 0 0-15,-4-13 0 16,-1 0 1-16,-6-8-3 0,-12-14-9 15,4-22-60-15,-6-1-10 16</inkml:trace>
          <inkml:trace contextRef="#ctx0" brushRef="#br0" timeOffset="2296.962">28060 3675 450 0,'0'0'1'0,"0"0"1"16,6 10 1-16,-3 10 1 15,4 9 0-15,2 16 1 16,5 16 0-16,2 19-1 0,7 14 0 16,-5 13-6-16,9 19-12 15,-1 6-67-15,-1 3-4 16</inkml:trace>
          <inkml:trace contextRef="#ctx0" brushRef="#br0" timeOffset="2609.432">29133 4645 390 0,'0'0'7'0,"-16"-2"3"16,0 2 2-16,-4 2 1 16,-5 12 2-16,-10 9-1 0,-1 9 1 15,-6 8 0-15,10 23-6 16,-7 3-4-16,10 11-2 15,0 9-2-15,20 11-5 16,2-2-9-16,19-4-30 0,15-4-44 16,17-9-2-16</inkml:trace>
          <inkml:trace contextRef="#ctx0" brushRef="#br0" timeOffset="3171.934">29978 4296 416 0,'0'0'3'0,"0"0"1"16,0-13 2-16,0 13 0 15,19 4 2-15,6 8 0 0,11 10 1 16,6 11 0-16,9 12-3 15,8 12-1-15,1 11-1 16,4 6 0-16,-5 16-2 16,-8 6 0-16,-12 3 0 0,-13 8-1 15,-17 2 0-15,-12 4 0 16,-29 4-2-16,-16-1-3 16,-26 9-5-16,-26-2-36 15,-16 5-42-15,-26 1 0 0</inkml:trace>
          <inkml:trace contextRef="#ctx0" brushRef="#br0" timeOffset="2859.434">29942 4381 432 0,'0'0'2'0,"0"0"3"16,0 14 1-16,0 6 0 0,0 12 2 15,6 12 0-15,4 18 1 16,3 14 0-16,-3 19-3 15,3 6-2-15,8 9-3 16,-7 5-5-16,5 8-11 16,-13-5-46-16,4-12-26 0,-4-13-2 15</inkml:trace>
        </inkml:traceGroup>
      </inkml:traceGroup>
    </inkml:traceGroup>
  </inkml:traceGroup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7:16.3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A18592-3C57-4530-8BBB-720E84123898}" emma:medium="tactile" emma:mode="ink">
          <msink:context xmlns:msink="http://schemas.microsoft.com/ink/2010/main" type="inkDrawing" rotatedBoundingBox="7547,12028 23380,11143 23583,14780 7751,15665" rotationAngle="1576151516" semanticType="enclosure">
            <msink:sourceLink direction="with" ref="{D96BF545-B950-42C4-A146-5906C671DD21}"/>
          </msink:context>
        </emma:interpretation>
      </emma:emma>
    </inkml:annotationXML>
    <inkml:trace contextRef="#ctx0" brushRef="#br0">6757 9735 325 0,'0'0'4'16,"-9"0"0"-16,9 0 2 0,-20 4 1 15,8-4 2-15,12 0 2 16,-23 3 2-16,14-3 2 16,9 0-3-16,0 0 1 15,6 3-1-15,16-3 0 0,7-3-2 16,13-4-1-16,10-2-1 15,9 2-1-15,7-3-2 16,6 4-2-16,10-4 0 16,3 4 0-16,3 0 0 0,0-1-1 15,6 1 1-15,2-4 0 16,-1 4-1-16,-1-4 1 16,1 3 1-16,-1-5-4 15,-2 2 0-15,-7-3 0 0,-4 4 0 16,2-4 0-16,-12 3 0 15,1-5 0-15,4-3 0 16,-7 6 0-16,7-7 0 16,-2 3 0-16,2 0 0 15,2 0 0-15,1-3 0 0,3 3 0 16,-1 1 0-16,4-3 0 16,0 2 0-16,-4-3 0 15,11 6 0-15,0-6 0 0,-4 0 0 16,-3 0 0-16,-2 1 0 15,-5 3 0-15,-9-1 0 16,-13 6 0-16,-17 0 0 16,-9 8 0-16,-9-2 0 0,-7 4 0 15,-16 0 0-15,0 0 0 16,0 0 0-16,0 0 0 16,0 0 0-16,0 0 0 15,-6 4 0-15,6-4-17 0,0 0-74 16,0 0-2-16</inkml:trace>
    <inkml:trace contextRef="#ctx0" brushRef="#br1" timeOffset="-202229.768">6223 6636 256 0,'0'0'6'0,"0"0"0"16,0 0 3-16,0 0-1 15,0 0 2-15,-10 6-1 16,4 7 0-16,-1 13 3 16,-2 9-5-16,-5 14-1 0,2 9-1 15,5 12-1-15,-2 13 2 16,2 8-1-16,1 13 0 16,6 10 0-16,0 5 0 0,0 3-2 15,-3 3 1-15,-1 4 0 16,4-4-1-16,-3 4-1 15,3-4 1-15,0-4-2 16,3-6 1-16,4 1-1 0,-1-6 0 16,8-1-1-16,-2-6 1 15,4-5-1-15,0-4 1 16,-3-4 0-16,3-6 0 16,-4-1-1-16,5-8 1 0,-4-9-1 15,0-5 1-15,-1-6-1 16,-1-10 0-16,1-8 0 15,2 0 0-15,-2-11 0 16,1-7 1-16,0-3-1 0,-3-4 1 16,2-3-1-16,-12-9 1 15,16 14 0-15,-16-14 0 16,13 12 0-16,-13-12 0 16,0 0 0-16,10 17-1 0,-10-17 1 15,0 0 0-15,13 14 0 16,-13-14 0-16,19 2 0 15,-6-2 1-15,3 0 0 16,3 0-1-16,8 4 1 0,-2-2-1 16,1 2 1-16,-1-1-1 15,8 0 0-15,3 1 0 16,-4 2-1-16,7 4 1 16,2-7 0-16,5 0 0 0,5 0 1 15,1 0-1-15,6-3 0 16,2 3 1-16,6-3 0 15,3 3-1-15,7-3 0 0,-3 0 1 16,8 0-1-16,3 4 0 16,-1-4 0-16,4 0 1 15,0 0-1-15,3 3 0 16,7-3 0-16,-3 0 1 16,9 0-1-16,0 0 0 0,3 0-1 15,4 0 1-15,6-3 0 16,6-4-1-16,-2 1 2 15,6 3-1-15,2-3 1 16,1-1 0-16,0-2 0 0,6 5 0 16,-9-2 0-16,3 0 0 15,-1 2 0-15,1 4-1 16,1 0-1-16,-5 0 1 16,3 0-1-16,-4 10 1 0,7-4-1 15,2 1 0-15,-2 2 1 16,9-5-1-16,-2 2 0 15,4-6 0-15,6 0 1 16,0 0-1-16,3-6 0 0,5-1 0 16,-5-2 1-16,1-1-1 15,2-2 1-15,4 2-1 16,-4-3 0-16,4-5 0 0,1 2 0 16,-1 4 1-16,-1-1-1 15,1 1 0-15,0 2 0 16,-4 1 0-16,-3-1 1 15,8 6-1-15,-8-2 0 16,7 0 0-16,-4 0 0 0,2-1 1 16,-5-2-1-16,3 2 0 15,-9-3 0-15,0 4 0 16,1-4 1-16,-5 7-1 16,-6-3 0-16,1 6 0 0,3-4 1 15,-1 1-1-15,0 3 0 16,8 0 1-16,2-3-1 15,0-1 0-15,7 2 1 16,0-2-1-16,2 1 1 0,8-3 0 16,-4-1 0-16,3 1-1 15,4-1 1-15,-5 1 0 16,12 0 0-16,-1-4 0 0,0 4 0 16,-4-1-1-16,2-1 1 15,-2 0 0-15,-2-2-1 16,-3 6 1-16,-7-5-1 15,-4 6 1-15,-7-4 0 0,-5 5-1 16,1 2 1-16,-17-4 0 16,-7 4 0-16,-11 0 1 15,-4 0-1-15,-11 0 0 16,-8-2 1-16,-9 2-2 16,-5-4 0-16,0 4 0 0,-9-4 0 15,-2 2 0-15,-5 2 0 16,0-7 0-16,-7 7 0 15,-2-3 0-15,-7 0 0 16,-4-4 0-16,-3-2 0 0,0-1 0 16,-5-2 0-16,1-5 0 15,-2-1 0-15,6-5 0 16,-3-3 0-16,1 0 0 0,-2-8 0 16,-1 0 0-16,-2-1 0 15,-2-3 0-15,-7-11 0 16,-11-2 0-16,-5-6 0 15,0-12 0-15,-2-1 0 0,-12-16 0 16,2-4 0-16,3-12 0 16,-2-8 0-16,6-9 0 15,-2 0 0-15,3 0 0 0,8-2 0 16,-4 4 0-16,0 5 0 16,0 3 0-16,7 6 0 15,-5 4 0-15,5 0 0 16,0 5 0-16,9 4 0 15,0-4 0-15,0 8 0 0,3 6 0 16,1 0 0-16,1 3 0 16,2 11 0-16,-7 3 0 15,-6 9 0-15,-4 5 0 16,-6 8 0-16,-2 3 0 0,-14 8 0 16,-7 4 0-16,-9 8 0 15,-7 1 0-15,-10 1 0 16,-5 4 0-16,-8 3 0 15,-8-1 0-15,-12 4 0 0,-1-4 0 16,-17 4 0-16,-6-2 0 16,-9 2 0-16,-11-1 0 15,-14 5 0-15,-5-6 0 16,-13 6 0-16,-5-4 0 0,-11 2 0 16,-7-2 0-16,-6-2 0 15,-6 6 0-15,-6-4 0 16,-8 2 0-16,-2 1 0 15,-4 3 0-15,-7 0 0 16,2-3-2-16,-12 3 2 0,3 0-1 16,-3 3 1-16,-6-3-1 15,2 0 0-15,-2 0 0 16,-5-3 0-16,-1 3 0 0,0 0 0 16,1 0 1-16,-5 0-1 15,2 0 1-15,-1 0 0 16,0 3 0-16,4 0-1 15,-1 3 1-15,0 0 0 0,-6 2 0 16,4-2-1-16,1 0 1 16,5 4-1-16,-6 7 0 15,5-7 0-15,3 0 0 0,-2 2-1 16,6 4 1-16,0-1-1 16,0 4 1-16,-3-3 0 15,3 10 0-15,6-3 0 16,-6 3 0-16,7-4 1 0,2 0-1 15,8 2 0-15,1-6 1 16,8 3 0-16,6-3-1 16,11-2 1-16,-1-3 0 15,13 0 0-15,3 3 0 16,2 0 0-16,9 1 0 0,1-1 0 16,7 2 0-16,4 1 0 15,4 1 1-15,4-1 0 16,8 1 0-16,6-2 0 15,3-1 0-15,3 3 1 0,8-5-1 16,5 1 1-16,7 0-2 16,10-3 1-16,2-1 0 15,8 1 0-15,8-3 0 16,11 2 0-16,6-4 0 0,10-2 0 16,6 1 0-16,3-4-1 15,10 3 1-15,6 1-1 16,2-1-1-16,4 0-4 15,1 0-8-15,16-6-50 0,-26 10-22 16</inkml:trace>
  </inkml:traceGroup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7:52.9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0-1 490 0,'0'0'0'16,"0"0"0"-16,3 0 0 15,13 0-1-15,10 0-2 16,7 0-5-16,20 0-20 16,29 0-56-16,1 0 0 15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7:54.1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228179-9DA8-4E22-BF34-9E3C80E13F30}" emma:medium="tactile" emma:mode="ink">
          <msink:context xmlns:msink="http://schemas.microsoft.com/ink/2010/main" type="inkDrawing" rotatedBoundingBox="23203,18174 27978,17844 27983,17929 23209,18259" semanticType="underline" shapeName="Other">
            <msink:sourceLink direction="with" ref="{0E2C9CA1-EED8-4B3E-8AF7-B4BC1A80DB56}"/>
          </msink:context>
        </emma:interpretation>
      </emma:emma>
    </inkml:annotationXML>
    <inkml:trace contextRef="#ctx0" brushRef="#br0">20 354 287 0,'0'0'6'16,"0"0"5"-16,0 0 2 15,-9 3 2-15,9-3 1 0,0 0 1 16,-13 3 3-16,13-3-1 16,0 0-5-16,0 0-4 15,0 0-3-15,22-9-2 16,4 6-1-16,10-1-1 0,-1-2-2 16,20 6 0-16,6 0 0 15,6 0-1-15,14 0 0 16,-1 3 1-16,11-3 0 15,-1 0 0-15,4 0 0 0,-1 0 1 16,-2-6 0-16,-4-4 0 16,-7 0 0-16,-3 4-1 15,-2-4 0-15,-4 4 0 16,-2 0 0-16,2-1-1 0,1 3 0 16,3 2 1-16,-2 2-1 15,1-3 1-15,6-2 0 16,-2 3-1-16,-4-2 1 15,1 2 0-15,1-2 0 0,-7 0 1 16,-5 2-1-16,0 2 0 16,-2-4 0-16,2-2 1 15,1 2-1-15,6 1 0 16,-2-3 1-16,7 3-1 16,0-3 1-16,6 0-1 0,-9 6 1 15,-2-7-1-15,-4 4 1 16,-8 0-1-16,-1 3 1 15,-3-7-1-15,0 4 1 16,3 0 0-16,-3-1-1 0,9-4 0 16,0 0 0-16,3-1 0 15,4-1-1-15,3-4 0 16,1 8 0-16,-4-6 0 0,0 5 0 16,-4-2 0-16,-3 6 1 15,-2-3 0-15,-4 2 1 16,-6-2-1-16,-1 3 1 15,4-4-2-15,-7-2 0 0,0 2 0 16,-2-2 0-16,-2 3 0 16,-8 2 0-16,-1-2 0 15,-9 2 0-15,-6 1 0 16,-8 3 0-16,-12 0 0 16,16 0 0-16,-16 0 0 0,0 0 0 15,13 0 0-15,-13 0 0 16,0 0 0-16,0 0 0 15,21 0-31-15,-21 0-56 0,0-16-3 16</inkml:trace>
  </inkml:traceGroup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8:24.9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65906A-5EEE-4130-BCC3-CC8F9298FDF3}" emma:medium="tactile" emma:mode="ink">
          <msink:context xmlns:msink="http://schemas.microsoft.com/ink/2010/main" type="inkDrawing" rotatedBoundingBox="2741,7782 3362,15391 317,15640 -303,8031" semanticType="verticalRange" shapeName="Other">
            <msink:sourceLink direction="with" ref="{FE9C44E4-CB5B-4BF6-A866-C77356A2AFD0}"/>
          </msink:context>
        </emma:interpretation>
      </emma:emma>
    </inkml:annotationXML>
    <inkml:trace contextRef="#ctx0" brushRef="#br0">484 7426 325 0,'0'0'2'15,"0"0"-1"-15,0 0 2 0,0 0 0 16,14 12 2-16,2-2 0 16,9-4 1-16,14 4 1 15,12 2-1-15,18-2 2 16,14-1-2-16,17-2 0 0,17-5 0 16,12-2 0-16,15 0 0 15,8 4 0-15,9-8 0 16,6 4 0-16,-6-6 1 15,-3 0-1-15,0-4 0 16,-6-2 0-16,-10-4-1 0,-7 0 0 16,-13-4 1-16,-3-3-2 15,-15-3 1-15,-8 8 1 16,-15-4-1-16,-13 0-1 16,-10 2 1-16,-17 1-1 0,-9-11 0 15,-12 2 0-15,-14-4-1 16,-6-7 0-16,-10-9-1 15,-6-16 0-15,-6-7-2 0,-4-8 0 16,3-12 0-16,0-16 0 16,5-4 0-16,-1-14 0 15,3-4 0-15,2-12 0 16,5-8 0-16,-2-1 0 0,9-4 0 16,-1 0 0-16,-1 0 0 15,4 4 0-15,0 5 0 16,-3 6 0-16,3 4 0 15,-4 10 0-15,-1 10 0 16,-6-4 0-16,-1 9 0 0,-4-5 0 16,0-1 0-16,3-3 0 15,3-6 0-15,1-10 0 16,2 0 0-16,4-6 0 16,3-3 0-16,0-7 0 0,6 3 0 15,0-3 0-15,1 0 0 16,-4 3 0-16,-3 4 0 15,0-3 0-15,0 2 0 0,-5 4 0 16,-6 0 0-16,-1 3 0 16,1-1 0-16,-1 0 0 15,-1 0 0-15,3-1 0 16,1 3 0-16,2 2 0 0,0 10 0 16,1 3 0-16,-4 15 0 15,1 11 0-15,-5 10 0 16,2 15 0-16,-8 13 0 15,8 13 0-15,-8 6 0 0,1 8 0 16,-1 5 0-16,4 7 0 16,0 5 0-16,0 2 0 15,0 2 0-15,4 7 0 16,-4 0 0-16,9 3 0 16,7 0 0-16,-20 3 0 0,20-3 0 15,-16 9 0-15,16-9 0 16,-12 7 0-16,12-7 0 15,-20 3 0-15,8 1 0 0,-2-2 0 16,-4 6 0-16,-8-2 0 16,-6 6 0-16,-7 3 0 15,-9 3 0-15,-11 1 0 16,-8 3 0-16,-18-6 0 0,-4 1 0 16,-15-5 0-16,-6-9 0 15,-9-6 0-15,-3 0 0 16,-4-13 0-16,4 0 0 15,10 0 0-15,-1 0 0 0,19 1 0 16,4 5 0-16,6-2 0 16,10 10 0-16,10 2 0 15,-5 0 0-15,2 0 0 16,3 0 0-16,-7 0 0 16,0-6 0-16,-9-4 0 0,6 1 0 15,3-5 0-15,-4 2 0 16,10-1 0-16,5 0 0 15,15 4 0-15,6 3 0 0,13 2 0 16,13 4 0-16,13 0-9 16,9-9-78-16,18 15-2 15</inkml:trace>
  </inkml:traceGroup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8:25.9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9C44E4-CB5B-4BF6-A866-C77356A2AFD0}" emma:medium="tactile" emma:mode="ink">
          <msink:context xmlns:msink="http://schemas.microsoft.com/ink/2010/main" type="writingRegion" rotatedBoundingBox="165,14497 859,9676 2446,9904 1752,14725">
            <msink:destinationLink direction="with" ref="{6B65906A-5EEE-4130-BCC3-CC8F9298FDF3}"/>
          </msink:context>
        </emma:interpretation>
      </emma:emma>
    </inkml:annotationXML>
    <inkml:traceGroup>
      <inkml:annotationXML>
        <emma:emma xmlns:emma="http://www.w3.org/2003/04/emma" version="1.0">
          <emma:interpretation id="{5EC4BE23-F223-4791-80F6-622DF1FA389F}" emma:medium="tactile" emma:mode="ink">
            <msink:context xmlns:msink="http://schemas.microsoft.com/ink/2010/main" type="paragraph" rotatedBoundingBox="165,14497 859,9676 2446,9904 1752,14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C1B196-DC58-4D17-8E2B-DF286E6E286C}" emma:medium="tactile" emma:mode="ink">
              <msink:context xmlns:msink="http://schemas.microsoft.com/ink/2010/main" type="line" rotatedBoundingBox="165,14497 859,9676 2446,9904 1752,14725"/>
            </emma:interpretation>
          </emma:emma>
        </inkml:annotationXML>
        <inkml:traceGroup>
          <inkml:annotationXML>
            <emma:emma xmlns:emma="http://www.w3.org/2003/04/emma" version="1.0">
              <emma:interpretation id="{00226098-850A-48B1-8290-9F87024F3DEA}" emma:medium="tactile" emma:mode="ink">
                <msink:context xmlns:msink="http://schemas.microsoft.com/ink/2010/main" type="inkWord" rotatedBoundingBox="165,14497 859,9676 2446,9904 1752,14725"/>
              </emma:interpretation>
              <emma:one-of disjunction-type="recognition" id="oneOf0">
                <emma:interpretation id="interp0" emma:lang="en-US" emma:confidence="0">
                  <emma:literal>FBIA</emma:literal>
                </emma:interpretation>
                <emma:interpretation id="interp1" emma:lang="en-US" emma:confidence="0">
                  <emma:literal>ABF A</emma:literal>
                </emma:interpretation>
                <emma:interpretation id="interp2" emma:lang="en-US" emma:confidence="0">
                  <emma:literal>FBI A</emma:literal>
                </emma:interpretation>
                <emma:interpretation id="interp3" emma:lang="en-US" emma:confidence="0">
                  <emma:literal>EBIA</emma:literal>
                </emma:interpretation>
                <emma:interpretation id="interp4" emma:lang="en-US" emma:confidence="0">
                  <emma:literal>FB I A</emma:literal>
                </emma:interpretation>
              </emma:one-of>
            </emma:emma>
          </inkml:annotationXML>
          <inkml:trace contextRef="#ctx0" brushRef="#br0">863 607 408 0,'0'0'5'0,"-5"0"0"15,-11 0 2-15,-4 0-1 16,-8-4 2-16,-8-6 0 16,-10-6 0-16,-5-13-1 0,-4 2-4 15,-9-10-1-15,-3-5-1 16,-4-4 0-16,0-1-1 15,2 2 0-15,2 4 0 16,10 5 2-16,2 5-2 16,12 4 1-16,15 12 0 0,14-1 0 15,14 4 1-15,10 2 0 16,16 0 0-16,12-1-1 16,14 3 2-16,10-6-1 15,9 4 0-15,5-2-3 0,11-1-5 16,-2-6-16-16,-11 9-61 15,9 1-1-15</inkml:trace>
          <inkml:trace contextRef="#ctx0" brushRef="#br0" timeOffset="1109.404">-498 7 345 0,'0'0'8'16,"0"0"2"-16,-16 0 4 16,16 0 2-16,-21 0 1 15,21 0 0-15,-18-7 1 0,18 7 0 16,-7-13-7-16,7 13-4 16,0-20-1-16,0 20-3 15,16-19 0-15,-3 13-2 16,0 2 0-16,0-2 1 0,-13 6-1 15,23-4 0-15,-23 4 0 16,9-2 1-16,-9 2 0 16,0 0 0-16,0 0 0 15,0 0 1-15,0 0-3 0,0 0 0 16,-9 0 0-16,9 0 0 16,0 0 0-16,0 0 0 15,0 0 0-15,0 0 0 16,0 0 0-16,0 0 0 0,0-17 0 15,0 2 0-15,5-7 0 16,2-10 0-16,2-9 0 16,-2 1 0-16,6-8 0 15,-6 5 0-15,2 6 0 0,-6 8 0 16,1 3 0-16,-1 13 0 16,-3 13 0-16,0 0 0 15,0 13 0-15,-3 6 0 0,-1 13 0 16,1 7 0-16,-1 6 0 15,-1 12 0-15,5 8 0 16,0-4 0-16,0 6 0 16,0 1 0-16,0-7 0 15,0-7 0-15,0-12 0 0,0-10 0 16,0-15 0-16,0-17 0 16,0 0 0-16,-4-21 0 15,4-17 0-15,0-6 0 16,0-15 0-16,0-11 0 0,0-7 0 15,4-3 0-15,-1-7 0 16,-1 10 0-16,2 3 0 16,-1 11 0-16,-3 10 0 15,4 18 0-15,-4 10 0 0,0 11 0 16,0 14 0-16,0 0 0 16,0 14 0-16,0-5 0 15,0 7-8-15,0-16-29 0,0 0-50 16,26 0-3-16</inkml:trace>
          <inkml:trace contextRef="#ctx0" brushRef="#br0" timeOffset="187.527">464 408 385 0,'0'0'5'15,"0"0"3"-15,-5-12 1 16,-2-8 1-16,7-9 1 16,-4-17 0-16,1-4 0 0,3-19-1 15,0-1-11-15,0-10-30 16,10 6-49-16,-4 0-2 16</inkml:trace>
          <inkml:trace contextRef="#ctx0" brushRef="#br0" timeOffset="2078.174">20-1130 376 0,'0'0'7'0,"-10"-4"0"0,10 4 2 16,-19-27 1-16,12 6 1 16,0-4 0-16,5-11-1 15,2-7 1-15,13 3-5 16,6-2-3-16,10-1-2 0,4 9-2 16,5 5 0-16,0 10-1 15,1 5 0-15,2 14 1 16,2 4-1-16,-8 9 2 15,1 6-1-15,-7 3 1 0,-4-6 1 16,2 4 1-16,-11-10-1 16,3-8 1-16,1-2-1 15,-4-10 0-15,3-8 0 16,6-8 1-16,-2-2-1 0,6-5-1 16,-1 3 1-16,5 2-1 15,3 0 0-15,-1 5 0 16,-3 7 0-16,4 7 0 15,3 6 0-15,-7 3 1 0,3 6 1 16,-3 13 0-16,-6 0 2 16,0 7 0-16,-10 1 1 15,-3 7 0-15,-7-2 0 16,-6 0-2-16,-2-7-5 0,-12-13-12 16,-5-2-68-16,-7-10-5 15</inkml:trace>
          <inkml:trace contextRef="#ctx0" brushRef="#br0" timeOffset="1640.667">32-1211 363 0,'0'0'9'16,"0"0"2"-16,-12 4 1 16,12-4 0-16,0 0 2 15,0 0-1-15,0 0 1 0,0 0 0 16,16 9-6-16,13-6-3 16,16 6-2-16,13 1 0 15,10 3-1-15,13-1-1 0,2 9-3 16,4-5-4-16,0 6-11 15,-7-8-32-15,-9-5-35 16,-13-3-3-16</inkml:trace>
          <inkml:trace contextRef="#ctx0" brushRef="#br0" timeOffset="2250.043">555-1894 479 0,'0'0'3'0,"0"-13"2"0,0 1-1 16,0-14 1-16,0-11 1 15,-4-10-1-15,4-12-1 16,0-8-4-16,-3-16-15 15,3 3-70-15,0 2-2 0</inkml:trace>
          <inkml:trace contextRef="#ctx0" brushRef="#br0" timeOffset="2437.546">69-2387 467 0,'0'0'3'16,"0"0"2"-16,9 6 2 15,4-2 0-15,13 0 1 16,13-4 1-16,14 0-4 0,16 0-5 16,18 0 0-16,16 6 0 15,10-2-5-15,13 2-82 16,9 19-3-16</inkml:trace>
          <inkml:trace contextRef="#ctx0" brushRef="#br0" timeOffset="3406.339">670-2345 265 0,'0'0'5'15,"0"0"4"-15,0 0 2 16,-16-22 4-16,14 8 1 0,-5-1 1 16,4-10 2-16,-1-7 2 15,4-11-3-15,0 2-4 16,7-10-1-16,-4-2-4 16,3 0-2-16,-2 2-1 0,2 5 0 15,-6 11-2-15,4 3 0 16,-4 13-1-16,0 3-2 15,0 16 1-15,0-14-2 16,0 14-4-16,0 0-12 0,-7-16-66 16,7 16 1-16</inkml:trace>
          <inkml:trace contextRef="#ctx0" brushRef="#br0" timeOffset="3968.832">922-3532 355 0,'0'0'7'0,"0"0"2"15,0 0 1-15,0 0 2 0,-9 0 1 16,-2 0 1-16,-5 0 1 15,-7 0 0-15,-5 0-5 16,-11 0-2-16,1 4-1 0,-13-2-1 16,-11-2-2-16,-5-2-1 15,-8-14-1-15,-6-5-1 16,-2-11 0-16,-4-3-1 16,7-6-1-16,2-6 0 0,14 0 0 15,11 2 0-15,12 2 1 16,18 3 0-16,11 4 0 15,12 5 0-15,16-3 0 16,12 10 1-16,15 2 0 16,15 6 0-16,9-1 0 0,13 8 0 15,14 9 0-15,12 0-2 16,-3 0-2-16,4 6-6 16,-7 0-21-16,-23 10-55 15,6 0 0-15</inkml:trace>
          <inkml:trace contextRef="#ctx0" brushRef="#br0" timeOffset="4140.719">455-3706 423 0,'0'0'4'0,"0"0"2"15,-10-6 2-15,10-14 0 0,0-12 0 16,0-16 1-16,14-23 0 15,4-18-3-15,8-30-20 16,10-6-66-16,12-7-4 16</inkml:trace>
        </inkml:traceGroup>
      </inkml:traceGroup>
    </inkml:traceGroup>
  </inkml:traceGroup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9:08.0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CACD99-9A66-4D04-9054-B95DDF17385E}" emma:medium="tactile" emma:mode="ink">
          <msink:context xmlns:msink="http://schemas.microsoft.com/ink/2010/main" type="inkDrawing" rotatedBoundingBox="21378,19995 28280,19243 28319,19605 21417,20356" semanticType="underline" shapeName="Other">
            <msink:sourceLink direction="with" ref="{B398CD69-D057-4A4D-B07D-1218228341CD}"/>
            <msink:sourceLink direction="with" ref="{0DF54FCD-DD37-4B02-AC7C-C05533B81592}"/>
            <msink:sourceLink direction="with" ref="{F97BE259-4DC6-4778-BD39-37460BF87F8D}"/>
            <msink:sourceLink direction="with" ref="{B779DA78-BF6E-4503-96C4-D3990B324B40}"/>
          </msink:context>
        </emma:interpretation>
      </emma:emma>
    </inkml:annotationXML>
    <inkml:trace contextRef="#ctx0" brushRef="#br0">6891-6 104 0,'0'0'16'0,"0"0"7"15,0 0 7-15,0 0 3 16,0 0 3-16,0 0 1 0,0 0 0 16,-20 0 0-16,20 0-11 15,-19 15-9-15,10-5-6 16,-7-1-3-16,0 1-3 0,-10 0-3 16,3 2-1-16,-6-1 1 15,-1-1 0-15,-4 0 2 16,-1-4 0-16,-8-4 1 15,8 5-1-15,-1-4 1 16,-2 1 0-16,2-4-1 0,1 3-1 16,-4 0-1-16,7 0 0 15,-7 4-2-15,1-4 1 16,3 3-1-16,-4 0 0 16,-3 3 1-16,3 1-1 15,-4-4 0-15,-1 2 1 0,-4 0 0 16,0 2 0-16,-1 1 0 15,-3-1 0-15,-3 0-1 16,-5 2 1-16,5 1-1 0,-9 5-1 16,-1 1-1-16,1 1 0 15,-4-1 0-15,-3 1 1 16,4 2 0-16,-9-2-1 16,5 2 1-16,2-10 1 0,-2 8 0 15,0-3 1-15,0-5-1 16,2 4 0-16,0 0 0 15,-9 0 1-15,4 3-1 16,-4-3 1-16,1 1-1 16,-4 1 0-16,-2 3 0 0,-4-5 1 15,3-1-1-15,0-5 0 16,4-1 0-16,2-3 0 16,1-2 1-16,3-4-1 15,3-4 0-15,-3 4 0 0,-1 0 0 16,-1 0 0-16,-5 7 0 15,-3 0 1-15,-6 9-1 16,-1-4 0-16,-2 4 0 0,-1 1 1 16,7-3-1-16,4-2 1 15,-1-9 0-15,6 3-1 16,4-6 1-16,1-3 0 16,-1-7 0-16,-4-6-1 15,-2 4 1-15,-1-8-1 0,-3 3 1 16,-6 5-1-16,-6 2 0 15,-1 7 0-15,-6 3 0 16,-11 0 1-16,5 13 0 16,-1-3 1-16,-2 9 0 0,-5-5-1 15,11-2 1-15,3-6 0 16,4 2-1-16,5-12 0 16,7 4 0-16,7-4-1 15,6-6 1-15,3 4 0 0,7-1 0 16,2 4 0-16,10 0 0 15,10 3 0-15,10 0-1 16,2 0-1-16,14 0-4 16,16 0-7-16,0 0-22 15,0 13-52-15,36-13 0 0</inkml:trace>
  </inkml:traceGroup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9:09.1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72C8A66-5DDE-48A7-91E3-350222AD42C4}" emma:medium="tactile" emma:mode="ink">
          <msink:context xmlns:msink="http://schemas.microsoft.com/ink/2010/main" type="inkDrawing" rotatedBoundingBox="28447,17344 34560,16077 35201,19168 29087,20435" hotPoints="34849,17975 31887,19844 28631,18554 31593,16684" semanticType="enclosure" shapeName="Ellipse">
            <msink:sourceLink direction="with" ref="{FD4B7E3F-C5FB-4664-81BA-17D21EC86906}"/>
          </msink:context>
        </emma:interpretation>
      </emma:emma>
    </inkml:annotationXML>
    <inkml:trace contextRef="#ctx0" brushRef="#br0">0 0 360 0,'0'0'3'15,"0"0"3"-15,0 0 1 0,13 6 3 16,-1 0-1-16,8-3 0 16,-1 0 1-16,13 4 0 15,5-1-2-15,4 4-2 16,5 0-4-16,5 2 1 0,4 1-1 15,6-3 0-15,4 4-1 16,2-5 1-16,10 0 1 16,6 4-1-16,2-7 1 15,2 0 0-15,3-6 0 16,0 7 0-16,1-4 0 0,1 1-1 16,-7-1 0-16,-8-3 0 15,4 0-1-15,-5 3 0 16,5-6 0-16,-6-4-1 15,-2 1 1-15,5 0-1 0,-7-4 1 16,10 4 0-16,-5-1 0 16,6-2 0-16,-9 4 0 15,5 1 0-15,-1 0 0 0,3-4 1 16,7 6-1-16,-2 0-1 16,-2-6 1-16,1 8-1 15,6-4 1-15,-6 4-1 16,6 0 2-16,-3 0-1 15,0 0 2-15,-6 0-1 16,-7 4 1-16,3-4 0 0,4 0-1 16,-8 0 1-16,1 0-3 15,4-4 0-15,-16 1 0 16,5 0 0-16,-3 0 0 0,-12 0 0 16,-6 3 0-16,-5 0 0 15,-18 0 0-15,-4 0 0 16,-3 0 0-16,-16 0 0 15,0 0 0-15,20 0 0 0,-20 0 0 16,0 0 0-16,0 0 0 16,9-9-12-16,-9 9-36 15,0-13-41-15,0 13-1 16</inkml:trace>
    <inkml:trace contextRef="#ctx0" brushRef="#br1" timeOffset="121657.007">5026-2043 305 0,'0'0'1'0,"-5"-17"1"0,5 17 0 15,-7-18 1-15,0-2 0 16,1 1 2-16,3-3 0 16,-10-3 1-16,-3 9 1 0,-7-7 0 15,-9-1 2-15,-10 5 1 16,-6-2 0-16,-7 1 0 15,-10 4-1-15,-15-3-2 16,2-1-1-16,-5-2-2 0,-11 6-2 16,5-3-1-16,-21 2 2 15,-10 5-1-15,1-2 1 16,-10 6 0-16,1 1 0 16,-14 4 2-16,0 3 0 15,0-3-2-15,6 6 0 0,1 3 0 16,-3 4-1-16,5 2 0 15,-2-2 1-15,1 6-2 16,-13-3 1-16,0 9 1 16,-4 1-1-16,-5 6 1 0,5 0 1 15,-1 0-1-15,1 9 1 16,10 1-1-16,2 3 0 16,13 2 0-16,8 5-1 0,1-1 0 15,4 2-1-15,8 9-1 16,-5 1 1-16,2 9 0 15,7 1 0-15,-7 7 0 16,5 6 0-16,4 1 0 16,2 6 1-16,10 2 0 0,16-4-1 15,7-2 0-15,9 0 0 16,16-1 0-16,4 2-1 16,12-5 0-16,7-1 0 15,7 5 1-15,2-2-1 0,7 4 1 16,0-6-1-16,3 2 1 15,10-2 0-15,6-4 0 16,13 0-1-16,17-8 0 0,12-9-1 16,10-3 1-16,19-3 0 15,4-13 0-15,9-4 0 16,10-4 0-16,-3-3 1 16,2-5-1-16,3-4 2 0,2-4-2 15,-4-2 0-15,6 0 0 16,3 0 0-16,4 1 0 15,7-1 0-15,11 0 0 16,-2 4 0-16,-1-5-2 16,5 4 0-16,6 1 1 0,-5-10 1 15,-5-4 0-15,7 1 0 16,-8-5 0-16,-9 2 0 16,13-2 1-16,0-8-1 15,0-3 1-15,4-7 0 0,-5-8 1 16,1 3-2-16,4-8 0 15,0-3 0-15,-9-5 0 16,-4 0 0-16,-4-2 0 16,-12 0 0-16,-5-2 0 15,-2 0 0-15,-13-1 0 0,3-7 0 16,-13-1 0-16,4-7 0 16,-7 1 0-16,-7-9 0 15,-6-2 0-15,-5-5 0 16,2 2 0-16,-14 0 0 0,-6 3 0 15,-21-5 0-15,-1 3 0 16,-7 1 0-16,7 4 0 16,-6-5 0-16,-10 10 0 0,-1-7 0 15,-5 3 0-15,12 5 0 16,-6 0 0-16,1 8 0 16,-14-7 0-16,2 4 0 15,-2-3 0-15,-16 3 0 16,0-2 0-16,-9 0 0 0,2 1 0 15,-9-3 0-15,9 4 0 16,-16 3 0-16,7 1 0 16,4 4 0-16,-11 7 0 15,-9-4 0-15,-11 10 0 0,-6 2 0 16,-38 2 0-16,-16 8 0 16,-29 1 0-16,-23 7 0 15,-29 12-23-15,-18 12-66 16,-37 15-2-16</inkml:trace>
  </inkml:traceGroup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1:08.6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7E91CB2-4183-4D56-B28B-71D15C8DE864}" emma:medium="tactile" emma:mode="ink">
          <msink:context xmlns:msink="http://schemas.microsoft.com/ink/2010/main" type="inkDrawing" rotatedBoundingBox="4321,1688 34493,4116 33870,11859 3698,9431" hotPoints="42016,9190 21961,11086 2630,5420 22685,3524" semanticType="enclosure" shapeName="Ellipse">
            <msink:sourceLink direction="with" ref="{37BD47C4-119A-4140-8BF7-2A7C24891F58}"/>
            <msink:sourceLink direction="with" ref="{1F87FD75-9A72-4387-BD90-6964616BBA9E}"/>
            <msink:sourceLink direction="with" ref="{9F45482A-8819-4AC6-8347-400A3113C6EA}"/>
            <msink:sourceLink direction="with" ref="{D579EE3F-AD9C-4A83-8422-05C5F91D7E1B}"/>
            <msink:sourceLink direction="with" ref="{EE01B477-FA7D-49A4-8931-2F53ED0B3AAC}"/>
            <msink:sourceLink direction="with" ref="{1F98FB23-F50D-4A5B-BB75-178C850493A4}"/>
            <msink:sourceLink direction="with" ref="{6CD1EF13-BAC3-41E6-A1B1-84AE826080FB}"/>
            <msink:sourceLink direction="with" ref="{014F1B8E-139E-4BCC-95B4-9C8D829D0E37}"/>
          </msink:context>
        </emma:interpretation>
      </emma:emma>
    </inkml:annotationXML>
    <inkml:trace contextRef="#ctx0" brushRef="#br0">174 612 279 0,'0'0'6'16,"0"0"5"-16,0 0 1 15,0 0 2-15,0 0-1 16,0 0 0-16,-9-8 0 0,9 8 2 16,-25 16-7-16,11 5-4 15,-6 5-4-15,4 9 1 16,-3 16 0-16,0 4 0 15,3 9-1-15,3 7 1 0,0 5 0 16,7 8 0-16,-5 0 1 16,11 2-1-16,0 0-1 15,4 8 0-15,-1 2 0 16,4 4 1-16,6 3-1 16,-3 3 0-16,6 5 0 0,-4 2 0 15,4 2 1-15,-3-5-1 16,3 0 0-16,-2-7 0 15,2-5-1-15,-4-1 1 0,-1-4-1 16,-2-9 1-16,0-4 1 16,-2-4-1-16,-4-1 1 15,3-5-1-15,-3-9 1 16,4-3 0-16,0-7 0 0,-1-9 0 16,4 0 0-16,-1-7 1 15,0-5-1-15,2-5 1 16,-2 0 0-16,-6-9 0 15,4 4 0-15,-3-8 0 0,-4-12 1 16,3 21 0-16,-3-21 2 16,0 0-1-16,0 0 2 15,0 0-2-15,9 0 0 16,4-4 0-16,3-2-1 16,10-5-1-16,6-1-1 0,7 3 0 15,7-8 0-15,4 3-1 16,12 2 0-16,9-3 0 15,-1-1 0-15,8 3 1 16,6-3-1-16,-4 3 1 0,10 3-1 16,-3-4 0-16,3 8 0 15,1 0 1-15,2 2-1 16,7 4 0-16,0 0 0 0,7-2 0 16,1 2 0-16,6 0 0 15,2-7 0-15,12 1 0 16,1-4 0-16,4-2 1 15,9 2-1-15,5-3 0 0,11-3 1 16,0 4-1-16,3-1 1 16,7-1-1-16,6 2 0 15,7-2 0-15,3-1 0 0,9-1 1 16,6 0-1-16,4-1 0 16,3-1 0-16,7 1 1 15,0 1 0-15,6-3-1 16,1 6 1-16,-2 4-1 15,1-1 1-15,-2 7 0 0,1-3-1 16,5 6 0-16,-7 0 0 16,-3 0 0-16,-2 6 0 15,5 0 0-15,-5 1 0 16,0 2 0-16,3 4 0 0,-1-4 0 16,-2 3 1-16,3 2-1 15,-5-4 0-15,-3 0 1 16,3-1 0-16,-12-3 0 15,0 4 0-15,-10 0 1 0,-6-6-2 16,-7 2 1-16,-11-3 0 16,-5 0 0-16,-13 0-1 15,0 1 0-15,-10-1 0 0,-6 0 0 16,-6 0 0-16,-1 0 0 16,-5 0 0-16,-4-3 0 15,-10 0 1-15,-4 0-1 16,-8 0 0-16,-11-3 2 15,-6 0-2-15,-12-3 0 0,-7-4 0 16,-7 7 0-16,-6-4 0 16,-8 1 0-16,-1 6 0 15,-7-6-2-15,3 6 2 16,-4 0 0-16,2 0-1 0,-6 0 1 16,2 0 0-16,-3 0 0 15,-1 0 0-15,-6 0 2 16,-13 0-2-16,16 0 0 15,-16 0 2-15,0 0-1 0,10-6-1 16,-10 6 0-16,0 0 1 16,13-4-2-16,-13 4 1 15,16-4 0-15,-16 4-1 0,19 0 1 16,-3-2 0-16,0-2 0 16,0 4 0-16,0 4 1 15,5-8-1-15,-3 4 0 16,8-2 1-16,3 2-1 0,1 0 0 15,7 0 0-15,12 0 0 16,-1 0-1-16,7 0 1 16,6 2 1-16,4 2-2 15,6-4 1-15,12 0 0 16,4-4 1-16,7 2-1 0,6-2 1 16,4 1 0-16,11 0-1 15,4-2 1-15,7 5-1 16,3 0 1-16,6 0 0 15,7 5-1-15,3-2 0 0,4 0 0 16,5 3 1-16,4-2-1 16,3-2 0-16,0-2 0 15,6 8 1-15,-6-2 0 16,11-6 1-16,-2 0-2 0,1-4 1 16,6 4 1-16,0-6-1 15,4 6 0-15,-1-4-1 16,4 2 1-16,-1 2-2 0,5 0 1 15,-9-4 2-15,9 4-3 16,-8 0 1-16,10 0 0 16,-6 0 1-16,-3 0-1 15,0 0 1-15,2 4-1 16,1-4-2-16,2 6 2 0,0-6 0 16,-1 4 1-16,2-2-2 15,10-2 1-15,-8 4 0 16,1-4-1-16,4 3 3 15,-7-3-3-15,-1 0 1 0,2 3 1 16,-9 1-1-16,5-2 0 16,-10 2 0-16,-6-4 0 15,3 0-2-15,-3 0 2 16,-5 3 0-16,-5-3-1 0,-2 0 1 16,-11-3 0-16,-10 3 0 15,-6-6 0-15,-14 2 1 16,-8-6-1-16,-17 0 0 0,-12 2 0 15,-4-2 0-15,-10 0 0 16,-9-7 0-16,-10 7 0 16,-7 1-1-16,-9 3 0 15,-6-1 0-15,-7 7 0 16,-16 0-1-16,16-3 1 0,-16 3 0 16,0 16-1-16,-13 3 2 15,1-2-1-15,-4 11 1 16,-4 11 1-16,-6 6-1 15,-3 4 0-15,-3 4 0 0,-1 8 0 16,-5 10-1-16,0 0 2 16,-10 5-1-16,-7 12-1 15,-4 6 1-15,-5 2 2 0,-4 6-1 16,-9 7 0-16,-1 1 1 16,-2 1 0-16,3 8-1 15,-1 0 1-15,5 0-1 16,2 0-1-16,6-2 1 0,6 2-1 15,2-2 0-15,13-5 1 16,-2-5-1-16,4 2 0 16,6-9 0-16,1-2 1 15,6-1-1-15,-1-6 0 16,5-8 0-16,6 0 0 0,-4-5-1 16,7-2 1-16,3-5 1 15,1-1-1-15,-2-11 0 16,5-3 0-16,0-7 0 15,5-4 0-15,-6-4 1 0,1-5-1 16,5-7 1-16,4-6-1 16,-3 2 0-16,3-5 1 15,3-2 0-15,10-1 1 16,3-1-2-16,4 0 0 0,9 3 0 16,9 1 0-16,4-1 0 15,13 0 0-15,9 3 0 16,10 0 0-16,10 2 0 0,17 1 0 15,8 1 0-15,19-1 0 16,12 0 0-16,11 6 0 16,10-6 0-16,6 7 0 15,14-7 0-15,6 8 0 0,6-5 0 16,1 5 0-16,8-5 0 16,5-3 0-16,-1 2 0 15,3-1 0-15,0 0 0 16,1-4 0-16,0 4 0 15,-8-4 0-15,-2 5 0 0,-3 1 0 16,-7-6 0-16,-10-4 0 16,-2 2 0-16,-17 0 0 15,-3-1 0-15,-6-5 0 0,-5-2 0 16,-7 1 0-16,-2-4 0 16,-3 1 0-16,0-1 0 15,-6 0 0-15,7 1 0 16,-10 0 0-16,-7 1 0 0,5 1 0 15,-16-3 0-15,-5 2 0 16,-11-9 0-16,-7 6 0 16,-5-8 0-16,-18 0 0 15,-2 0 0-15,-14-8 0 0,2-5 0 16,-6 4 0-16,0-8 0 16,-4-1 0-16,-2 1 0 15,6-2 0-15,-3-3 0 16,-7-4 0-16,-9-7 0 15,2 1 0-15,-5-5 0 0,-8-8 0 16,-8-14 0-16,-1-11 0 16,-3-7 0-16,0-16 0 15,0-6 0-15,-9-17 0 0,2-3 0 16,4-13 0-16,3-3 0 16,0 1 0-16,10-1 0 15,2 1 0-15,4-5 0 16,-10 8 0-16,8-8 0 0,-5 4 0 15,1 0 0-15,-4 0 0 16,-6-5 0-16,7-1 0 16,-4-4 0-16,6-6 0 15,-5 3 0-15,5-7 0 0,-2 8 0 16,0-4 0-16,-4 6 0 16,-3 7 0-16,0 3 0 15,6 10 0-15,-6 2 0 16,0 8 0-16,3-4 0 15,-3 8 0-15,0-5 0 0,-7 3 0 16,7-2 0-16,-12 3 0 16,12-1 0-16,-13 1 0 15,-3 3 0-15,6 0 0 0,-13-2 0 16,-2 6 0-16,6-3 0 16,-1 1 0-16,-15 1-2 15,19 0 2-15,0-3 0 16,-11 7 0-16,6-8 0 0,1 7 0 15,-6 4-1-15,-3 3 0 16,-10 3-2-16,1 6 0 16,-7 3 0-16,3-2 1 15,10 14 0-15,-11-4-1 0,6 5 1 16,-2 4 1-16,9-1 1 16,5 7 1-16,-1 5 0 15,-3 3-1-15,-3 2 0 16,0 14-1-16,-7 3 1 15,-3 8-1-15,-10 10 0 0,1 10 1 16,-11 6-1-16,1 0 0 16,-9 13 2-16,-5-1-2 15,-2 2 2-15,0 2-1 16,-4-1-1-16,-10 5 1 0,-1-6 0 16,-5-5 0-16,-10 3 0 15,1-2 0-15,-7 0 0 16,-10-4 0-16,5 3 0 15,-8-5 1-15,0 6-1 0,4-8 0 16,-4 2 0-16,-2 2 0 16,4 0 0-16,0 3 0 15,-9 5-1-15,7 0 1 16,-9 1 0-16,-1 5 1 0,-2 2-1 16,-11 3 0-16,-2-6 0 15,-3 15 1-15,0-9-1 16,-5 13 0-16,-5-10 0 15,0 4-1-15,-3-1 1 0,2-6 0 16,0 4 0-16,1-1 0 16,-3 2 0-16,-1-7 1 15,3 2-1-15,2 0 1 16,-5-3-1-16,3 8 0 0,-5-7 1 16,3-7-1-16,-1 3 1 15,-4-1 0-15,5 1 0 16,-3-3-1-16,5 8 1 15,-5-9 1-15,7 9-1 0,7 1-1 16,-9-4 2-16,7 3-1 16,3-6-1-16,-5 5 1 15,1-9-1-15,4 2 1 16,-2-7-1-16,2 0 0 0,-6-2-1 16,-4-1 2-16,-3 7-1 15,1-10 0-15,-1 6 0 16,-5-1 0-16,2-2 1 15,-6 4-1-15,3-8 0 0,10 5 0 16,-1-7 0-16,4 0 0 16,1 0 0-16,8 0 0 15,-3 0 0-15,7-9 0 16,-1 5 0-16,-2-6 0 0,0 0 0 16,2 8 1-16,4-5-2 15,0-2 1-15,3 5 0 16,-3 1 0-16,7-3 0 0,-1 2 0 15,4 1-1-15,3 0 1 16,-7 0 0-16,10 0 0 16,-2 0-1-16,5 3 1 15,0 0 0-15,-3-3 0 16,0 3 1-16,1-3-1 0,-1 3 0 16,-6 0 1-16,-5 0-1 15,-4 3 0-15,-8 3 0 16,-2-3 0-16,-4 3 0 15,-7 4 0-15,-3-4 1 0,1 4-2 16,-7-4 2-16,3-6-1 16,1 4 0-16,-8-2 0 15,-6-2 1-15,7 0 0 16,-6-2-2-16,-10 2 1 0,-4-4 0 16,-3 4 0-16,-2-3 0 15,-2 0 0-15,-8-1-1 16,-1 2 1-16,-3 2 1 0,3-7-1 15,-3 4 0-15,0-13 0 16,3 7 0-16,-3-8 0 16,5-1 1-16,0-3-1 15,2-7-1-15,3 5 1 16,-3-2 0-16,-4 3 0 0,-3-5-1 16,4 1 1-16,-8 1 0 15,2 3 0-15,-5 3-1 16,3-3 0-16,5 1 0 15,-1-1 1-15,0-1-1 0,7 5 0 16,2-1 0-16,-2-1 0 16,10 1 1-16,-1-5 0 15,0 6 0-15,1 5 0 16,1 0 0-16,1 4 0 0,4-4 0 16,3 3 0-16,4 0 0 15,5 4 0-15,0 0 0 16,8 0 0-16,8-4 1 15,0 3-2-15,11-1 1 0,9 0 0 16,1 2 0-16,11 6-1 16,4-4 1-16,7-2 0 15,3 2 0-15,5 1 0 16,12 0 0-16,2 0 1 0,3-6-1 16,10-1 0-16,3-3 1 15,7 0-1-15,3 1 1 16,6 2-1-16,4-3 1 15,-1 4-1-15,-3 0 1 0,1 1-1 16,-1 4 0-16,-6 4 0 16,0 0 0-16,1 6 0 15,-5 4 0-15,-3 11-1 16,1 1-4-16,-7 7-14 0,-32 12-64 16,18 20-5-16</inkml:trace>
  </inkml:traceGroup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6:13.0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4B0761-8CC7-4F8E-828B-60FD8998BEA3}" emma:medium="tactile" emma:mode="ink">
          <msink:context xmlns:msink="http://schemas.microsoft.com/ink/2010/main" type="inkDrawing" rotatedBoundingBox="27301,11774 32495,11815 32494,11966 27299,11926" semanticType="underline" shapeName="Other">
            <msink:sourceLink direction="with" ref="{1F87FD75-9A72-4387-BD90-6964616BBA9E}"/>
          </msink:context>
        </emma:interpretation>
      </emma:emma>
    </inkml:annotationXML>
    <inkml:trace contextRef="#ctx0" brushRef="#br0">25744 6389 187 0,'0'0'3'0,"0"0"3"16,0 0 3-16,16 0 5 15,-16 0-1-15,23 0 4 16,-23 0 0-16,18 0 2 16,-18 0-2-16,23 4-3 0,-23-4-1 15,12 6-4-15,-12-6-2 16,20 12 0-16,-4-7-2 15,-4 0 1-15,4 2 0 16,7-3 0-16,4-2 0 0,1 6 2 16,8-6-1-16,2 4-2 15,5 2 0-15,8-2-1 16,1 3-1-16,6 0-1 16,3 1 0-16,6 0-1 0,7 2 0 15,6-2-1-15,12 0 1 16,4-4 0-16,19-3-1 15,11 0 1-15,14 2 0 16,1-5 0-16,21 0 0 0,1 0 1 16,9-8 0-16,-2 5 0 15,4 0 0-15,3 0 0 16,-3-3 1-16,6 2-3 16,-8 0 2-16,5 4 0 0,-3-2 0 15,-4-2 1-15,2 1-1 16,-5-3 1-16,1 6 0 15,-10-7 1-15,-7 4-1 16,-6-3 0-16,-10-1 1 0,-13 1-1 16,-18 6 1-16,-11-6-1 15,-22 3 0-15,-17 0 0 16,-11-1 0-16,-18 4-2 16,-8 0-1-16,-17 0-2 15,0 0-5-15,0 0-12 0,-17 10-65 16,-5 5-3-16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03.2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AF8356-990A-4177-B93B-95F1CB9E8BA1}" emma:medium="tactile" emma:mode="ink">
          <msink:context xmlns:msink="http://schemas.microsoft.com/ink/2010/main" type="inkDrawing" rotatedBoundingBox="24887,15013 26995,14717 27007,14800 24899,15096" shapeName="Other"/>
        </emma:interpretation>
      </emma:emma>
    </inkml:annotationXML>
    <inkml:trace contextRef="#ctx0" brushRef="#br0">-1205 3707 369 0,'0'0'4'0,"0"0"1"0,0 0 2 16,-25-8-1-16,-2 0 1 16,-17 6 0-16,-14 2 0 15,-20 0 1-15,-25 0-3 16,-23 10-1-16,-16 2 0 0,-10 7 1 15,-11 3-3-15,2 3 1 16,-6 1 0-16,11 7-1 16,9-4-1-16,17-4-1 15,14 1 0-15,20-7-2 0,18-3-3 16,16 0-8-16,21-9-22 16,2-1-45-16,39-6-3 15</inkml:trace>
  </inkml:traceGroup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6:29.0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4F1B8E-139E-4BCC-95B4-9C8D829D0E37}" emma:medium="tactile" emma:mode="ink">
          <msink:context xmlns:msink="http://schemas.microsoft.com/ink/2010/main" type="writingRegion" rotatedBoundingBox="17543,9080 20068,9279 19920,11163 17395,10964">
            <msink:destinationLink direction="with" ref="{D7E91CB2-4183-4D56-B28B-71D15C8DE864}"/>
          </msink:context>
        </emma:interpretation>
      </emma:emma>
    </inkml:annotationXML>
    <inkml:traceGroup>
      <inkml:annotationXML>
        <emma:emma xmlns:emma="http://www.w3.org/2003/04/emma" version="1.0">
          <emma:interpretation id="{9DC29448-D782-450A-9C39-B2D3A08EC4B8}" emma:medium="tactile" emma:mode="ink">
            <msink:context xmlns:msink="http://schemas.microsoft.com/ink/2010/main" type="paragraph" rotatedBoundingBox="17543,9080 20068,9279 19920,11163 17395,109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ED492C-8D14-4595-8941-584A93E901AD}" emma:medium="tactile" emma:mode="ink">
              <msink:context xmlns:msink="http://schemas.microsoft.com/ink/2010/main" type="line" rotatedBoundingBox="17543,9080 20068,9279 19920,11163 17395,10964"/>
            </emma:interpretation>
          </emma:emma>
        </inkml:annotationXML>
        <inkml:traceGroup>
          <inkml:annotationXML>
            <emma:emma xmlns:emma="http://www.w3.org/2003/04/emma" version="1.0">
              <emma:interpretation id="{E8779E53-362F-4071-9E1E-1EE8EA8BAE8B}" emma:medium="tactile" emma:mode="ink">
                <msink:context xmlns:msink="http://schemas.microsoft.com/ink/2010/main" type="inkWord" rotatedBoundingBox="17543,9080 20068,9279 19920,11163 17395,10964"/>
              </emma:interpretation>
              <emma:one-of disjunction-type="recognition" id="oneOf0">
                <emma:interpretation id="interp0" emma:lang="en-US" emma:confidence="0">
                  <emma:literal>AB</emma:literal>
                </emma:interpretation>
                <emma:interpretation id="interp1" emma:lang="en-US" emma:confidence="0">
                  <emma:literal>A'Bl</emma:literal>
                </emma:interpretation>
                <emma:interpretation id="interp2" emma:lang="en-US" emma:confidence="0">
                  <emma:literal>ABI</emma:literal>
                </emma:interpretation>
                <emma:interpretation id="interp3" emma:lang="en-US" emma:confidence="0">
                  <emma:literal>A'B1</emma:literal>
                </emma:interpretation>
                <emma:interpretation id="interp4" emma:lang="en-US" emma:confidence="0">
                  <emma:literal>ABC</emma:literal>
                </emma:interpretation>
              </emma:one-of>
            </emma:emma>
          </inkml:annotationXML>
          <inkml:trace contextRef="#ctx0" brushRef="#br0">15854 5580 400 0,'0'0'5'0,"0"0"2"16,6-6 1-16,-2-10 0 15,-4-7 2-15,0-8-1 0,0-12 0 16,0-14 1-16,0-14-5 16,0-12-3-16,7-8-1 15,9-12-1-15,0-11 0 16,9-3-1-16,7 0 0 0,1 7 0 16,5 10 0-16,-8 20 1 15,5 16-1-15,-3 19 1 16,-3 23 0-16,0 22 1 0,-3 25 0 15,-4 29-1-15,-2 10 1 16,5 16 0-16,-6 18 1 16,1 11-3-16,-1 7-4 15,1 5-13-15,-4-6-25 0,-16-5-39 16,16-11-4-16</inkml:trace>
          <inkml:trace contextRef="#ctx0" brushRef="#br0" timeOffset="203.127">16009 5095 384 0,'0'0'7'0,"0"0"3"16,-14-16 1-16,14 16 0 0,0-16 1 15,7 3-1-15,13-7 1 16,6 2-1-16,22 2-14 15,0-12-16-15,14-5-62 16,5 1-1-16</inkml:trace>
          <inkml:trace contextRef="#ctx0" brushRef="#br0" timeOffset="406.27">16486 3734 386 0,'0'0'5'0,"0"0"2"0,0 0 1 16,0 16 2-16,0 4 1 15,7 5 1-15,-2 10 1 16,2 18-1-16,-1 13-4 16,8 8-3-16,-2 9-6 0,8 14-21 15,21-4-58-15,-25 10-4 16</inkml:trace>
          <inkml:trace contextRef="#ctx0" brushRef="#br0" timeOffset="1859.401">17198 4444 357 0,'0'0'8'0,"0"0"1"16,-13-10 3-16,13 10-1 16,0 0 0-16,-6-12 1 15,6 12 1-15,16-17-1 16,12 15-6-16,11 2-2 0,6 0-3 15,10 0 0-15,3 4-1 16,0 11-2-16,-3 7-1 16,-7 0 0-16,-16 10-1 15,-9 4 1-15,-19 5 1 0,-8 4 0 16,-19 4 0-16,-12-4 1 16,-4 2 1-16,-2-1 1 15,5-8-1-15,3-3 2 0,11-4-2 16,16 0 2-16,6-9 0 15,12 0-1-15,20-6 1 16,-2 0 0-16,9 0 0 16,5 0-1-16,-1 0 0 0,-1 0-1 15,-10 5 0-15,0-3 0 16,-9 7 1-16,-5 2-1 16,-8 1 1-16,-4 9 0 15,-6-6 0-15,0 10 2 16,-6-4 1-16,-6 0 1 0,-8-1 0 15,-6-5 0-15,-6 0-1 16,-3-9 0-16,-8-7-1 16,-1-5-2-16,2-4-7 15,4-9-16-15,-5-12-61 0,24-18-2 16</inkml:trace>
          <inkml:trace contextRef="#ctx0" brushRef="#br0" timeOffset="1359.3928">17294 4344 334 0,'0'0'8'16,"0"0"2"-16,0 0 1 16,0 0 3-16,0 16 0 15,-3 3 1-15,-1 9 1 0,2 19 0 16,-8 9-8-16,4 16-2 15,-8 15 0-15,5 8-3 16,-1 12 0-16,4 0-2 0,-4-6-4 16,8-7-6-16,-2-17-13 15,4-19-49-15,4-7-11 16</inkml:trace>
          <inkml:trace contextRef="#ctx0" brushRef="#br0" timeOffset="2171.907">18467 4463 335 0,'0'0'9'0,"0"0"2"16,0 0 4-16,0 0 1 0,0 0 1 15,-6-7 2-15,6 7 0 16,-13 20 1-16,6 8-8 16,-11 5-3-16,-5 15-2 15,0 6-1-15,-6 11-1 16,-4 7-2-16,1 7-1 0,4 1-1 16,8-3 0-16,4 6 0 15,16-9-2-15,4-9-5 16,24-5-11-16,2-7-47 0,18-25-22 15</inkml:trace>
        </inkml:traceGroup>
      </inkml:traceGroup>
    </inkml:traceGroup>
  </inkml:traceGroup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1:13.8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467B29F-0EC2-482B-8EE8-DDE405D3D345}" emma:medium="tactile" emma:mode="ink">
          <msink:context xmlns:msink="http://schemas.microsoft.com/ink/2010/main" type="writingRegion" rotatedBoundingBox="6033,11644 7096,11644 7096,12423 6033,12423"/>
        </emma:interpretation>
      </emma:emma>
    </inkml:annotationXML>
    <inkml:traceGroup>
      <inkml:annotationXML>
        <emma:emma xmlns:emma="http://www.w3.org/2003/04/emma" version="1.0">
          <emma:interpretation id="{785DC514-944B-4F5A-9286-545566307988}" emma:medium="tactile" emma:mode="ink">
            <msink:context xmlns:msink="http://schemas.microsoft.com/ink/2010/main" type="paragraph" rotatedBoundingBox="6033,11644 7096,11644 7096,12423 6033,12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D67141-12AC-4E12-9B1D-8B1A7F8D5229}" emma:medium="tactile" emma:mode="ink">
              <msink:context xmlns:msink="http://schemas.microsoft.com/ink/2010/main" type="line" rotatedBoundingBox="6033,11644 7096,11644 7096,12423 6033,12423"/>
            </emma:interpretation>
          </emma:emma>
        </inkml:annotationXML>
        <inkml:traceGroup>
          <inkml:annotationXML>
            <emma:emma xmlns:emma="http://www.w3.org/2003/04/emma" version="1.0">
              <emma:interpretation id="{E25C7FAD-BB8D-4019-BC1F-C028A89F9B03}" emma:medium="tactile" emma:mode="ink">
                <msink:context xmlns:msink="http://schemas.microsoft.com/ink/2010/main" type="inkWord" rotatedBoundingBox="6033,11644 7096,11644 7096,12423 6033,12423"/>
              </emma:interpretation>
              <emma:one-of disjunction-type="recognition" id="oneOf0">
                <emma:interpretation id="interp0" emma:lang="en-US" emma:confidence="1">
                  <emma:literal>2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14 149 353 0,'0'0'5'0,"0"0"5"16,-2-16 1-16,2 16 2 15,-7-16 1-15,7 16-1 16,-3-23 1-16,3 23 0 16,0-20-5-16,16 14-4 0,7-7-1 15,12 1-2-15,10-1-1 16,13 1 0-16,10 2 0 15,2 0 0-15,1 12-1 0,-2 1 1 16,-12 20 0-16,-15 12-1 16,-10 10 0-16,-21 17 1 15,-15 9-1-15,-19 5 2 16,-16 4-1-16,-5 4 2 0,-9-9-1 16,5-5 0-16,0-12 1 15,13-10 1-15,6-17 0 16,19-15 0-16,10-16 0 15,32-9 0-15,14-20 0 16,21-12-4-16,11-8 0 0,9 1 0 16,5-3 0-16,2 6 0 15,-7 6 0-15,-2 20-25 16,-12 10-61-16,-15 9-3 16</inkml:trace>
        </inkml:traceGroup>
      </inkml:traceGroup>
    </inkml:traceGroup>
  </inkml:traceGroup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47:17.3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9CF3942-4B34-4C42-8B51-35D90E093EFE}" emma:medium="tactile" emma:mode="ink">
          <msink:context xmlns:msink="http://schemas.microsoft.com/ink/2010/main" type="inkDrawing" rotatedBoundingBox="18660,14438 22939,14279 22941,14339 18663,14499" semanticType="underline" shapeName="Other">
            <msink:sourceLink direction="with" ref="{19902D55-ED48-4A6C-AE90-098161217E99}"/>
          </msink:context>
        </emma:interpretation>
      </emma:emma>
    </inkml:annotationXML>
    <inkml:trace contextRef="#ctx0" brushRef="#br0">17104 9054 312 0,'0'0'4'0,"0"0"2"15,0 0 2-15,0 0 2 0,0 0 3 16,0 0 3-16,13 7 2 15,6-4 0-15,10 3-2 16,8-3-1-16,13 7-1 16,15-6-2-16,19-2-3 0,15-2-1 15,21 0-1-15,12 0-2 16,16-6 1-16,17 0-1 16,14-4 0-16,9-3-1 15,9 1-4-15,3-3 0 16,5 1 0-16,5-3 0 0,-7 1 0 15,-4 4 0-15,-6-2 0 16,-14 5 0-16,-12 2 0 16,-13 4 0-16,-21 0 0 15,-14 6 0-15,-13-3 0 0,-16 0 0 16,-12 0 0-16,-14 3 0 16,-6-3 0-16,-10 4 0 15,-2-4 0-15,-5 0 0 16,-2 0 0-16,-7-4 0 0,4 1 0 15,-4 0 0-15,-10 0 0 16,5 0 0-16,-4-3 0 16,-7 2 0-16,-4 1 0 0,-3 0 0 15,-9 3 0-15,0 0 0 16,0 0 0-16,13-3 0 16,-13 3 0-16,0 0 0 15,-13 25-40-15,1-19-53 0</inkml:trace>
  </inkml:traceGroup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2:45.2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5917AC-BE26-4300-B3B0-CE3FE2585118}" emma:medium="tactile" emma:mode="ink">
          <msink:context xmlns:msink="http://schemas.microsoft.com/ink/2010/main" type="inkDrawing" rotatedBoundingBox="4886,6101 10741,5785 10967,9999 5112,10314" hotPoints="10663,6014 10794,9905 5129,10096 4997,6205" semanticType="enclosure" shapeName="Rectangle"/>
        </emma:interpretation>
      </emma:emma>
    </inkml:annotationXML>
    <inkml:trace contextRef="#ctx0" brushRef="#br0">9 0 281 0,'0'0'7'0,"0"0"6"15,-5 6 1-15,5-6 3 16,-5 16 0-16,5-16 0 16,-7 27 3-16,7-11-2 15,0-3-6-15,0 12-4 0,0 3-4 16,10 11 0-16,-1 10-1 16,-2 8 0-16,0 14-1 15,2 6 0-15,-2 10 0 16,-5 6 0-16,2 3 0 0,-4 4 0 15,0 3 0-15,3-1-1 16,1 1 1-16,-1 3 0 16,3 3 1-16,7-2 1 15,0 8 0-15,0 4 1 0,-1 4 0 16,2 4 1-16,-5 4 0 16,5 4-1-16,-5 1 0 15,-2 2-2-15,-2-3 1 16,2-3 0-16,3-8-4 0,0 1 0 15,-1-6 0-15,5-6 0 16,2-7 0-16,0 3 0 16,3-11 0-16,3-6 0 15,-6-6 0-15,3-19 0 0,-3-3 0 16,-2-21-14-16,2-31-62 16,-10 1-11-16</inkml:trace>
    <inkml:trace contextRef="#ctx0" brushRef="#br0" timeOffset="1718.79">-53-151 311 0,'0'0'6'0,"0"0"5"15,0 0 1-15,0 0 0 16,9 0 1-16,-9 0 2 16,14 0 0-16,-1 0-1 15,3 0-5-15,6 4-4 16,11-2-1-16,5 4-2 0,10-2 0 16,11 0 0-16,1 2-1 15,11-2 0-15,7-2 0 16,9 2-1-16,0-2 2 15,10-2-2-15,-1 0 0 0,7 5 1 16,1-5 1-16,8 2 0 16,5 1 0-16,2 2 0 15,3-3 1-15,4 2-1 16,5 2 0-16,2-2 0 0,2 2-1 16,8-2 0-16,-5-2 0 15,4-2 0-15,-2 0-1 16,7 0 1-16,-7 0 0 0,6-2-1 15,-5-2 1-15,5 0-1 16,-1 2 1-16,0-6-1 16,-1 6 1-16,-1-2 1 15,-5 2 0-15,4-3 0 16,-7 0 0-16,-2-6 1 0,-2 1-1 16,-9 4 0-16,1-4-1 15,-3-2 0-15,-8 2 0 16,-6-2-1-16,4-1 1 15,-13 0 0-15,-4 3 0 0,-9 0 1 16,-7-3 1-16,-12 8-1 16,-10-6 1-16,-14 5-1 15,-9 2 1-15,-5 4-1 0,-15 0-1 16,-12 0 0-16,16 4-1 16,-12 10 0-16,-1 5-1 15,-3 3 1-15,0 7 0 16,3 6 0-16,-3 8-1 0,0 1 1 15,0 10 0-15,-3 5 0 16,-4 5 0-16,1 3-1 16,-4 7 1-16,3 6-1 15,-2 8 1-15,-4 4-1 0,1 10 1 16,-2 5 0-16,-2 2-1 16,7 9 1-16,-5 7 0 15,9 4 0-15,-6 0-1 16,9 2 2-16,2 4-1 15,0-4 1-15,0 8 0 0,9-8 1 16,0 1-2-16,5-7 1 16,-1 4 0-16,-1-7 0 15,4 0-1-15,-6-5 0 16,0-6 0-16,0-9 0 0,-8-2 1 16,-2-10-1-16,4-7 0 15,-4-12 1-15,-4-4-1 16,-1-15 0-16,-6-10 0 0,-1-8 0 15,-8-10 0-15,-3-8 1 16,-9-3 1-16,-5-11-2 16,-6 2 0-16,-15-4 0 15,-6 0 0-15,-7 0 0 16,-12 6 0-16,-11 1 0 0,-7 0-2 16,-7 2 1-16,-12 7 1 15,-6-1-1-15,-6 1 0 16,-6 0 1-16,-7 7-1 15,0-3 1-15,-6 2 0 0,2 1 0 16,-9 2-1-16,6-3 1 16,-2 5 0-16,3-5 0 15,2 1 0-15,-2-2-1 16,3-5 1-16,2 0-1 0,5-6 0 16,-1 1 1-16,13-6-1 15,1-5 1-15,5 0-1 16,7-3 1-16,4 1 0 0,4-5 0 15,5 1 0-15,4-2 0 16,3 2 0-16,-1 0 0 16,3 2 0-16,7 4 0 15,3-6 0-15,7 3 0 16,-1 3 1-16,14-3-1 0,7-1 1 16,8 1 0-16,6-3 0 15,11 0 0-15,4 3-1 16,5-3 1-16,7 0 0 0,3 2-1 15,13 4 0-15,-19-10-1 16,19 10-3-16,-16-6-6 16,16 6-15-16,0 0-58 15,-13-6-4-15</inkml:trace>
  </inkml:traceGroup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2:48.2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A6AD267-E9B9-4334-B941-058566DBB9C9}" emma:medium="tactile" emma:mode="ink">
          <msink:context xmlns:msink="http://schemas.microsoft.com/ink/2010/main" type="inkDrawing" rotatedBoundingBox="5280,8018 10044,7893 10046,7980 5283,8105" semanticType="callout" shapeName="Other"/>
        </emma:interpretation>
      </emma:emma>
    </inkml:annotationXML>
    <inkml:trace contextRef="#ctx0" brushRef="#br0">0 194 292 0,'0'0'5'0,"0"0"0"16,13-16 3-16,6 7 1 16,4-1 2-16,9-3-1 0,9 1 1 15,8-6 0-15,12 9-2 16,6 3-3-16,8 2 0 15,11 2-3-15,8 2 1 16,9 0-1-16,3 0 1 0,13 0 1 16,11 2 0-16,2-2 0 15,10 0 0-15,6 0 1 16,3-2-1-16,7 2 0 0,0 0 0 16,0 0-3-16,3-4 1 15,0 4-1-15,-6-2 0 16,-1 2 0-16,-2-4 0 15,-3 0-1-15,-5 2 1 0,1-2-1 16,-7 1 0-16,-2-7 0 16,-4 7 0-16,-3-3 0 15,-7-1 1-15,-5 4 1 16,-5-3 1-16,-9-1 0 16,-6-2 0-16,-17 6 0 0,-5 0 0 15,-14-3 0-15,-16 2-2 16,-13 2 0-16,-9-2-2 15,-4 4 0-15,-19 0-1 16,16 0 0-16,-16 0 0 0,9 0-1 16,-9 0-1-16,16 4-4 15,-2 2-18-15,-14-6-58 32,0-6-2-32</inkml:trace>
  </inkml:traceGroup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2:47.5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22D3875-3C59-450D-8173-956E25BCBEAA}" emma:medium="tactile" emma:mode="ink">
          <msink:context xmlns:msink="http://schemas.microsoft.com/ink/2010/main" type="inkDrawing" rotatedBoundingBox="7804,6205 7960,9605 7889,9608 7732,6208" semanticType="verticalRange" shapeName="Line">
            <msink:sourceLink direction="with" ref="{428D3DEC-4652-48C8-836F-0A2D7A30FDE8}"/>
          </msink:context>
        </emma:interpretation>
      </emma:emma>
    </inkml:annotationXML>
    <inkml:trace contextRef="#ctx0" brushRef="#br0">-1 7 244 0,'0'0'5'0,"0"0"1"0,4-15 4 16,-4 15 3-16,0 0 1 16,0 0 1-16,7-9 3 15,-7 9 0-15,5 6-1 16,2 10-2-16,0 12-2 0,-1 11-3 16,6 9 0-16,-1 23-3 15,-2 13-1-15,1 15-2 16,-1 20 1-16,1 10-2 15,-4 11-1-15,1 12 1 0,0 5-1 16,-1 7 2-16,4-1 1 16,-1 5 1-16,-2-5-1 15,2 1 2-15,-2-7-2 0,0-6 0 16,-5-6-1-16,5-8 0 16,-4-7-1-16,-3-8 0 15,0-11-1-15,0-5 1 16,0-12 0-16,0-11 0 15,-3-12 0-15,0-10-2 0,3-16 0 16,-4-10-1-16,2-12-3 16,2-4-10-16,0-19-34 15,0 0-40-15,-10-22 1 16</inkml:trace>
  </inkml:traceGroup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3:04.1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82F65BC-B656-429C-9EFA-C86FDFCD6165}" emma:medium="tactile" emma:mode="ink">
          <msink:context xmlns:msink="http://schemas.microsoft.com/ink/2010/main" type="writingRegion" rotatedBoundingBox="2950,4920 17566,3111 18134,7705 3518,9514"/>
        </emma:interpretation>
      </emma:emma>
    </inkml:annotationXML>
    <inkml:traceGroup>
      <inkml:annotationXML>
        <emma:emma xmlns:emma="http://www.w3.org/2003/04/emma" version="1.0">
          <emma:interpretation id="{47775955-A971-4824-9832-3C6D8B4DC0D2}" emma:medium="tactile" emma:mode="ink">
            <msink:context xmlns:msink="http://schemas.microsoft.com/ink/2010/main" type="paragraph" rotatedBoundingBox="2950,4920 17566,3111 17772,4781 3156,65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BD5DBF-4B48-4826-9E88-3540A41E89AF}" emma:medium="tactile" emma:mode="ink">
              <msink:context xmlns:msink="http://schemas.microsoft.com/ink/2010/main" type="line" rotatedBoundingBox="2950,4920 17566,3111 17772,4781 3156,6590"/>
            </emma:interpretation>
          </emma:emma>
        </inkml:annotationXML>
        <inkml:traceGroup>
          <inkml:annotationXML>
            <emma:emma xmlns:emma="http://www.w3.org/2003/04/emma" version="1.0">
              <emma:interpretation id="{D82FF3C9-2210-4F65-9B3A-F8902D7B3AA5}" emma:medium="tactile" emma:mode="ink">
                <msink:context xmlns:msink="http://schemas.microsoft.com/ink/2010/main" type="inkWord" rotatedBoundingBox="2950,4920 5199,4642 5406,6312 3156,6590"/>
              </emma:interpretation>
              <emma:one-of disjunction-type="recognition" id="oneOf0">
                <emma:interpretation id="interp0" emma:lang="en-US" emma:confidence="0">
                  <emma:literal>AA</emma:literal>
                </emma:interpretation>
                <emma:interpretation id="interp1" emma:lang="en-US" emma:confidence="0">
                  <emma:literal>AB</emma:literal>
                </emma:interpretation>
                <emma:interpretation id="interp2" emma:lang="en-US" emma:confidence="0">
                  <emma:literal>AAB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As</emma:literal>
                </emma:interpretation>
              </emma:one-of>
            </emma:emma>
          </inkml:annotationXML>
          <inkml:trace contextRef="#ctx0" brushRef="#br0">-1 216 399 0,'0'0'4'0,"0"0"1"0,0-20 1 16,6 6 0-16,14-4 1 16,6-4-1-16,15-4 1 0,5-3 1 15,12-1-6-15,-1 8-1 16,5 4-2-16,-7 4 0 15,-7 14 0-15,-13 4-1 16,-8 12 0-16,-15 9 0 0,-8 8 1 16,-4 2 0-16,-11 1 1 15,6-2-1-15,-2 2 1 16,0-11 1-16,7-1 0 16,10-9 0-16,10-6 1 15,1-2 0-15,9-7 1 0,2 0 1 16,-3 0 0-16,6-4-1 15,-3 4 1-15,5 0-1 16,-12 0-1-16,7 7 1 16,-9-1-1-16,0 4 1 0,2 6-1 15,-9 4 1-15,-4 5 1 16,-1 5-1-16,-8-2 0 16,-3 8 1-16,-7-1-1 0,-5 3 0 15,-8 0-1-15,-6-2-1 16,-6 0-3-16,-7-14-17 15,-9 3-64-15,7-5-3 16</inkml:trace>
          <inkml:trace contextRef="#ctx0" brushRef="#br0" timeOffset="-484.399">102 261 325 0,'0'0'6'0,"0"0"2"16,6 6 4-16,-6 7 0 0,4 2 4 15,2 11-1-15,1 6 1 16,6 7-1-16,3 6-5 15,12 9-6-15,4-2-9 16,11 2-37-16,5 8-37 0,-3-5-2 16</inkml:trace>
          <inkml:trace contextRef="#ctx0" brushRef="#br0" timeOffset="-1718.756">673 1500 324 0,'0'0'7'0,"0"0"5"0,0 0 2 16,0 0 3-16,0 0 1 15,2-15 0-15,-2 1 0 16,0-8 2-16,-6-1-8 0,-6-10-3 15,-11 2-3-15,-9-7-2 16,-10-5 0-16,-17-1-1 16,-8-2-1-16,-7 1 0 0,-10-3-1 15,-3-1 0-15,0 5 0 16,0 0 0-16,6 2 0 16,10 3 0-16,11 7-1 15,12 6 1-15,11 4-1 16,12 9 1-16,6 3-2 0,19 10 1 15,0 0-2-15,3 8-4 16,13 0-8-16,7 15-21 16,16-4-49-16,-11 0-2 15</inkml:trace>
          <inkml:trace contextRef="#ctx0" brushRef="#br0" timeOffset="-1015.665">-842 1849 284 0,'0'0'5'15,"0"0"5"-15,0 0 1 16,0 0 3-16,0 0 2 0,-13-16 1 15,-3 0 2-15,-7 0 1 16,-5-9-5-16,-4-4-2 16,-7-10-4-16,-3-9-2 15,-3-2-1-15,-1-9-3 0,4-7 0 16,4-9-2-16,3 5 1 16,9 1-1-16,3-1 0 15,7 9 0-15,0 1 0 16,12 17 0-16,2 8 1 0,2 9-1 15,6 7-1-15,10 7 1 16,3 8-1-16,11 4 0 16,2 13 1-16,16 6 0 15,0 10-1-15,14 10 1 0,-2 6 0 16,9 9 0-16,-2 1-1 16,1 12-5-16,-8-10-6 15,2 11-22-15,0-4-48 16,-11-6-2-16</inkml:trace>
          <inkml:trace contextRef="#ctx0" brushRef="#br0" timeOffset="-812.5318">-1170 1346 395 0,'0'0'5'15,"0"0"2"-15,0 0 2 0,-7-16 0 16,7 3 1-16,7-7 1 16,11-2-1-16,12-3-1 15,12-14-10-15,15 4-21 16,18-8-59-16,2 2-1 0</inkml:trace>
        </inkml:traceGroup>
        <inkml:traceGroup>
          <inkml:annotationXML>
            <emma:emma xmlns:emma="http://www.w3.org/2003/04/emma" version="1.0">
              <emma:interpretation id="{E35B5D88-BADE-4670-8C19-C6FE245FEE40}" emma:medium="tactile" emma:mode="ink">
                <msink:context xmlns:msink="http://schemas.microsoft.com/ink/2010/main" type="inkWord" rotatedBoundingBox="6011,5110 6584,5039 6710,6056 6137,6127"/>
              </emma:interpretation>
              <emma:one-of disjunction-type="recognition" id="oneOf1">
                <emma:interpretation id="interp5" emma:lang="en-US" emma:confidence="0">
                  <emma:literal>5</emma:literal>
                </emma:interpretation>
                <emma:interpretation id="interp6" emma:lang="en-US" emma:confidence="0">
                  <emma:literal>E</emma:literal>
                </emma:interpretation>
                <emma:interpretation id="interp7" emma:lang="en-US" emma:confidence="0">
                  <emma:literal>€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20495.295">1674 745 391 0,'0'0'7'0,"0"0"0"0,0 0 2 16,0 0-1-16,11-7 1 15,7 5 1-15,15-5-1 16,8 0 0-16,11 1-6 0,10 0-2 15,2 2-2-15,-3 1-1 16,-2 3-1-16,-15 7-1 16,-15 5 1-16,-16 4-1 0,-13 9-1 15,-13 5 2-15,-12-1 0 16,-7 3 2-16,-4-3 0 16,3 2 0-16,15 0 0 15,4-6 2-15,14-6-1 0,7 0 1 16,18-6 0-16,14-1 0 15,3 0 0-15,3-3 1 16,1 7-2-16,-8 0 1 16,-2 3 0-16,-11 3 0 0,-11 3-1 15,-12 5 1-15,-2 3 1 16,-6-2 0-16,-6-2 0 16,-5-1 0-16,-9-1 0 15,-3-5 0-15,0-2 0 16,-3-11 0-16,-3-3-5 0,-8-9-10 15,6-23-64-15,-2 0-4 16</inkml:trace>
          <inkml:trace contextRef="#ctx0" brushRef="#br0" timeOffset="20682.808">1639 424 410 0,'0'0'5'0,"0"0"3"0,0 0 2 15,0 0 1-15,0 0 1 16,0 0 1-16,30-3-1 16,11-3 1-16,17-7-7 15,22 3-9-15,11 4-51 0,18-11-32 16,10-3 0-16</inkml:trace>
          <inkml:trace contextRef="#ctx0" brushRef="#br0" timeOffset="20073.418">1788 626 368 0,'0'0'1'0,"0"0"3"15,0 0 1-15,-14 0 3 0,14 0 1 16,-2 10 1-16,-2 6 2 15,4 13-1-15,0 6 0 16,6 10-3-16,1 10-1 0,5 5-2 16,-1 9-2-16,1 0-6 15,-3-1-9-15,5-10-37 16,-1-3-32-16,-3-13-3 16</inkml:trace>
        </inkml:traceGroup>
        <inkml:traceGroup>
          <inkml:annotationXML>
            <emma:emma xmlns:emma="http://www.w3.org/2003/04/emma" version="1.0">
              <emma:interpretation id="{96BF700A-7BCC-4206-9F4D-4DADEDD8269D}" emma:medium="tactile" emma:mode="ink">
                <msink:context xmlns:msink="http://schemas.microsoft.com/ink/2010/main" type="inkWord" rotatedBoundingBox="8697,5118 9200,5056 9284,5739 8781,5801"/>
              </emma:interpretation>
              <emma:one-of disjunction-type="recognition" id="oneOf2">
                <emma:interpretation id="interp10" emma:lang="en-US" emma:confidence="1">
                  <emma:literal>B</emma:literal>
                </emma:interpretation>
                <emma:interpretation id="interp11" emma:lang="en-US" emma:confidence="0">
                  <emma:literal>D</emma:literal>
                </emma:interpretation>
                <emma:interpretation id="interp12" emma:lang="en-US" emma:confidence="0">
                  <emma:literal>5</emma:literal>
                </emma:interpretation>
                <emma:interpretation id="interp13" emma:lang="en-US" emma:confidence="0">
                  <emma:literal>$3</emma:literal>
                </emma:interpretation>
                <emma:interpretation id="interp14" emma:lang="en-US" emma:confidence="0">
                  <emma:literal>13</emma:literal>
                </emma:interpretation>
              </emma:one-of>
            </emma:emma>
          </inkml:annotationXML>
          <inkml:trace contextRef="#ctx0" brushRef="#br0" timeOffset="21995.326">4375 430 309 0,'0'0'7'0,"0"0"3"0,0 0 0 16,0 0 2-16,6-3 1 15,11 0 2-15,8-3 0 16,7 0-1-16,14-4-6 0,-2 4-3 16,8 0-1-16,-3 2-2 15,-1 0-1-15,-9 4-1 16,-10 4 0-16,-10 8 0 15,-10 5 0-15,-9 1 0 0,-2 8 1 16,-8 3-1-16,-6 0 1 16,-4 3-1-16,4-3 1 15,0 0-1-15,6-4 0 16,1 2 0-16,9-5 1 0,0-6-1 16,5 0 1-16,9-7 0 15,2 5 0-15,0-5 0 16,7 0 1-16,-4 0-1 15,-3-1 1-15,-3 0 1 0,3 0 0 16,-6 2 0-16,-10-10 0 16,16 15 2-16,-16-15-1 15,13 14 0-15,-13-14 1 16,7 12-1-16,-7-12 0 0,5 13 0 16,-5-13-1-16,4 13 0 15,-4-13 0-15,3 19-1 16,-3-6 0-16,0 1-1 15,-3 1 1-15,-4 1 0 0,-6 4-1 16,-3-8 2-16,0 4-1 16,-6 3 0-16,0-4 1 15,-8-1-1-15,-5-4-2 16,-1 3 0-16,-5-3 0 16,6 0 0-16,-4-4 0 0,0-6 0 15,7 0 0-15,2 0 0 16,8-4 0-16,3 2 0 15,-1-12-23-15,8 8-63 0,12 6-4 16</inkml:trace>
          <inkml:trace contextRef="#ctx0" brushRef="#br0" timeOffset="21167.202">4439 515 430 0,'0'0'2'16,"0"0"1"-16,0 0 1 15,4 10 2-15,-1 2 0 16,-3 9 1-16,0 12 1 0,3 2-1 15,-3 14-2-15,4 5-1 16,-2 4-2-16,2 0-4 16,2 3-12-16,-6 0-38 15,6-11-31-15,1-1-4 0</inkml:trace>
        </inkml:traceGroup>
        <inkml:traceGroup>
          <inkml:annotationXML>
            <emma:emma xmlns:emma="http://www.w3.org/2003/04/emma" version="1.0">
              <emma:interpretation id="{AA8EF073-4A33-49E0-84C6-4C492059D32A}" emma:medium="tactile" emma:mode="ink">
                <msink:context xmlns:msink="http://schemas.microsoft.com/ink/2010/main" type="inkWord" rotatedBoundingBox="11002,4015 17577,3201 17743,4543 11168,5357"/>
              </emma:interpretation>
              <emma:one-of disjunction-type="recognition" id="oneOf3">
                <emma:interpretation id="interp15" emma:lang="en-US" emma:confidence="0">
                  <emma:literal>invariable</emma:literal>
                </emma:interpretation>
                <emma:interpretation id="interp16" emma:lang="en-US" emma:confidence="0">
                  <emma:literal>x variable</emma:literal>
                </emma:interpretation>
                <emma:interpretation id="interp17" emma:lang="en-US" emma:confidence="0">
                  <emma:literal>x available</emma:literal>
                </emma:interpretation>
                <emma:interpretation id="interp18" emma:lang="en-US" emma:confidence="0">
                  <emma:literal>t2Variable</emma:literal>
                </emma:interpretation>
                <emma:interpretation id="interp19" emma:lang="en-US" emma:confidence="0">
                  <emma:literal>x Variable</emma:literal>
                </emma:interpretation>
              </emma:one-of>
            </emma:emma>
          </inkml:annotationXML>
          <inkml:trace contextRef="#ctx0" brushRef="#br0" timeOffset="24964.136">8277-341 347 0,'0'0'5'0,"0"0"2"16,0-15 2-16,0 5 1 16,6-6 2-16,8-4-1 15,4-1 2-15,12-7-1 16,5 7-3-16,13 2-3 0,11 0-1 15,8 2-1-15,1 15-2 16,2 2 0-16,-4 15-1 16,-13 15 0-16,-4 11 0 0,-13 10-1 15,-20 9 1-15,-13 5 0 16,-6 9 0-16,-20 1 1 16,-9-9 1-16,-7-3 0 15,-12-11 0-15,-1-5 1 0,-12-9-1 16,6-10 1-16,3-12 1 15,0-10-2-15,13-6-1 16,10 0 0-16,19-12-1 16,13-4 0-16,13-2-1 0,22 2 0 15,17 0 0-15,9 12-1 16,4 4 1-16,5 0 0 16,-2 12-2-16,-1 15-6 15,-12 0-18-15,-16 3-57 16,7-1-1-16</inkml:trace>
          <inkml:trace contextRef="#ctx0" brushRef="#br0" timeOffset="25323.518">9167-582 405 0,'0'0'4'0,"0"0"2"0,0 0 1 16,0 0 0-16,-4 6 2 16,14 6-2-16,12 9 2 15,14 2 0-15,12 13-4 0,10 5-2 16,6 4-1-16,4 6-1 16,-1 1 0-16,-2-4 0 15,-6-4-1-15,-11-8 2 0,-13-9 0 16,-10-9 2-16,-2-14 0 15,-9-8 1-15,-12-14 0 16,-2-18 0-16,0-6 0 16,-6-9-2-16,0-12-3 15,-1 1 0-15,-2-3 0 0,2 7 0 16,1 7-10-16,6 12-21 16,16 10-55-16,-7 10-3 15</inkml:trace>
          <inkml:trace contextRef="#ctx0" brushRef="#br0" timeOffset="25964.181">10213-484 428 0,'0'0'4'0,"-12"2"2"0,-8 8 0 15,-3-1 1-15,-2 13 1 16,-7 2 1-16,2 5-1 15,-7 12 1-15,3 0-4 0,9 6-1 16,13-6-2-16,8 4 0 16,4-6-1-16,16-7 0 15,16-11 0-15,11-8 0 16,1-9 0-16,4-4-1 0,1-17 2 16,-4-8-1-16,-10-3 0 15,-5-5 0-15,-8-3-1 16,-19 5 0-16,-3-4 0 15,-3 6 0-15,-13 3-1 0,0 9 1 16,-7 5-1-16,7 9-1 16,-7 3 2-16,23 0-1 15,-9 15 1-15,9 4-1 16,23 1 1-16,2-1 0 0,17-5 0 16,6 2 0-16,11-4 0 15,-1-5-1-15,6-4 0 16,0-3 0-16,-11-3 1 15,0-7-1-15,-14-3 1 0,-13-3-1 16,-10-6 1-16,-10-11 1 16,-6 8 0-16,-16-7 0 15,-2 0 0-15,-8-4-1 16,-1 7 1-16,2 4 0 16,2 3-1-16,11 6 0 0,1-3 0 15,11 7 0-15,0 12 0 16,23-12 0-16,0 2 0 15,2 4 0-15,7 6-1 16,-2 0 2-16,-5 10-1 0,2 2 0 16,-5 8 1-16,0 6-1 15,-5 6 1-15,-4 6-1 16,-1 5 1-16,-5-2-1 0,6 7-2 16,-3-6-5-16,6 6-15 15,-10-7-62-15,10-1-4 16</inkml:trace>
          <inkml:trace contextRef="#ctx0" brushRef="#br0" timeOffset="26323.554">11154-889 410 0,'0'0'3'0,"-12"0"-1"15,12 0 0-15,-13 6 0 16,13-6-7-16,7 22-31 16,9-12-38-16,9 7-5 15</inkml:trace>
          <inkml:trace contextRef="#ctx0" brushRef="#br0" timeOffset="26151.672">11177-645 425 0,'0'0'5'15,"0"0"0"-15,0 0 2 0,0 9 1 16,0 8 0-16,3 10-1 15,7 3 2-15,3 12-2 16,0 6-6-16,6 7-13 0,-3 9-53 16,7-9-21-16</inkml:trace>
          <inkml:trace contextRef="#ctx0" brushRef="#br0" timeOffset="26698.558">11677-668 438 0,'0'0'4'0,"-20"0"1"16,4 6 0-16,-3 8 1 15,-4 8 0-15,-2 3 0 16,-7 14 0-16,2 3 1 15,7 12-5-15,1 2 0 0,10-5-1 16,5-2-1-16,7-8 0 16,7-13 1-16,15-12-1 15,4-6 0-15,9-16 1 0,6-14-1 16,2-8 0-16,-4-13 0 16,-2-2 1-16,-4-8-1 15,-11-2 1-15,-5 0-1 16,-11 11 0-16,-6 2 0 15,0 3 1-15,-9 14 0 0,2 11-1 16,7 12 0-16,-13 2 1 16,13 18 0-16,4 5-1 15,12 8 1-15,3 6-1 16,7-1-1-16,3 16-7 0,-9-11-21 16,-8 1-56-16,13 4-2 15</inkml:trace>
          <inkml:trace contextRef="#ctx0" brushRef="#br0" timeOffset="27995.478">12131-1197 395 0,'0'0'6'0,"0"0"1"15,-16 6 1-15,10 9 0 16,-1 12 3-16,0 7-2 15,7 12 1-15,4 11 0 0,8 12-5 16,4 3-2-16,5 9-1 16,0-2-2-16,2 3-2 15,-7-5 1-15,-7-9 0 16,-2-11 0-16,-7-12 0 16,0-13 1-16,-7-14 1 0,-5-10 1 15,-4-12 2-15,-4-12-1 16,8-16-1-16,-2 4 1 15,5-4-1-15,0-4-1 16,5 4-1-16,8 3 0 0,5 0-1 16,10 13 0-16,4 2 1 15,6 5-2-15,6 6 1 16,4 3 0-16,6 0 0 16,-6 16 0-16,6 2 1 0,-3 7 0 15,-7 0-2-15,-3 17 2 16,-9 3-1-16,-11 0 1 15,-8 2 1-15,-4 5-1 16,-9-10 0-16,-7 2 1 16,-7-8 2-16,-9-7 0 0,2-9 1 15,5-1 0-15,-5-13 0 16,2-6 1-16,8-9-2 16,11-13 1-16,9-4-2 15,3-11 0-15,17 6-2 0,8-10 0 16,8-2 0-16,5 1 0 15,5 4 0-15,2 6 0 16,-6-5 0-16,-3 10 0 0,0-5 0 16,-7 3 0-16,-7 0 0 15,1-4 0-15,-3-2 0 16,2-12 0-16,2 1 0 16,-2-8 0-16,-6-3 0 0,1-9 0 15,3-8 0-15,-14 10 0 16,-6-7-2-16,-3 13 2 15,-7-9-1-15,-9 15 0 16,-5 2 0-16,-6 17 0 16,-5 11 0-16,6 0 0 0,4 12 0 15,3 0 0-15,5 13 1 16,2 7-1-16,2 13 2 16,7 0-1-16,3 5 0 15,0 17 0-15,0 4 0 0,0 12 1 16,0 3-1-16,0 3 0 15,3 3 0-15,3 4 0 16,-2 8 1-16,-1-13-1 0,6 9 0 16,1-8 1-16,6 1 0 15,-5-7-1-15,5-5 0 16,0-6 0-16,0-9 0 16,3 3 1-16,-3-15 0 15,0 0-1-15,0-14 1 0,9-8 2 16,7 0-3-16,-9-10 0 15,9 0 0-15,-2-10 0 16,-5 4 0-16,1-7 0 16,-3 0 0-16,-1 7 0 0,-3-7 0 15,4-2 0-15,-7 5 0 16,0-4 0-16,-2 5 0 16,-5-5 0-16,4-2 0 0,-3 0 0 15,-1 7 0-15,-9-3 0 16,7-5 0-16,-7 17 0 15,6-22 0-15,-3 10 0 16,-3 2 0-16,0 10 0 0,7-21 0 16,0 5 0-16,-7 16 0 15,6-21 0-15,-6 8 0 16,0-6 0-16,3 0 0 16,-3-1 0-16,0-1 0 15,3-3 0-15,-6-5 0 0,0 7 0 16,-3-7 0-16,-1 14 0 15,0-1 0-15,-2 2 0 16,-5 4 0-16,14 10 0 16,-21 0 0-16,21 0 0 0,-23 18 0 15,7 0 0-15,3 7 0 16,3 4 0-16,6 9 0 16,-1 8 0-16,5-8 0 15,3 10 0-15,15 1 0 0,9-11 0 16,8 12-20-16,23-7-67 15,-16-7-3-15</inkml:trace>
          <inkml:trace contextRef="#ctx0" brushRef="#br0" timeOffset="23776.626">6853 482 275 0,'0'0'8'16,"0"0"1"-16,16 0 4 15,-4-4 0-15,18-2 3 16,5-4-1-16,14-2 1 0,11-5 2 16,14 2-9-16,11-11-2 15,4 3-3-15,5 1-1 16,-4-1-1-16,-5 4 0 15,-8 0-1-15,-19 6-1 0,-7 3-2 16,-19 2-14-16,-21 0-58 16,1 8-1-16</inkml:trace>
          <inkml:trace contextRef="#ctx0" brushRef="#br0" timeOffset="24151.6338">7094-99 365 0,'0'0'6'0,"0"0"2"16,0 0 3-16,-13 0-1 16,13 0 0-16,0 0 1 0,-12 0-1 15,12 0 1-15,0 0-7 16,-7 12-1-16,7 11-3 15,0 3 2-15,-7 5-1 16,5 11 1-16,-12 6 0 0,2 11 1 16,-8-3 0-16,-3 13 2 15,-2-5 1-15,-7-3 0 16,2-7 0-16,2 1 0 16,-1-10 1-16,6-10-1 0,4-6-1 15,10-7-3-15,9-4-2 16,9-12 0-16,17-6 0 15,22-4 0-15,14-10 0 0,18-1 0 16,7-11-33-16,12 1-52 16,8-1-3-16</inkml:trace>
        </inkml:traceGroup>
      </inkml:traceGroup>
    </inkml:traceGroup>
    <inkml:traceGroup>
      <inkml:annotationXML>
        <emma:emma xmlns:emma="http://www.w3.org/2003/04/emma" version="1.0">
          <emma:interpretation id="{EB39E5A4-823A-436D-9094-86051F4BBE6A}" emma:medium="tactile" emma:mode="ink">
            <msink:context xmlns:msink="http://schemas.microsoft.com/ink/2010/main" type="paragraph" rotatedBoundingBox="4118,6656 4465,9395 3895,9468 3548,67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28D3DEC-4652-48C8-836F-0A2D7A30FDE8}" emma:medium="tactile" emma:mode="ink">
              <msink:context xmlns:msink="http://schemas.microsoft.com/ink/2010/main" type="line" rotatedBoundingBox="4118,6656 4465,9395 3895,9468 3548,6729">
                <msink:destinationLink direction="with" ref="{E22D3875-3C59-450D-8173-956E25BCBEA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82EEB1A-5288-4802-9284-3CCB361CAE41}" emma:medium="tactile" emma:mode="ink">
                <msink:context xmlns:msink="http://schemas.microsoft.com/ink/2010/main" type="inkWord" rotatedBoundingBox="4118,6656 4465,9395 3895,9468 3548,6729"/>
              </emma:interpretation>
              <emma:one-of disjunction-type="recognition" id="oneOf4">
                <emma:interpretation id="interp20" emma:lang="en-US" emma:confidence="0">
                  <emma:literal>'In a</emma:literal>
                </emma:interpretation>
                <emma:interpretation id="interp21" emma:lang="en-US" emma:confidence="0">
                  <emma:literal>'In c</emma:literal>
                </emma:interpretation>
                <emma:interpretation id="interp22" emma:lang="en-US" emma:confidence="0">
                  <emma:literal>14 t</emma:literal>
                </emma:interpretation>
                <emma:interpretation id="interp23" emma:lang="en-US" emma:confidence="0">
                  <emma:literal>'4 t</emma:literal>
                </emma:interpretation>
                <emma:interpretation id="interp24" emma:lang="en-US" emma:confidence="0">
                  <emma:literal>ire,</emma:literal>
                </emma:interpretation>
              </emma:one-of>
            </emma:emma>
          </inkml:annotationXML>
          <inkml:trace contextRef="#ctx0" brushRef="#br0" timeOffset="796.8608">-674 2987 299 0,'0'0'9'16,"0"0"6"-16,0 0 3 16,0 0 1-16,0 0 5 0,-7-7-2 15,4-6 1-15,3-3 0 16,0-7-9-16,0-9-5 15,0-3-3-15,0-12-2 16,0-2-1-16,10-9-2 0,-4-1-1 16,6-4 0-16,2 1 0 15,2 2 0-15,0 9-1 16,0 9 0-16,-3 3 0 16,0 14 0-16,0 11 0 15,3 14 0-15,-3 8 0 0,-1 20 1 16,9 7 0-16,0 17 0 15,6 9 0-15,1 7 0 16,1 11 0-16,4-1-2 16,-1 9-7-16,-3-17-14 0,-3 7-60 15,-3-13-1-15</inkml:trace>
          <inkml:trace contextRef="#ctx0" brushRef="#br0" timeOffset="999.991">-759 2592 353 0,'0'0'5'16,"0"0"2"-16,0-16 2 16,0 16 2-16,14-16-1 15,8 6 1-15,11-3-1 0,8-3 0 16,17 2-12-16,-3-5-22 15,0 7-52-15,16-7-4 16</inkml:trace>
          <inkml:trace contextRef="#ctx0" brushRef="#br0" timeOffset="1203.147">-536 1997 350 0,'0'0'5'0,"0"0"2"16,0 0 2-16,0 0 1 15,13 0 1-15,3 0 0 16,14 0-1-16,5 0-2 0,19 8-17 16,8 7-63-16,12-12-5 15</inkml:trace>
          <inkml:trace contextRef="#ctx0" brushRef="#br0" timeOffset="2031.276">-371 4759 359 0,'0'0'9'0,"0"0"0"0,0-10 4 16,0-3 1-16,0-6 0 15,-3-7 1-15,-4-9 0 16,-4-7 0-16,6-6-7 15,-2-7-2-15,3-9-3 0,4-7-1 16,0-1-1-16,11 0 0 16,5 1 0-16,0 10-1 15,0 5 1-15,3 7-1 16,-5 13 1-16,4 14-1 0,-2 12 0 16,0 14 1-16,1 15-2 15,-1 16 1-15,6 10 1 16,4 16-1-16,3 7 0 0,-3 12 0 15,3 1-1-15,-1-2-4 16,2-2-7-16,-7-10-18 16,-14-5-53-16,11-5-1 15</inkml:trace>
          <inkml:trace contextRef="#ctx0" brushRef="#br0" timeOffset="2265.643">-452 4320 394 0,'0'0'6'15,"0"0"3"-15,-13 0 2 16,13 0 0-16,0 0 1 16,0 0 1-16,0 0 0 0,6 0 0 15,27 0-5-15,12-4-6 16,13-6-10-16,20-13-47 15,5 7-29-15,6-4-3 0</inkml:trace>
        </inkml:traceGroup>
      </inkml:traceGroup>
    </inkml:traceGroup>
  </inkml:traceGroup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3:33.1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BEA21EC-E97D-4E0F-BD49-C144301014D7}" emma:medium="tactile" emma:mode="ink">
          <msink:context xmlns:msink="http://schemas.microsoft.com/ink/2010/main" type="inkDrawing" rotatedBoundingBox="18359,5655 27355,5766 27319,8751 18322,8639" hotPoints="26888,5374 27157,8194 18958,8974 18690,6154" semanticType="enclosure" shapeName="Rectangle">
            <msink:sourceLink direction="with" ref="{18D56015-5CC0-4F6A-8529-E1F294896F06}"/>
            <msink:sourceLink direction="with" ref="{69FC692E-808E-423D-A8CC-6D8D85F0CB00}"/>
          </msink:context>
        </emma:interpretation>
      </emma:emma>
    </inkml:annotationXML>
    <inkml:trace contextRef="#ctx0" brushRef="#br0">-3-1 373 0,'0'0'6'16,"0"0"3"-16,0-13-1 0,0 13 1 15,0 0 1-15,4-16 0 16,-4 16 1-16,5 12 0 15,-1 14-4-15,3 12-3 16,2 17 0-16,3 9 0 16,2 27-1-16,5 12 0 0,-3 8-1 15,6 11 1-15,1 10-2 16,3 9 2-16,-4 2-1 16,-1 10 1-16,0-5 0 15,-1-3-1-15,-1-1 1 0,-3 3 0 16,0-12 1-16,-3 0-2 15,4-10 1-15,-1-9 0 16,-7-15-1-16,-2 0-2 16,-1-24 0-16,1-17 0 0,-4-7 0 15,-1-18 0-15,-2-13 0 16,0-22-11-16,0 0-51 16,0-22-24-16,0-3-2 15</inkml:trace>
    <inkml:trace contextRef="#ctx0" brushRef="#br0" timeOffset="968.771">-200-34 289 0,'0'0'6'0,"0"0"2"0,0 0 3 15,0 0 3-15,0 0 0 16,0 0 1-16,16 4 1 16,1-4 1-16,9 0-7 15,6 0-2-15,12-4-3 0,15 4-3 16,8 6 0-16,14 4-1 15,6-3 0-15,20 3-1 16,11 5 0-16,12-5 1 16,11 2-1-16,10-6 1 15,14 2 0-15,2-6 0 0,20-2 1 16,-2 4 0-16,8-4 1 16,7-4 0-16,2-2 0 15,4 2 0-15,-2-2 0 0,1 6-1 16,-5-6-1-16,6 0 1 15,1 2-1-15,-8-2-1 16,1 0 2-16,-3-3-2 16,10 2 0-16,-8-3 1 0,8 0-1 15,-5 4 0-15,2-4 1 16,12 4-1-16,-5 0-1 16,12 3 1-16,-1 3 0 15,1 3 0-15,-1-3 0 0,1 0 1 16,-1 0 0-16,-17 0 1 15,-1 0 1-15,-13 0-1 16,-21 3-1-16,-5-3 2 16,-27 0-4-16,-15 0-6 15,-21 0-16-15,-20 3-57 0,-18 1-3 16</inkml:trace>
    <inkml:trace contextRef="#ctx0" brushRef="#br0" timeOffset="2500.083">97 2724 275 0,'0'0'6'0,"0"0"0"0,10 3 5 16,-10-3-1-16,18 0 1 16,-1 0 3-16,9 3-1 15,3 1 1-15,3-4-4 16,13 6-2-16,4 0-1 0,12 8-1 15,9-4 0-15,17 3 0 16,16-1 1-16,16-6 1 16,17 8 0-16,9-5 0 15,17 1 1-15,15-4-1 0,9 0-1 16,8-3-1-16,9 1-1 16,3-2-2-16,7 4 0 15,6-6-1-15,3 4-2 16,3 0 1-16,-5-2 0 0,8 2-1 15,-1-4 1-15,-2 0-1 16,-3-4 1-16,1 2-1 16,-11-6 2-16,1 2-2 15,-4 4 1-15,-5-8 0 16,-9 7-1-16,0 3 1 0,-12-3-1 16,1-3 0-16,-7 6 0 15,0-10 0-15,-7 7 0 16,-5-4 0-16,0-5 0 0,-4-2 0 15,-3 2 0-15,-14-1 0 16,1-1 0-16,-7 2 0 16,-5-1 0-16,-4 0 1 15,-6 1-1-15,-10 9-1 0,-8-7 1 16,-1 1 0-16,-8 1-2 16,-11 0 2-16,-16 4 1 15,-3-2-2-15,-15 2 1 16,-12-2 1-16,-11 0 0 0,-8 1 0 15,-20 5 1-15,13-6-1 16,-13 6 0-16,0 0 0 16,0 0 0-16,0-12-1 15,0 12 1-15,0 0 0 16,0 0-1-16,0-10 1 0,0 10 1 16,0-13-1-16,0 13 0 15,-4-25 1-15,4 9-2 16,-2-13 1-16,-2-3 1 0,1-7-2 15,3-6-1-15,0-6 1 16,-4-7-1-16,4-3-1 16,-5-7 1-16,1-1 1 15,-3-9-2-15,-2 7 2 0,-8-2 0 16,-1-6 1-16,-5 7 0 16,-3-9-1-16,1 5 0 15,-9-2 1-15,6 4 0 0,3-9-1 16,5 2 1-16,1 8 0 15,3-1-1-15,0 7 1 16,2-5-1-16,1 6 1 16,-3 4-1-16,7 5 0 0,-14 2 1 15,7 0-1-15,-10-3 0 16,7 6 1-16,-3 0-1 16,2-7 1-16,-2-5-1 15,2 3 0-15,8 6 0 16,-4-2 2-16,5 4-2 0,-1 5 0 15,5 7 0-15,-2 8-2 16,-4 14 2-16,6 0-1 16,-5 10 1-16,-2-1-2 15,1 6 1-15,-3 2 0 0,16 2-3 16,-19 0-3-16,10 0-15 16,-11 0-61-16,1 0-4 15</inkml:trace>
  </inkml:traceGroup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3:36.4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14133F7-72F4-4F29-ABB5-3D0367F9C504}" emma:medium="tactile" emma:mode="ink">
          <msink:context xmlns:msink="http://schemas.microsoft.com/ink/2010/main" type="inkDrawing" rotatedBoundingBox="18901,7236 26800,6980 26802,7022 18903,7278" semanticType="underline" shapeName="Other">
            <msink:sourceLink direction="with" ref="{18D56015-5CC0-4F6A-8529-E1F294896F06}"/>
          </msink:context>
        </emma:interpretation>
      </emma:emma>
    </inkml:annotationXML>
    <inkml:trace contextRef="#ctx0" brushRef="#br0">30 288 219 0,'0'0'4'16,"0"0"3"-16,-16-3 3 15,16 3 4-15,-19 0 3 16,19 0 1-16,-16 0 3 0,16 0 0 15,0 0-3-15,23-3-1 16,12-1-2-16,20-2-2 16,19 0-4-16,17-4-2 15,24 4-1-15,23-4-1 0,20 3-2 16,14 1 0-16,24-4 0 16,14 0-1-16,15 4-1 15,16-4 0-15,7 4 0 16,14 0-1-16,6-4 0 15,5 7 1-15,5 0-1 0,-2-3 0 16,-5 2 2-16,-7-2-2 16,1 0 1-16,-12-2 1 15,-14 0-1-15,-7 1 0 16,-10-6 1-16,-15 6-1 0,-8-7 0 16,-11 8 1-16,-15 4-1 15,-1-5-1-15,-8 7 1 16,-3-3 0-16,-7 3 0 15,1 0 0-15,-4-3-1 0,-5-4 1 16,-8 4 1-16,-16-6 0 16,-3 6 1-16,-22-4 0 15,-10 1 0-15,-12 0 0 0,-15 2 0 16,-5-2 0-16,-13 0-1 16,1 6-1-16,-11 0-1 15,0-8-4-15,-6 8-10 16,-10 0-40-16,-16 0-29 0,0 0-3 15</inkml:trace>
  </inkml:traceGroup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3:37.1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5D8044-FA62-482C-88D2-80251E612D78}" emma:medium="tactile" emma:mode="ink">
          <msink:context xmlns:msink="http://schemas.microsoft.com/ink/2010/main" type="inkDrawing" rotatedBoundingBox="20520,5913 21013,8586 20895,8608 20403,5934" semanticType="verticalRange" shapeName="Other">
            <msink:sourceLink direction="with" ref="{18D56015-5CC0-4F6A-8529-E1F294896F06}"/>
            <msink:sourceLink direction="with" ref="{69FC692E-808E-423D-A8CC-6D8D85F0CB00}"/>
          </msink:context>
        </emma:interpretation>
      </emma:emma>
    </inkml:annotationXML>
    <inkml:trace contextRef="#ctx0" brushRef="#br0">-1 0 212 0,'0'0'7'0,"0"0"3"0,0 0 2 16,0 0 2-16,0 0 4 15,0 0 4-15,9 6 0 16,-9 7 2-16,0 6-4 0,0-1-1 16,-4 12-1-16,4 5-3 15,0 10-3-15,0 4-3 16,0 8-1-16,0 3-1 15,0 9-4-15,7 5 0 0,0 6-1 16,2 6-1-16,-2 4 0 16,6 4 1-16,3-1 0 15,0-4-1-15,6 11 2 0,-5-9-1 16,5 7 1-16,5-8-1 16,-6 4 1-16,2 5-2 15,0-3 1-15,-5 7 2 16,2-10-2-16,-1 0 1 15,-3-12 0-15,4 3 0 0,-1-11 0 16,-5-9 1-16,2-9-2 16,0-7-1-16,-4 3 0 15,-1-9 1-15,1 2-2 16,-2-1 0-16,2-4-2 16,4-8-7-16,-6 2-9 0,3-28-63 15,6 9-6-15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00.6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3ADCBD-E715-43E4-B9AA-22E4B66ED989}" emma:medium="tactile" emma:mode="ink">
          <msink:context xmlns:msink="http://schemas.microsoft.com/ink/2010/main" type="inkDrawing" rotatedBoundingBox="26465,13412 29753,14835 28544,17629 25256,16207" hotPoints="26328,13535 29732,15252 26942,16848" semanticType="enclosure" shapeName="Triangle">
            <msink:destinationLink direction="with" ref="{94A74C0D-69A9-4F34-B5C4-2BBB16FBBCE1}"/>
          </msink:context>
        </emma:interpretation>
      </emma:emma>
    </inkml:annotationXML>
    <inkml:trace contextRef="#ctx0" brushRef="#br0">-1895 2927 249 0,'0'0'7'0,"0"0"3"16,0 0 4-16,-16-6 1 15,16 6 1-15,0 0 2 0,-6-10 1 16,6 10 1-16,0 0-5 15,10-6-3-15,9 6-3 16,6 10-2-16,2 6-1 16,5 6 0-16,3 6-2 0,6 15-1 15,2 1-1-15,1 8 0 16,5 5-1-16,-4 4 0 16,4 7 1-16,-4 2-2 15,3 5 0-15,-2-3 2 0,-2 6-1 16,-8 2 1-16,-1 4 0 15,-3 3 0-15,-9-2-1 16,0 10 2-16,-11-6 0 16,-5 7 1-16,-3 4 0 0,-4-3 0 15,-4 3-1-15,-3-2 1 16,-5-1 1-16,-11-4-1 16,4 0-1-16,-3-9-1 15,-1-7 0-15,-3-3 1 0,4-10 0 16,-8-13-1-16,7-4 1 15,1-10-1-15,3-11 2 16,3-7-1-16,2-7-1 16,14-12-2-16,-16 7 0 0,16-7-9 15,-12-7-33-15,8-5-44 16,1-11-2-16</inkml:trace>
    <inkml:trace contextRef="#ctx0" brushRef="#br0" timeOffset="625.03">-1866 2596 358 0,'0'0'2'0,"0"0"0"0,0 0 1 16,0 0-2-16,0 0 3 16,7 0-1-16,-7 0 1 15,23 2 3-15,2 6-2 16,7-2 0-16,14 1 2 0,14 3-1 16,18 6-1-16,9-4 0 15,16 1-2-15,13 7 0 16,10 5-2-16,9 1 0 15,4 9 0-15,6 1 0 0,0 4 0 16,0 9 0-16,-3 0 0 16,3 4 1-16,-10 10-2 15,-2-3 1-15,-5 5 0 0,-8 1 0 16,-8 3 0-16,-9 1 1 16,-6 4-2-16,-10-4 2 15,-7 1 0-15,-6-5-1 16,-5 6 2-16,-9-11-1 0,-1 3 0 15,-11-10 0-15,-6 2-1 16,-4-8 1-16,-3-4-1 16,-5-1-1-16,-11-15-5 15,-3 4-8-15,-10-16-32 16,-3 6-37-16,-3-2-2 0</inkml:trace>
    <inkml:trace contextRef="#ctx0" brushRef="#br0" timeOffset="1234.408">-1414 5781 344 0,'0'0'5'0,"0"0"0"0,0 0 3 15,0 0 1-15,16-6 1 16,0 3 2-16,3-3 1 15,13 0 0-15,4-8-4 0,15 2 1 16,14-4-4-16,8-7 0 16,25-3-1-16,8-2-1 15,16-4-1-15,11-7 0 16,11-6-1-16,5-4 0 0,3-2-1 16,5-3 0-16,-9-7 1 15,-3-4-1-15,-6 1 1 16,-10 0-1-16,-10-5-1 15,-13 6 1-15,-12 3 0 16,-13 1-1-16,-14 2 0 0,-12 5-1 16,-14 0 1-16,-14 6-1 15,-11-1 1-15,0 2 0 16,-11 4-1-16,2-8 0 16,0 5 0-16,-5 2-1 0,9 1 1 15,1 1 0-15,2 6 0 16,-1 4 0-16,-4 5 0 15,4 5 1-15,-7 10 0 0,-6 10 0 16,0 0-3-16,-12-3-3 16,12 3-10-16,-29 7-29 15,13 5-38-15,2-2-2 16</inkml:trace>
  </inkml:traceGroup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3:37.6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EBD73E-147E-47FF-97D9-39E6C6CFE3A2}" emma:medium="tactile" emma:mode="ink">
          <msink:context xmlns:msink="http://schemas.microsoft.com/ink/2010/main" type="inkDrawing" rotatedBoundingBox="22505,5889 22954,8600 22733,8636 22284,5926" semanticType="verticalRange" shapeName="Other">
            <msink:sourceLink direction="with" ref="{18D56015-5CC0-4F6A-8529-E1F294896F06}"/>
            <msink:sourceLink direction="with" ref="{69FC692E-808E-423D-A8CC-6D8D85F0CB00}"/>
          </msink:context>
        </emma:interpretation>
      </emma:emma>
    </inkml:annotationXML>
    <inkml:trace contextRef="#ctx0" brushRef="#br0">15 28 257 0,'0'0'10'15,"-3"-16"4"-15,3 16 3 16,-4-17 2-16,4 17 3 15,0 0-1-15,-9-12 4 16,9 12-2-16,0 12-7 0,0 15-4 16,2 14-2-16,-2 8-4 15,11 17 0-15,-6 21-1 16,6 6-2-16,-8 17 0 16,0 5-1-16,10 10 0 15,-4 0 0-15,1 4 0 0,0 3 1 16,2-7 0-16,2 4 0 15,5-4 0-15,3 0 0 16,-1-2 0-16,7-9 2 0,-3 1-2 16,2-5 1-16,8-4 0 15,-3 0-4-15,4-10 0 16,-1-12 0-16,-6-10 0 0,10-10 0 16,-6-20-16-16,-1-14-68 15,0-17-4-15</inkml:trace>
  </inkml:traceGroup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3:38.0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46DA51-053D-4B3E-A623-24AFC2BA08B5}" emma:medium="tactile" emma:mode="ink">
          <msink:context xmlns:msink="http://schemas.microsoft.com/ink/2010/main" type="inkDrawing" rotatedBoundingBox="24585,5815 24593,8425 24476,8426 24469,5816" semanticType="callout" shapeName="Line"/>
        </emma:interpretation>
      </emma:emma>
    </inkml:annotationXML>
    <inkml:trace contextRef="#ctx0" brushRef="#br0">25 20 336 0,'0'0'3'0,"16"-6"3"0,-16 6 3 15,20-9 2-15,-20 9 2 16,16-6 2-16,-16 6-2 15,16 0 1-15,-13 12-3 16,-3 13-3-16,0 22-1 0,-3 10-3 16,-4 21 0-16,-2 10-2 15,-2 19 1-15,6 8 1 16,-6 17-1-16,-8 6 1 16,10 7 0-16,0 2 0 0,-2-5 0 15,11 9 1-15,0-14 0 16,0 9-1-16,4-26 0 15,12 3 0-15,-4-8-1 16,8-8-1-16,-1-10 0 16,-6-11-2-16,-1-2 0 0,-1-21-12 15,1 5-28-15,-12-17-45 16,0-22-3-16</inkml:trace>
  </inkml:traceGroup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3:48.6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3EA6575-8972-4558-BBD0-F89F0D727F5C}" emma:medium="tactile" emma:mode="ink">
          <msink:context xmlns:msink="http://schemas.microsoft.com/ink/2010/main" type="writingRegion" rotatedBoundingBox="13714,4299 27135,4125 27237,12011 13816,12186"/>
        </emma:interpretation>
      </emma:emma>
    </inkml:annotationXML>
    <inkml:traceGroup>
      <inkml:annotationXML>
        <emma:emma xmlns:emma="http://www.w3.org/2003/04/emma" version="1.0">
          <emma:interpretation id="{3D267992-92B7-4D41-91DD-D903F113E68A}" emma:medium="tactile" emma:mode="ink">
            <msink:context xmlns:msink="http://schemas.microsoft.com/ink/2010/main" type="paragraph" rotatedBoundingBox="16748,4284 26137,4067 26178,5851 16790,60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2718932-B4FA-411C-B9FD-56CAEBF83955}" emma:medium="tactile" emma:mode="ink">
              <msink:context xmlns:msink="http://schemas.microsoft.com/ink/2010/main" type="line" rotatedBoundingBox="16748,4284 26137,4067 26178,5851 16790,6068"/>
            </emma:interpretation>
          </emma:emma>
        </inkml:annotationXML>
        <inkml:traceGroup>
          <inkml:annotationXML>
            <emma:emma xmlns:emma="http://www.w3.org/2003/04/emma" version="1.0">
              <emma:interpretation id="{A0A03BDB-A8A1-4821-B4B3-5635068DE770}" emma:medium="tactile" emma:mode="ink">
                <msink:context xmlns:msink="http://schemas.microsoft.com/ink/2010/main" type="inkWord" rotatedBoundingBox="16748,4284 21915,4165 21956,5949 16790,6068"/>
              </emma:interpretation>
              <emma:one-of disjunction-type="recognition" id="oneOf0">
                <emma:interpretation id="interp0" emma:lang="en-US" emma:confidence="0">
                  <emma:literal>A tie in,</emma:literal>
                </emma:interpretation>
                <emma:interpretation id="interp1" emma:lang="en-US" emma:confidence="0">
                  <emma:literal>A pie in,</emma:literal>
                </emma:interpretation>
                <emma:interpretation id="interp2" emma:lang="en-US" emma:confidence="0">
                  <emma:literal>A tire in,</emma:literal>
                </emma:interpretation>
                <emma:interpretation id="interp3" emma:lang="en-US" emma:confidence="0">
                  <emma:literal>A pie in</emma:literal>
                </emma:interpretation>
                <emma:interpretation id="interp4" emma:lang="en-US" emma:confidence="0">
                  <emma:literal>A slit in,</emma:literal>
                </emma:interpretation>
              </emma:one-of>
            </emma:emma>
          </inkml:annotationXML>
          <inkml:trace contextRef="#ctx0" brushRef="#br0">3756 180 387 0,'0'0'3'0,"0"0"0"0,0 0 1 16,5 4 2-16,2 12 0 16,0 5 1-16,2 11 1 15,0 8 0-15,2 14-2 16,1 0 0-16,4 17-2 0,-9-4-6 15,6 4-10-15,-7-1-33 16,-2-11-34-16,2-5-3 16</inkml:trace>
          <inkml:trace contextRef="#ctx0" brushRef="#br0" timeOffset="500.025">3809 109 365 0,'0'0'7'16,"0"0"1"-16,0 0 1 15,0 0-1-15,0 0 0 16,0 0 1-16,11 2-1 0,1 5 1 16,8 0-7-16,8 5-2 15,5 4-1-15,-1 1-2 16,4 9 1-16,-4 2 0 15,-4-2-1-15,-1 0 0 0,-15 3 1 16,-1 3 1-16,-11-7 0 16,0-2 1-16,0-1-1 15,-4-3 0-15,1 5 1 0,-1-2 1 16,4-3-1-16,7 4 1 16,6-5 2-16,-1 2 0 15,8 1 1-15,3-3 0 16,-1-5 0-16,0-1 1 0,4-2-2 15,-3 3 1-15,-7-1-2 16,-3-5 1-16,-3 6-1 16,-1-1 0-16,-5 11 0 15,-1 0 0-15,-3 3 0 16,-3-1 1-16,3-3 1 0,-9 11-1 16,-7-11 1-16,-7 4 0 15,-4-13 0-15,5 0 1 16,-4-7-1-16,0-3-2 15,-6-3-2-15,16-3-7 0,4-16-15 16,1-10-59-16,15 1-2 16</inkml:trace>
          <inkml:trace contextRef="#ctx0" brushRef="#br0" timeOffset="750.018">4594 151 418 0,'0'0'6'0,"0"0"0"0,0 0 2 16,0 0 0-16,0 9 0 16,0-9 2-16,-17 30-1 15,4-2 2-15,-3 0-6 16,0 12-1-16,-7 8 1 0,7 3-2 16,-3 10 0-16,3 0 0 15,5-1-1-15,6-1-2 16,5-5 2-16,12-8-4 15,11-8-2-15,6-9-12 0,0-10-68 16,16-16-3-16</inkml:trace>
          <inkml:trace contextRef="#ctx0" brushRef="#br0" timeOffset="1328.1408">3488-125 370 0,'0'0'6'0,"0"0"3"16,13 0 1-16,3 0 2 15,6 2 0-15,7 2 1 16,13-2-1-16,10-2-5 16,12 0-34-16,3 0-50 0,11-2-5 15</inkml:trace>
          <inkml:trace contextRef="#ctx0" brushRef="#br0" timeOffset="-9851.715">1052 1037 341 0,'0'0'3'16,"0"0"2"-16,0 0 2 0,6-6 2 15,-6 6 2-15,20-22 2 16,-1 8 0-16,-10 2 2 15,4-5-3-15,-10 1 0 16,1-6-2-16,-8-1-1 16,-17-6 1-16,-9 1-2 0,-22-5-2 15,-9-5-1-15,-12-7 0 16,-9-10-2-16,-5 4 0 16,-10-17-1-16,5 1-3 15,-2-11 1-15,10 2-1 0,3 1 1 16,14 5-1-16,6 13 0 15,12-1 0-15,17 22-1 16,0 7 2-16,19 17-5 16,-4 12-3-16,17 6-11 0,7 39-59 15,7-21-7-15</inkml:trace>
          <inkml:trace contextRef="#ctx0" brushRef="#br0" timeOffset="-5281.316">922-90 370 0,'0'0'2'15,"0"0"4"-15,0 0 1 0,0 0 1 16,0 0 1-16,-12 0 3 16,12 10-1-16,10 6 2 15,3 12-2-15,3 8-4 16,3 5-1-16,0 14-1 0,3-6-3 16,1 12-7-16,-13-17-7 15,6 15-23-15,0-12-46 16,-16-15 0-16</inkml:trace>
          <inkml:trace contextRef="#ctx0" brushRef="#br0" timeOffset="-4812.609">839-211 330 0,'0'0'5'0,"-7"-10"3"15,7 10 2-15,-13-21 2 16,13 21 1-16,0-18 0 15,0 8 0-15,13-6 0 16,17 6-5-16,-2 7-3 16,18 0-2-16,-5 3-2 0,12 3-1 15,-9 10 1-15,-5-1-2 16,-3 10 0-16,-17 2-1 16,-3 1 0-16,-16 8-2 15,0-2 3-15,-14 1 1 0,-11-5-2 16,9 2 2-16,-7-4 1 15,14-3 1-15,-1 0 1 16,10-8 2-16,3-1-2 0,17-1 0 16,15 2 1-16,1-1 0 15,6-1-1-15,-8-3 0 16,12 4-1-16,-11 6 0 16,-2-5 0-16,-11 5 1 0,-6 3-1 15,-5 4-1-15,-9-4 1 16,-2 10 0-16,-13 1-1 15,3-1 2-15,-8-3-1 16,-2 0-1-16,-3-4 1 16,1-5 1-16,-4-4-1 0,4-6 0 15,-5-10-2-15,11-4-10 16,-3-14-29-16,10-13-43 16,5-3-2-16</inkml:trace>
          <inkml:trace contextRef="#ctx0" brushRef="#br0" timeOffset="-1281.287">1976 353 313 0,'0'0'8'15,"0"0"3"-15,6-6-1 0,11 3 1 16,5 0 1-16,4-1 0 16,10 4 1-16,6 0-2 15,-1 0-7-15,2 10-5 16,-1 2-2-16,-8-2-1 15,-8 12-2-15,-13 0 0 0,-9 5-1 16,-10 2 0-16,-10-4 1 16,-11 1 3-16,-1 2 1 15,2-3 1-15,3 3 3 0,10-9 0 16,10 0 3-16,6 0 0 16,17-3 0-16,1 0 1 15,12 0-1-15,-1 4 1 16,4-1-1-16,-7-3-2 0,-3-3 3 15,-7 3-3-15,-6 6-2 16,-6 5 1-16,-7-9 0 16,0 5-1-16,-4-1 1 15,1-3-1-15,-6 10-1 0,2-5 3 16,-6-9 0-16,-3-5 0 16,-3 0 0-16,-1-4-2 15,-3-4-8-15,-9 2-43 16,4-20-26-16,-2-3-5 15</inkml:trace>
          <inkml:trace contextRef="#ctx0" brushRef="#br0" timeOffset="-1078.1579">2015 163 375 0,'0'0'5'0,"0"0"2"0,13 0 1 16,6-3-1-16,10 1 0 15,13-11-2-15,6 9-15 16,14-2-60-16,2-2-6 0</inkml:trace>
          <inkml:trace contextRef="#ctx0" brushRef="#br0" timeOffset="-1734.407">2058 420 357 0,'0'0'4'0,"0"0"3"0,0-13-1 16,0 13 1-16,0 0 2 16,0 0 0-16,0 13 1 15,2 7 0-15,1 18-2 0,1 0-3 16,-1 25-1-16,1-3-1 15,1 15-4-15,2-6-10 16,-7-1-15-16,0-14-48 16,9 1-7-16</inkml:trace>
          <inkml:trace contextRef="#ctx0" brushRef="#br0" timeOffset="-500.019">2592 55 313 0,'0'0'9'0,"0"0"3"16,0 0 2-16,12 6 3 15,2-2-1-15,15-4 2 16,6 0-2-16,11 2-5 0,-2-2-36 15,18 0-48-15,2-6-5 16</inkml:trace>
          <inkml:trace contextRef="#ctx0" brushRef="#br0" timeOffset="-750.011">2843 362 350 0,'0'0'5'0,"0"0"3"0,0 0 2 16,-16 4 2-16,16-4 0 15,-23 15 0-15,4 1 2 16,-1 0 1-16,-1 11-7 16,1-1 0-16,8 5-2 0,-4 8-2 15,2 4-1-15,14 0-1 16,0 0-2-16,10 0-2 15,10 0-5-15,1-8-12 16,15-12-34-16,3-5-29 0,5-4-4 16</inkml:trace>
          <inkml:trace contextRef="#ctx0" brushRef="#br0" timeOffset="-5781.366">-476 1301 371 0,'0'0'4'0,"0"-7"2"16,0 7 3-16,0-23 1 16,0 5 0-16,0-9 1 0,-2-2 0 15,2-12 1-15,-4-2-5 16,4-5-1-16,0-6-3 16,0-7-1-16,4 3 0 15,1-7-1-15,6 5-1 0,-2-3 0 16,3 4 0-16,2 8 0 15,-5 5 0-15,4 12-1 16,-3 5 0-16,3 10 0 16,-1 7 1-16,2 12-1 15,-1 12 1-15,3 13 0 0,0 10 1 16,6 18-2-16,0 10 1 16,4 9 1-16,3 7-2 15,-3 2-3-15,6-5-6 16,0 5-20-16,7-7-50 0,-16-13 0 15</inkml:trace>
          <inkml:trace contextRef="#ctx0" brushRef="#br0" timeOffset="-5578.252">-559 864 328 0,'0'0'9'0,"0"0"4"15,0 0 0-15,0 0 1 16,12-16 1-16,11 9 0 16,9-9-1-16,19-4-4 15,4-8-32-15,20 2-53 0,18-3-2 16</inkml:trace>
          <inkml:trace contextRef="#ctx0" brushRef="#br0" timeOffset="-4546.9738">1835-534 372 0,'0'0'7'16,"0"0"1"-16,0 0 1 15,0 0 1-15,-11-3 1 0,-1 3 1 16,-8 9 0-16,4 7 1 15,-9 5-6-15,-4 11-1 16,0 6-1-16,4 14-1 16,-2-1-1-16,11 7 0 15,6 9 0-15,4 1 0 0,6-3 1 16,6-5-1-16,24 5-2 16,-2-19-5-16,11 9-27 15,4-15-51-15,1-12-2 16</inkml:trace>
        </inkml:traceGroup>
        <inkml:traceGroup>
          <inkml:annotationXML>
            <emma:emma xmlns:emma="http://www.w3.org/2003/04/emma" version="1.0">
              <emma:interpretation id="{0786DAE8-D100-49F8-9DEC-5D516E285441}" emma:medium="tactile" emma:mode="ink">
                <msink:context xmlns:msink="http://schemas.microsoft.com/ink/2010/main" type="inkWord" rotatedBoundingBox="23190,4693 24117,4672 24137,5566 23211,5588"/>
              </emma:interpretation>
              <emma:one-of disjunction-type="recognition" id="oneOf1">
                <emma:interpretation id="interp5" emma:lang="en-US" emma:confidence="0">
                  <emma:literal>BI</emma:literal>
                </emma:interpretation>
                <emma:interpretation id="interp6" emma:lang="en-US" emma:confidence="0">
                  <emma:literal>BC</emma:literal>
                </emma:interpretation>
                <emma:interpretation id="interp7" emma:lang="en-US" emma:confidence="0">
                  <emma:literal>Be</emma:literal>
                </emma:interpretation>
                <emma:interpretation id="interp8" emma:lang="en-US" emma:confidence="0">
                  <emma:literal>Bl</emma:literal>
                </emma:interpretation>
                <emma:interpretation id="interp9" emma:lang="en-US" emma:confidence="0">
                  <emma:literal>Bt</emma:literal>
                </emma:interpretation>
              </emma:one-of>
            </emma:emma>
          </inkml:annotationXML>
          <inkml:trace contextRef="#ctx0" brushRef="#br0" timeOffset="1796.918">5918 77 392 0,'0'0'4'0,"0"0"0"0,0 0 0 16,0 0 1-16,0 0 2 15,-14 22-1-15,8 4 1 16,-6 12 2-16,1 14-6 16,6 9 0-16,1 4-3 0,1-1-9 15,6 0-40-15,10-3-29 16,3-12-2-16</inkml:trace>
          <inkml:trace contextRef="#ctx0" brushRef="#br0" timeOffset="2281.299">5914-70 332 0,'0'0'9'0,"0"0"0"16,0 0 2-16,0 0 1 15,0 0 1-15,20-4-1 16,1 8 0-16,6 2 0 0,17 4-8 15,-1 5 0-15,1 7-5 16,-5 1-1-16,-2 3-1 16,-19 9-2-16,-4-3-1 15,-14 10 0-15,-16-3 0 0,-11-1-1 16,-5-3 3-16,4 0 1 16,-9 4 2-16,15-10 2 15,0 0 3-15,11-9-1 16,11 1 2-16,11-7 1 15,11 6 0-15,4-5 0 0,12-5 1 16,1 6-1-16,4-7-2 16,1 7 0-16,-5-3-1 15,-7 6-2-15,-7-4 1 0,-5 3 1 16,-10 4-1-16,-7 4 1 16,-3-10 0-16,-17 6 0 15,5 1 0-15,-8 6 0 16,-3-7-1-16,2 1-1 0,-6-14 0 15,-1 7 0-15,3-6 0 16,2-4-1-16,0-6 0 16,0-10-5-16,10-5-20 15,13-5-55-15,7-15 0 16</inkml:trace>
          <inkml:trace contextRef="#ctx0" brushRef="#br0" timeOffset="2531.292">6781 26 384 0,'0'0'5'0,"0"0"3"15,0 0 1-15,-13 0 1 16,13 0 2-16,0 0 0 0,-19 13 2 16,9-1 0-16,-3 4-4 15,-3 7-3-15,3 12-1 16,-6 3-1-16,0 11-1 15,-4 1-2-15,7 3 0 0,5 4 0 16,-5 3-1-16,14-1-3 16,-1-11-9-16,19-14-54 15,3 9-19-15</inkml:trace>
        </inkml:traceGroup>
        <inkml:traceGroup>
          <inkml:annotationXML>
            <emma:emma xmlns:emma="http://www.w3.org/2003/04/emma" version="1.0">
              <emma:interpretation id="{220453A3-2501-4D23-AD07-AEDB37350739}" emma:medium="tactile" emma:mode="ink">
                <msink:context xmlns:msink="http://schemas.microsoft.com/ink/2010/main" type="inkWord" rotatedBoundingBox="25103,4353 26143,4329 26170,5501 25131,5525"/>
              </emma:interpretation>
              <emma:one-of disjunction-type="recognition" id="oneOf2">
                <emma:interpretation id="interp10" emma:lang="en-US" emma:confidence="0">
                  <emma:literal>BE</emma:literal>
                </emma:interpretation>
                <emma:interpretation id="interp11" emma:lang="en-US" emma:confidence="0">
                  <emma:literal>BC</emma:literal>
                </emma:interpretation>
                <emma:interpretation id="interp12" emma:lang="en-US" emma:confidence="0">
                  <emma:literal>Be</emma:literal>
                </emma:interpretation>
                <emma:interpretation id="interp13" emma:lang="en-US" emma:confidence="0">
                  <emma:literal>Bt</emma:literal>
                </emma:interpretation>
                <emma:interpretation id="interp14" emma:lang="en-US" emma:confidence="0">
                  <emma:literal>Bi</emma:literal>
                </emma:interpretation>
              </emma:one-of>
            </emma:emma>
          </inkml:annotationXML>
          <inkml:trace contextRef="#ctx0" brushRef="#br0" timeOffset="3406.314">7770-193 362 0,'0'0'7'16,"0"0"0"-16,0 0 2 15,0 0-1-15,0 0 1 0,14 4 0 16,7-1 0-16,11 3 1 15,4 4-5-15,6-1-2 16,6 13-3-16,4 0 2 0,-7 5-2 16,-6 5-1-16,-14-3 1 15,-9 2-1-15,-16 6-2 16,0-1 2-16,-25-6 1 16,-4 0-2-16,-4 1 2 0,1 3 0 15,4-7 1-15,2-1 1 16,10-1 1-16,5-2-1 15,18 1 2-15,13 1 0 16,8-3 0-16,9 1-1 0,1-5 0 16,11 1 0-16,-8 5-1 15,3-2-2-15,-10 4 1 16,-9-7 0-16,-9 6 0 16,-3 6 0-16,-9-6 2 0,-8 3-1 15,-9-2 2-15,-9-4 0 16,-4 2 0-16,-1-2 0 15,-1-9 0-15,-4-1-1 16,0-12 0-16,6 0-3 16,10-3-7-16,3-19-19 0,-7-4-55 15,31-16-5-15</inkml:trace>
          <inkml:trace contextRef="#ctx0" brushRef="#br0" timeOffset="2921.926">7777-189 390 0,'0'0'4'0,"0"0"0"15,0 0 2-15,12 3 1 16,-8 6 2-16,3 19 1 15,-7 4 1-15,2 11 1 0,1 14-4 16,1 9 0-16,-1 6-2 16,-3 13-1-16,6-3-4 15,-3-8-10-15,10 8-18 16,-6-3-49-16,3-17-7 0</inkml:trace>
          <inkml:trace contextRef="#ctx0" brushRef="#br0" timeOffset="3688.569">8794-145 394 0,'0'0'5'0,"0"0"2"0,0 0 0 15,0 6 2-15,0-6 0 16,-21 27 0-16,5-1 3 16,-11 2 0-16,-5 10-4 15,-3 10-2-15,3 8 0 0,-5 1-1 16,9 8-1-16,-1-5 1 15,13 5-2-15,2-1-1 16,14-5 0-16,20-12 1 0,13-6-3 16,6-10-3-16,15-3-7 15,-5-25-28-15,15 0-46 16,-4-6-3-16</inkml:trace>
          <inkml:trace contextRef="#ctx0" brushRef="#br0" timeOffset="3875.076">8537-430 447 0,'0'0'3'15,"0"0"0"-15,16 0 1 16,9 3 0-16,12 3-4 0,14-6-15 15,-3 6-63-15,43-3-2 16</inkml:trace>
        </inkml:traceGroup>
      </inkml:traceGroup>
    </inkml:traceGroup>
    <inkml:traceGroup>
      <inkml:annotationXML>
        <emma:emma xmlns:emma="http://www.w3.org/2003/04/emma" version="1.0">
          <emma:interpretation id="{0A6A87CD-702B-4825-81AD-8E699CF3BA5B}" emma:medium="tactile" emma:mode="ink">
            <msink:context xmlns:msink="http://schemas.microsoft.com/ink/2010/main" type="paragraph" rotatedBoundingBox="17162,5958 26841,5833 26858,7115 17179,72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8D56015-5CC0-4F6A-8529-E1F294896F06}" emma:medium="tactile" emma:mode="ink">
              <msink:context xmlns:msink="http://schemas.microsoft.com/ink/2010/main" type="line" rotatedBoundingBox="17162,5958 26841,5833 26858,7115 17179,7241">
                <msink:destinationLink direction="with" ref="{DBEA21EC-E97D-4E0F-BD49-C144301014D7}"/>
                <msink:destinationLink direction="with" ref="{614133F7-72F4-4F29-ABB5-3D0367F9C504}"/>
                <msink:destinationLink direction="with" ref="{7BEBD73E-147E-47FF-97D9-39E6C6CFE3A2}"/>
                <msink:destinationLink direction="with" ref="{6C5D8044-FA62-482C-88D2-80251E612D7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03BCCBF-C5EA-4021-B6A7-B1CF99EC396A}" emma:medium="tactile" emma:mode="ink">
                <msink:context xmlns:msink="http://schemas.microsoft.com/ink/2010/main" type="inkWord" rotatedBoundingBox="17081,7229 17178,6179 17703,6227 17606,7278"/>
              </emma:interpretation>
              <emma:one-of disjunction-type="recognition" id="oneOf3">
                <emma:interpretation id="interp15" emma:lang="en-US" emma:confidence="0">
                  <emma:literal>F</emma:literal>
                </emma:interpretation>
                <emma:interpretation id="interp16" emma:lang="en-US" emma:confidence="0">
                  <emma:literal>*</emma:literal>
                </emma:interpretation>
                <emma:interpretation id="interp17" emma:lang="en-US" emma:confidence="0">
                  <emma:literal>5</emma:literal>
                </emma:interpretation>
                <emma:interpretation id="interp18" emma:lang="en-US" emma:confidence="0">
                  <emma:literal>t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-3656.336">-138 2475 309 0,'0'0'9'0,"0"0"3"0,0 0 2 16,0 0 1-16,0-7 2 16,0 7 1-16,4-28 0 15,-1 2 1-15,-3-6-8 0,0-9-4 16,4-8-2-16,1-5-1 16,2-8-1-16,0-8-1 15,2 2-1-15,0-2 0 0,-2-4-1 16,9 7 1-16,0 6 0 15,-2 6-1-15,-5 14 0 16,4 8 0-16,-1 11-1 16,5 18 0-16,-1 8 1 15,6 21-2-15,1 18 1 0,0 8 0 16,-4 16 0-16,13 10 0 16,-5 6-1-16,-2 3-4 15,-6-4-9-15,1-8-28 16,8-4-37-16,-12-12-4 15</inkml:trace>
          <inkml:trace contextRef="#ctx0" brushRef="#br0" timeOffset="-3468.818">-163 2235 314 0,'0'0'8'0,"0"0"1"16,0-10 0-16,0 10 2 15,29-19 1-15,-3 7 0 0,3-2 1 16,13-2-2-16,3-3-9 16,6 9-17-16,-3-3-58 15,1 1-2-15</inkml:trace>
          <inkml:trace contextRef="#ctx0" brushRef="#br0" timeOffset="-3156.326">-170 1518 325 0,'0'0'5'0,"0"0"3"16,0 0 2-16,16 0 2 15,-3-3 2-15,10-4 0 16,5 1-1-16,11 0 1 0,9-8-6 16,5 6-4-16,4-2-10 15,-2 6-44-15,7-2-28 16,-7 6-2-16</inkml:trace>
        </inkml:traceGroup>
        <inkml:traceGroup>
          <inkml:annotationXML>
            <emma:emma xmlns:emma="http://www.w3.org/2003/04/emma" version="1.0">
              <emma:interpretation id="{98A36516-DCDF-451B-ABE8-691BD5A97609}" emma:medium="tactile" emma:mode="ink">
                <msink:context xmlns:msink="http://schemas.microsoft.com/ink/2010/main" type="inkWord" rotatedBoundingBox="18767,6037 20179,6019 20188,6723 18776,6741"/>
              </emma:interpretation>
              <emma:one-of disjunction-type="recognition" id="oneOf4">
                <emma:interpretation id="interp20" emma:lang="en-US" emma:confidence="0">
                  <emma:literal>800</emma:literal>
                </emma:interpretation>
                <emma:interpretation id="interp21" emma:lang="en-US" emma:confidence="0">
                  <emma:literal>860</emma:literal>
                </emma:interpretation>
                <emma:interpretation id="interp22" emma:lang="en-US" emma:confidence="0">
                  <emma:literal>8600</emma:literal>
                </emma:interpretation>
                <emma:interpretation id="interp23" emma:lang="en-US" emma:confidence="0">
                  <emma:literal>€600</emma:literal>
                </emma:interpretation>
                <emma:interpretation id="interp24" emma:lang="en-US" emma:confidence="0">
                  <emma:literal>80</emma:literal>
                </emma:interpretation>
              </emma:one-of>
            </emma:emma>
          </inkml:annotationXML>
          <inkml:trace contextRef="#ctx0" brushRef="#br0" timeOffset="128851.476">1728 1743 251 0,'0'0'7'0,"0"0"5"0,0 0 5 16,0 0 2-16,-16 9 2 15,16-9-1-15,-19 20 4 0,12-7-1 16,-6 3-6-16,3 0-4 16,1 7-5-16,9-1-2 15,0 1-1-15,0-2-1 16,9-1-2-16,8 0 1 15,9-7-1-15,-4-4-1 0,10-6 2 16,-3-3-1-16,1-10 1 16,-2-5-1-16,-5-7 1 15,-10-2 0-15,-6-7 0 16,-7 2 1-16,-4 4-2 0,-3-5 0 16,-9 7-1-16,-3 7 0 15,-1 10-4-15,2 0-6 16,-1-1-12-16,8 1-51 15,11 6-11-15</inkml:trace>
          <inkml:trace contextRef="#ctx0" brushRef="#br0" timeOffset="129179.599">2269 1634 378 0,'0'0'10'0,"0"0"0"15,-12 6 2-15,-4-3 1 0,5 7 2 16,-5 1-1-16,-5 1 0 16,1 7 0-16,1 3-7 15,6 7-2-15,3-3-3 16,10 3 0-16,-4-3 0 0,8 2-2 16,8-2 0-16,6-7 1 15,1-1-1-15,6-18-1 16,0 6 1-16,-2-6 0 15,3-4-1-15,-6-10 0 16,-4 2 1-16,-9-4-1 0,-7 0 0 16,0 16 1-16,-20-22-2 15,1 12 1-15,-7 4-2 16,3 6-2-16,-6-3-4 16,6 3-12-16,-5 9-54 0,15-9-10 15</inkml:trace>
          <inkml:trace contextRef="#ctx0" brushRef="#br0" timeOffset="129507.735">2669 1615 397 0,'0'0'7'16,"0"0"2"-16,-6 6 1 15,6-6 0-15,-22 22 0 16,8 1 1-16,-2-3 0 0,0 5 0 16,9 4-6-16,-5 3-2 15,8-3-1-15,4 0 0 16,14 0 0-16,4-17-1 16,8 2 1-16,7-14 0 15,5 0 0-15,-2-4-1 0,-4-8 2 16,-2-11-2-16,-5-2 0 15,-6 5 1-15,-15-3-2 16,-8 5-1-16,-12 1-5 16,-12 8-8-16,1-20-59 0,-12 29-11 15</inkml:trace>
          <inkml:trace contextRef="#ctx0" brushRef="#br0" timeOffset="158407.723">1576 1339 282 0,'0'0'5'16,"0"0"5"-16,0 0 1 15,0 0 5-15,0-10 1 16,0 10 2-16,0 0 1 0,-2-16 2 16,2 16-7-16,-14-12-2 15,14 12-2-15,-16 0-4 16,4 6-4-16,-4 6 1 16,0 0-3-16,0 12 0 0,2-1 0 15,-4 5-1-15,4-2-1 16,8 2 2-16,6 2-1 15,0-5 0-15,9-1 0 16,7-6 1-16,0 1-1 0,11-6 1 16,-2-1 0-16,5-4 0 15,-2-8 0-15,-2 0 1 16,6-10-1-16,-5-3-1 16,-5-6 2-16,-3-3 0 15,-6-5-2-15,0-1 0 0,-7-2 0 16,-3-1 0-16,-3-2 0 15,-9-2 1-15,-8 3-1 16,-1 10-2-16,-2 0 1 16,-9 12-3-16,-3 4-5 0,3 8-21 15,13 8-51-15,-23 19-3 16</inkml:trace>
        </inkml:traceGroup>
        <inkml:traceGroup>
          <inkml:annotationXML>
            <emma:emma xmlns:emma="http://www.w3.org/2003/04/emma" version="1.0">
              <emma:interpretation id="{BC144559-A31C-4852-92DA-BD7D574AFC0F}" emma:medium="tactile" emma:mode="ink">
                <msink:context xmlns:msink="http://schemas.microsoft.com/ink/2010/main" type="inkWord" rotatedBoundingBox="20707,5990 24178,5768 24258,7031 20788,7252"/>
              </emma:interpretation>
              <emma:one-of disjunction-type="recognition" id="oneOf5">
                <emma:interpretation id="interp25" emma:lang="en-US" emma:confidence="0">
                  <emma:literal>00150197B</emma:literal>
                </emma:interpretation>
                <emma:interpretation id="interp26" emma:lang="en-US" emma:confidence="0">
                  <emma:literal>0015013B</emma:literal>
                </emma:interpretation>
                <emma:interpretation id="interp27" emma:lang="en-US" emma:confidence="0">
                  <emma:literal>00150193B</emma:literal>
                </emma:interpretation>
                <emma:interpretation id="interp28" emma:lang="en-US" emma:confidence="0">
                  <emma:literal>001501B</emma:literal>
                </emma:interpretation>
                <emma:interpretation id="interp29" emma:lang="en-US" emma:confidence="0">
                  <emma:literal>0015093B</emma:literal>
                </emma:interpretation>
              </emma:one-of>
            </emma:emma>
          </inkml:annotationXML>
          <inkml:trace contextRef="#ctx0" brushRef="#br0" timeOffset="133507.8259">3565 1714 292 0,'0'0'6'0,"0"0"3"15,0 0 5-15,0 0 1 16,-10-9 2-16,10 9 4 0,0 0-1 16,-12-7-1-16,12 7-4 15,0 0-4-15,-10 13-3 16,6 0-2-16,-2 6-3 15,3 7-2-15,0 6 0 0,-1 3 0 16,2-2-1-16,-3 2 2 16,5-3-1-16,5-3 0 15,1-7 1-15,0-3 1 16,-6-19 0-16,20 16 0 0,-8-16 1 16,4 0-2-16,0 0 1 15,7-6 0-15,-3-4-1 16,5-2-2-16,1 5 2 15,-6-5-2-15,-1-2 1 0,-6-1 0 16,3-11 0-16,-7 3-1 16,1-3 1-16,-10-2 1 15,0-7-1-15,-7 2-1 16,-5-2 1-16,-1 3 0 0,-13 10-1 16,1 0 0-16,2-2 0 15,-2 11-1-15,-5 7 1 16,-2 2 0-16,2 4-1 15,5 0 0-15,2 4-3 16,0 12-6-16,-2-5-18 0,-10 5-55 16,19 0-2-16</inkml:trace>
          <inkml:trace contextRef="#ctx0" brushRef="#br0" timeOffset="134070.348">4041 1625 371 0,'0'0'6'16,"0"0"2"-16,0 0 1 15,-16 6 0-15,16-6 1 16,-16 12 0-16,7 1 1 0,-3 7 1 16,-2-4-6-16,1 13-1 15,3-4-2-15,4 7 0 16,3 1 0-16,3 2-1 16,3-3 0-16,13-10-1 0,4 2 0 15,8-12 1-15,8-5 0 16,6-7-1-16,-3-3 1 15,2-13-1-15,-11-4 0 0,-2 1 1 16,-5-7-1-16,-7-3 0 16,-16 4-1-16,-3-5 1 15,-10 5 0-15,-10 5 0 16,1-2-1-16,-4 3 0 16,-9 10-2-16,3-1-6 0,2 10-13 15,2 0-61-15,5 4-3 16</inkml:trace>
          <inkml:trace contextRef="#ctx0" brushRef="#br0" timeOffset="134695.338">4480 1394 338 0,'0'0'8'0,"0"0"3"0,0 0 5 15,0 0 1-15,-12-4 0 16,12 4 2-16,0 0 0 16,0 0 0-16,0 0-7 15,0 0-3-15,6 10-3 0,-6-10 0 16,16 16-2-16,-13 0-1 15,4 3 0-15,-1 10 1 16,0 4-4-16,-2 5 0 0,-2 3 0 16,-2 7 0-16,0-5 0 15,10 1 0-15,-6-2 0 16,-1 0 0-16,3-1 0 16,-3-6 0-16,4-4 0 0,-3-9 0 15,2 6 0-15,-6-6 0 16,3-2 0-16,0-4 0 15,-3-16 0-15,4 27 0 16,-4-27 0-16,2 18 0 0,-2-18 0 16,0 0 0-16,0 0 0 15,0 0 0-15,0 0 0 16,0 0 0-16,0 0 0 0,7-10 0 16,-7 10 0-16,0 0-11 15,-7-6-80-15,7 6-2 16</inkml:trace>
          <inkml:trace contextRef="#ctx0" brushRef="#br0" timeOffset="159673.3499">4787 1383 255 0,'0'0'7'15,"0"0"2"-15,0 0 5 16,0 0 3-16,0 0 3 0,0 0 1 16,12 5 1-16,-12-5 2 15,20-5-7-15,-2 0-4 16,-4-8-2-16,5-11-3 16,-3 5-5-16,4-9-1 15,-8 5 0-15,-1-2-2 0,-9 1 1 16,-2-1-1-16,0 3 0 15,-2 3-1-15,-9 7 0 16,-5 4 0-16,6-1-1 0,10 9 1 16,-18 9 0-16,14 7 0 15,-3 7 1-15,7-4 0 16,0 7 0-16,0 0 0 16,7 7 0-16,-1 1 0 0,1-2 0 15,0 3 0-15,2 1 0 16,-2 5 0-16,0-6 0 15,-5 4 0-15,1-3-2 16,1-4 1-16,-4 0 2 0,3 1-2 16,-3-8 1-16,-7-3 0 15,2-3 1-15,-2-6 1 16,7-13 0-16,-26 17 0 0,13-11 0 16,-3-6 0-1,16 0 0-15,-20-4 0 0,20 4 0 16,-16-10 0-16,16 10-2 15,-6-12 1-15,6 12 0 16,0-13-1-16,0 13 0 0,0 0 2 16,16-16-2-16,-16 16 0 15,19-3 0-15,-3 3-10 16,-2 19-58-16,8-19-12 16</inkml:trace>
          <inkml:trace contextRef="#ctx0" brushRef="#br0" timeOffset="137507.8929">5431 1849 303 0,'0'0'11'16,"0"0"2"-16,0 0 0 15,0 0 4-15,0 0-1 16,0 0 2-16,0 0-2 16,0 0 2-16,-6 10-10 0,6 2-2 15,0 4-1-15,0 3-2 16,2 9 0-16,5-7 0 15,2 11-1-15,-2-3 0 16,2-7 0-16,5 5 0 0,2-8 0 16,7-7 0-16,-5-5 0 15,3-4 0-15,0-6 0 16,6-13 0-16,-11 0 0 16,0-14 0-16,-11 2 0 0,2-7-1 15,-7 0 1-15,-3-4-1 16,-10 10 0-16,-6 0 0 15,-1 7 0-15,1 6-1 16,-3 13-4-16,-4 3-6 0,1 10-20 16,14 8-54-16,-5 4 0 15</inkml:trace>
          <inkml:trace contextRef="#ctx0" brushRef="#br0" timeOffset="138054.769">5934 1833 390 0,'0'0'5'0,"0"0"3"16,0 0 2-16,-14-9 0 16,14 9 2-16,0 0 0 0,0 0 1 15,0 0 0-15,-6 9-4 16,6-9-2-16,0 29-3 16,6-10 0-16,-3 4 0 15,-3 7-1-15,11 1-1 0,-8 4 0 16,3 3 1-16,-6 8-3 15,0-11 0-15,0 6 0 16,0-5 0-16,3-1 0 16,-3-9 0-16,0 0 0 0,0-10 0 15,0-4 0-15,4 2 0 16,-4-14 0-16,0 0 0 16,0 0-8-16,9-14-57 0,-6 4-22 15</inkml:trace>
          <inkml:trace contextRef="#ctx0" brushRef="#br0" timeOffset="88260.355">6210 1564 335 0,'0'0'5'16,"0"0"1"-16,-16 9 1 0,4-3 5 16,-8 7-2-16,1 0 2 15,-1 3 0-15,1 0 0 16,3 3-4-16,0-5-2 15,16-14 0-15,-3 19-4 0,9-13 1 16,10-3 0-16,6-3-3 16,4-6 2-16,7-3 0 15,-4 0 0-15,-7-5-1 0,-3-6 2 16,-5 7-2-16,-14 1 0 16,0 12 0-16,-19-16 0 15,-8 16-1-15,-8 0 1 16,3 0 0-16,-4 6-1 0,4 4 1 15,3 0 2-15,4-4-3 16,12 3 1-16,13-9 0 16,2 13 0-16,14-10-1 15,11-3 1-15,5 0 0 0,3 0-2 16,1-6 2-16,-7-1 0 16,-7 4 0-16,-22 3 0 15,14-13 0-15,-25 11 0 16,-5-6 0-16,-10 8 0 15,-3-2-1-15,3 2-1 0,1 0-8 16,12-6-45-16,13 6-28 16,0 0-1-16</inkml:trace>
          <inkml:trace contextRef="#ctx0" brushRef="#br0" timeOffset="162626.548">6414 1197 150 0,'0'0'11'0,"0"0"5"0,0 0 4 16,0 0 5-16,-14-3 0 15,14 3 3-15,0 0 0 16,-9 0 0-16,9 0-8 15,9 0-5-15,-9 0-2 0,30 6-3 16,-7-2-2-16,9-2-3 16,-7 8 0-16,5 0 0 15,2 4-3-15,-7-6 0 16,3 5 0-16,-5 5-3 16,-7 0 2-16,4 4 1 0,-7-10-2 15,-3 12 0-15,-7-6 1 16,0 3 0-16,-6-1 0 15,-4-8 0-15,-5-3 0 16,-4 1-1-16,0-1 2 0,-4-3-1 16,4 4 0-16,-3-6 0 15,6-4 1-15,13 0-2 16,-16 0 0-16,16 0 1 0,0 0-1 16,0 0 0-16,0 0 1 15,16 6-1-15,0 0-1 16,0-2 2-16,9-4 0 15,2 0-1-15,1 6 1 0,-2-6 1 16,1 6-2-16,-9-2 1 16,2 3 1-16,-4-5-1 15,-16-2 0-15,17 16 1 16,-17-16-1-16,5 20-1 16,-5-10 1-16,-5 5-1 0,-6 4 1 15,1-5-1-15,8 4 0 16,-8 3 0-16,-3-5 1 15,0 3 0-15,-4-4 1 16,-1-5 0-16,-2-1 2 0,1 1-1 16,-11-3 1-16,9-7 1 15,-6 2-1-15,4-2 1 16,5-2-1-16,-8-8 0 16,6 3-2-16,-1-2 1 0,4-1-1 15,-3 1-2-15,4 3 1 16,0 3-1-16,-3-11-1 15,19 14-6-15,-29-10-13 0,6 7-62 16,23 3-3-16</inkml:trace>
          <inkml:trace contextRef="#ctx0" brushRef="#br0" timeOffset="160563.998">6398 1222 296 0,'0'0'6'0,"0"0"3"0,0 0 4 15,0 0 0-15,-10-12 2 16,10 12 2-16,6-10 1 16,-6 10 0-16,29-9-6 15,-10 0-3-15,10 6-2 0,4-1-2 16,-1 4-2-16,-3 0-1 15,-1 0-1-15,-5 7-1 16,0 5 0-16,-10 4 0 0,-3 6 0 16,-10 5 0-16,-3 5 0 15,-4-4 1-15,-6 4-1 16,-6-3 1-16,3 1 1 16,0-11-1-16,0 0 1 0,5-3 1 15,11-16 0-15,0 18 0 16,11-18 0-16,21 0 0 15,-4 0 0-15,4 0 1 16,5-6 0-16,1 6-2 16,-5-6 0-16,-1 0 1 0,-7 2-1 15,-9 4 0-15,-6-3 0 16,-10 3-3-16,13 0-6 16,-13 0-21-16,0 0-54 15,0 0-2-15</inkml:trace>
          <inkml:trace contextRef="#ctx0" brushRef="#br0" timeOffset="138492.291">6455 1756 403 0,'0'0'7'16,"0"0"2"-16,0 0-1 15,0 0 3-15,0 0-1 0,10 10 2 16,-10-10 0-16,4 19 1 16,-4-3-7-16,0-2-2 15,0 11 1-15,0 10-1 16,2 0-3-16,-2 1 1 0,0 2-1 15,4 4 0-15,-1-7 1 16,0 7-2-16,-3-10 0 16,4-10 0-16,-2 11 0 0,-2-14 0 15,0 1 0-15,0-20 0 16,0 22 0-16,0-22 0 16,4 16 0-16,-4-16 0 15,0 0 0-15,0 0 0 0,0 0 0 16,3 16 0-16,-3-16 0 15,3 9-2-15,-3-9-86 16,0 0-2-16</inkml:trace>
        </inkml:traceGroup>
        <inkml:traceGroup>
          <inkml:annotationXML>
            <emma:emma xmlns:emma="http://www.w3.org/2003/04/emma" version="1.0">
              <emma:interpretation id="{4E8E87A1-0D21-4AE2-B214-B343213A9564}" emma:medium="tactile" emma:mode="ink">
                <msink:context xmlns:msink="http://schemas.microsoft.com/ink/2010/main" type="inkWord" rotatedBoundingBox="24841,5996 26843,5970 26856,7014 24855,7040"/>
              </emma:interpretation>
              <emma:one-of disjunction-type="recognition" id="oneOf6">
                <emma:interpretation id="interp30" emma:lang="en-US" emma:confidence="0">
                  <emma:literal>090</emma:literal>
                </emma:interpretation>
                <emma:interpretation id="interp31" emma:lang="en-US" emma:confidence="0">
                  <emma:literal>090 2</emma:literal>
                </emma:interpretation>
                <emma:interpretation id="interp32" emma:lang="en-US" emma:confidence="0">
                  <emma:literal>090, 2</emma:literal>
                </emma:interpretation>
                <emma:interpretation id="interp33" emma:lang="en-US" emma:confidence="0">
                  <emma:literal>008</emma:literal>
                </emma:interpretation>
                <emma:interpretation id="interp34" emma:lang="en-US" emma:confidence="0">
                  <emma:literal>100 2</emma:literal>
                </emma:interpretation>
              </emma:one-of>
            </emma:emma>
          </inkml:annotationXML>
          <inkml:trace contextRef="#ctx0" brushRef="#br0" timeOffset="151195.668">7789 1808 231 0,'0'0'5'0,"0"0"5"16,0-13 2-16,0 13 3 15,0 0 1-15,0-20 1 16,0 20 1-16,-12-9 0 15,2 3-5-15,-3-2-3 0,4 8-2 16,9 0-2-16,-30 0 0 16,14 4-2-16,-3 6 0 15,-3-4-1-15,1 9 1 0,0 6-1 16,-2 1 0-16,-4 3-1 16,11 7 1-16,-2-7-2 15,4 3 1-15,9-3 0 16,5 4 0-16,0-3-1 0,0-11 1 15,9 5 0-15,3-4-2 16,8-3 2-16,-4-3 0 16,3-1-2-16,1-6 2 15,3-3-1-15,-1 0-1 16,0 0 1-16,-2-12 0 0,-1-1-1 16,0 0 1-16,4-2 0 15,-3 0 0-15,-1-1 0 16,-6-6-1-16,3 0 2 15,0 5-4-15,-4-8 4 0,-1 1-2 16,-8-3-2-16,-3 1 4 16,0-3-2-16,0 10-2 15,-10-1 2-15,-3 4 0 0,-6 7-2 16,-1 3-1-16,-1 6-3 16,-6 6-6-16,-5 3-18 15,-13 3-48-15,13 9-2 16</inkml:trace>
          <inkml:trace contextRef="#ctx0" brushRef="#br0" timeOffset="89150.765">8140 1474 313 0,'0'0'8'16,"0"0"3"-16,14-8 2 15,-14 8 3-15,0 0 3 16,0 0 3-16,0 16-2 0,-10-2 0 16,-10 8-5-16,-5 9-5 15,-4-7-3-15,3 8-2 16,3-3-3-16,11 1-1 15,8-11 0-15,8-4 1 0,15-12-2 16,17-3 1-16,5-12 1 16,5-1 0-16,-5-10-1 15,-2-3 2-15,-7 4-1 16,-9-7-2-16,-17 14 1 0,-12 3 0 16,-14 4-1-16,-15 6 1 15,-1 2-1-15,-8 6-2 16,-4 4-2-1,2 17-18-15,10-4-61 0,4 3-3 0</inkml:trace>
          <inkml:trace contextRef="#ctx0" brushRef="#br0" timeOffset="143226.758">8286 1721 362 0,'0'0'9'16,"0"0"1"-16,0-16 3 15,0 16 0-15,-7-10 2 0,7 10 1 16,0 0-1-16,0 0 1 16,0 0-7-16,0 0-2 15,0 0-2-15,-6 16 0 16,6 7-2-16,2-5 1 0,5 15-1 16,-3-3 0-16,2 7 0 15,-6-2-3-15,4 8 0 16,-4 2 0-16,0-7 0 0,-4 2 0 15,4-3 0-15,0-2 0 16,0-6 0-16,0 7 0 16,0-17 0-16,6-3 0 15,-2 0 0-15,-4-16 0 0,10 19 0 16,-10-19 0-16,0 0 0 16,0 0 0-16,12 4 0 15,-12-4 0-15,0 0 0 16,0-17-14-16,-12 8-73 15,12 9-2-15</inkml:trace>
          <inkml:trace contextRef="#ctx0" brushRef="#br0" timeOffset="143883.022">8920 1727 401 0,'0'0'6'16,"0"0"2"-16,0 0 2 0,0 0 0 16,-2-16 1-16,2 16 0 15,0 0 1-15,-14-10 0 16,2 10-5-16,-1 4-3 16,-3 12-1-16,-1-3 0 0,-3 5-2 15,-5 13 1-15,-1 1-1 16,1 5 0-16,5 2-1 15,1-4 2-15,6 0-2 0,6 4 1 16,7-13 0-16,11-5 0 16,11-7 0-16,13-14 1 15,4 0-2-15,0-8 0 16,9-10 0-16,-9-11 0 0,3 4 0 16,-7-7 0-16,-13-5 0 15,-1 3 0-15,-9-1 0 16,-8 7 0-16,-4 0 0 15,-16 10 0-15,-7 5 0 16,-9 13 0-16,-11 10-11 0,-18 25-59 16,0-3-16-16</inkml:trace>
          <inkml:trace contextRef="#ctx0" brushRef="#br0" timeOffset="163407.819">8865 1253 355 0,'0'0'5'0,"0"0"4"16,0 0-1-16,14-13 3 0,-1 13 0 15,3-4 1-15,3-2 0 16,10-2 0-16,-3-2-5 15,9 10-3-15,1-2 0 16,-4 4-1-16,-6-2-2 0,-1 8-1 16,-5 8 1-16,-11 3-1 15,-6 7 0-15,-6 3 1 16,-6 0-1-16,-7-7 1 0,-4 11 1 16,1-7 0-16,-6-8 0 15,11-2 1-15,5-4 1 16,9-12 0-16,0 0 0 15,19 10 1-15,10-10-2 16,13-12 0-16,10 8 0 0,8-8-3 16,-2 2-7-16,10 4-22 15,6 0-54-15,-22-4-4 16</inkml:trace>
        </inkml:traceGroup>
      </inkml:traceGroup>
    </inkml:traceGroup>
    <inkml:traceGroup>
      <inkml:annotationXML>
        <emma:emma xmlns:emma="http://www.w3.org/2003/04/emma" version="1.0">
          <emma:interpretation id="{E921ACF4-41A2-4DD2-855A-96AEC590D194}" emma:medium="tactile" emma:mode="ink">
            <msink:context xmlns:msink="http://schemas.microsoft.com/ink/2010/main" type="paragraph" rotatedBoundingBox="17560,7530 27184,7480 27191,8782 17566,88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F854B28-2DD7-4A89-B68C-9635531EAE81}" emma:medium="tactile" emma:mode="ink">
              <msink:context xmlns:msink="http://schemas.microsoft.com/ink/2010/main" type="inkBullet" rotatedBoundingBox="17561,7731 17927,7729 17931,8457 17564,8459"/>
            </emma:interpretation>
            <emma:one-of disjunction-type="recognition" id="oneOf7">
              <emma:interpretation id="interp35" emma:lang="en-US" emma:confidence="0">
                <emma:literal>•</emma:literal>
              </emma:interpretation>
            </emma:one-of>
          </emma:emma>
        </inkml:annotationXML>
        <inkml:trace contextRef="#ctx0" brushRef="#br0" timeOffset="-2296.931">224 3333 330 0,'0'0'8'0,"0"0"2"0,0 0 2 15,0 0 2-15,23 0 0 16,-2 0 0-16,11-3-3 16,21 3-14-16,14-10-69 15,4-3-3-15</inkml:trace>
        <inkml:trace contextRef="#ctx0" brushRef="#br0" timeOffset="-2500.047">291 3693 350 0,'0'0'8'16,"0"0"3"-16,0 0 1 0,-12-10 2 15,5-7-1-15,1-3 0 16,-1-11 1-16,4-4-2 15,3-16-7-15,0-4-3 0,10-9-3 16,-1-1-1-16,11-1 0 16,5 1-1-16,-2 1 0 15,3 9 1-15,2 4 1 16,-5 14 0-16,-3 10 1 16,-1 13 0-16,-6 12 1 0,3 4-1 15,0 21 1-15,-4 13 0 16,2 5-1-16,-5 10 2 15,7 5-3-15,0 11-6 16,-5-3-19-16,-11 6-52 0,9-5-1 16</inkml:trace>
      </inkml:traceGroup>
      <inkml:traceGroup>
        <inkml:annotationXML>
          <emma:emma xmlns:emma="http://www.w3.org/2003/04/emma" version="1.0">
            <emma:interpretation id="{69FC692E-808E-423D-A8CC-6D8D85F0CB00}" emma:medium="tactile" emma:mode="ink">
              <msink:context xmlns:msink="http://schemas.microsoft.com/ink/2010/main" type="line" rotatedBoundingBox="19202,7521 27184,7480 27191,8782 19209,8823">
                <msink:destinationLink direction="with" ref="{DBEA21EC-E97D-4E0F-BD49-C144301014D7}"/>
                <msink:destinationLink direction="with" ref="{7BEBD73E-147E-47FF-97D9-39E6C6CFE3A2}"/>
                <msink:destinationLink direction="with" ref="{6C5D8044-FA62-482C-88D2-80251E612D7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E59379-17C1-4C0F-A353-ABCE875B7819}" emma:medium="tactile" emma:mode="ink">
                <msink:context xmlns:msink="http://schemas.microsoft.com/ink/2010/main" type="inkWord" rotatedBoundingBox="21179,7579 24351,7563 24357,8797 21185,8813"/>
              </emma:interpretation>
              <emma:one-of disjunction-type="recognition" id="oneOf8">
                <emma:interpretation id="interp36" emma:lang="en-US" emma:confidence="0">
                  <emma:literal>100,101,111,110</emma:literal>
                </emma:interpretation>
                <emma:interpretation id="interp37" emma:lang="en-US" emma:confidence="0">
                  <emma:literal>100,101,111, 1100</emma:literal>
                </emma:interpretation>
                <emma:interpretation id="interp38" emma:lang="en-US" emma:confidence="0">
                  <emma:literal>100,001,111, 1100</emma:literal>
                </emma:interpretation>
                <emma:interpretation id="interp39" emma:lang="en-US" emma:confidence="0">
                  <emma:literal>108,101,111,110</emma:literal>
                </emma:interpretation>
                <emma:interpretation id="interp40" emma:lang="en-US" emma:confidence="0">
                  <emma:literal>108,101,111, 1100</emma:literal>
                </emma:interpretation>
              </emma:one-of>
            </emma:emma>
          </inkml:annotationXML>
          <inkml:trace contextRef="#ctx0" brushRef="#br0" timeOffset="146961.204">3942 2857 408 0,'0'0'6'0,"0"0"0"0,-16-3 2 16,16 3 2-16,-20 3-1 15,11 8 1-15,-8 7 1 16,1 5 0-16,4 6-5 16,6 9-1-16,6 5-2 0,-4 7 0 15,4 5 1-15,10 3-1 16,2 0-1-16,-2 0 0 16,6-1-2-16,-9-2-4 15,6-4-6-15,-6-12-14 0,-7-4-61 16,6-6-2-16</inkml:trace>
          <inkml:trace contextRef="#ctx0" brushRef="#br0" timeOffset="147336.226">4328 3005 435 0,'0'0'4'0,"-3"10"1"0,3-10 0 15,-9 20 1-15,5-2 0 16,-5 2 0-16,2 8 1 16,2 9 1-16,1-6-4 15,4 4-1-15,0-3-1 16,4 7 0-16,1-7 0 0,11-6-1 15,0-7 0-15,4-6 0 16,6-7-1-16,-4-6 1 16,8-3-1-16,-14-13 0 15,3-10 0-15,-6 4-1 0,-3-7 0 16,-10 0 0-16,-4 0-2 16,-12 3-1-16,-3 1-2 15,0 13-4-15,-13-4-10 0,5-5-55 16,2 18-10-16</inkml:trace>
          <inkml:trace contextRef="#ctx0" brushRef="#br0" timeOffset="148164.367">4766 2809 391 0,'0'0'5'0,"0"0"2"0,0 0 0 16,-9 0 2-16,9 0 1 15,-12 6 1-15,5 10 1 16,3 10 0-16,2 7-4 16,2 8-3-16,0 4 0 0,0 14 0 15,2 11-6-15,-2-9-11 16,-2 13-69-16,2 0-3 16</inkml:trace>
          <inkml:trace contextRef="#ctx0" brushRef="#br0" timeOffset="165173.4839">5018 3558 299 0,'0'0'6'0,"0"0"1"16,0 0 2-16,-13-3 0 15,13 3 1-15,-23 0 1 16,11 9 0-16,-4 1 1 16,-4 0-6-16,4 12-1 0,6-3-2 15,1-4 0-15,6 9-2 16,3 1-1-16,0-5 1 15,17 2-3-15,-5 0 1 16,4-3 0-16,6-2-1 0,1-1 0 16,3-3 1-16,-6-3 1 15,1 0 0-15,2-8 2 16,-3-2 2-16,6 4-1 16,-10-2 0-16,-4-2 2 15,1 4-1-15,1 0-1 0,-14-4 1 16,16 15-1-16,-10 1-2 15,-6-3 1-15,6-1-1 16,-6 10-1-16,0-5 1 0,-3 3 0 16,-6 0-2-16,-7-5-2 15,-5 1-8-15,-1-13-56 16,-10 15-9-16</inkml:trace>
          <inkml:trace contextRef="#ctx0" brushRef="#br0" timeOffset="148851.8679">5815 2944 342 0,'0'0'7'0,"0"0"5"16,0 0 2-16,2-10 2 15,-2 10 1-15,20 0 0 0,-10 13 0 16,2 4 0-16,-1 14-6 16,1 18-5-16,4-2-1 15,-7 16-1-15,-5-3-3 0,3 11-5 16,-7-7-6-16,5 10-18 15,6-17-54-15,-8-8-1 16</inkml:trace>
          <inkml:trace contextRef="#ctx0" brushRef="#br0" timeOffset="149148.749">6256 2912 405 0,'0'0'3'0,"0"0"3"0,0 0 0 16,0 0 2-16,-3 13 0 15,-1 3 2-15,4 13-1 16,-3 6 1-16,3 7-1 0,0 10-5 15,0 5 1-15,3-3-2 16,1 1 0-16,1 10-5 16,-5-15-3-16,11 12-12 15,-11-4-50-15,0-21-16 0</inkml:trace>
          <inkml:trace contextRef="#ctx0" brushRef="#br0" timeOffset="166454.743">6625 3612 323 0,'0'0'6'0,"0"0"2"0,-9 0 4 15,9 0 1-15,0 0 3 16,-7-9 0-16,7 9-1 16,11-23 2-16,12 13-5 15,-2 1-5-15,16 3-2 16,4-4-2-16,5 2-1 0,-2 6 1 15,-1-2-3-15,-6 4 0 16,0 0 0-16,-8 0 1 16,-8 4-1-16,-7 3 2 15,-11 9 0-15,-3-4-2 0,-13 11 3 16,-7 3 0-16,-1 11 0 16,-18 12-1-16,10 6-4 15,-13-8-16-15,-10 22-63 0,24-3 0 16</inkml:trace>
          <inkml:trace contextRef="#ctx0" brushRef="#br0" timeOffset="149414.397">6643 2864 434 0,'0'0'4'0,"0"0"1"16,0 0 0-16,0 0 1 15,0 0 2-15,-7 16-1 16,7 7 1-16,3 8 1 0,-3 11-4 16,7 20-2-16,-5 1 0 15,5 2-6-15,0 21-22 16,9-5-56-16,-16 6-5 0</inkml:trace>
          <inkml:trace contextRef="#ctx0" brushRef="#br0" timeOffset="145789.313">1879 2941 349 0,'0'0'7'0,"0"0"5"16,0 0-1-16,0 0 3 0,0 0 0 16,0 0 0-16,0 6 0 15,0-6 2-15,-5 13-6 16,5 7-4-16,0 3 0 16,-4 9-2-16,4 2 1 0,0 14 0 15,-3 1-1-15,3 5-1 16,0 1 0-16,0 0 0 15,0-8-1-15,7-1 0 0,-2-11 1 16,2 1-2-16,0-9 0 16,-5-6-3-16,-2-5-3 15,7-4-8-15,-7-12-21 16,0 0-51-16,0 0-4 0</inkml:trace>
          <inkml:trace contextRef="#ctx0" brushRef="#br0" timeOffset="146258.085">2260 3060 348 0,'0'0'4'0,"0"0"3"0,0 0 3 15,0 0 0-15,0 15 2 16,-7-1 2-16,1 8-1 16,-4 7 1-16,-2 6-3 0,-1 7-2 15,-1 2-4-15,2-1 0 16,6-5-2-16,-1 7-1 15,7-16 0-15,4-6 0 16,17-11-2-16,2-8 1 0,9-8-1 16,7-8 1-16,-7-11 0 15,7-3 1-15,-7-9-2 16,-2-4-1-16,-11-4 0 16,-10 0 1-16,-9 11-1 0,-9 0 0 15,-10 4 0-15,-4 7-2 16,-9 9 3-16,-4 8-1 15,1 4-5-15,5 13-5 0,-2-7-14 16,4 22-56-16,28-10-1 16</inkml:trace>
          <inkml:trace contextRef="#ctx0" brushRef="#br0" timeOffset="146554.957">2808 2992 406 0,'0'0'6'0,"-7"3"1"0,-6 7 2 16,-3 6 1-16,0 7-2 15,-7 2 2-15,-2 11 0 16,2 7 1-16,4-3-4 16,6-2-3-16,13-3-2 15,0-5 0-15,20-14 0 0,8-3-1 16,8-13 0-16,6-4 1 15,-1-14-4-15,5-5 1 16,-7-6 1-16,-7 0-1 0,-9-3-1 16,-11 1 0-16,-12 1-2 15,-3 7-3-15,-17 7-2 16,-2 10-8-16,-7 2-34 16,3 4-35-16,4 10 0 0</inkml:trace>
          <inkml:trace contextRef="#ctx0" brushRef="#br0" timeOffset="152258.2">7658 2726 299 0,'0'0'7'0,"0"0"3"16,0 0 4-16,16 12 3 15,-16-12 1-15,12 23 2 0,-2-6 0 16,0 8 0-16,-3 3-7 16,-5 11-3-16,1 7-2 15,-3 2-4-15,0 13 0 16,0-1-1-16,0 3-2 0,-3-7 1 15,3-5 0-15,3 1-3 16,1-7-5-16,5-1-15 16,5-7-60-16,2-15 0 15</inkml:trace>
          <inkml:trace contextRef="#ctx0" brushRef="#br0" timeOffset="152836.327">8221 2769 305 0,'0'0'8'15,"0"0"2"-15,0 0 2 16,0 0 1-16,0 0 2 15,0 6 2-15,0-6 2 0,13 21 0 16,-9-2-6-16,5 13-2 16,-6 5-3-16,6 7 0 15,-2 8-1-15,2 6-2 16,-5 5-2-16,3-1 0 0,-1-5-2 16,-2 2-5-16,2-5-5 15,4 0-26-15,6-2-47 16,-10-11-1-16</inkml:trace>
          <inkml:trace contextRef="#ctx0" brushRef="#br0" timeOffset="153242.6">8924 2912 434 0,'0'0'5'0,"0"0"0"0,0 0 0 15,-6 13 1-15,-1 3 0 16,-9-1 1-16,0 18 1 15,-4 3-1-15,-2 5-3 16,-5 0-1-16,11 6 2 0,0 3-2 16,7-5 0-16,6 4 1 15,6-14-2-15,17-3-1 16,5-13 2-16,14-13-3 0,5-6-2 16,-1-6 2-16,8-17-2 15,-5-8-1-15,-7-8 1 16,-7-6-1-16,-13-3-4 15,-10 4-3-15,-12-9-9 0,-13-1-54 16,-23 26-14-16</inkml:trace>
          <inkml:trace contextRef="#ctx0" brushRef="#br0" timeOffset="164439.076">3100 3660 295 0,'0'0'6'16,"0"0"3"-16,0 0 4 16,0 0 1-16,0 0 2 0,-16 0 3 15,4 0 2-15,-8 0-1 16,-5 0-5-16,-8 10-4 16,-1-3-1-16,-3-1-2 0,-7 0-3 15,8 0-1-15,1 2-1 16,8-6-2-16,2 4 0 15,9-6 0-15,16 0-1 16,-7-12-1-16,14 6 1 0,13-15 0 16,1 5-1-16,9-6 1 15,6-9 0-15,-8 8 0 16,2 1 0-16,-8-1 1 16,-3 0 0-16,-9 11 0 0,-4-8 0 15,-6 20 0-15,0 0 0 16,0 0 0-16,-6 0 0 15,6 0 0-15,-7 20 0 16,4-5 0-16,3 7 1 16,0 9-1-16,0 1 0 0,7 8 0 15,-4 0-5-15,3 8-37 16,-2-1-41-16,-4 6-2 16</inkml:trace>
          <inkml:trace contextRef="#ctx0" brushRef="#br0" timeOffset="165876.607">9616 3191 330 0,'0'0'4'0,"0"0"1"16,-16-9 1-16,16 9 3 16,-22 0 0-16,9 6 2 15,-3 10 3-15,-3-3-1 0,3 16-3 16,-1 4-1-16,7-2-2 15,1 11-2-15,6 0 1 16,3-1-2-16,3-5-3 16,16-1 1-16,3-6 0 0,8-6-1 15,9-11 0-15,0-2 2 16,2-10-2-16,5-12 0 16,-2-5 1-16,-12-9-1 15,-2 4 0-15,-12-10-1 0,-7 6-2 16,-11 4-12-16,-16 22-49 15,-20-7-17-15</inkml:trace>
        </inkml:traceGroup>
      </inkml:traceGroup>
    </inkml:traceGroup>
    <inkml:traceGroup>
      <inkml:annotationXML>
        <emma:emma xmlns:emma="http://www.w3.org/2003/04/emma" version="1.0">
          <emma:interpretation id="{1844AFBC-12E0-4129-A3AC-9E02B41A005C}" emma:medium="tactile" emma:mode="ink">
            <msink:context xmlns:msink="http://schemas.microsoft.com/ink/2010/main" type="paragraph" rotatedBoundingBox="13796,11006 21427,10032 21622,11560 13990,125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8187FE-D185-43CF-8B2C-C30B441AFF04}" emma:medium="tactile" emma:mode="ink">
              <msink:context xmlns:msink="http://schemas.microsoft.com/ink/2010/main" type="line" rotatedBoundingBox="13796,11006 21427,10032 21622,11560 13990,12534"/>
            </emma:interpretation>
          </emma:emma>
        </inkml:annotationXML>
        <inkml:traceGroup>
          <inkml:annotationXML>
            <emma:emma xmlns:emma="http://www.w3.org/2003/04/emma" version="1.0">
              <emma:interpretation id="{A8C37369-EAC9-487C-BAB9-98EDE63695E1}" emma:medium="tactile" emma:mode="ink">
                <msink:context xmlns:msink="http://schemas.microsoft.com/ink/2010/main" type="inkWord" rotatedBoundingBox="13796,11006 16706,10634 16885,12036 13974,12407">
                  <msink:destinationLink direction="with" ref="{3F4ED6D5-9FF3-4819-A8E3-12B521FEBDC8}"/>
                </msink:context>
              </emma:interpretation>
              <emma:one-of disjunction-type="recognition" id="oneOf9">
                <emma:interpretation id="interp41" emma:lang="en-US" emma:confidence="0">
                  <emma:literal>is ice</emma:literal>
                </emma:interpretation>
                <emma:interpretation id="interp42" emma:lang="en-US" emma:confidence="0">
                  <emma:literal>Testis</emma:literal>
                </emma:interpretation>
                <emma:interpretation id="interp43" emma:lang="en-US" emma:confidence="0">
                  <emma:literal>testis</emma:literal>
                </emma:interpretation>
                <emma:interpretation id="interp44" emma:lang="en-US" emma:confidence="0">
                  <emma:literal>Tastes</emma:literal>
                </emma:interpretation>
                <emma:interpretation id="interp45" emma:lang="en-US" emma:confidence="0">
                  <emma:literal>Tresses</emma:literal>
                </emma:interpretation>
              </emma:one-of>
            </emma:emma>
          </inkml:annotationXML>
          <inkml:trace contextRef="#ctx0" brushRef="#br0" timeOffset="31216.429">-3182 6194 427 0,'0'0'2'0,"0"0"0"0,0 0 0 16,0 0 0-16,3 6 1 16,-3-6 0-16,0 0 0 15,23 15-1-15,-14-11-7 16,16 2-14-16,2 0-59 0,8-6-3 15</inkml:trace>
          <inkml:trace contextRef="#ctx0" brushRef="#br0" timeOffset="30919.538">-2902 6566 305 0,'0'0'3'15,"0"0"2"-15,-20-6 1 0,8 3 2 16,-4 3 0-16,-4 0 2 15,-6 3 2-15,-6 7 2 16,3 2-1-16,-9 7-2 16,2 0 0-16,7 11 0 0,-4 3-1 15,8 1-1-15,2 2-1 16,11 5-2-16,3 4 0 16,2 0-2-16,3 4-1 15,4-5 0-15,0 8 0 0,7-7-1 16,2-1 0-16,4 1-1 15,4-3 1-15,8-3 1 16,7 0-2-16,0-14 1 16,7 1 0-16,9-3-3 0,5-11-3 15,-2-2-8-15,-10-1-49 16,7-9-23-16</inkml:trace>
          <inkml:trace contextRef="#ctx0" brushRef="#br0" timeOffset="30497.671">-3218 6727 351 0,'0'0'2'0,"0"0"1"15,0 0 1-15,0 0 1 16,0 0 1-16,0 12 1 0,0-2 2 16,0 10 0-16,9 9-2 15,-2 6 0-15,2 2-1 16,5 12-1-16,-1 3-2 15,-1 2 0-15,2-5-2 0,-5-1 0 16,4-7 0-16,-3 1-1 16,-1-10 2-16,-2-6-1 15,-4-4 1-15,1-6 1 16,-4 1-2-16,0-17 1 0,0 16 2 16,0-16 0-16,0 0-1 15,-14 13 1-15,14-13-1 16,-9 6 0-16,9-6 0 15,0 0-1-15,0 0 0 0,0 0-1 16,-3 12 0-16,3-12 1 16,0 0-1-16,10 4 0 15,-10-4 0-15,0 0 0 16,12 3 0-16,-12-3 0 0,0 0 0 16,0 0 0-16,16 0 0 15,-16 0 0-15,0 0 0 16,10 0-1-16,-10 0 1 15,0 0 0-15,0 0-1 0,0 0 1 16,0 0-1-16,12-3 0 16,-12 3 1-16,0 0-1 15,17 0 1-15,-17 0-1 16,16 0 0-16,-3 0 0 16,-4 0 1-16,5 0-1 0,-2 0 0 15,4 0 0-15,-5 0 0 16,1 0 0-16,-12 0-3 15,13 3-5-15,-13-3-18 0,-16 3-57 16,16-3-2-16</inkml:trace>
          <inkml:trace contextRef="#ctx0" brushRef="#br0" timeOffset="32044.55">-3537 6287 332 0,'0'0'5'16,"0"0"2"-16,0 0 0 15,0 0 1-15,7-7 3 0,-7 7 0 16,18-10 2-16,-4 4 0 16,9-3-4-16,5 3-1 15,8-4-2-15,9 2 2 16,4 0-4-16,8 4 0 0,-2 0-2 15,3 4 0-15,-6 0-1 16,-4 0-1-16,-6 0 0 16,-14 8 0-16,-5-2-1 15,-12-4-5-15,-11-2-8 0,0 0-21 16,-18 21-46-16,18-21-1 16</inkml:trace>
          <inkml:trace contextRef="#ctx0" brushRef="#br0" timeOffset="32950.819">-2674 6264 403 0,'0'0'3'16,"0"0"1"-16,0 0 1 0,11 0 2 16,-2 4 0-16,10-4 2 15,8 0-2-15,8 0 1 16,6-4-5-16,7 4-9 16,1-9-33-16,6 3-42 0,2 0-3 15</inkml:trace>
          <inkml:trace contextRef="#ctx0" brushRef="#br0" timeOffset="32716.442">-2567 6528 373 0,'0'0'4'16,"0"0"2"-16,10 0-1 0,-10 0 0 16,25 0 1-16,-5 0 0 15,6 4 1-15,6 4 0 16,-3 6-2-16,6 5-2 16,-3 3 0-16,-6 3 1 0,1 12 0 15,-6 1-3-15,2 0 0 16,-14 7 0-16,2 1 0 15,-6-2-1-15,-1 5 0 16,-4-5 0-16,-4 0 0 0,-1-1 0 16,-6 2 0-16,2-4 0 15,-10-2 0-15,-1-3 0 16,-3-5 1-16,-2 2 0 16,-10-11-1-16,3-7 0 0,-7-3-3 15,-3-6-10-15,-3-6-37 16,3-14-29-16,6-11-5 15</inkml:trace>
          <inkml:trace contextRef="#ctx0" brushRef="#br0" timeOffset="32341.432">-2457 6532 389 0,'0'0'4'0,"0"0"2"0,-16 12 0 16,5 1 1-16,-1 0 1 15,2 9 0-15,-2 4 0 16,-2 9 0-16,7 10-4 0,5 0-1 16,2 10-2-16,0-5-5 15,9 8-6-15,1-6-18 16,-4-1-52-16,4-4-3 15</inkml:trace>
          <inkml:trace contextRef="#ctx0" brushRef="#br0" timeOffset="34825.858">-1382 6698 384 0,'0'0'4'0,"0"0"2"15,-21-3 0-15,5 3 0 16,-7 6 2-16,-7 4 0 15,-2 2 1-15,-9 8 0 16,-1 8-2-16,-3 9-2 0,3 3-1 16,3 8 0-16,7 8-1 15,6 5 0-15,13 6-1 16,13-7 0-16,13 5-1 16,20-13-4-16,15-1-8 0,12-12-21 15,-1-7-49-15,24-17-3 16</inkml:trace>
          <inkml:trace contextRef="#ctx0" brushRef="#br0" timeOffset="35075.883">-840 6560 410 0,'0'0'3'0,"0"0"2"15,0 0 1-15,-16 0 1 16,16 0 0-16,-16 25 1 0,6-2 0 16,3 9 0-16,1 13-3 15,0 9-2-15,2 9-1 16,4 3-2-16,0 9-4 16,4-5-11-16,6-5-44 15,-1 5-25-15,1-13-3 0</inkml:trace>
          <inkml:trace contextRef="#ctx0" brushRef="#br0" timeOffset="35654">-1729 6338 447 0,'0'0'2'16,"16"0"-1"-16,12-6 1 16,11-1-3-16,9-2-7 15,14-27-59-15,2 24-12 0</inkml:trace>
          <inkml:trace contextRef="#ctx0" brushRef="#br0" timeOffset="35403.994">-981 6518 386 0,'0'0'3'16,"0"0"1"-16,0 0 1 0,3-12 0 15,10 5-1-15,3-1 1 16,12 2 0-16,4 4 2 16,14 2-4-16,0 8 0 15,5 10-1-15,1 5 0 0,-1 5 2 16,-10 13-3-16,-2 1 1 16,-13 10-1-16,-10-4 0 15,-12 11 0-15,-4-3-1 0,-14 3 0 16,2-2-1-16,-15-2-1 15,5 0 0-15,-10-8-1 16,6-2-1-16,-13-3-1 16,7-3-5-16,-10-11-11 15,-8-7-57-15,4-5 0 0</inkml:trace>
        </inkml:traceGroup>
        <inkml:traceGroup>
          <inkml:annotationXML>
            <emma:emma xmlns:emma="http://www.w3.org/2003/04/emma" version="1.0">
              <emma:interpretation id="{93BE3642-BA92-4C21-9089-42E7095B83CA}" emma:medium="tactile" emma:mode="ink">
                <msink:context xmlns:msink="http://schemas.microsoft.com/ink/2010/main" type="inkWord" rotatedBoundingBox="17472,10800 21460,10292 21622,11560 17634,12069">
                  <msink:destinationLink direction="with" ref="{426066E8-B131-4D41-95D3-C936DC8FBE0D}"/>
                </msink:context>
              </emma:interpretation>
              <emma:one-of disjunction-type="recognition" id="oneOf10">
                <emma:interpretation id="interp46" emma:lang="en-US" emma:confidence="0">
                  <emma:literal>CDCD</emma:literal>
                </emma:interpretation>
                <emma:interpretation id="interp47" emma:lang="en-US" emma:confidence="0">
                  <emma:literal>(DCD</emma:literal>
                </emma:interpretation>
                <emma:interpretation id="interp48" emma:lang="en-US" emma:confidence="0">
                  <emma:literal>(DC DC</emma:literal>
                </emma:interpretation>
                <emma:interpretation id="interp49" emma:lang="en-US" emma:confidence="0">
                  <emma:literal>(DAD</emma:literal>
                </emma:interpretation>
                <emma:interpretation id="interp50" emma:lang="en-US" emma:confidence="0">
                  <emma:literal>(Dais</emma:literal>
                </emma:interpretation>
              </emma:one-of>
            </emma:emma>
          </inkml:annotationXML>
          <inkml:trace contextRef="#ctx0" brushRef="#br0" timeOffset="36169.636">575 6328 339 0,'0'0'7'15,"0"0"4"-15,0 0 2 16,0 0 2-16,0 0-1 0,-9 4 2 16,-2 8-1-16,-5 4 2 15,-7 4-7-15,-9 13-3 16,-3 5-3-16,-6 10 0 15,-2 10-1-15,8 5-1 0,3 12-1 16,6-1 0-16,10 9-1 16,12 0 0-16,11-3-2 15,22-5-6-15,6-15-9 16,23-7-39-16,13-12-27 0,9-12-3 16</inkml:trace>
          <inkml:trace contextRef="#ctx0" brushRef="#br0" timeOffset="36419.6918">1296 6278 428 0,'0'0'2'0,"0"0"1"0,0 0 0 15,-9 16 1-15,-1 3 1 16,1 6 1-16,-2 14 0 15,2 9 1-15,-3 10-2 0,1 13-1 16,6-1-1-16,5 7-2 16,0 4-5-16,0-8-8 15,9 5-23-15,7-15-48 16,0-5-2-16</inkml:trace>
          <inkml:trace contextRef="#ctx0" brushRef="#br0" timeOffset="36747.774">1119 6143 409 0,'0'0'2'16,"0"0"0"-16,7-6-1 0,9 2 1 15,7 4 0-15,5-3 0 16,15 3 1-16,5 3 0 15,6 9 1-15,5 11 0 16,1 6 0-16,-5 13 1 16,-7 6 0-16,-2 0 0 0,-11 14 0 15,-8 1-1-15,-9 1-1 16,-11 4-1-16,-4-3-1 16,-3-2 0-16,-16-1 0 15,-7-2-1-15,-9-8 0 0,-6-1 1 16,-7-9-1-16,-8-6-1 15,-4-15-2-15,-4 3-8 16,-7-18-24-16,1-2-47 0,5-12-2 16</inkml:trace>
          <inkml:trace contextRef="#ctx0" brushRef="#br0" timeOffset="37154.032">2859 6171 395 0,'0'0'2'0,"0"0"2"16,0 0-1-16,-12 0 2 16,-4 3 0-16,-11 4 2 15,2 6 0-15,-7 2 1 0,-3 15-1 16,-11 1-3-16,7 18 2 15,4 3-1-15,3 9-1 16,9 8-1-16,10 9-2 16,13 0-3-16,7-2-6 0,18-5-10 15,17-17-44-15,7 1-21 16</inkml:trace>
          <inkml:trace contextRef="#ctx0" brushRef="#br0" timeOffset="37404.038">3614 6055 418 0,'0'0'1'16,"0"0"2"-16,0 0-1 15,-7 16 2-15,0 3-1 16,1 11 1-16,-1 5 0 15,4 10 0-15,1 13 0 0,2 9-1 16,-4 7-3-16,13 6-3 16,2 1-14-16,1-11-62 15,4 8-1-15</inkml:trace>
          <inkml:trace contextRef="#ctx0" brushRef="#br0" timeOffset="37826.922">3620 5961 374 0,'0'0'3'0,"0"0"3"0,0 0-1 15,12-12 0-15,-12 12 1 16,26-9 2-16,-3 5 0 0,0 4 1 15,6 0-3-15,3 13 0 16,7 7 0-16,-4 6-1 16,4 9 0-16,-7 4-1 15,0 9 0-15,-2 3-2 16,-9 0 1-16,-8 8-1 0,-6-2 0 16,-4 1 0-16,-3 6-1 15,-7-6 0-15,-2-3 0 16,-7-5 0-16,-7 5 0 15,-5-7 1-15,-2-10-2 0,-5-1 1 16,-3-11 0-16,-11-5-1 16,-6-14-3-16,3-1-15 15,-2-9-63-15,-1-10-2 16</inkml:trace>
          <inkml:trace contextRef="#ctx0" brushRef="#br0" timeOffset="55404.441">3350 5641 240 0,'0'0'6'0,"0"0"4"15,16-13 2-15,-16 13 2 16,19-3 2-16,-6 0 0 15,8 3 2-15,2-3 1 16,7 3-5-16,4-3-2 0,12 3-1 16,6-10-2-16,2 2-3 15,14-2 0-15,-1-4-2 16,4 2 0-16,-9 1-2 16,0 5 0-16,-14 0-1 0,-7 2-2 15,-11 4 1-15,-14 0-1 16,-16 0 1-16,0 0-1 15,-13 16 0-15,-17-12 0 16,-9 5 0-16,-9 1 1 16,-12-4 0-16,-2 2 0 0,-12 2 0 15,3-2 0-15,0-1 1 16,3-1 0-16,4 0 0 16,10 1 0-16,4-1 1 15,9-3 0-15,13 6 0 0,1-9 1 16,8 4-1-16,10 0 1 15,9-4 1-15,0 0-2 16,0 0 0-16,0 0 1 16,9-4-1-16,10 0 1 0,4 2-1 15,6-8 0-15,6 4 0 16,8-4-1-16,5 4 1 16,3-4-1-16,4 2 0 0,-4 0 0 15,4-2 0-15,0 4-1 16,-7-1 0-16,-6 4 0 15,-6 1 0-15,-11-2 0 16,-2 4 0-16,-4 0-2 0,-6 0-5 16,1 0-27-16,-14 0-46 15,16 9-2-15</inkml:trace>
        </inkml:traceGroup>
      </inkml:traceGroup>
    </inkml:traceGroup>
  </inkml:traceGroup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3:55.2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7F09178-2FDF-45BA-9BA7-E1EC37367270}" emma:medium="tactile" emma:mode="ink">
          <msink:context xmlns:msink="http://schemas.microsoft.com/ink/2010/main" type="inkDrawing" rotatedBoundingBox="13820,12079 22322,12261 22213,17332 13711,17150" semanticType="enclosure" shapeName="Other">
            <msink:sourceLink direction="with" ref="{DC146D29-7FB5-4EA8-BCB3-9DCE61AE1591}"/>
            <msink:sourceLink direction="with" ref="{D1C1DB92-3F52-4C53-B51D-1620C90916E1}"/>
            <msink:destinationLink direction="with" ref="{426066E8-B131-4D41-95D3-C936DC8FBE0D}"/>
          </msink:context>
        </emma:interpretation>
      </emma:emma>
    </inkml:annotationXML>
    <inkml:trace contextRef="#ctx0" brushRef="#br0">396 153 30 0,'0'0'-1'16,"-11"0"-2"-16,11 0 2 15,-25 0 3-15,9-3 6 0,0-1 5 16,-3-2-2-16,-8-4 0 16,8-2-7-16,3 1-7 15,3-1-1-15,4-4 2 16,2 0 6-16,4 3 8 0,0 0 9 16,3-3 11-16,0 6 11 15,0 10 9-15,0-15 0 16,0 15-6-16,0 0-11 15,0 0-8-15,0 0-10 0,0 0-6 16,3 9-3-16,-3 11-3 16,0 5-2-16,0 10-1 15,3 7 2-15,-6 16-1 0,3 5-1 16,-7 12 0-16,1 6 0 16,-4 15 0-16,1-1-1 15,-4 2 0-15,-4 10 0 16,8-2-1-16,-7 5 1 15,7-2-1-15,-5 1 1 0,8-2-1 16,0 5 1-16,2-7-1 16,4 9 0-16,-3-2 1 15,3 3-1-15,0-3 0 16,-4 4 1-16,2 0-1 0,-1-1 1 16,-8-5-1-16,2-1 1 15,0-11 0-15,-5-4-1 16,5-10 1-16,-1-4-1 15,1-2 1-15,2-11-1 0,7-2 1 16,0-5 0-16,7-1-1 16,2 1 1-16,1 1 0 15,6 3 0-15,0 1 0 0,0 1-1 16,-3-1 1-16,-3-1-1 16,3-1 0-16,-3-4 0 15,-4 1 1-15,0-7 0 16,0-2 0-16,1-2 1 15,-7-2 0-15,7-3 1 0,-5-1 0 16,-2-1-1-16,0-4 0 16,0-2 0-16,0-5-1 15,-2-1-1-15,-1-5-1 16,-1-10-4-16,1 1-6 0,3-16-15 16,-13 4-58-16,13-10 0 15</inkml:trace>
    <inkml:trace contextRef="#ctx0" brushRef="#br0" timeOffset="2093.792">54-50 374 0,'0'0'2'0,"0"0"0"15,7 0 0-15,9 0 2 16,10 0-2-16,6 0 1 0,9 3 0 16,12 0 0-16,4 1-1 15,10-4 0-15,8 2 1 16,8-2 0-16,7 4 0 15,13 0 1-15,11-2-1 0,8-2 2 16,16 4-1-16,14 3 0 16,13-7-1-16,9 7 1 15,6-1-1-15,14-6-1 16,8 0 1-16,7 3-1 0,4-3 0 16,6 0 0-16,-3 3 1 15,6-6-1-15,1 0 0 16,-7-3 0-16,-3 2-1 15,-11 1 1-15,-2-8-1 0,-6 11 0 16,-8-6 0-16,-2 2-1 16,-3 2 0-16,-4-2 0 15,-7-2 1-15,2 3-1 16,-5 0 0-16,-9-4 0 0,-3 5 1 16,-4-2 0-16,-9 1 0 15,-7-4-1-15,-6 1 1 16,-10 0 0-16,1-1-1 15,-10 4 1-15,-4-4-1 0,-7 1 0 16,-1 4 0-16,-13-2 0 16,0-2 0-16,-11 6 1 15,-6 0 0-15,-10-4 0 16,-6 4 0-16,-11 0 1 0,-6 0 0 16,-3 4-1-16,-6-4 1 15,-3 0 0-15,-7 0-1 16,-3 0 0-16,-13 0-1 15,19 0 1-15,-19 0-1 0,0 0 1 16,11 12 0-16,-11-12-1 16,5 26 1-16,2-3-1 15,-3 4 1-15,5 7 0 16,3 11 0-16,-1-1 0 0,5 11-1 16,0 6 2-16,3 3-1 15,1 12-1-15,1 3 0 16,-1 7 0-16,3 3 1 15,-1 12-2-15,0 2 1 0,1 2 0 16,0 11-1-16,0-1 1 16,5 1 0-16,-1 3 0 15,-6 2-1-15,2-4 1 16,0 1-1-16,-3-5 1 0,-11-2 1 16,3 2-1-16,-8-6 1 15,-1-4-1-15,-3-5 0 16,0-1 0-16,0-4 0 15,0-4 0-15,0 8 0 0,0-6 0 16,0-5 1-16,0 4-1 16,0-6 1-16,-3-5 0 15,3-5 1-15,-4 0-1 16,4-13 0-16,-2-3 0 0,2 1 0 16,0-12 0-16,0 1 0 15,0-2 0-15,2-2-1 16,9 1-1-16,-6-3 1 15,6 3-1-15,-5-4 1 0,4 0 0 16,0-1-1-16,-1-2 1 16,-2-7 1-16,2 0-1 15,0-3 1-15,-2-2-1 16,0-4 1-16,2 0-1 16,-2-2 1-16,0-3-1 0,-1-1 0 15,-3-6 0-15,-3-10 2 16,7 18-2-16,-7-18 0 15,0 0 0-15,0 13 0 0,0-13 0 16,0 0 0-16,-4 10 0 16,4-10 0-16,0 0 0 15,-12 12 0-15,12-12 0 16,-16 9 0-16,2-5 0 0,1-2 0 16,-3 2 0-16,-6 0 0 15,-7 2 0-15,-1-2 0 16,-9-2 0-16,-2 6 0 15,-7-8 0-15,-3 3 0 0,-11-3 0 16,-2 0 0-16,-7 0 0 16,-12 0 0-16,-5 0 0 15,-5 0 0-15,-11-3 0 16,-8 3 0-16,-10-8 0 0,-11 8 0 16,-2-2 0-16,-7 2 0 15,-6-4 0-15,-7 8 0 16,1-2 0-16,2 9 0 15,1-5 0-15,-5 4 0 0,5 0 0 16,-3-1 0-16,-5 0 0 16,5 1 0-16,-4 0 0 15,0 5 0-15,0-6 0 16,-6 11 0-16,3-4 0 0,3 5 0 16,0-3 0-16,0 2-2 15,6-5 2-15,12-2-1 16,0-1 1-16,12-2-1 15,6-4 1-15,-2-2-1 0,12 0 1 16,2-2-1-16,-3 2 1 16,-2 2 0-16,2-2 0 15,-1 3-1-15,2-1 1 16,3 0-1-16,2 0 1 0,8-2-1 16,2 0 1-16,0-2 0 15,7 2 0-15,3-1 0 16,-3-3 0-16,0 7 1 15,-4-1-1-15,-2 3 1 0,-1 0-1 16,-3 1 0-16,3 2 0 16,3 2 0-16,5-4 0 15,11-1 0-15,4 0 0 16,12-2 0-16,5-1 0 0,9-2 1 16,2 2-1-16,7 2 1 15,-2-2 0-15,6-3 1 16,-7 6 0-16,3-3-2 15,0 0 0-15,7 1 0 0,3-1 0 16,-1-3 0-16,11 1-5 16,1-4-7-16,11-13-52 15,-6 0-23-15,6-9-2 16</inkml:trace>
  </inkml:traceGroup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3:58.1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4F5705-480F-4533-94F2-216319D7DF97}" emma:medium="tactile" emma:mode="ink">
          <msink:context xmlns:msink="http://schemas.microsoft.com/ink/2010/main" type="inkDrawing" rotatedBoundingBox="15493,12502 15844,17321 15592,17339 15241,12520" semanticType="callout" shapeName="Other"/>
        </emma:interpretation>
      </emma:emma>
    </inkml:annotationXML>
    <inkml:trace contextRef="#ctx0" brushRef="#br0">-9-3 351 0,'0'0'4'0,"0"0"0"16,0 0 2-16,0-8-2 15,0 8 1-15,0 0 0 0,0 0 1 16,0 0 0-16,0 0-3 16,4 14 1-16,-4 15 0 15,0 8 1-15,3 18 0 16,-3 9 1-16,0 17-1 16,4 16 0-16,-8 5 0 0,8 13 0 15,-4 11-1-15,0 5 1 16,-4 11 1-16,1-1 0 15,-1 7-1-15,2-5 0 16,-1 8-1-16,3-6 0 0,0-3-1 16,3-1-1-16,6 2 0 15,4-2-1-15,3 3 0 16,3-3 0-16,-3 0 0 16,4 4 0-16,-8-4 1 0,-1 0 0 15,-1 0 0-15,-4-9 0 16,0-4-1-16,-2-2 0 15,2-7 1-15,0-3-1 16,4-11 0-16,2-5-1 0,5-7 2 16,-1-4-1-16,4-12 0 15,-1 0 1-15,-3-9 0 16,6-3-2-16,-3-11 0 16,1-3 0-16,3-5 0 0,-4-8-5 15,0-6-2-15,-3-16-9 16,6-16-44-16,-5-10-26 15,-4-22-4-15</inkml:trace>
  </inkml:traceGroup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3:58.7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8DBDB6-6B1A-4607-9CEA-918945A4FA59}" emma:medium="tactile" emma:mode="ink">
          <msink:context xmlns:msink="http://schemas.microsoft.com/ink/2010/main" type="inkDrawing" rotatedBoundingBox="17217,12314 17453,16513 17124,16531 16887,12332" semanticType="callout" shapeName="Other"/>
        </emma:interpretation>
      </emma:emma>
    </inkml:annotationXML>
    <inkml:trace contextRef="#ctx0" brushRef="#br0">164-1 330 0,'0'0'5'16,"0"0"1"-16,13 0 2 15,-13 0 1-15,16 26 4 16,-9 0 1-16,-4 15 0 16,-3 13 1-16,-7 21-5 0,-9 15-2 15,-6 19-1-15,-7 18-1 16,-1 16-2-16,-2 10 0 16,7 15 0-16,2-2 1 0,11 7 1 15,5-2 1-15,7 3 0 16,3-8 0-16,10 4-1 15,6-8-1-15,7 1-1 16,-4 4-1-16,8-4-1 0,-1-3 0 16,0 8-2-16,0-7 0 15,-1 2 0-15,4-8 0 16,-9-12 0-16,4-10 0 16,-2-14 0-16,-2-17 0 15,-4-20 0-15,4-23 0 0,-7-23 0 16,3-12-20-16,-3-20-66 15,-3-16-3-15</inkml:trace>
  </inkml:traceGroup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4:02.1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1A797F9-1DE4-4E6D-97E0-C2567222DF3F}" emma:medium="tactile" emma:mode="ink">
          <msink:context xmlns:msink="http://schemas.microsoft.com/ink/2010/main" type="inkDrawing" rotatedBoundingBox="13531,13587 20659,13743 20656,13862 13528,13705" semanticType="callout" shapeName="Other"/>
        </emma:interpretation>
      </emma:emma>
    </inkml:annotationXML>
    <inkml:trace contextRef="#ctx0" brushRef="#br0">0 2 302 0,'0'0'1'0,"0"0"1"15,16 0 1-15,0 0 0 0,11 0 3 16,8-3 3-16,13 3 0 16,10 0 2-16,13 0 0 15,16 3 0-15,7 4-1 0,12 5 1 16,13 1-3-16,16 7-1 15,3-5-3-15,14 5 0 16,6-6-1-16,3 1 0 16,13-3-1-16,3 2 0 0,4-8 1 15,12 0-1-15,-3 1 1 16,10-4 0-16,0 0 0 16,4-3 0-16,-5 3-1 15,-3 4 1-15,4-4-1 0,-10 0 0 16,0 1-1-16,-2-4 0 15,-4 0 0-15,-5 0-1 16,5 0 1-16,6-7-1 16,-6 4 0-16,3-4 0 0,0 4 1 15,-1-3-1-15,-2 3 1 16,-1 3 0-16,-8 0 0 16,-11 0 2-16,-9 0 0 15,-11 0 0-15,-18 0 0 16,-13 3 1-16,-15-3-1 0,-15 0-1 15,-21 0-6-15,-21 0-17 16,-41 0-60-16,16-10-2 16</inkml:trace>
  </inkml:traceGroup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4:02.8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ED5D84F-2AA4-4F20-BDE4-3AA9F287C7FA}" emma:medium="tactile" emma:mode="ink">
          <msink:context xmlns:msink="http://schemas.microsoft.com/ink/2010/main" type="inkDrawing" rotatedBoundingBox="13492,14309 20808,14543 20800,14795 13483,14561" shapeName="Other"/>
        </emma:interpretation>
      </emma:emma>
    </inkml:annotationXML>
    <inkml:trace contextRef="#ctx0" brushRef="#br0">0 0 305 0,'0'0'3'0,"14"3"1"16,4 0 0-16,9 3 2 16,8 1 1-16,7 5 2 15,10 2 1-15,12 2 1 0,7 1 0 16,12 9-1-16,2-8 1 16,9 7-1-16,12-2-2 15,13-1-1-15,12 1-2 16,11-3 0-16,16-1-2 0,10-4-1 15,16-5 0-15,6 2 0 16,10-2-1-16,9-4 1 16,4 4-1-16,5 0 0 0,5 1 0 15,2-1 0-15,2-2-1 16,0 0 1-16,5 1-1 16,2-6 1-16,-3 0-1 15,4-3 1-15,-3-3 0 16,0-3 1-16,4-8 0 0,-4 6 1 15,-7-10 1-15,-5 9 0 16,-9-5 0-16,-4 2-1 16,-14 2 1-16,-12 1-1 15,-14 2-2-15,-22 4-4 0,-12 0-9 16,-30 6-36-16,-20-6-34 16,-24 3-4-16</inkml:trace>
  </inkml:traceGroup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4:03.6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5BB7B4A-C104-48E7-A62C-2E0789A29026}" emma:medium="tactile" emma:mode="ink">
          <msink:context xmlns:msink="http://schemas.microsoft.com/ink/2010/main" type="inkDrawing" rotatedBoundingBox="13625,15663 21716,15239 21726,15423 13635,15848" shapeName="Other"/>
        </emma:interpretation>
      </emma:emma>
    </inkml:annotationXML>
    <inkml:trace contextRef="#ctx0" brushRef="#br0">0 418 429 0,'0'0'1'0,"0"0"0"16,16-10-1-16,11 3 0 16,7-2-1-16,8-1 0 15,13 3 1-15,16-2-1 16,3 9 1-16,13 0 0 0,7 3 1 15,9 6 1-15,9 1 1 16,10 6 1-16,14-2-2 16,15-2 0-16,17-1 1 15,10-5-2-15,18-4 0 16,3-2 0-16,21-2 0 0,3-4-1 16,9-5 1-16,0-1-1 15,-1-2 1-15,-1-2 0 16,-9-3 0-16,-1 4 1 15,-11-1-1-15,-10 0 1 0,-4 0 0 16,-12 3-1-16,-3-1 1 16,-8-2-1-16,-9 6 1 15,-5-2-1-15,0-4 1 0,-10 4 0 16,1-2-1-16,-7-2 1 16,-4-1-1-16,-3 5 1 15,-6-2-2-15,-1 5 1 16,2-7-1-16,-10 4 0 15,-2 6 0-15,-8-4 0 0,-3 7 1 16,-11-3-1-16,-6 2 2 16,-7-2 0-16,-5 6 1 15,-4-4 0-15,3 2 0 16,-3-2-1-16,4-2 0 0,2-1 0 16,1 4-1-16,3-3-1 15,-6 1 0-15,-4-1 1 16,-13 6-1-16,-7 0 0 15,-11-2 0-15,-18 2-2 0,-15-4-9 16,-4-10-72-16,-6 14-3 16</inkml:trace>
  </inkml:traceGroup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4:04.4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F4ED6D5-9FF3-4819-A8E3-12B521FEBDC8}" emma:medium="tactile" emma:mode="ink">
          <msink:context xmlns:msink="http://schemas.microsoft.com/ink/2010/main" type="inkDrawing" rotatedBoundingBox="11936,10322 14028,12334 13915,12452 11823,10439" semanticType="callout" shapeName="Other">
            <msink:sourceLink direction="with" ref="{A8C37369-EAC9-487C-BAB9-98EDE63695E1}"/>
            <msink:sourceLink direction="with" ref="{E0A8CE76-D131-45A4-887A-FBEA616682BB}"/>
          </msink:context>
        </emma:interpretation>
      </emma:emma>
    </inkml:annotationXML>
    <inkml:trace contextRef="#ctx0" brushRef="#br0">2136 1966 301 0,'0'0'4'15,"-13"7"3"-15,13-7 5 16,-23 9 2-16,7-6 3 15,0 1 3-15,-3-4 1 0,-1-10 0 16,1-10-2-16,-1-8-4 16,2-8-3-16,-5-12-3 15,-3-14-5-15,-13-1-1 16,-2-13-1-16,-17-8-1 0,-13-4-1 16,-13-8 0-16,-13-3 0 15,-6-4-2-15,-9-4 3 16,-8-2-1-16,1 4 0 15,-3-1 0-15,5 6 0 0,-2 6 0 16,4 6 0-16,8 4 1 16,7 12 0-16,7 6-1 15,12 11 0-15,10 6 0 16,13 11-5-16,10-2-11 0,19 0-51 16,10 17-17-16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02.3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407C48-E8DC-4463-9B9A-A00499C11530}" emma:medium="tactile" emma:mode="ink">
          <msink:context xmlns:msink="http://schemas.microsoft.com/ink/2010/main" type="inkDrawing" rotatedBoundingBox="29411,15566 29875,14942 30265,15232 29801,15856" hotPoints="30035,15106 29994,15548 29569,15674 29610,15232" semanticType="enclosure" shapeName="Ellipse">
            <msink:destinationLink direction="with" ref="{94A74C0D-69A9-4F34-B5C4-2BBB16FBBCE1}"/>
          </msink:context>
        </emma:interpretation>
      </emma:emma>
    </inkml:annotationXML>
    <inkml:trace contextRef="#ctx0" brushRef="#br0">1792 3945 340 0,'0'0'4'0,"0"0"2"0,0 0 1 16,-13-8 2-16,3 8 1 15,-6 0 1-15,-7 4 0 16,-2 6 0-16,-7 10-2 16,-7 3-3-16,-7 5-1 0,-2 7-1 15,0 14 1-15,0 2-2 16,-1 3 1-16,8 5-1 16,9 1-1-16,9-1 1 15,7-9-1-15,16-2 1 0,9-5 0 16,17-12-1-16,17-12 0 15,7-9-1-15,12-10 1 16,2-6-1-16,8-14 0 0,-5-4 0 16,-3-10 0-16,-9-5-2 15,-10-1 1-15,-12-8 0 16,-15 1-1-16,-8-6 1 16,-10 5 0-16,-12-1-1 15,-14 11 1-15,-3 3 0 0,-7 8 0 16,1 8-2-16,-4 13-1 15,0 6-6-15,11 6-16 16,5 11-57-16,7 2-2 16</inkml:trace>
  </inkml:traceGroup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4:13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D7478C-CA30-431B-AD2A-776F49EC4A57}" emma:medium="tactile" emma:mode="ink">
          <msink:context xmlns:msink="http://schemas.microsoft.com/ink/2010/main" type="writingRegion" rotatedBoundingBox="12047,17040 11705,12079 13301,11969 13643,16930"/>
        </emma:interpretation>
      </emma:emma>
    </inkml:annotationXML>
    <inkml:traceGroup>
      <inkml:annotationXML>
        <emma:emma xmlns:emma="http://www.w3.org/2003/04/emma" version="1.0">
          <emma:interpretation id="{F7194B39-00F5-40F1-8831-966D15A209B6}" emma:medium="tactile" emma:mode="ink">
            <msink:context xmlns:msink="http://schemas.microsoft.com/ink/2010/main" type="paragraph" rotatedBoundingBox="12047,17040 11705,12079 13301,11969 13643,16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57B59D-E8D6-429B-A28D-F352448BB5A3}" emma:medium="tactile" emma:mode="ink">
              <msink:context xmlns:msink="http://schemas.microsoft.com/ink/2010/main" type="line" rotatedBoundingBox="12047,17040 11705,12079 13301,11969 13643,16930"/>
            </emma:interpretation>
          </emma:emma>
        </inkml:annotationXML>
        <inkml:traceGroup>
          <inkml:annotationXML>
            <emma:emma xmlns:emma="http://www.w3.org/2003/04/emma" version="1.0">
              <emma:interpretation id="{DAAD1521-A14B-4516-B2D3-D79975E82EF6}" emma:medium="tactile" emma:mode="ink">
                <msink:context xmlns:msink="http://schemas.microsoft.com/ink/2010/main" type="inkWord" rotatedBoundingBox="12956,14711 13479,16864 12143,17189 11621,15035"/>
              </emma:interpretation>
              <emma:one-of disjunction-type="recognition" id="oneOf0">
                <emma:interpretation id="interp0" emma:lang="en-US" emma:confidence="0.5">
                  <emma:literal>stasis</emma:literal>
                </emma:interpretation>
                <emma:interpretation id="interp1" emma:lang="en-US" emma:confidence="0">
                  <emma:literal>Pits's</emma:literal>
                </emma:interpretation>
                <emma:interpretation id="interp2" emma:lang="en-US" emma:confidence="0">
                  <emma:literal>Posits</emma:literal>
                </emma:interpretation>
                <emma:interpretation id="interp3" emma:lang="en-US" emma:confidence="0">
                  <emma:literal>Ptosis</emma:literal>
                </emma:interpretation>
                <emma:interpretation id="interp4" emma:lang="en-US" emma:confidence="0">
                  <emma:literal>Potosi's</emma:literal>
                </emma:interpretation>
              </emma:one-of>
            </emma:emma>
          </inkml:annotationXML>
          <inkml:trace contextRef="#ctx0" brushRef="#br0">2099 3755 424 0,'0'0'2'0,"0"0"0"15,0 0 1-15,0 0 0 16,10-12 1-16,10 5-1 15,-1 5 1-15,6-5 1 16,7 7-3-16,4 0 0 0,-1 3-2 16,-3 10-2-16,1 3-3 15,-13 7-3-15,-8 5-4 16,-12 2-2-16,-6 1-1 16,-10 2 0-16,-6 6-2 0,-5-7 4 15,1-7 2-15,1 0 4 16,9-1 6-16,9-9 6 15,7-1 4-15,7 2 4 16,6-10 4-16,15 10 1 0,2-10 2 16,2 6-2-16,0 2-3 15,0 2-2-15,-2 7-3 16,-5-1-2-16,-6 4-4 16,-6 5 0-16,1 2-3 0,-9 0-1 15,-5 5-4-15,0-4-7 16,-3-4-40-16,-19 5-33 15,-4-3-2-15</inkml:trace>
          <inkml:trace contextRef="#ctx0" brushRef="#br0" timeOffset="-829.289">1384 4414 387 0,'0'0'3'16,"0"0"2"-16,0 0 0 0,0-10 2 15,-3-2 1-15,0-1 2 16,-1-6 1-16,1-7 0 15,-1-7-2-15,2-2-2 16,2-9-1-16,0-4 0 0,13-4-2 16,-1-6-2-16,8-3-1 15,-1 3-1-15,7 3 0 16,-1 8 0-16,5 8 0 0,-5 4-1 16,2 15 0-16,-2 11 1 15,-2 9-1-15,-1 15 0 16,0 19 1-16,-6 7-1 15,4 13-1-15,-7 11-4 0,3 11-10 16,-6 5-30-16,2 2-36 31,2-6-4-31</inkml:trace>
          <inkml:trace contextRef="#ctx0" brushRef="#br0" timeOffset="-437.51">2109 3814 438 0,'0'0'1'16,"0"0"1"-16,0 0 0 15,0 6 2-15,0 7-1 0,-3 9 1 16,-1 7 1-16,1 10 0 16,1 13-1-16,2 2-1 15,0 7-1-15,12 3-6 16,1 1-13-16,10-15-49 0,2 5-18 16</inkml:trace>
          <inkml:trace contextRef="#ctx0" brushRef="#br0" timeOffset="-640.6269">1342 4209 386 0,'0'0'3'15,"0"0"0"-15,0 0 0 0,0 0 1 16,0-12 0-16,7 2 2 16,11 0 1-16,12-7 0 15,12 1-4-15,10-3-6 16,12 0-35-16,3 0-38 0,1 4-3 15</inkml:trace>
          <inkml:trace contextRef="#ctx0" brushRef="#br0" timeOffset="968.77">1471 5847 236 0,'0'0'9'16,"0"0"4"-16,0 0 4 16,0 0 4-16,0 0-2 0,0 0 1 15,-10-13 0-15,10-3 1 16,0-13-7-16,3-11-8 16,4-4-3-16,-1-13-3 15,4-11 0-15,3-7-1 0,-1-3-1 16,11-7 1-16,0 9 0 15,0 5 0-15,2 10 2 16,-2 12 0-16,2 14 1 16,-2 19 0-16,0 16 1 15,-7 23 0-15,0 14 1 0,0 16-1 16,0 10-1-16,-2 19-4 16,-2-6-13-16,4 5-39 15,0 8-22-15</inkml:trace>
          <inkml:trace contextRef="#ctx0" brushRef="#br0" timeOffset="2250.047">2428 4979 146 0,'0'0'10'0,"0"0"6"0,0 0 5 16,-10-8 6-16,10 8 0 15,0 0 6-15,0 0-2 16,-13 0 2-16,13 0-7 16,0 12-5-16,0-12-3 0,0 0-6 15,0 14-1-15,0-14-3 16,0 0-1-16,0 0-1 15,0 0-1-15,0 0-1 16,0 0 0-16,0 0-1 0,0 0 1 16,0 0-2-16,0 0 1 15,-9 6-1-15,9-6 0 16,-13 2 0-16,13-2 0 16,0 0 0-16,0 0 0 15,-16 4-1-15,16-4 1 0,0 0 0 16,-16 15 0-16,16-15 0 15,-22 23 0-15,8-7 0 16,-2 3 0-16,-3 5-1 16,-1 7 1-16,1 1-1 0,3 7 1 15,3 6-2-15,4 2 0 16,9 5 0-16,0 3 0 16,16-4 0-16,6-4 0 0,20-4 0 15,6-11 0-15,10-7-6 16,3-18-45-16,13-5-35 15,-3-17-3-15</inkml:trace>
          <inkml:trace contextRef="#ctx0" brushRef="#br0" timeOffset="1156.292">1475 5487 369 0,'0'0'1'0,"16"-10"0"0,12 1-1 16,11-1-5-16,9-3-7 16,7-3-37-16,9 6-24 15</inkml:trace>
          <inkml:trace contextRef="#ctx0" brushRef="#br0" timeOffset="3765.757">2184 4966 242 0,'0'0'7'0,"0"0"2"15,-14-9 4-15,14 9 2 16,0 0 3-16,-13 0 2 16,13 0 2-16,-9 18 3 15,9 10-5-15,0-3-2 0,0 10-3 16,2 8-1-16,5 8-4 16,4 2-1-16,1 6-2 15,4 1-2-15,-3 2-1 16,3-1-1-16,-4-10-2 15,2-2-3-15,-5-14-7 0,7-4-23 16,7-11-50-16,-23-20-2 16</inkml:trace>
          <inkml:trace contextRef="#ctx0" brushRef="#br0" timeOffset="4312.594">2200 5015 394 0,'0'0'2'16,"0"0"3"-16,0-12 0 15,0 12 0-15,28-24 2 16,-8 16 1-16,15-6 1 0,4-3 0 16,2 5-2-16,12 6-2 15,-2 2-1-15,-3 8 0 16,-9-1-2-16,0 10-2 15,-14 9-2-15,-12 5 0 0,-10-2-3 16,-6 10 0-16,-13 0-3 16,-10 1 0-16,-3-1 1 15,-7 0 0-15,4-6 2 16,0-1 1-16,9-4 2 16,11-5 2-16,5 0 2 0,7-6 2 15,16 0 0-15,10-4 1 16,6 3 1-16,4-2 0 15,-4 4 0-15,1-1 0 0,-8 5 0 16,-2-4 0-16,-7 5 0 16,-3-3-1-16,-7 6 0 15,-2 1-1-15,-4 0-1 16,0-1 0-16,-4-2 0 0,-2 5-2 16,-4-6 1-16,-2 7 0 15,-5-1-1-15,-3-1 1 16,2-2 0-16,-5 0-1 15,-3 0 0-15,-3-2 0 16,1-4 0-16,1-3-1 0,-1-1 0 16,1-4-1-16,-1-6-2 15,-2-2-4-15,7-6-9 16,-2-10-43-16,9-7-27 16,0-3-3-16</inkml:trace>
          <inkml:trace contextRef="#ctx0" brushRef="#br0" timeOffset="4753.579">2038 4761 319 0,'0'0'6'0,"0"0"2"16,0 0 4-16,16 3 3 15,4-3 3-15,8 3 1 16,11-3-1-16,16-3-1 15,16 0-11-15,0-6-76 0,19-10-6 16</inkml:trace>
        </inkml:traceGroup>
        <inkml:traceGroup>
          <inkml:annotationXML>
            <emma:emma xmlns:emma="http://www.w3.org/2003/04/emma" version="1.0">
              <emma:interpretation id="{07815598-1DDE-4AF9-8B43-6E650F84BE81}" emma:medium="tactile" emma:mode="ink">
                <msink:context xmlns:msink="http://schemas.microsoft.com/ink/2010/main" type="inkWord" rotatedBoundingBox="11918,13772 13083,13754 13096,14547 11931,14565"/>
              </emma:interpretation>
              <emma:one-of disjunction-type="recognition" id="oneOf1">
                <emma:interpretation id="interp5" emma:lang="en-US" emma:confidence="0.5">
                  <emma:literal>5</emma:literal>
                </emma:interpretation>
                <emma:interpretation id="interp6" emma:lang="en-US" emma:confidence="0">
                  <emma:literal>%</emma:literal>
                </emma:interpretation>
                <emma:interpretation id="interp7" emma:lang="en-US" emma:confidence="0">
                  <emma:literal>¥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}</emma:literal>
                </emma:interpretation>
              </emma:one-of>
            </emma:emma>
          </inkml:annotationXML>
          <inkml:trace contextRef="#ctx0" brushRef="#br0" timeOffset="-2786.893">1303 3415 430 0,'0'0'4'0,"0"0"2"16,0 0 0-16,0-6 0 0,0-6 1 16,0-7 1-16,0-5-1 15,-3-7 0-15,-1-11-4 16,4-7-1-16,0-12-1 16,4 2-1-16,3-14 0 0,5 1-1 15,2 1 1-15,4 0 0 16,2 7-1-16,3 12 0 15,-4 9 0-15,4 12 0 16,0 19 1-16,-5 12-1 0,8 16 0 16,-6 19 0-16,3 10 1 15,-2 12-4-15,-1 9-6 16,3 10-17-16,5 1-55 16,-8-1-2-16</inkml:trace>
          <inkml:trace contextRef="#ctx0" brushRef="#br0" timeOffset="-2411.884">2048 2697 444 0,'0'0'2'15,"0"0"0"-15,0 18 0 16,0 2 1-16,0 6 1 16,3 8 1-16,-3 13-1 0,3 7 0 15,1 7-2-15,-2 6-3 16,15 3-12-16,-11 4-45 16,10-10-25-16,0-9-2 15</inkml:trace>
          <inkml:trace contextRef="#ctx0" brushRef="#br0" timeOffset="-2599.386">1335 3168 430 0,'0'0'1'0,"0"0"0"16,0-16 0-16,0 4 0 15,14 0 0-15,4-4-1 0,9-8 1 16,8 1-2-16,16 7-11 15,4 0-41-15,7-2-25 16,5-2-4-16</inkml:trace>
          <inkml:trace contextRef="#ctx0" brushRef="#br0" timeOffset="-1943.1239">1977 2635 420 0,'0'0'1'0,"0"0"0"15,0 0 0-15,12-12 0 16,4 9 1-16,7-1-1 15,3 1 1-15,10 0 0 0,-1 3-1 16,4 3 0-16,0 7 0 16,-5 2-1-16,-4 11-4 15,-7 1-2-15,-11-3-3 0,-6 11 0 16,-6-6-1-16,-6 2 0 16,-4-2 0-16,-6 7 2 15,0-11 2-15,0-3 5 16,7 3 5-16,6-3 2 0,3 1 1 15,3-8 2-15,6 9-1 16,7-9 2-16,7 8-1 16,0-5 0-16,2 1-1 15,1 3-1-15,0 1-2 0,-4 3 0 16,1-3 0-16,-7 1-1 16,-7-2-1-16,-2 7 0 15,-7-4-1-15,0 5 0 16,-7-1 0-16,-9-5-1 15,-3 5 1-15,-3-3-1 0,-11-4 0 16,1 1-2-16,-7-4-4 16,-9-10-9-16,9-12-45 15,-9 0-24-15,4-15-4 0</inkml:trace>
        </inkml:traceGroup>
        <inkml:traceGroup>
          <inkml:annotationXML>
            <emma:emma xmlns:emma="http://www.w3.org/2003/04/emma" version="1.0">
              <emma:interpretation id="{D62BF67B-DE4E-4908-96D5-708EEA4499CD}" emma:medium="tactile" emma:mode="ink">
                <msink:context xmlns:msink="http://schemas.microsoft.com/ink/2010/main" type="inkWord" rotatedBoundingBox="11477,12462 13014,11900 13460,13117 11922,13680"/>
              </emma:interpretation>
              <emma:one-of disjunction-type="recognition" id="oneOf2">
                <emma:interpretation id="interp10" emma:lang="en-US" emma:confidence="0.5">
                  <emma:literal>PJs,</emma:literal>
                </emma:interpretation>
                <emma:interpretation id="interp11" emma:lang="en-US" emma:confidence="0">
                  <emma:literal>PJs',</emma:literal>
                </emma:interpretation>
                <emma:interpretation id="interp12" emma:lang="en-US" emma:confidence="0">
                  <emma:literal>PSs,</emma:literal>
                </emma:interpretation>
                <emma:interpretation id="interp13" emma:lang="en-US" emma:confidence="0">
                  <emma:literal>PSs',</emma:literal>
                </emma:interpretation>
                <emma:interpretation id="interp14" emma:lang="en-US" emma:confidence="0">
                  <emma:literal>PJs",</emma:literal>
                </emma:interpretation>
              </emma:one-of>
            </emma:emma>
          </inkml:annotationXML>
          <inkml:trace contextRef="#ctx0" brushRef="#br0" timeOffset="-4427.55">1200 1315 405 0,'0'0'3'0,"0"0"1"15,0 0 0-15,13-12 1 16,6 2-1-16,11-6 1 16,15 4-1-16,3-11-4 0,19 7-13 15,4 0-30-15,10 0-34 16,6 6-5-16</inkml:trace>
          <inkml:trace contextRef="#ctx0" brushRef="#br0" timeOffset="-4677.503">1310 1826 391 0,'0'0'4'16,"13"-7"-1"-16,9 1 2 16,11-3-1-16,9 0-1 0,9 3-5 15,8-10-18-15,-2 2-52 16,4 8-4-16</inkml:trace>
          <inkml:trace contextRef="#ctx0" brushRef="#br0" timeOffset="-4880.633">1158 2170 379 0,'0'0'6'0,"0"-12"1"15,0 0 1-15,0-9 1 16,0-5-1-16,0-3 1 16,3-8-1-16,4-10 0 0,2-1-4 15,7-6-2-15,2-4-1 16,3-3 0-16,6 0 0 15,8 1-1-15,-6 1 1 16,3 9 0-16,1 4 0 0,-8 11 0 16,-6 12-1-16,1 20 1 15,-8 6-1-15,1 22 1 16,-3 12 0-16,-1 14-1 16,7 12 1-16,4 8-1 0,6 4-2 15,6 11-4-15,0-9-15 16,4 3-59-16,-1-3-1 15</inkml:trace>
          <inkml:trace contextRef="#ctx0" brushRef="#br0" timeOffset="-3740.032">2219 1207 428 0,'0'0'1'0,"0"0"0"16,6-11 0-16,6 9 0 15,4-6 0-15,14 2 0 16,2-3 0-16,10 6-1 15,3 3 1-15,-3 3-1 0,1 10 0 16,-6 5 0-16,-7 9 0 16,-14 9-2-16,-14 4 0 15,-4 3-3-15,-14 5 0 16,-14 0-1-16,-5-6 0 0,-1-3 0 16,-1-8 0-16,4 2 2 15,7-8 2-15,10-5 3 16,16-4 2-16,4-3 3 15,18 2 0-15,11-5 2 0,4 2 2 16,9 2 0-16,2-2-1 16,0 2-1-16,-2-1-1 15,-7 3-1-15,-7 0-1 16,-9 3-2-16,-7 6-1 0,-11 1 0 16,-5 3-1-16,-9 1-1 15,-7-2 0-15,-3 4-2 16,-11 1-3-16,-2-7-6 15,-3-8-11-15,-1-14-51 0,-5 2-9 16</inkml:trace>
          <inkml:trace contextRef="#ctx0" brushRef="#br0" timeOffset="-3521.258">2081 860 425 0,'0'0'2'16,"0"0"-1"-16,0 0 2 15,9 3-1-15,7 3 1 16,9 1-1-16,5-4-2 16,21 7-13-16,4 0-64 0,23-8-2 15</inkml:trace>
          <inkml:trace contextRef="#ctx0" brushRef="#br0" timeOffset="-4193.162">2228 1249 435 0,'0'0'1'0,"0"0"1"15,13 0-2-15,-13 0 2 16,0 0 1-16,12 19 0 0,-1 0 1 15,-5 5 0-15,0 13-1 16,1 11 0-16,2 10 0 16,1 9-6-16,0 3-7 15,2 8-20-15,2 0-50 0,2-12-2 16</inkml:trace>
          <inkml:trace contextRef="#ctx0" brushRef="#br0" timeOffset="-1614.979">1255 2381 361 0,'0'0'4'0,"0"0"2"16,0 0 2-16,0 0 4 0,7 7 1 16,-7-7 1-16,25 6 0 15,-2-6 0-15,12 0-3 16,17 0-6-16,-1-13-19 15,13 4-64-15,14-4-3 0</inkml:trace>
        </inkml:traceGroup>
      </inkml:traceGroup>
    </inkml:traceGroup>
  </inkml:traceGroup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4:27.4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6066E8-B131-4D41-95D3-C936DC8FBE0D}" emma:medium="tactile" emma:mode="ink">
          <msink:context xmlns:msink="http://schemas.microsoft.com/ink/2010/main" type="inkDrawing" rotatedBoundingBox="19180,11988 19541,16721 19357,16735 18996,12003" semanticType="callout" shapeName="Other">
            <msink:sourceLink direction="with" ref="{D7F09178-2FDF-45BA-9BA7-E1EC37367270}"/>
            <msink:sourceLink direction="with" ref="{93BE3642-BA92-4C21-9089-42E7095B83CA}"/>
          </msink:context>
        </emma:interpretation>
      </emma:emma>
    </inkml:annotationXML>
    <inkml:trace contextRef="#ctx0" brushRef="#br0">0 0 326 0,'0'0'4'15,"0"0"2"-15,0 0 1 16,11 10 3-16,-9 6 0 16,8 6 3-16,-4 11 1 0,4 12 0 15,3 12-4-15,0 11-1 16,0 14-1-16,-4 16-1 15,4 8-2-15,-3 13-1 16,-1 0-1-16,2 6 1 0,-6-1 0 16,9-1 0-16,-1-8 0 15,3 4-1-15,0-16 0 16,0 0 0-16,-4-10 0 0,8-3 0 16,-4-6-1-16,3-6 0 15,-5 1-1-15,2-9 1 16,-4 5-1-16,4-9 1 15,-3-1-2-15,-3-1 1 0,0 1 0 16,-4-9-1-16,-6 7 1 16,0-10 0-16,0 5 0 15,-6 0-1-15,-4-1 1 16,-2 2-2-16,1 2 1 0,1 0 0 16,4-1-1-16,0 2 1 15,2-4 0-15,4-2 0 16,0 0 0-16,0-5 0 15,7 0 0-15,0-2 1 16,0-4-1-16,-2-4 1 0,2 5-1 16,-1-6 0-16,-2-1 1 15,2 7-1-15,-6-5 0 16,4 1 1-16,-4 0-1 0,0 0 1 16,0 2-1-16,0 2 1 15,0-5 0-15,-4 7-1 16,1-2 0-16,0-2-1 15,-3 4 0-15,2-3 0 0,4 0 0 16,0 0 0-16,0-2 0 16,10 1-1-16,2 0 0 15,-2 5 0-15,3-1-3 16,-3 7-6-16,6 3-19 16,-3 2-55-16,-4 5 0 0</inkml:trace>
  </inkml:traceGroup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4:05.2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E21ADD1-6EBE-4CE1-AFEA-2EAB600DFED1}" emma:medium="tactile" emma:mode="ink">
          <msink:context xmlns:msink="http://schemas.microsoft.com/ink/2010/main" type="writingRegion" rotatedBoundingBox="10294,11421 13347,9031 14054,9935 11001,12325"/>
        </emma:interpretation>
      </emma:emma>
    </inkml:annotationXML>
    <inkml:traceGroup>
      <inkml:annotationXML>
        <emma:emma xmlns:emma="http://www.w3.org/2003/04/emma" version="1.0">
          <emma:interpretation id="{98B315F6-8942-45B6-BE28-01B66F44F2F5}" emma:medium="tactile" emma:mode="ink">
            <msink:context xmlns:msink="http://schemas.microsoft.com/ink/2010/main" type="paragraph" rotatedBoundingBox="10294,11421 13347,9031 14054,9935 11001,12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CF6517-3CD9-4300-8ECB-44F8487299F6}" emma:medium="tactile" emma:mode="ink">
              <msink:context xmlns:msink="http://schemas.microsoft.com/ink/2010/main" type="line" rotatedBoundingBox="10294,11421 13347,9031 14054,9935 11001,12325"/>
            </emma:interpretation>
          </emma:emma>
        </inkml:annotationXML>
        <inkml:traceGroup>
          <inkml:annotationXML>
            <emma:emma xmlns:emma="http://www.w3.org/2003/04/emma" version="1.0">
              <emma:interpretation id="{AC145A35-6CFB-4932-AFE2-F27F30FA31A4}" emma:medium="tactile" emma:mode="ink">
                <msink:context xmlns:msink="http://schemas.microsoft.com/ink/2010/main" type="inkWord" rotatedBoundingBox="10294,11421 11194,10716 11837,11539 10937,12243"/>
              </emma:interpretation>
              <emma:one-of disjunction-type="recognition" id="oneOf0">
                <emma:interpretation id="interp0" emma:lang="en-US" emma:confidence="1">
                  <emma:literal>AB</emma:literal>
                </emma:interpretation>
                <emma:interpretation id="interp1" emma:lang="en-US" emma:confidence="0">
                  <emma:literal>ABS</emma:literal>
                </emma:interpretation>
                <emma:interpretation id="interp2" emma:lang="en-US" emma:confidence="0">
                  <emma:literal>A B</emma:literal>
                </emma:interpretation>
                <emma:interpretation id="interp3" emma:lang="en-US" emma:confidence="0">
                  <emma:literal>ABU</emma:literal>
                </emma:interpretation>
                <emma:interpretation id="interp4" emma:lang="en-US" emma:confidence="0">
                  <emma:literal>ABE</emma:literal>
                </emma:interpretation>
              </emma:one-of>
            </emma:emma>
          </inkml:annotationXML>
          <inkml:trace contextRef="#ctx0" brushRef="#br0">-6436 7433 315 0,'0'0'4'0,"0"-13"3"16,-7-6-1-16,0 0 1 0,-6-13 0 15,-3-8 0-15,0-1 2 16,-10-16 0-16,3 2-4 15,-5-9-1-15,2-6 0 0,0-8-2 16,3-3 2-16,0 1-1 16,7-6 0-16,7 6 0 15,0 10 1-15,6 7-1 16,3 16 1-16,0 8-1 16,9 24 1-16,3 11-1 0,11 14 1 15,3 25-1-15,10 9-1 16,5 19-1-16,8 9 1 15,10 16-1-15,1 2-1 16,4-2-6-16,7 10-8 0,-9-10-34 16,-4-13-31-16,-1-15-3 15</inkml:trace>
          <inkml:trace contextRef="#ctx0" brushRef="#br0" timeOffset="187.496">-6653 6771 433 0,'0'0'1'15,"6"0"1"-15,10-2 0 16,14-6-2-16,2 2 0 16,10-4-3-16,3-2-10 0,13-10-35 15,-3 6-30-15,2-4-6 16</inkml:trace>
          <inkml:trace contextRef="#ctx0" brushRef="#br0" timeOffset="890.625">-6318 6371 416 0,'0'0'2'0,"0"0"0"0,0 0 0 16,6-5 0-16,8 3 0 15,2-4 1-15,7-2-1 16,5 2 0-16,4 3-2 0,4 0 0 15,3 0-1-15,-4 3 0 16,-3 6 0-16,-9 11 1 16,-4 5-1-16,-9 1 1 15,-7 9-1-15,-3-1 1 0,-9 4 0 16,2-2 0-16,0-1 0 16,5-6 0-16,2-10 0 15,18-6 1-15,9-4 0 16,8-4 1-16,6-2-1 15,8-2 1-15,6-2 1 0,-7 2-1 16,0 2 0-16,-9 0-1 16,-9 2 1-16,-12 8 0 15,-2 3-1-15,-9 7 1 0,-7 2-1 16,-7 1 1-16,-5 2-1 16,-1 3 0-16,0 5-1 15,0-3 1-15,0-2-1 16,-3-2 0-16,3-1 1 0,-3 1 0 15,-3-6-1-15,0-1 0 16,-4-10-1-16,-9 1-4 16,-7-10-12-16,3 0-64 15,1-16-1-15</inkml:trace>
          <inkml:trace contextRef="#ctx0" brushRef="#br0" timeOffset="406.255">-6208 6387 402 0,'0'0'3'15,"0"0"1"-15,0 0 1 0,-12 12 1 16,12 4 0-16,0 4 0 15,2 2 0-15,12 10 1 16,7 7-4-16,9 6-1 16,6 2-1-16,12 8-4 0,3-3-9 15,4-1-24-15,12-5-46 16,-8-12-1-16</inkml:trace>
        </inkml:traceGroup>
        <inkml:traceGroup>
          <inkml:annotationXML>
            <emma:emma xmlns:emma="http://www.w3.org/2003/04/emma" version="1.0">
              <emma:interpretation id="{E0A8CE76-D131-45A4-887A-FBEA616682BB}" emma:medium="tactile" emma:mode="ink">
                <msink:context xmlns:msink="http://schemas.microsoft.com/ink/2010/main" type="inkWord" rotatedBoundingBox="12278,10036 13429,9136 14054,9935 12904,10836">
                  <msink:destinationLink direction="with" ref="{3F4ED6D5-9FF3-4819-A8E3-12B521FEBDC8}"/>
                </msink:context>
              </emma:interpretation>
              <emma:one-of disjunction-type="recognition" id="oneOf1">
                <emma:interpretation id="interp5" emma:lang="en-US" emma:confidence="0">
                  <emma:literal>(1)</emma:literal>
                </emma:interpretation>
                <emma:interpretation id="interp6" emma:lang="en-US" emma:confidence="0">
                  <emma:literal>a)</emma:literal>
                </emma:interpretation>
                <emma:interpretation id="interp7" emma:lang="en-US" emma:confidence="0">
                  <emma:literal>{1)</emma:literal>
                </emma:interpretation>
                <emma:interpretation id="interp8" emma:lang="en-US" emma:confidence="0">
                  <emma:literal>(D)</emma:literal>
                </emma:interpretation>
                <emma:interpretation id="interp9" emma:lang="en-US" emma:confidence="0">
                  <emma:literal>CD)</emma:literal>
                </emma:interpretation>
              </emma:one-of>
            </emma:emma>
          </inkml:annotationXML>
          <inkml:trace contextRef="#ctx0" brushRef="#br0" timeOffset="1796.889">-4439 5218 335 0,'0'0'4'0,"0"0"2"16,-16 0 0-16,6 0 1 15,-10 0 3-15,-5 6 1 0,-7 4 2 16,2 9 0-16,-5 7-3 15,0 3-1-15,6 13-1 16,-1 2 0-16,12 11-3 16,4-1-1-16,12 7-2 15,2 0-2-15,12-3-5 0,14-6-6 16,16-11-14-16,4 1-42 16,14-26-14-16</inkml:trace>
          <inkml:trace contextRef="#ctx0" brushRef="#br0" timeOffset="2015.645">-4081 4800 429 0,'0'0'3'0,"0"6"0"16,2 11 0-16,5 5 1 15,2 9 0-15,2 9 0 0,8 12 1 16,0 7-2-16,4 10-4 16,-1-5-5-16,4 10-15 15,3 6-51-15,3-20-9 0</inkml:trace>
          <inkml:trace contextRef="#ctx0" brushRef="#br0" timeOffset="2312.54">-4262 4646 417 0,'0'0'2'0,"0"0"1"0,0 0 1 15,20 0 0-15,-1 0 1 16,13 4 0-16,7-4 0 15,9 3-1-15,14 0 0 16,5 3-2-16,1 1 0 0,6 12-1 16,3 0 0-16,-6 9-1 15,-4 15 1-15,-2 5-1 16,-17 16 0-16,-6 4-2 0,-22 12-6 16,-14 12-18-16,-19 9-55 15,-35 5 0-15</inkml:trace>
        </inkml:traceGroup>
      </inkml:traceGroup>
    </inkml:traceGroup>
  </inkml:traceGroup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5:36.6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146D29-7FB5-4EA8-BCB3-9DCE61AE1591}" emma:medium="tactile" emma:mode="ink">
          <msink:context xmlns:msink="http://schemas.microsoft.com/ink/2010/main" type="writingRegion" rotatedBoundingBox="18134,16254 17947,15021 18354,14959 18541,16192">
            <msink:destinationLink direction="with" ref="{D7F09178-2FDF-45BA-9BA7-E1EC37367270}"/>
          </msink:context>
        </emma:interpretation>
      </emma:emma>
    </inkml:annotationXML>
    <inkml:traceGroup>
      <inkml:annotationXML>
        <emma:emma xmlns:emma="http://www.w3.org/2003/04/emma" version="1.0">
          <emma:interpretation id="{2819345A-9949-4356-B36A-9623A791F4E9}" emma:medium="tactile" emma:mode="ink">
            <msink:context xmlns:msink="http://schemas.microsoft.com/ink/2010/main" type="paragraph" rotatedBoundingBox="18134,16254 17947,15021 18354,14959 18541,16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5981BF-84A0-4EA7-BC3B-7EB985640875}" emma:medium="tactile" emma:mode="ink">
              <msink:context xmlns:msink="http://schemas.microsoft.com/ink/2010/main" type="line" rotatedBoundingBox="18134,16254 17947,15021 18354,14959 18541,16192"/>
            </emma:interpretation>
          </emma:emma>
        </inkml:annotationXML>
        <inkml:traceGroup>
          <inkml:annotationXML>
            <emma:emma xmlns:emma="http://www.w3.org/2003/04/emma" version="1.0">
              <emma:interpretation id="{8D6BF04A-0B8D-41D7-B571-2032BE29C474}" emma:medium="tactile" emma:mode="ink">
                <msink:context xmlns:msink="http://schemas.microsoft.com/ink/2010/main" type="inkWord" rotatedBoundingBox="18134,16254 18099,16021 18506,15959 18541,16192"/>
              </emma:interpretation>
              <emma:one-of disjunction-type="recognition" id="oneOf0">
                <emma:interpretation id="interp0" emma:lang="en-US" emma:confidence="0">
                  <emma:literal>a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q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148 136 329 0,'0'0'7'0,"0"0"4"16,3-19 2-16,-3 19 2 15,4-19 3-15,-1 6-1 16,-3 13 1-16,2-19 1 16,-2 19-8-16,0 0-3 0,-16 7-2 15,0 8-2-15,-2 11-2 16,-5 6-2-16,-3-3 0 15,1 4 0-15,9-2 0 16,2-9-1-16,8-3 0 0,6-19 1 16,25 7 0-16,2-14 1 15,12-12-1-15,5-9 1 16,2-4 0-16,2-8 0 16,-3 3 0-16,-10-2-1 15,-5 4 1-15,-14 9-1 0,-11 7 0 16,-5 19 1-16,-21-4 0 15,-11 14-1-15,-5 9 1 16,-8 11 0-16,1 1-1 16,5 4 0-16,4-4-1 0,8-3 1 15,11-15 0-15,16-13 0 16,0 0 1-16,27-3-2 16,5-15 2-16,9-10 0 0,4-1 0 15,0-3 0-15,-3 7-1 16,-10-4 0-16,-3 6 0 15,-12 11 0-15,-17 12 0 16,0 0-3-16,-23 0-3 16,0 23-16-16,2-7-61 0,-6 6 0 15</inkml:trace>
        </inkml:traceGroup>
        <inkml:traceGroup>
          <inkml:annotationXML>
            <emma:emma xmlns:emma="http://www.w3.org/2003/04/emma" version="1.0">
              <emma:interpretation id="{36FD4D07-2626-4B82-A6D5-4EF79213E3E2}" emma:medium="tactile" emma:mode="ink">
                <msink:context xmlns:msink="http://schemas.microsoft.com/ink/2010/main" type="inkWord" rotatedBoundingBox="18002,15176 17977,15016 18300,14967 18324,15127"/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6</emma:literal>
                </emma:interpretation>
                <emma:interpretation id="interp8" emma:lang="en-US" emma:confidence="0">
                  <emma:literal>a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906.275">45-978 312 0,'0'0'4'0,"0"0"4"16,-20 4 1-16,4 2 0 0,-3-3 3 15,-4 7 0-15,1-1 2 16,-4-3 1-16,1 4-5 16,9-4-3-16,2 0-1 15,14-6 0-15,-12 18-2 0,12-18-1 16,10 15-1-16,8-5 0 16,5 3-1-16,3 0 1 15,10-3-1-15,3-4-1 0,2 0 1 16,1-6 0-16,-10 0 0 15,0-3 0-15,-12-6 0 16,-8-4 0-16,-8-4 0 16,-8 5 0-16,-12-4 1 15,-7 3-1-15,-2-1-1 0,-1 4 1 16,-3 8-1-16,6 2 0 16,2 2 0-16,1 8 0 15,10 4 0-15,4 2 0 16,6 1-1-16,4-9 2 15,-4-8 0-15,21 17 0 0,-8-17 1 16,3 0 0-16,-2-13 0 16,-5 1 0-16,1-8 0 15,-8-1-4-15,-2-1-12 0,0 22-67 16,-25-6 0-16</inkml:trace>
        </inkml:traceGroup>
      </inkml:traceGroup>
    </inkml:traceGroup>
  </inkml:traceGroup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1T06:57:02.9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1C1DB92-3F52-4C53-B51D-1620C90916E1}" emma:medium="tactile" emma:mode="ink">
          <msink:context xmlns:msink="http://schemas.microsoft.com/ink/2010/main" type="writingRegion" rotatedBoundingBox="14621,12717 14815,16633 14353,16656 14159,12740">
            <msink:destinationLink direction="with" ref="{D7F09178-2FDF-45BA-9BA7-E1EC37367270}"/>
          </msink:context>
        </emma:interpretation>
      </emma:emma>
    </inkml:annotationXML>
    <inkml:traceGroup>
      <inkml:annotationXML>
        <emma:emma xmlns:emma="http://www.w3.org/2003/04/emma" version="1.0">
          <emma:interpretation id="{F9E588C7-35E7-4C2A-8727-D1FF4E8D5C28}" emma:medium="tactile" emma:mode="ink">
            <msink:context xmlns:msink="http://schemas.microsoft.com/ink/2010/main" type="paragraph" rotatedBoundingBox="14621,12717 14815,16633 14353,16656 14159,127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C43B2-EB0C-46DF-BDBE-BFF5AEFFCCCD}" emma:medium="tactile" emma:mode="ink">
              <msink:context xmlns:msink="http://schemas.microsoft.com/ink/2010/main" type="line" rotatedBoundingBox="14621,12717 14815,16633 14353,16656 14159,12740"/>
            </emma:interpretation>
          </emma:emma>
        </inkml:annotationXML>
        <inkml:traceGroup>
          <inkml:annotationXML>
            <emma:emma xmlns:emma="http://www.w3.org/2003/04/emma" version="1.0">
              <emma:interpretation id="{2723D1CB-B199-4C28-B5D9-4FC140571BFC}" emma:medium="tactile" emma:mode="ink">
                <msink:context xmlns:msink="http://schemas.microsoft.com/ink/2010/main" type="inkWord" rotatedBoundingBox="14597,12718 14609,12966 14247,12984 14235,12736"/>
              </emma:interpretation>
              <emma:one-of disjunction-type="recognition" id="oneOf0">
                <emma:interpretation id="interp0" emma:lang="en-US" emma:confidence="0">
                  <emma:literal>at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old</emma:literal>
                </emma:interpretation>
                <emma:interpretation id="interp3" emma:lang="en-US" emma:confidence="0">
                  <emma:literal>al</emma:literal>
                </emma:interpretation>
                <emma:interpretation id="interp4" emma:lang="en-US" emma:confidence="0">
                  <emma:literal>ad</emma:literal>
                </emma:interpretation>
              </emma:one-of>
            </emma:emma>
          </inkml:annotationXML>
          <inkml:trace contextRef="#ctx0" brushRef="#br0">152 18 277 0,'0'0'6'0,"0"0"3"15,0 0 1-15,0 0 3 16,0 0 1-16,0 0-1 0,-16 0 1 16,16 0 1-16,-25 21-6 15,11-9-1-15,-4 10-5 16,-2 4-1-16,3 2-1 15,1 5-1-15,7-7 1 16,2 0-1-16,7-7 0 0,10-7 0 16,10-12 1-16,5-3 1 15,10-12 0-15,1-8 0 16,3-3 1-16,-4-3 0 16,-3 0-1-16,-9 1 1 0,-14 5-1 15,-5 3-1-15,-10 12 0 16,-14 1-1-16,-9 7 1 15,-3 2-1-15,-7 11 1 16,0 5 0-16,5 0-1 0,1 7 0 16,11-2 1-16,2 3-1 15,14-7 0-15,6-3 0 16,6 0-1-16,10-6 1 0,6-6 0 16,4-4 1-16,6 0 0 15,0-10 1-15,4-2 0 16,-6-8 0-16,-9 4 1 15,-1-5-1-15,-10 3 0 16,-7 1 1-16,-3-1-1 0,-10 5-2 16,-6 7 1-16,-7 2-1 15,-2 4 1-15,-3 6-1 16,-2 11 0-16,1 1 0 16,1 7-1-16,5 6 1 0,3-5 0 15,8 0-1-15,5-5 1 16,7-5-1-16,13-9 1 15,13-7 0-15,6-10 1 16,9-12 1-16,5-4-1 0,2-2 0 16,-3-13 1-16,-3 7-1 15,-13 2 0-15,-9 6 1 16,-11 3-2-16,-9 11 0 16,-19 12 0-16,-7 0 0 0,-13 20 1 15,-3-1-1-15,1 9-1 16,-1-2 0-16,3 2 0 15,10 2 0-15,6-11 0 0,20-5 0 16,3-14 0-16,23 6 0 16,5-12 2-16,11-10-1 15,4-5 1-15,1-7 0 16,-5 2 0-16,-3 0 0 16,-8 4 0-16,-12 3 0 0,-9 3 0 15,-7 16 1-15,-23-18-1 16,-5 18 1-16,-8 4 0 15,-3 10-1-15,-2 2 0 16,-1-1-3-16,6 11-14 0,4 0-64 16,13 0 0-16</inkml:trace>
        </inkml:traceGroup>
        <inkml:traceGroup>
          <inkml:annotationXML>
            <emma:emma xmlns:emma="http://www.w3.org/2003/04/emma" version="1.0">
              <emma:interpretation id="{14B63097-729D-4E4E-8F28-63C0418AC6BD}" emma:medium="tactile" emma:mode="ink">
                <msink:context xmlns:msink="http://schemas.microsoft.com/ink/2010/main" type="inkWord" rotatedBoundingBox="14796,16236 14815,16633 14353,16656 14333,16259"/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*</emma:literal>
                </emma:interpretation>
                <emma:interpretation id="interp7" emma:lang="en-US" emma:confidence="0">
                  <emma:literal>A</emma:literal>
                </emma:interpretation>
                <emma:interpretation id="interp8" emma:lang="en-US" emma:confidence="0">
                  <emma:literal>8</emma:literal>
                </emma:interpretation>
                <emma:interpretation id="interp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171.898">297 3533 269 0,'0'0'6'0,"0"0"5"0,16-8 3 16,-16 8 0-16,0 0 3 15,0 8 1-15,-2 8 1 16,-8 5 2-16,-13 11-7 0,-3 7-3 16,-7 6-3-16,8 3-1 15,-7-1-1-15,9 0-2 16,4-6-2-16,6-6 0 16,13-17-1-16,6-8 0 0,24-10-1 15,9-16 0-15,5-9 0 16,14-12-1-16,-3-12 1 15,6-2-1-15,-6 2 1 16,-13-3 0-16,-10 8 0 16,-12 11 0-16,-17 8 1 0,-10 15 1 15,-18 10-1-15,-10 4 2 16,-8 18 0-16,-1 4 0 16,-2 9 0-16,5-3-1 0,8 4 0 15,4-7 0-15,19-7 0 16,10-6-1-16,10-10-1 15,19-6 0-15,6-9 1 16,7-10-1-16,1-7 1 0,-2-6 0 16,-6-1 0-16,-8 2 0 15,-15 5-1-15,-12 9 1 16,-7 8-3-16,-21 9-10 16,-1 7-68-16,-6 18-2 15</inkml:trace>
        </inkml:traceGroup>
      </inkml:traceGroup>
    </inkml:traceGroup>
  </inkml:traceGroup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4:50.7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5DCE57-C00B-43E0-9967-57E8BB2434DD}" emma:medium="tactile" emma:mode="ink">
          <msink:context xmlns:msink="http://schemas.microsoft.com/ink/2010/main" type="writingRegion" rotatedBoundingBox="1274,2197 4674,2150 4693,3476 1292,3524">
            <msink:destinationLink direction="with" ref="{226CBBF5-3EEC-4D3A-8D6E-159BDC5C74CE}"/>
          </msink:context>
        </emma:interpretation>
      </emma:emma>
    </inkml:annotationXML>
    <inkml:traceGroup>
      <inkml:annotationXML>
        <emma:emma xmlns:emma="http://www.w3.org/2003/04/emma" version="1.0">
          <emma:interpretation id="{EAACC036-0C09-42E3-A692-81336CAA7049}" emma:medium="tactile" emma:mode="ink">
            <msink:context xmlns:msink="http://schemas.microsoft.com/ink/2010/main" type="paragraph" rotatedBoundingBox="1274,2197 4674,2150 4693,3476 1292,3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F2861B-9590-4E55-8358-7A8D5D08FF2E}" emma:medium="tactile" emma:mode="ink">
              <msink:context xmlns:msink="http://schemas.microsoft.com/ink/2010/main" type="line" rotatedBoundingBox="1274,2197 4674,2150 4693,3476 1292,3524"/>
            </emma:interpretation>
          </emma:emma>
        </inkml:annotationXML>
        <inkml:traceGroup>
          <inkml:annotationXML>
            <emma:emma xmlns:emma="http://www.w3.org/2003/04/emma" version="1.0">
              <emma:interpretation id="{2B9726B0-B3F4-4B9C-92BB-DEA0C4134449}" emma:medium="tactile" emma:mode="ink">
                <msink:context xmlns:msink="http://schemas.microsoft.com/ink/2010/main" type="inkWord" rotatedBoundingBox="1274,2197 4674,2150 4693,3476 1292,3524"/>
              </emma:interpretation>
              <emma:one-of disjunction-type="recognition" id="oneOf0">
                <emma:interpretation id="interp0" emma:lang="en-US" emma:confidence="0">
                  <emma:literal>(A BC)</emma:literal>
                </emma:interpretation>
                <emma:interpretation id="interp1" emma:lang="en-US" emma:confidence="0">
                  <emma:literal>(As B, c)</emma:literal>
                </emma:interpretation>
                <emma:interpretation id="interp2" emma:lang="en-US" emma:confidence="0">
                  <emma:literal>(A, B, c)</emma:literal>
                </emma:interpretation>
                <emma:interpretation id="interp3" emma:lang="en-US" emma:confidence="0">
                  <emma:literal>(ABC)</emma:literal>
                </emma:interpretation>
                <emma:interpretation id="interp4" emma:lang="en-US" emma:confidence="0">
                  <emma:literal>CA B, c)</emma:literal>
                </emma:interpretation>
              </emma:one-of>
            </emma:emma>
          </inkml:annotationXML>
          <inkml:trace contextRef="#ctx0" brushRef="#br0">424 8 297 0,'0'0'3'16,"0"0"4"-16,-17-4 1 16,17 4 4-16,-20-4 0 15,3 4 1-15,-7 0 3 0,4 4 1 16,-4 2-2-16,0 11-3 16,-3 4 0-16,-4 2-1 15,0 15-1-15,-5 3 0 0,5 8-2 16,1 12 0-16,-1 0-2 15,4 11 0-15,10-5-3 16,7 10 1-16,3-1-1 16,10 2 0-16,11-8 0 15,10 1-2-15,-1-3 1 0,11-8-3 16,7-1 1-16,-1-12-1 16,1-6-2-16,0-11-5 15,-4-10-10-15,1-6-34 16,-1-5-33-16,-6-9 1 0</inkml:trace>
          <inkml:trace contextRef="#ctx0" brushRef="#br0" timeOffset="497.186">539 1168 328 0,'0'0'6'0,"0"0"4"15,0 0 3-15,0-11 3 16,0 11 2-16,0-16 0 0,0 1 1 15,0-1-1-15,0-1-5 16,-2-14-3-16,2 1-3 16,0-7-3-16,0-11-2 15,0-9 0-15,0-7-1 0,0-8-1 16,0-1 1-16,2-2 0 16,-2 4-1-16,3 4 0 15,2 13 0-15,2 5 0 16,-5 16 0-16,8 6 0 0,-5 14 0 15,-5 13 1-15,16 0-1 16,-3 0 2-16,1 17-1 16,3 12 1-16,7 1 0 15,0 18 0-15,3 4 0 0,7 7 1 16,-7 9-1-16,0 4-1 16,4-4-1-16,-7 2-3 15,-5-8-4-15,5-5-11 16,-9-11-33-16,-6-5-34 0,-1-10-2 15</inkml:trace>
          <inkml:trace contextRef="#ctx0" brushRef="#br0" timeOffset="714.72">482 745 361 0,'0'0'7'0,"0"0"1"16,0 0 5-16,0-8 0 16,0 8 1-16,17-12 1 15,7-3 0-15,9 3 0 16,15-5-6-16,10-5-9 0,3 5-21 16,10-3-58-16,-9 4-4 15</inkml:trace>
          <inkml:trace contextRef="#ctx0" brushRef="#br0" timeOffset="1041.0338">1337 675 346 0,'0'0'6'0,"0"0"1"0,0 0 5 16,0 0 0-16,3 16 1 15,-3-16 1-15,7 23 1 16,-3-6 0-16,2 0-5 16,-2 10-2-16,-1-1-2 0,1 9-2 15,-4-2 0-15,-4 1-2 16,-6 0 0-16,-4-6-1 15,1-5-1-15,-4-6-4 16,-7-7-7-16,3-10-43 0,-1-4-27 16,5-8-4-16</inkml:trace>
          <inkml:trace contextRef="#ctx0" brushRef="#br0" timeOffset="1336.2">1666 345 383 0,'0'0'8'0,"0"0"2"15,0 0 1-15,-7 17 1 0,7-17 0 16,-3 23 2-16,3-1 0 15,0 1 1-15,0 4-8 16,0 7-3-16,7 2 0 0,-4 9-1 16,4 2-1-16,-4 1-1 15,4 6-4-15,-3-7-8 16,2 8-23-16,8-5-49 16,-11-13-2-16</inkml:trace>
          <inkml:trace contextRef="#ctx0" brushRef="#br0" timeOffset="1879.994">1605 309 420 0,'0'0'4'16,"0"0"1"-16,0 0 1 0,0 0 2 15,20-7-1-15,4-1 1 16,7 2-1-16,6-4 1 16,7-3-4-16,1 1-2 0,6 2-1 15,-5 7 0-15,-12 0-2 16,-3 3 1-16,-10 10-1 16,-4 8 0-16,-14 1 0 15,-3 8-2-15,-3 3-2 0,-4 4 0 16,-3 1-2-16,3-4-1 15,-7-1 1-15,7-3-1 16,4 0 2-16,3-3 1 16,0-5 1-16,7 2 2 15,3-4 0-15,4-1 3 0,-4 2-1 16,3-2 1-16,1 1 1 16,3 1 1-16,-3-1 0 15,3-4 2-15,-7 1-1 16,3-1 1-16,-13-13 1 0,21 16 0 15,-14-2-1-15,-7 3-1 16,0-3-1-16,-4 9 0 16,-3-3 0-16,-6 5-1 0,-4-2 0 15,0 3 0-15,-4-1 1 16,-2-6-1-16,-1-1 1 16,0-3 0-16,3-13 0 15,1-2-2-15,-4-2-3 0,12-9-12 16,-10 1-46-16,15-19-23 15,5 0-4-15</inkml:trace>
          <inkml:trace contextRef="#ctx0" brushRef="#br0" timeOffset="2159.663">2410 778 337 0,'0'0'8'16,"0"0"2"-16,0 13 4 15,0 5 0-15,0-1 1 0,0 7 1 16,0 5 1-16,3 6 0 16,-3 4-7-16,0 7-2 15,-7-3-3-15,-6 4 0 16,-1-2-2-16,-3-5 0 0,-7 0-1 15,4-13-3-15,3-2-6 16,-7-12-17-16,3-7-56 16,21-6-3-16</inkml:trace>
          <inkml:trace contextRef="#ctx0" brushRef="#br0" timeOffset="2517.02">2868 372 348 0,'0'0'7'15,"0"0"3"-15,0 0 2 16,-13 7 3-16,13-7 1 0,-24 14 0 15,10 0 2-15,0-1 1 16,-6 1-5-16,0 3-3 16,3 6-1-16,-4 1-2 15,1 9-1-15,-1 2-7 0,-2-2 0 16,7 10 0-16,1 1 0 16,1 5 0-16,11-6 0 15,3 5 0-15,8-5 0 16,11-6 0-16,5-2 0 15,7-8 0-15,3-11-20 0,10-16-51 16,-3 0-18-16</inkml:trace>
          <inkml:trace contextRef="#ctx0" brushRef="#br0" timeOffset="2921.021">3126-44 338 0,'0'0'8'0,"0"0"4"15,0 0 3-15,-10 11 2 16,10-11-1-16,-4 20 3 15,4-9 0-15,0 5 1 16,4 1-6-16,6 0-5 0,7 6-2 16,-3 0 0-16,9 6-2 15,5-2 0-15,-1 2-5 16,0 6 0-16,-1 2 0 16,3 4 0-16,-10 2 0 0,5 5 0 15,-7-1 0-15,-4 10 0 16,-6 5 0-16,-3-1 0 15,-4 4 0-15,-7 5 0 16,-7 3 0-16,-10 2 0 0,-10 0 0 16,-2-1 0-16,-12 4 0 15,-16 12-55-15,-1-17-32 16</inkml:trace>
        </inkml:traceGroup>
      </inkml:traceGroup>
    </inkml:traceGroup>
  </inkml:traceGroup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7:09.9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26CBBF5-3EEC-4D3A-8D6E-159BDC5C74CE}" emma:medium="tactile" emma:mode="ink">
          <msink:context xmlns:msink="http://schemas.microsoft.com/ink/2010/main" type="inkDrawing" rotatedBoundingBox="1196,3773 4709,3663 4714,3798 1201,3909" semanticType="underline" shapeName="Other">
            <msink:sourceLink direction="with" ref="{675DCE57-C00B-43E0-9967-57E8BB2434DD}"/>
          </msink:context>
        </emma:interpretation>
      </emma:emma>
    </inkml:annotationXML>
    <inkml:trace contextRef="#ctx0" brushRef="#br0">0 209 315 0,'0'0'8'16,"0"0"2"-16,0 0 3 15,0 0 2-15,0 0 2 0,0 0 2 16,0 0-1-16,0 0 2 16,0 0-7-16,0 0-3 15,17-6-2-15,-3 6-1 16,-1-6-2-16,1 2 0 0,10-3 0 15,3 3-2-15,0-2-1 16,7-2 0-16,-6 6 0 16,6-6-1-16,0 5 0 15,2-3 0-15,1-2-1 0,1 6 2 16,-4-2 0-16,7-3 0 16,-7 3-1-16,0 2 1 15,3 2 0-15,-4-4-2 16,-2 4 0-16,3-3 0 0,0 0 0 15,-3 0 0-15,-1-1 0 16,1 4 0-16,3-4 0 16,-3 1 0-16,3 3 0 0,0-4 0 15,0 4 0-15,-1-2 0 16,4-2 0-16,-3 1 0 16,-3 0 0-16,3-4 0 15,-3 3 0-15,-1 0 0 16,-2-2 0-16,2 6 0 0,-4-2 0 15,8-2 0-15,-3 0 0 16,3 1 0-16,0-1 0 16,0 0 0-16,4-2 0 15,-4 4 0-15,7-4 0 0,-4 4 0 16,-1 2 0-16,-2 0 0 16,0 0 0-16,1 0 0 15,-1 0 0-15,-4 0 0 16,1 2 0-16,3 4 0 0,-10-4 0 15,6-2 0-15,-2 2 0 16,-1 2 0-16,-3-4 0 16,5 0 0-16,-5 4 0 0,3-4 0 15,1 4 0-15,-1-1 0 16,0 1 0-16,0-4 0 16,-3 4 0-16,3-2 0 15,1-2 0-15,-5 0 0 0,5 0 0 16,1 0 0-16,2 0 0 15,3 4 0-15,3-4 0 16,-6 0 0-16,10 2 0 16,-7-2 0-16,0 4 0 15,3 0 0-15,-4-1 0 0,-4 1 0 16,0-1 0-16,2-3 0 16,-4 0 0-16,4 0 0 15,-4 0 0-15,4 0 0 0,-8 0 0 16,5-3 0-16,-4-1 0 15,3 1 0-15,-3-1 0 16,-2 4 0-16,2-4 0 16,-2 2 0-16,-3-2 0 0,5 2 0 15,0-2 0-15,0 0 0 16,-7 1 0-16,3-1 0 16,4 4 0-16,-4-4 0 15,1 4 0-15,-1 0 0 0,1 0 0 16,-1 0 0-16,4 0 0 15,-7 0 0-15,2 0 0 16,-2 0 0-16,0 0 0 16,-3 0 0-16,1 0 0 15,-6-4 0-15,4 2 0 0,-13 2 0 16,21-2 0-16,-21 2 0 16,20-8 0-16,-20 8 0 15,14-4 0-15,-14 4 0 0,0 0 0 16,0 0 0-16,0 0 0 15,0 0 0-15,0 0 0 16,0 0 0-16,0 0 0 16,0 0 0-16,0 0 0 0,13-11 0 15,-13 11 0-15,0 0 0 16,0 0 0-16,0 0 0 16,0 0 0-16,0 0 0 15,0 0 0-15,0 0 0 0,0 0 0 16,0 0 0-16,0 0 0 15,0 0 0-15,4-10 0 16,-4 10 0-16,-14 4-61 16,14-4-30-16</inkml:trace>
  </inkml:traceGroup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7:59.0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59A629A-5C82-4F8B-A9A3-98DEA86E22BC}" emma:medium="tactile" emma:mode="ink">
          <msink:context xmlns:msink="http://schemas.microsoft.com/ink/2010/main" type="inkDrawing" rotatedBoundingBox="7773,7349 15315,6623 15340,6876 7797,7602" semanticType="underline" shapeName="Other">
            <msink:sourceLink direction="with" ref="{62888C62-03BA-46B8-8A8F-0B0ACBAEBAB5}"/>
          </msink:context>
        </emma:interpretation>
      </emma:emma>
    </inkml:annotationXML>
    <inkml:trace contextRef="#ctx0" brushRef="#br0">268 642 339 0,'0'0'1'16,"-20"0"0"-16,1 0-1 16,-10 0 0-16,3 0 0 0,-8 8 0 15,0 2 0-15,-3 3-1 16,6 1 1-16,11 2 2 15,6 1 5-15,10-3 3 16,4 0 5-16,11-7 1 0,9-5 1 16,11-2 1-16,6 0-1 15,4-6-1-15,0-4-5 16,9-1-2-16,1 1-4 16,3 4-1-16,4 2-1 0,0 4-1 15,4 0 0-15,-2 0-1 16,8 4 0-16,0 2 0 15,3 0 0-15,1 2 0 16,5-4 0-16,1-1 0 16,1-3 0-16,-1 0 0 0,-1 0 0 15,-5 0 0-15,-1 0 0 16,1 0 0-16,-4 0 0 16,2 0 0-16,2 0 1 0,3-7-2 15,3 3 0-15,4 0 0 16,5-2 0-16,2-4 0 15,9-1 0-15,-2 2 0 16,2-2 0-16,4 2 0 0,2-1 0 16,2 0 0-16,3 0 0 15,3 3 0-15,-4-3 0 16,11 0 0-16,-3-2 0 0,2-1 0 16,8 3 0-16,0-7 0 15,-5 0 0-15,9 1 0 16,-4-2 0-16,-5 2 0 15,5-5 0-15,-4 4 0 16,-3-3 0-16,-7 7 0 0,3-4 0 16,-6 0 0-16,0 0 0 15,-5 1 0-15,2-5 0 16,-4 3 0-16,2 1 0 16,-1 4 0-16,-5-1 0 0,3 4 0 15,-9 3 0-15,0 1 0 16,-10 0 0-16,-5 2 0 15,-2 4 0-15,-7-4 0 16,-3 4 0-16,-4-3 0 0,4-4 0 16,-7 1 0-16,-1-1 0 15,0-3 0-15,-2 4 0 16,-1-5 0-16,-6 0 0 0,0 2 0 16,-12 1 0-16,-2 2 0 15,-3-1 0-15,-4 7 0 16,0-6 0-16,0 2 0 15,-3-2 0-15,4-2 0 0,-1 5 0 16,0-3 0-16,4 2 0 16,-4-2 0-16,-3 2 0 15,0-3 0-15,-5 4 0 16,5-3 0-16,3-1 0 16,7-1 0-16,0-2 0 0,4 4 0 15,6-7 0-15,0 1 0 16,-1 2 0-16,-2 0 0 15,-7 3 0-15,-3 1 0 16,-11 2 0-16,-6 4 0 0,-14 0 0 16,0 10 0-16,-10 0 0 15,-11 5 0-15,1-7 0 16,-1 15 0-16,-6-21-5 0,10 8-82 16,17-10-3-16</inkml:trace>
  </inkml:traceGroup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7:59.9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B690859-4373-401B-8EAD-2E82859A6E52}" emma:medium="tactile" emma:mode="ink">
          <msink:context xmlns:msink="http://schemas.microsoft.com/ink/2010/main" type="inkDrawing" rotatedBoundingBox="17713,6927 26334,6733 26336,6824 17715,7018" semanticType="underline" shapeName="Other">
            <msink:sourceLink direction="with" ref="{786E7D11-4C1A-4285-B65E-AC70FA4594CF}"/>
          </msink:context>
        </emma:interpretation>
      </emma:emma>
    </inkml:annotationXML>
    <inkml:trace contextRef="#ctx0" brushRef="#br0">0 177 381 0,'0'0'5'0,"13"0"-1"16,15 0 1-16,6-4 0 0,13 0 1 16,10 1 0-16,15 3 1 15,16-3 0-15,11 3-2 16,10 0 0-16,9 3 0 16,15 8 0-16,5-2-1 15,19 5 1-15,10-8-1 0,5 2 0 16,11-6 0-16,11-2-1 15,6 0 1-15,1-6 0 16,2-4-1-16,-2-4 2 0,2-3-1 16,0 1-1-16,-2 3-1 15,-8-1 1-15,0 4-2 16,-2-1 1-16,-2 11-1 16,2-4 0-16,-8 4 0 0,8 0-1 15,-2 4 2-15,-5-4-1 16,-1 0 1-16,4 0 0 15,-4 0-2-15,-4 0 0 16,-2-6 0-16,-1-2 0 0,-6 2 0 16,-4-1 0-16,4 1 0 15,-11-2 0-15,1 2 0 16,-3-1 0-16,-8-3 0 16,-6 7 0-16,-8 0 0 15,-9-1 0-15,-7 0 0 0,-11 1 0 16,-6 0 0-16,-10-1 0 15,-15 4 0-15,-5-2 0 16,-8 2 0-16,-2-7 0 16,-11 7 0-16,3 0 0 0,-11 0 0 15,5 0 0-15,-7 0 0 16,-4 0 0-16,1 0 0 16,-7 0 0-16,-11 3 0 0,-3-3 0 15,-17 0 0-15,0 0 0 16,0 0 0-16,0 0 0 15,-31-11 0-15,-6 11-81 16,13-2-7-16</inkml:trace>
  </inkml:traceGroup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8:09.61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907116-DFDF-4446-B5EC-D921BACF9272}" emma:medium="tactile" emma:mode="ink">
          <msink:context xmlns:msink="http://schemas.microsoft.com/ink/2010/main" type="inkDrawing" rotatedBoundingBox="9102,8268 14370,6017 16144,10169 10877,12420" hotPoints="13858,8501 11617,10742 9376,8501 11617,6260" semanticType="enclosure" shapeName="Circle">
            <msink:sourceLink direction="with" ref="{324FCA30-37E8-4B58-884C-1D3E1FAB4512}"/>
            <msink:destinationLink direction="with" ref="{000F80BD-0D9B-4B76-9B0D-6ADA613449E7}"/>
          </msink:context>
        </emma:interpretation>
      </emma:emma>
    </inkml:annotationXML>
    <inkml:trace contextRef="#ctx0" brushRef="#br0">-6 163 314 0,'0'0'9'16,"0"0"3"-16,0 0 2 15,0 0 2-15,0-9 4 0,0 9-2 16,0 0 1-16,17-16 1 16,5 16-7-16,0-6-4 15,16 4-3-15,6-2-1 16,11 0 0-16,13 1-1 0,2-1-1 16,19 4 0-16,-4 0 0 15,13 0 0-15,7 0-1 16,1 0-1-16,9 7 0 15,0 1 0-15,1-2 0 0,-1 0 0 16,7 1 0-16,-3 1 1 16,4-2 1-16,-5-2-1 15,1-4-2-15,-3 4 0 16,2-2 0-16,-6-2 0 0,1 0 0 16,-9 0 0-16,-2 0 0 15,-10 0 0-15,-10-2 0 16,-5-2 0-16,-5-2 0 15,-8-1 0-15,1-5 0 16,3 0 0-16,-4-3 0 0,4-1 0 16,7-1 0-16,-4-3 0 15,-6 3 0-15,0 3 0 16,-12 4 0-16,-12 1 0 0,-4 4 0 16,-13 2 0-16,-14 3 0 15,-10 0 0-15,0 0 0 16,-3 8 0-16,3-8 0 15,-17 9 0-15,17-9 0 0,0 0 0 16,0 0-87-16,0 0-3 16</inkml:trace>
    <inkml:trace contextRef="#ctx0" brushRef="#br1" timeOffset="65208.831">4587-2706 318 0,'0'0'1'16,"-14"-2"3"-16,-3-2 0 15,4 0 0-15,-4-2 1 0,-7-7 2 16,0-1 2-16,-7-2 2 15,5-1 2-15,-1-4-2 16,0 5 1-16,-7-3-1 16,3 3 0-16,-3 2-2 0,-4 5-1 15,-2-2-3-15,-5 4 0 16,1 1-1-16,-6 3 0 16,-4-4-1-16,-1 3 0 15,-3-5-1-15,7 5 1 16,-9-2-2-16,-1 2 1 0,-1 1 0 15,1 3-2-15,-4 0 1 16,1 7-1-16,-8 3 1 16,2 3-1-16,-5 0 0 0,-7 4 1 15,-3-1 0-15,-6-1 0 16,-1 1 1-16,0 1-1 16,-5-7 1-16,-2 5 0 15,4-9-1-15,-8 0 1 0,6-2-1 16,-5 0 0-16,-4-4-1 15,2 3 0-15,-2 4 1 16,-3-4-1-16,-7 7 0 16,5 4 0-16,-5-5 1 0,2 5-1 15,5-4 1-15,3 3-1 16,5 1 1-16,6 0 0 16,6-3 0-16,4 5 1 15,8 1-1-15,2 0 0 0,0-1 0 16,0 4-1-16,5 3 1 15,-2 0-1-15,4 4 0 16,-3-1 0-16,2 1 1 16,5 4-1-16,4-4 0 0,5 4 1 15,4 2 0-15,0 1-1 16,7-1 1-16,3 2-1 16,0 2 1-16,8 0 0 15,1 4-1-15,6-4 0 0,2 3-1 16,4-1 1-16,6-6 0 15,4 3 0-15,7-5 0 16,-4 3 0-16,7-3 0 0,-4-1 1 16,1 3 0-16,-7 4 0 15,3 5 1-15,-10-3-2 16,3 8 0-16,-3 5 0 16,4-1 0-16,2-4 0 15,5 5 0-15,-1-12 0 0,7 0 0 16,0 1 0-16,10-3 0 15,0-6 0-15,-3 2 0 16,0 4 0-16,0-4 0 16,-7-1 0-16,0 8 0 0,0-2 0 15,-4 3 0-15,-2 2 0 16,-1 0 0-16,3-3 0 16,1-1 0-16,3 0 0 15,0 1 0-15,3-3 0 0,1-2 0 16,3 6 0-16,-4-5 0 15,-3 0 0-15,3 0 0 16,-3 0 0-16,0 0 0 0,4-3 0 16,-4-4 0-16,0 5 0 15,7-4 0-15,3-2 0 16,-3 2 0-16,-1 2 0 16,5-1 0-16,-1 4 0 15,-3 1 0-15,3 4 0 0,0-4 0 16,7 0 0-16,0 0 0 15,0-2 0-15,7-2 0 16,0-2 0-16,5-1 0 16,5-3 0-16,0 2 0 0,-3 0 0 15,3-2 0-15,0 3 0 16,0-3 0-16,-3 0 0 16,-1 4 0-16,1 0 0 0,0-5 0 15,5-3 0-15,2 2 0 16,6-8 0-16,4 2 0 15,3-4 0-15,6-2 0 16,5-3 0-16,1-3 0 0,2 3 0 16,0 0 0-16,-1 0 0 15,5 0 0-15,-8-3 0 16,6-1 0-16,4 2 0 16,1-6 0-16,3-2 0 0,2 0 0 15,8-6 0-15,0-4 0 16,7-4 0-16,-1 1 0 15,4-4 0-15,-3 4 0 16,-1 0 0-16,1-4 0 16,0-1 0-16,-3 4 0 0,-4-3 0 15,-5 4 0-15,2-3 0 16,-4-2 0-16,1 1 0 16,-2-2 0-16,-2-1 0 0,0-2 0 15,3 2 0-15,-3 0 0 16,2-4 0-16,-5 1 0 15,3 0 0-15,-11-2 0 16,0-2 0-16,1-4 0 0,-4 1 0 16,-3-3 0-16,-4-2 0 15,4-2 0-15,-5 0 0 16,2 0 0-16,-4 4 0 16,-3-2 0-16,-4-2 0 0,-10 0 0 15,2-4 0-15,-4-2 0 16,1-1 0-16,-2-4 0 15,-1-2 0-15,8-4 0 0,-1 0 0 16,4-1 0-16,3 3 0 16,1 2 0-16,-11 3 0 15,2 0 0-15,-2-1 0 16,-7 1 0-16,-6-4 0 16,-1-6 0-16,-6-4 0 0,-1-3 0 15,1-4 0-15,6-3 0 16,-3 0 0-16,4-3 0 15,3 6 0-15,0 0 0 16,3 5 0-16,-8 1 0 0,3 4 0 16,-10-2 0-16,-5-1 0 15,-7-3 0-15,-9-5 0 16,-15-4 0-16,0-5 0 16,-6-1 0-16,-8 5 0 0,7 1 0 15,-3 4 0-15,4 5 0 16,3 16 0-16,6 6 0 15,-3 11 0-15,7 6 0 0,0 6 0 16,-2 5 0-16,2-3 0 16,-5 11 0-16,3-8 0 15,-8 7 0-15,-4-6 0 16,-6 6 0-16,-4 1 0 0,-3 6 0 16,-6 0 0-16,-3 13 0 15,0 0-9-15,-8 18-79 16,16 2-3-16</inkml:trace>
    <inkml:trace contextRef="#ctx0" brushRef="#br0" timeOffset="843.777">1953 575 365 0,'0'0'7'0,"0"0"2"15,0 0 4-15,0 0 1 16,0 0 1-16,0 0 1 15,7-13 2-15,-7 13 0 16,0 0-6-16,0 0-1 0,0 13-3 16,0 1-3-16,0 4-5 15,0 9 0-15,0 3 0 16,0 6 0-16,0 3 0 16,0 11 0-16,0 1 0 0,4-1 0 15,2 5 0-15,1 1 0 16,3 2 0-16,1-1 0 15,-1 5 0-15,-3-9 0 0,3 1 0 16,0 2 0-16,-3-9 0 16,2-1 0-16,-1-4 0 15,-1-9 0-15,2-2 0 16,1-8 0-16,-7-2 0 0,4-7 0 16,-7-14 0-16,10 13 0 15,-10-13 0-15,0 0 0 16,0 0 0-16,0 0 0 15,0 0 0-15,0 0 0 16,0 0 0-16,0 0 0 0,0 0 0 16,0 0 0-16,0 0 0 15,0 0 0-15,4-11 0 16,-4 11 0-16,0-10 0 16,0 10 0-16,0 0 0 0,0-14 0 15,0 14 0-15,0 0 0 16,-4-13-86-16,4 13-8 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49:51.4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0F3463-CD14-4E2B-8F1E-DD3E5F9DE86A}" emma:medium="tactile" emma:mode="ink">
          <msink:context xmlns:msink="http://schemas.microsoft.com/ink/2010/main" type="inkDrawing" rotatedBoundingBox="29172,16780 32080,15451 32269,15865 29362,17194" semanticType="underline" shapeName="Other">
            <msink:sourceLink direction="with" ref="{B1A19FD6-1C48-49BB-8890-87FA5C51001B}"/>
          </msink:context>
        </emma:interpretation>
      </emma:emma>
    </inkml:annotationXML>
    <inkml:trace contextRef="#ctx0" brushRef="#br0">66 1121 432 0,'0'0'1'15,"-12"-4"-1"-15,12 4 1 16,-20-3 0-16,20 3 0 0,-16-3-1 16,16 3 2-16,-19 0 1 15,19 0 1-15,-4 10 2 16,4 6 0-16,4 6 1 16,5 0 0-16,5 6 0 0,2 9-1 15,7-2 0-15,2 0-3 16,7-1-1-16,7-3 0 15,3 1-1-15,9-20 0 16,10-5 0-16,10-14 1 0,10-19-1 16,15-25 1-16,21-16-1 15,7-21 0-15,23-15 1 16,7-5 0-16,11-14-2 16,2 4 0-16,6 1 0 15,-1 11 0-15,-12 3 0 0,1 15 0 16,-16 9 0-16,-6 17 0 15,-19 5 0-15,-8 16 0 16,-15 10 0-16,-17 11 0 0,-11 3-9 16,2-5-72-16,-20 22-7 15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02.6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A74C0D-69A9-4F34-B5C4-2BBB16FBBCE1}" emma:medium="tactile" emma:mode="ink">
          <msink:context xmlns:msink="http://schemas.microsoft.com/ink/2010/main" type="inkDrawing" rotatedBoundingBox="30148,15337 32030,15209 32033,15253 30151,15380" semanticType="underline" shapeName="Other">
            <msink:sourceLink direction="with" ref="{63407C48-E8DC-4463-9B9A-A00499C11530}"/>
            <msink:sourceLink direction="with" ref="{523ADCBD-E715-43E4-B9AA-22E4B66ED989}"/>
          </msink:context>
        </emma:interpretation>
      </emma:emma>
    </inkml:annotationXML>
    <inkml:trace contextRef="#ctx0" brushRef="#br0">1944 4244 328 0,'0'0'4'0,"0"0"0"16,0 0 2-16,-7 10 4 16,7-10 1-16,12 8 3 15,15-4 1-15,5 0 0 0,16-4-2 16,17 0 0-16,15 0-3 15,16-8-2-15,21 0-2 16,2-2-1-16,17-3-2 16,2-1 1-16,7-2 0 15,-10 3-2-15,3 4 1 0,-5 0-1 16,-23 2 0-16,-5 1 0 16,-17 3-2-16,-21-4-4 15,-15 7-8-15,-23 0-35 16,-17 4-38-16,-12-4-1 0</inkml:trace>
  </inkml:traceGroup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1:30.1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2184099-8837-4CF2-A0D9-A3E2B6D7447E}" emma:medium="tactile" emma:mode="ink">
          <msink:context xmlns:msink="http://schemas.microsoft.com/ink/2010/main" type="writingRegion" rotatedBoundingBox="2915,788 32669,-249 32997,9136 3242,10174"/>
        </emma:interpretation>
      </emma:emma>
    </inkml:annotationXML>
    <inkml:traceGroup>
      <inkml:annotationXML>
        <emma:emma xmlns:emma="http://www.w3.org/2003/04/emma" version="1.0">
          <emma:interpretation id="{C02E0A67-B51D-4B4A-BCBA-573452232FAE}" emma:medium="tactile" emma:mode="ink">
            <msink:context xmlns:msink="http://schemas.microsoft.com/ink/2010/main" type="paragraph" rotatedBoundingBox="2935,481 32721,221 32740,2450 2955,27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32693E-DA8D-4534-BF96-11F52988990E}" emma:medium="tactile" emma:mode="ink">
              <msink:context xmlns:msink="http://schemas.microsoft.com/ink/2010/main" type="line" rotatedBoundingBox="2935,481 32721,221 32738,2141 2952,2401"/>
            </emma:interpretation>
          </emma:emma>
        </inkml:annotationXML>
        <inkml:traceGroup>
          <inkml:annotationXML>
            <emma:emma xmlns:emma="http://www.w3.org/2003/04/emma" version="1.0">
              <emma:interpretation id="{5422441C-66C7-4AA0-8409-537B193B749B}" emma:medium="tactile" emma:mode="ink">
                <msink:context xmlns:msink="http://schemas.microsoft.com/ink/2010/main" type="inkWord" rotatedBoundingBox="2939,932 3668,926 3681,2385 2952,2391"/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65-4 259 0,'0'0'7'0,"0"0"2"16,-13 0 2-16,13 0 3 16,0 0-1-16,-14 4 3 15,14-4-1-15,-10 13 2 16,10 1-3-16,0-1-3 0,0 9-3 15,0 5 0-15,0 2-1 16,0 12-1-16,0-2-1 16,0 13 0-16,0-1-2 15,0 5 0-15,3 6-1 16,-3 2-1-16,0 4 1 0,0 1-2 16,-3-2 2-16,-1 0-1 15,4-3 0-15,-3 0 1 16,0-6 0-16,3 0 0 0,0-5 0 15,0-1 1-15,0-9-1 16,0 4 0-16,-4-6 0 16,1 0 0-16,3-8-1 15,-4 0 0-15,1-4-2 0,0-6-5 16,-1-9-6-16,4-14-30 16,0 10-37-16,0-10-3 15</inkml:trace>
          <inkml:trace contextRef="#ctx0" brushRef="#br0" timeOffset="455.111">-33 85 254 0,'0'0'6'16,"0"0"4"-16,0 0 2 15,3 0 1-15,-3 0 0 0,0 0 4 16,20-6-1-16,-20 6 3 16,28-15-4-16,-1 5-3 15,-3-4-1-15,13 1-2 16,4 3-1-16,7-4-1 16,2 4-2-16,8 0-1 0,-7 0-2 15,0 3 0-15,0 0 1 16,0 7-3-16,-10-3 0 15,0 0 0-15,-12 3 0 16,-5 0-6-16,-4 3-5 0,-20-3-23 16,4 20-44-16,-4-3-2 15</inkml:trace>
          <inkml:trace contextRef="#ctx0" brushRef="#br0" timeOffset="843.737">-57 683 255 0,'0'0'9'15,"0"0"2"-15,3 17 4 16,-3-17 3-16,14 20 3 0,-7-7 1 16,6-2 2-16,8-1 2 15,2-8-9-15,8 4-3 16,7-6-3-16,1 0-3 16,9-6-2-16,0 0-3 0,6 0 0 15,1-1-2-15,-8 3 0 16,8-6 0-16,-14 7 0 15,-2 0-1-15,-5 0 0 16,-10 3-1-16,-3 0-3 16,-21 0-7-16,20 0-27 0,-3 0-43 15,-17 0-2-15</inkml:trace>
          <inkml:trace contextRef="#ctx0" brushRef="#br0" timeOffset="199230.664">-33 363 292 0,'0'0'0'16,"0"0"0"-16,0 0 0 16,0 0 1-16,0 0 1 0,0 0-1 15,0-11 1-15,0 11 0 16,13-18 1-16,-13 18 0 16,14-17 0-16,-14 17-1 15,10-23 1-15,-10 23-1 0,10-17 1 16,-10 17 2-16,4-17-2 15,-4 17 1-15,3-12 1 16,-3 12 0-16,0-15 0 16,0 15 0-16,0 0-2 0,0-12 0 15,0 12-1-15,0 0-2 16,0 0 0-16,0 0-1 16,0 0-1-16,0 0 1 15,0 0 0-15,0 0 1 0,0 0 0 16,0 0 0-16,0-11 1 15,0 11 0-15,0 0 0 16,0 0 0-16,0-18 0 16,0 18-1-16,0-13 0 15,0 13 0-15,0 0-2 0,0-10-4 16,0 10-8-16,0 0-25 16,0 0-31-16,7 0-4 15</inkml:trace>
        </inkml:traceGroup>
        <inkml:traceGroup>
          <inkml:annotationXML>
            <emma:emma xmlns:emma="http://www.w3.org/2003/04/emma" version="1.0">
              <emma:interpretation id="{1C9737EC-FE44-4EED-B911-2ECD5D90F753}" emma:medium="tactile" emma:mode="ink">
                <msink:context xmlns:msink="http://schemas.microsoft.com/ink/2010/main" type="inkWord" rotatedBoundingBox="4529,1652 5057,1647 5060,1992 4532,1996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E</emma:literal>
                </emma:interpretation>
                <emma:interpretation id="interp7" emma:lang="en-US" emma:confidence="0">
                  <emma:literal>[</emma:literal>
                </emma:interpretation>
                <emma:interpretation id="interp8" emma:lang="en-US" emma:confidence="0">
                  <emma:literal>: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531.23">1544 1022 305 0,'0'0'7'0,"0"0"5"16,0 0 3-16,7 0 2 15,10 0 2-15,7 0 1 0,7 0 0 16,6-8-1-16,11 1-5 16,10 1-6-16,-4-8-4 15,11 8-11-15,-8-11-25 16,1 3-48-16,-1-3-2 0</inkml:trace>
          <inkml:trace contextRef="#ctx0" brushRef="#br0" timeOffset="1281.244">1527 737 305 0,'0'0'5'0,"0"0"2"15,0 0 3-15,0 0 0 0,0 0 0 16,22-10 1-16,-5 3 1 16,7 1-1-16,2-2-4 15,18 2-10-15,4-4-20 16,-4 3-47-16,11 0-6 0</inkml:trace>
        </inkml:traceGroup>
        <inkml:traceGroup>
          <inkml:annotationXML>
            <emma:emma xmlns:emma="http://www.w3.org/2003/04/emma" version="1.0">
              <emma:interpretation id="{FB451053-C917-4231-8542-507BAE8B5BEB}" emma:medium="tactile" emma:mode="ink">
                <msink:context xmlns:msink="http://schemas.microsoft.com/ink/2010/main" type="inkWord" rotatedBoundingBox="5350,964 7218,948 7230,2272 5362,2288"/>
              </emma:interpretation>
              <emma:one-of disjunction-type="recognition" id="oneOf2">
                <emma:interpretation id="interp10" emma:lang="en-US" emma:confidence="1">
                  <emma:literal>Em</emma:literal>
                </emma:interpretation>
                <emma:interpretation id="interp11" emma:lang="en-US" emma:confidence="0">
                  <emma:literal>[m</emma:literal>
                </emma:interpretation>
                <emma:interpretation id="interp12" emma:lang="en-US" emma:confidence="0">
                  <emma:literal>5m</emma:literal>
                </emma:interpretation>
                <emma:interpretation id="interp13" emma:lang="en-US" emma:confidence="0">
                  <emma:literal>Mm</emma:literal>
                </emma:interpretation>
                <emma:interpretation id="interp14" emma:lang="en-US" emma:confidence="0">
                  <emma:literal>Fm</emma:literal>
                </emma:interpretation>
              </emma:one-of>
            </emma:emma>
          </inkml:annotationXML>
          <inkml:trace contextRef="#ctx0" brushRef="#br0" timeOffset="4031.24">3720 879 323 0,'0'0'4'0,"0"0"1"16,0 0 1-16,0 0 2 16,0 0 1-16,0 17 1 0,0-4 2 15,4 9 1-15,-1-3-5 16,1 15-1-16,2 0 0 15,1 7-2-15,0 0-1 16,0-1-1-16,0-4-1 0,-1-1 0 16,1-1 0-16,-3-11 0 15,-4-3 1-15,0-6 1 16,0-14 1-16,0 0-1 16,0 0 0-16,0 0-1 0,0-17 1 15,0-3-1-15,-4-3-1 16,1-4-2-16,3-5 0 15,-4-5-1-15,1 4 1 16,3 0-1-16,0 4 0 16,0 0 1-16,0 2-1 0,7 6 0 15,0 7 1-15,-7 14 0 16,20-10 0-16,-10 10 0 16,7 8 1-16,0 5-1 15,0 3 1-15,4 11-1 0,-4 0 1 16,2 5 0-16,3-5-1 15,-10-1 1-15,2-3-1 16,-6-2 1-16,-6-4 1 0,-2-17 0 16,5 12-1-16,-5-12 1 15,0 0 0-15,-7-6-1 16,2-7 1-16,2-3-2 16,-4-8 0-16,7 0-1 0,0-2-1 15,0-1 0-15,10-2 0 16,2 6 1-16,0 3-1 15,2 3 0-15,3 7 2 16,0 4 0-16,0 6 1 0,-4 0 0 16,1 13 0-16,0 0 1 15,-1 4 0-15,1 6 0 16,0 2-1-16,-1 2 1 16,1 0-1-16,-1 0 0 15,1-1-1-15,0 5-8 0,-4-7-14 16,-10 3-58-16,7 0-2 15</inkml:trace>
          <inkml:trace contextRef="#ctx0" brushRef="#br0" timeOffset="2812.485">3616-7 342 0,'0'0'5'0,"0"0"3"15,0 0 2-15,0 0 2 16,0 0 1-16,-10-7-1 0,10 7 1 16,-24-6 0-16,7 6-6 15,-14 0-2-15,-3 3-2 16,-10 7-1-16,-11 7-2 0,-9 0 0 16,-3 6 0-16,-5 8 0 15,-6 0-1-15,6 5 1 16,4-2 0-16,5 1 0 15,12-4 0-15,6-8 1 16,11 0-1-16,14-3 1 0,10-6 1 16,10-14-1-16,3 13 1 15,21-13 1-15,3 3 0 16,14 1-1-16,7-4 0 16,3 0 0-16,6 0 0 0,4 0-1 15,0 0 0-15,-3 0-1 16,-5 4 0-16,-5-4 0 15,-7 3 1-15,-7 5-1 16,-7-2-1-16,-10 0 1 0,-3 1 0 16,-14-7 0-16,7 20 0 15,-7-9-1-15,-11 2 1 16,-2 0 0-16,-11 1 0 16,-3 3 0-16,-14-4 0 0,5 3 0 15,-12 3 0-15,-3 4 0 16,-7-3 0-16,-3 0 0 15,-1 7 1-15,-6-2-1 16,1 2 0-16,-1 3 0 0,-3 0 0 16,3 0 1-16,6 1 0 15,4 4 1-15,5-6-1 16,9-2 0-16,13 0 0 16,4-5 2-16,10-3-2 0,10-1 1 15,7-5 0-15,10-3 0 16,21-4 0-16,3 2 0 15,17-8 0-15,10 0 0 16,11 0 0-16,8-4-1 0,9-3 0 16,3-3 0-16,2 3-1 15,-2-2 1-15,0-1-1 16,-7-1 1-16,-8 0-1 0,-9 6 0 16,-13-3 0-16,-11 1 1 15,-13 5-1-15,-14-3 0 16,-17 5 0-16,0 0-2 15,0 0-3-15,0 0-9 16,-10-7-50-16,10 7-20 0</inkml:trace>
        </inkml:traceGroup>
        <inkml:traceGroup>
          <inkml:annotationXML>
            <emma:emma xmlns:emma="http://www.w3.org/2003/04/emma" version="1.0">
              <emma:interpretation id="{6991B57E-A402-4AFE-A87B-21123E63F547}" emma:medium="tactile" emma:mode="ink">
                <msink:context xmlns:msink="http://schemas.microsoft.com/ink/2010/main" type="inkWord" rotatedBoundingBox="7769,439 15154,374 15171,2295 7786,2359"/>
              </emma:interpretation>
              <emma:one-of disjunction-type="recognition" id="oneOf3">
                <emma:interpretation id="interp15" emma:lang="en-US" emma:confidence="0">
                  <emma:literal>(2,367)</emma:literal>
                </emma:interpretation>
                <emma:interpretation id="interp16" emma:lang="en-US" emma:confidence="0">
                  <emma:literal>(23,677)</emma:literal>
                </emma:interpretation>
                <emma:interpretation id="interp17" emma:lang="en-US" emma:confidence="0">
                  <emma:literal>(2,376.7)</emma:literal>
                </emma:interpretation>
                <emma:interpretation id="interp18" emma:lang="en-US" emma:confidence="0">
                  <emma:literal>(236.7)</emma:literal>
                </emma:interpretation>
                <emma:interpretation id="interp19" emma:lang="en-US" emma:confidence="0">
                  <emma:literal>(2,366.7)</emma:literal>
                </emma:interpretation>
              </emma:one-of>
            </emma:emma>
          </inkml:annotationXML>
          <inkml:trace contextRef="#ctx0" brushRef="#br0" timeOffset="5468.746">5673 142 290 0,'0'0'6'0,"0"0"1"16,0 0 2-16,0 0 3 0,0-13-1 15,0 13 2-15,19-17 1 16,3 3 1-16,4 5-3 16,4-5-4-16,8 3-2 15,6 3-1-15,4 6-1 0,3 2-1 16,0 2-1-16,-1 10 0 16,-9 9-2-16,-7 2 1 15,-7 10 0-15,-10 8-1 16,-7 6 1-16,-10 4-1 15,-13 6 1-15,-11 4 0 0,-10 3 0 16,-4-2-1-16,1-3 2 16,-4-5-2-16,5-2 2 15,8-12 2-15,11-6-1 16,7-10 3-16,10-7-1 0,17-7 2 16,14-3-1-16,17-7 1 15,5 0-1-15,12-7-2 16,10-3-1-16,-1 4-2 15,-2-5 0-15,-5 1 0 0,-9 8-3 16,-10-2-1-16,-18 0-5 16,1 4-7-16,-31 0-20 15,0 0-48-15,0 12-1 0</inkml:trace>
          <inkml:trace contextRef="#ctx0" brushRef="#br0" timeOffset="5812.496">7271 687 295 0,'0'0'5'0,"0"0"3"16,-3 19 3-16,3-5 3 15,0 3-1-15,-4 8 4 16,4 4 1-16,-3 5 0 16,3 0-4-16,-10 11-4 0,3 1-2 15,-10 5-3-15,0 3 0 16,-10-3-3-16,-4 3-1 15,-3-3-2-15,-7-7-6 16,-2-11-7-16,9-13-43 0,-4-3-20 16</inkml:trace>
          <inkml:trace contextRef="#ctx0" brushRef="#br0" timeOffset="6578.128">7610-17 310 0,'0'0'7'0,"0"0"3"0,0 0 2 15,11-3 1-15,-11 3 3 16,27-14 0-16,-10 4-1 16,10-3 1-16,4-1-7 0,10-3-2 15,2 0-2-15,8 3-3 16,0 1 0-16,0 3-1 16,-7 7-1-16,1 3 0 15,-11 0-1-15,-8 13 1 0,-13 10 1 16,-6 6-1-16,-7 0 0 15,-13 8 0-15,-8 4-1 16,-8 3 0-16,-5 0 0 16,0 0-3-16,-1-5-1 15,5 3-1-15,9-5 0 0,15-7 0 16,2-3 1-16,11-6 0 16,13-1 2-16,11-5 0 15,7-6 2-15,6 1 1 0,-3-3 2 16,-2-1-1-16,6 5 2 15,-11-5-1-15,0 4 1 16,-7 1 0-16,-3 1 1 16,-7 7-1-16,0-3 1 0,-3 5-2 15,-4 2 1-15,0 1-1 16,-10 7 0-16,0-4 1 16,0 4 0-16,-10 5 1 15,-7 1-1-15,-7 1 1 0,0-7 1 16,-10 2 0-16,0-10-1 15,-3 3-1-15,2-8-4 16,1-11-6-16,12-7-40 16,0 0-32-16,10-14-3 0</inkml:trace>
          <inkml:trace contextRef="#ctx0" brushRef="#br0" timeOffset="6874.999">8811 649 351 0,'0'0'4'16,"0"0"4"-16,4 21 1 15,-4-8 3-15,0 4 0 16,0 6 1-16,0 8 1 0,0 6 1 15,-4 4-5-15,-2 3-2 16,-8 1-1-16,4 1-2 16,-6 1-1-16,-8 2-1 15,-3-6-1-15,-4 4-4 0,-6-7-5 16,-4 1-19-16,0-3-53 16,-7-15-2-16</inkml:trace>
          <inkml:trace contextRef="#ctx0" brushRef="#br0" timeOffset="7531.264">9681-278 301 0,'0'0'4'0,"0"0"2"16,0 0 2-16,0 0 3 16,-17 14 0-16,3 3 2 15,-3 8 1-15,-7 10 2 0,-6 10-3 16,-1 9-2-16,-3 10-2 16,3 10-1-16,1 8-2 15,6-4 1-15,0 2-4 16,15-1 0-16,6-15-1 15,3-6-1-15,20-11 1 0,4-14 0 16,9-13-1-16,8-9 1 16,3-11 0-16,-3-7-1 15,0-13 0-15,-7-10-2 16,-10-4-3-16,-7-7-2 0,-14 4-3 16,-6 0-2-16,-14-4-2 15,-11 10-5-15,-6 8-12 16,-7-1-28-16,4 14-19 15</inkml:trace>
          <inkml:trace contextRef="#ctx0" brushRef="#br0" timeOffset="7828.141">10227 390 312 0,'0'0'5'0,"0"9"2"15,-3 5 2-15,3 6 1 16,0 3 1-16,0 8 1 16,0 6 0-16,0 10 2 15,-4 2-7-15,1 1 0 0,-7 3-2 16,-4 3-2-16,0-3-1 15,-10-3-2-15,-3-6-2 16,-2 1-11-16,-5-5-37 0,0-17-23 16,-1-6-7-16</inkml:trace>
          <inkml:trace contextRef="#ctx0" brushRef="#br0" timeOffset="8421.894">10464-203 303 0,'0'0'6'0,"0"0"3"0,0 0 5 15,-12 4 0-15,12-4 1 16,0 0 3-16,0 0 0 16,17 0 0-16,9 0-5 0,22 0-5 15,3-7-2-15,13 3-2 16,11-4-1-16,-1 4-1 16,4-2-1-16,4 6-1 15,-7 0 1-15,-5 0-1 16,-12 8 0-16,-10 2-1 0,-7 11 1 15,-17 9 1-15,-14 7 1 16,-10 7 0-16,-14 10 0 16,-10 10 1-16,-6 4 1 0,-4 6-1 15,1 8 1-15,-6-5-2 16,10 1 0-16,1-3-1 16,8-1-1-16,3-5 1 15,7-9-2-15,6-7-4 0,1-8-8 16,3-11-38-16,7-4-30 15,3-10-3-15</inkml:trace>
          <inkml:trace contextRef="#ctx0" brushRef="#br0" timeOffset="8843.76">11649-595 324 0,'0'0'6'0,"0"0"3"16,21 16 2-16,-4-5 1 16,7 5 3-16,6 7 1 15,11 12-1-15,7 6 1 0,2 9-5 16,4 8-3-16,-3 9-2 16,-3 8-2-16,-4 3-1 15,-10 10-1-15,-10 3 0 16,-5 3 0-16,-14 8 0 15,-5-4 0-15,-22 10 0 0,-4-3 0 16,-15 10 0-16,-13 0-5 16,-4 7-26-16,-20-7-49 15,-18 0-2-15</inkml:trace>
          <inkml:trace contextRef="#ctx0" brushRef="#br0" timeOffset="4562.551">5126-356 275 0,'0'0'4'0,"0"0"0"16,0 0 2-16,-11 11 5 15,-2 3-1-15,-1 3 4 16,-6 6 1-16,-4 7 0 16,-12 11 1-16,5 17 0 0,-8 2-3 15,10 22-2-15,-2 2-2 16,4 21-1-16,0 3-1 16,6 11-2-16,8 6-1 15,2 1-1-15,11 6-1 16,0-15 0-16,18 5-1 0,5-17-6 15,18-6-12-15,3-3-50 16,20-30-11-16</inkml:trace>
        </inkml:traceGroup>
        <inkml:traceGroup>
          <inkml:annotationXML>
            <emma:emma xmlns:emma="http://www.w3.org/2003/04/emma" version="1.0">
              <emma:interpretation id="{55713CF5-676E-4BB9-A39B-1B3A10EB5C73}" emma:medium="tactile" emma:mode="ink">
                <msink:context xmlns:msink="http://schemas.microsoft.com/ink/2010/main" type="inkWord" rotatedBoundingBox="16926,1254 17601,1248 17605,1647 16929,1653"/>
              </emma:interpretation>
              <emma:one-of disjunction-type="recognition" id="oneOf4">
                <emma:interpretation id="interp20" emma:lang="en-US" emma:confidence="1">
                  <emma:literal>=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[</emma:literal>
                </emma:interpretation>
                <emma:interpretation id="interp23" emma:lang="en-US" emma:confidence="0">
                  <emma:literal>•</emma:literal>
                </emma:interpretation>
                <emma:interpretation id="interp24" emma:lang="en-US" emma:confidence="0">
                  <emma:literal>•Y</emma:literal>
                </emma:interpretation>
              </emma:one-of>
            </emma:emma>
          </inkml:annotationXML>
          <inkml:trace contextRef="#ctx0" brushRef="#br0" timeOffset="9764.393">14151 656 330 0,'0'0'5'16,"0"0"4"-16,0 0 3 15,19 14 2-15,5-10 0 0,10-2 0 16,17-2 0-16,7 0-2 16,24-2-18-16,3 2-60 15,13-10-8-15</inkml:trace>
          <inkml:trace contextRef="#ctx0" brushRef="#br0" timeOffset="9545.692">13923 280 292 0,'0'0'7'0,"0"0"2"0,0 0 2 15,0 0 3-15,0 0 2 16,17 10 0-16,-3-3 3 16,9-3-1-16,15-1-6 0,6 0-3 15,14-3-6-15,12 7-12 16,0-4-35-16,17 1-30 15,-2-4-5-15</inkml:trace>
        </inkml:traceGroup>
        <inkml:traceGroup>
          <inkml:annotationXML>
            <emma:emma xmlns:emma="http://www.w3.org/2003/04/emma" version="1.0">
              <emma:interpretation id="{2B19E19D-5E3A-4313-856B-B3202CF8293D}" emma:medium="tactile" emma:mode="ink">
                <msink:context xmlns:msink="http://schemas.microsoft.com/ink/2010/main" type="inkWord" rotatedBoundingBox="18935,530 24838,479 24851,1966 18948,2017"/>
              </emma:interpretation>
              <emma:one-of disjunction-type="recognition" id="oneOf5">
                <emma:interpretation id="interp25" emma:lang="en-US" emma:confidence="1">
                  <emma:literal>minimize</emma:literal>
                </emma:interpretation>
                <emma:interpretation id="interp26" emma:lang="en-US" emma:confidence="0">
                  <emma:literal>Minimize</emma:literal>
                </emma:interpretation>
                <emma:interpretation id="interp27" emma:lang="en-US" emma:confidence="0">
                  <emma:literal>minimal</emma:literal>
                </emma:interpretation>
                <emma:interpretation id="interp28" emma:lang="en-US" emma:confidence="0">
                  <emma:literal>Minimis</emma:literal>
                </emma:interpretation>
                <emma:interpretation id="interp29" emma:lang="en-US" emma:confidence="0">
                  <emma:literal>minim's</emma:literal>
                </emma:interpretation>
              </emma:one-of>
            </emma:emma>
          </inkml:annotationXML>
          <inkml:trace contextRef="#ctx0" brushRef="#br0" timeOffset="11139.3978">17185-325 313 0,'0'0'4'0,"0"0"0"16,0 0 0-16,0 0-1 16,0 0-4-16,0 0-36 15,0 0-25-15,14 11-5 16</inkml:trace>
          <inkml:trace contextRef="#ctx0" brushRef="#br0" timeOffset="10920.648">17226 54 365 0,'0'0'7'0,"0"0"4"16,3 14 0-16,4-1 2 16,4 8 0-16,2 6 1 15,4 3 0-15,4 7-1 0,1 7-6 16,7 6-7-16,-7-10-13 15,6 5-50-15,-4 2-19 16</inkml:trace>
          <inkml:trace contextRef="#ctx0" brushRef="#br0" timeOffset="11655.084">17704-53 410 0,'0'0'3'0,"0"0"1"15,0 12 0-15,0 2 0 0,7 6 2 16,0 7-1-16,3 7 1 16,4 7-1-16,6 12-2 15,-3 1-1-15,3 8-1 16,-3-2 0-16,0-2-1 0,-3-7 0 15,0-12 0-15,-11-6 1 16,4-14 0-16,-7-19 1 16,0 0-1-16,0-10 1 15,0-17 0-15,0-11-2 16,0-2-3-16,0-14-1 0,0 0-2 16,0-3-1-16,3-1 0 15,4 4 0-15,3 7 1 16,-3 2 1-16,7 15 4 15,-1 6 2-15,3 8 4 0,8 5 1 16,0 11 0-16,3 0 0 16,11 11 1-16,-1 5-1 15,-3 11-2-15,7 0 0 0,-4 12-1 16,-3 0-2-16,-3 12 0 16,-10-3-1-16,-1 2-3 15,-6 0-7-15,-2 8-20 16,10-11-49-16,-13-3-1 15</inkml:trace>
          <inkml:trace contextRef="#ctx0" brushRef="#br0" timeOffset="11889.412">18710-20 372 0,'0'0'5'0,"0"0"3"16,2 23 1-16,1-6 1 15,4 7-1-15,3 11 1 16,-3 4 0-16,4 8 0 0,-1 9-7 16,-7-10-11-16,7 4-39 15,1 2-31-15,-8-5-2 16</inkml:trace>
          <inkml:trace contextRef="#ctx0" brushRef="#br0" timeOffset="12076.913">18635-467 371 0,'0'0'0'0,"0"0"0"16,0 0-1-16,0 0-7 16,0 0-20-16,7 7-40 0,10 3-5 15</inkml:trace>
          <inkml:trace contextRef="#ctx0" brushRef="#br0" timeOffset="12670.654">19086 68 322 0,'0'0'8'0,"-7"17"3"16,3 0 1-16,1 6 0 16,-4 11 2-16,7 5 1 15,0 7-2-15,0 4 2 0,10-3-8 16,4 2-2-16,6-17 0 15,-3 2 0-15,0-18 1 16,0-5 0-16,4-11-1 16,-14-11-1-16,-1-12 0 15,-6-13-1-15,0-4-1 0,0-16-3 16,0-1-3-16,-6-7 0 16,6 3-2-16,-4-3 0 15,4 10 0-15,4 3 0 16,-1 14 3-16,7 10-1 0,0 10 4 15,1 17 2-15,2 6 3 16,11 17-1-16,-3 10 0 16,9 10 0-16,-4 0 0 0,8 9 0 15,4-2-2-15,-7-3-1 16,-1-8 0-16,-6-3 0 16,-4-13 0-16,-3-9 0 15,-6-7 0-15,-11-7 0 16,17-14 0-16,-11-9-1 0,1-4 0 15,7-8-1-15,-4-5-2 16,7-4 1-16,0-3-1 16,-3-1 0-16,6-2 0 15,-4 13 0-15,1-1 1 0,0 15 1 16,0 9 2-16,0 14-1 16,0 14 2-16,4 17 0 15,-4 10 0-15,0 5-1 16,3 11-2-16,1 1-10 0,2-7-50 15,5 3-18-15</inkml:trace>
          <inkml:trace contextRef="#ctx0" brushRef="#br0" timeOffset="12873.8168">20284-88 370 0,'0'0'5'16,"0"10"3"-16,0 7 0 16,0 7 0-16,7 9 1 15,3 8 0-15,0 7-1 16,6 5-7-16,8 5-28 0,20-4-47 16,-20 0-5-16</inkml:trace>
          <inkml:trace contextRef="#ctx0" brushRef="#br0" timeOffset="13045.667">20385-414 111 0,'0'0'-15'0,"0"0"-22"15,15 11-5-15</inkml:trace>
          <inkml:trace contextRef="#ctx0" brushRef="#br0" timeOffset="13873.802">20654-183 316 0,'0'0'3'15,"0"0"3"-15,17-16 1 0,4 12 1 16,6 1 1-16,6-1 2 16,11-4 1-16,7 6 2 15,7 2-5-15,3 0-2 0,-3 6-1 16,-1 2-2-16,-9 5-2 15,-7 4-2-15,-14 3 0 16,-10 4-2-16,-14 6-2 16,-6 1-2-16,-18 3-4 0,-9-1-4 15,-8 0-5-15,-3 6-4 16,-5-5-6-16,8-1 0 16,4 1 0-16,7-5 2 15,10 4 3-15,14-4 11 16,6-5 9-16,14 6 12 0,10-6 8 15,4 1 4-15,0 2 4 16,5-1-2-16,-2 1 0 16,-3 2-3-16,-7 4-5 15,-1 0-5-15,-9-3-4 0,-4 8-1 16,-3-5-1-16,-7 8-1 16,0-1 1-16,-10-4-1 15,-7 3 2-15,-7-5 1 0,0 2 2 16,-10-9 0-16,-7 4 1 15,-2-6 0-15,-5-6 0 16,-3-2 1-16,4-6 0 16,2-5 0-16,6-6 1 0,10 0-3 15,5-10 0-15,21-7-1 16,3-7-3-16,20-5-1 16,18-10-4-16,10-1-3 15,13-4-3-15,10-4-1 16,3-2-1-16,15-1-3 0,-4-3-1 15,3 0 1-15,1-4 1 16,-7-3 3-16,-9-4-4 16,-4-2-3-16,-5-6 1 15,-16-9 2-15,-5-7 3 0,-12 6 1 16,-11 5 0-16,-10 4 5 16,-3 8 4-16,-10 17 8 15,-7 8 5-15,-11 16 2 0,-6 16 3 16,-6 9 1-16,-1 9 2 15,0 13 1-15,-4 15-3 16,4 10 0-16,0 18-2 16,7 5-3-16,0 12-3 0,6 5-2 15,11 11-2-15,10-5-4 16,0-7-7-16,21 6-31 16,2-14-47-16,18-7-3 15</inkml:trace>
          <inkml:trace contextRef="#ctx0" brushRef="#br0" timeOffset="10717.534">15937 118 355 0,'0'0'4'16,"0"0"2"-16,0 0-1 0,0 0 1 16,0 0 2-16,12 14 0 15,-2 2 0-15,2 7 2 16,0 12-4-16,5 7-1 0,0 7-1 15,0 6 0-15,-3 2-1 16,0-2-1-16,-1-1-1 16,1-11 0-16,-4-6 1 15,0-10 0-15,-6-11 1 16,-4-16-1-16,0 0 1 0,3-4-1 16,-3-21 1-16,-3-6-1 15,-1-9-1-15,-6-7-2 16,3-4-2-16,0-2 1 15,4-3-1-15,-4 2 1 0,7 11-1 16,0 2 0-16,14 7 2 16,-1 17 1-16,1 4 0 15,6 13 1-15,11 3 0 16,-4 17 1-16,4 11 0 0,5 4 0 16,3 4-1-16,-3 5 0 15,2 0-1-15,-1 0 1 16,-10-10-1-16,-3 0 1 0,-3-14-1 15,-8-6 1-15,-13-14 1 16,0 0 0-16,0-7-1 16,0-14 1-16,0-2-1 15,0-11-1-15,0-2 0 16,4-9-2-16,6 1 0 0,7 4 1 16,7-2-1-16,0 11 1 15,5 5 0-15,3 10 1 16,1 9 1-16,-3 10 0 15,1 14 1-15,3 10 0 0,-3 2-1 16,-1 17 1-16,4-3-4 16,-3-2-4-16,7 6-13 15,-9 0-48-15,5-9-13 16</inkml:trace>
        </inkml:traceGroup>
        <inkml:traceGroup>
          <inkml:annotationXML>
            <emma:emma xmlns:emma="http://www.w3.org/2003/04/emma" version="1.0">
              <emma:interpretation id="{5EB12111-4809-47CD-A339-9E8D20ACB53C}" emma:medium="tactile" emma:mode="ink">
                <msink:context xmlns:msink="http://schemas.microsoft.com/ink/2010/main" type="inkWord" rotatedBoundingBox="25416,524 28134,501 28148,2147 25430,2171"/>
              </emma:interpretation>
              <emma:one-of disjunction-type="recognition" id="oneOf6">
                <emma:interpretation id="interp30" emma:lang="en-US" emma:confidence="0">
                  <emma:literal>(tin a</emma:literal>
                </emma:interpretation>
                <emma:interpretation id="interp31" emma:lang="en-US" emma:confidence="0">
                  <emma:literal>Hina</emma:literal>
                </emma:interpretation>
                <emma:interpretation id="interp32" emma:lang="en-US" emma:confidence="0">
                  <emma:literal>Hind</emma:literal>
                </emma:interpretation>
                <emma:interpretation id="interp33" emma:lang="en-US" emma:confidence="0">
                  <emma:literal>(tina</emma:literal>
                </emma:interpretation>
                <emma:interpretation id="interp34" emma:lang="en-US" emma:confidence="0">
                  <emma:literal>Hinds</emma:literal>
                </emma:interpretation>
              </emma:one-of>
            </emma:emma>
          </inkml:annotationXML>
          <inkml:trace contextRef="#ctx0" brushRef="#br0" timeOffset="18186.333">23508-399 267 0,'0'0'6'0,"-10"20"3"16,3-3 2-16,-2 10 2 16,1 13 0-16,8 8 2 15,-2 16 0-15,2 17-1 0,0 7-3 16,0 5-4-16,0 10-1 16,2 2-3-16,-2 4 0 15,0 0-2-15,-7-6 2 16,-10-5-1-16,1 2-1 0,-8-14-2 15,0-7-6-15,-3-12-10 16,-3-15-41-16,6-5-13 16</inkml:trace>
          <inkml:trace contextRef="#ctx0" brushRef="#br0" timeOffset="18373.804">23098 392 340 0,'0'0'5'16,"16"-2"2"-16,6 2 0 15,12-4 0-15,5 0 3 16,19-3-2-16,4-3-6 0,11 0-15 16,-1 7-52-16,-1-15-9 15</inkml:trace>
          <inkml:trace contextRef="#ctx0" brushRef="#br0" timeOffset="18576.953">23854 223 347 0,'0'0'5'16,"0"0"2"-16,-3 14 2 0,3-1 2 15,0 8 0-15,0 2 0 16,0 11-1-16,0 7 1 15,8 3-4-15,1 9-5 16,-2-5-12-16,3 2-36 16,7 6-29-16,-4-6-4 0</inkml:trace>
          <inkml:trace contextRef="#ctx0" brushRef="#br0" timeOffset="18780.051">23888-119 365 0,'0'0'1'0,"0"0"1"16,0 0-1-16,0 0 2 15,0 14-3-15,0-14-14 0,10 17-52 16,4-3-3-16</inkml:trace>
          <inkml:trace contextRef="#ctx0" brushRef="#br0" timeOffset="19186.303">24041 365 303 0,'0'0'6'0,"0"0"-1"0,11 25 3 16,2-6-1-16,4 8 0 16,0 1 1-16,-1 7 0 15,6 0 0-15,-10 6-3 16,5-14-1-16,-10 0 1 0,0-9-1 16,-7-5 1-16,0-13 0 15,0 0 0-15,0 0-1 16,-7-19-1-16,5 0 0 0,2-12-1 15,2-2-1-15,12-7-1 16,-1-6-2-16,4 3 1 16,7 4 0-16,-3-7 1 15,2 13-1-15,-2 2 0 0,-1 15 2 16,1 6 1-16,-1 6 0 16,-3 11 0-16,0 10 1 15,4 13-1-15,-1 4 1 16,-1 10-1-16,3-4-4 15,4 18-7-15,-4-6-36 0,4 3-27 16,1-3-5-16</inkml:trace>
          <inkml:trace contextRef="#ctx0" brushRef="#br0" timeOffset="19781.056">24957-162 372 0,'0'0'5'0,"0"0"2"15,-17 0-1-15,17 0 2 16,-3 10 1-16,3 6 1 0,0 5-1 16,7 8 3-16,6 6-8 15,11 6-1-15,4-4-2 16,-1 7-7-16,-3-3-5 15,3-1-7-15,-3-4-3 16,-7-3 0-16,-12-6 0 0,0-4 2 16,-5-4 5-16,-14-5 8 15,-6 6 8-15,-18-10 8 16,-2 8 2-16,-5 5 2 16,-6-2 1-16,0 5 2 0,5 8-3 15,-2-3-3-15,10 3-3 16,4 3-2-16,17-4 0 15,4 1-2-15,13-3-1 16,0-4-1-16,17-4 0 0,7-6 1 16,3-3-3-16,7-14 1 15,2 0-1-15,-2-4 0 16,4-15 0-16,-1-2 0 0,-6-12 0 16,0-2-1-16,-8-3 1 15,-6-11 0-15,0-2 1 16,-6 0 0-16,-5 5-1 15,-2 0 2-15,-1 9 1 16,-3 7 1-16,0 10-1 0,0 7 3 16,0 13 0-16,0 0 0 15,0 23 1-15,4 7-1 16,-1 7-1-16,4 8-1 16,0 5-2-16,3 8-6 0,-3-11-27 15,3 10-51-15,2 1-3 16</inkml:trace>
          <inkml:trace contextRef="#ctx0" brushRef="#br0" timeOffset="17811.298">22856-453 190 0,'0'0'6'0,"-17"20"3"16,0-3 5-16,-5 2 0 15,-7 18 5-15,-7 5 0 0,-2 15 5 16,-2 21-1-16,-5 3-2 16,4 21-5-16,4 4-1 15,3 9-5-15,7 8-1 0,3 9-2 16,10 4-3-16,4-11-3 15,10 3-10-15,10-6-41 16,7-13-21-16,14-8-4 16</inkml:trace>
        </inkml:traceGroup>
        <inkml:traceGroup>
          <inkml:annotationXML>
            <emma:emma xmlns:emma="http://www.w3.org/2003/04/emma" version="1.0">
              <emma:interpretation id="{F706C93A-5864-473E-A48F-4600A0C1EB5C}" emma:medium="tactile" emma:mode="ink">
                <msink:context xmlns:msink="http://schemas.microsoft.com/ink/2010/main" type="inkWord" rotatedBoundingBox="28764,670 32724,635 32737,2070 28776,2105"/>
              </emma:interpretation>
              <emma:one-of disjunction-type="recognition" id="oneOf7">
                <emma:interpretation id="interp35" emma:lang="en-US" emma:confidence="0">
                  <emma:literal>minimized</emma:literal>
                </emma:interpretation>
                <emma:interpretation id="interp36" emma:lang="en-US" emma:confidence="0">
                  <emma:literal>minimizer</emma:literal>
                </emma:interpretation>
                <emma:interpretation id="interp37" emma:lang="en-US" emma:confidence="0">
                  <emma:literal>minimize</emma:literal>
                </emma:interpretation>
                <emma:interpretation id="interp38" emma:lang="en-US" emma:confidence="0">
                  <emma:literal>minimizes</emma:literal>
                </emma:interpretation>
                <emma:interpretation id="interp39" emma:lang="en-US" emma:confidence="0">
                  <emma:literal>Minimized</emma:literal>
                </emma:interpretation>
              </emma:one-of>
            </emma:emma>
          </inkml:annotationXML>
          <inkml:trace contextRef="#ctx0" brushRef="#br0" timeOffset="29748.86">26501 81 311 0,'0'0'4'16,"0"0"2"-16,0 0 0 15,0 0 1-15,0 0-1 16,0 0-2-16,12 0-11 0,-12 0-42 16,12 10-16-16</inkml:trace>
          <inkml:trace contextRef="#ctx0" brushRef="#br0" timeOffset="29545.767">26566 294 355 0,'0'0'4'0,"-2"7"2"0,2 9 3 16,-5 5 1-16,5 4 0 16,0 4 0-16,0 5 0 15,5 10 0-15,4-7-4 0,4 7-9 16,-2-8-13-16,2-1-45 15,1 3-15-15</inkml:trace>
          <inkml:trace contextRef="#ctx0" brushRef="#br0" timeOffset="30155.1">26723 260 312 0,'0'0'6'0,"0"14"3"0,0-14 1 15,0 27 1-15,0-11 0 16,3 11 1-16,7 8 0 15,0 2 0-15,1 7-6 0,-5-5-2 16,8 7-2-16,0-6 0 16,-11-5-1-16,4-6 1 15,-4-8 1-15,-3-8 0 16,0-13 1-16,0 0-1 0,0 0 1 16,0-23-1-16,0 0 0 15,0-8 0-15,4-4-3 16,2-4 1-16,1 1-2 15,4 0 1-15,-5 1 0 0,5 8 0 16,-1 2 0-16,-3 2 1 16,-2 11 1-16,-5 14 0 15,22-10 1-15,-5 10 0 16,-1 14 0-16,1 10-1 0,3 3 1 16,1 7-1-16,-1 6-2 15,4 1-8-15,-10-3-18 16,-4 5-53-16,3 2-1 15</inkml:trace>
          <inkml:trace contextRef="#ctx0" brushRef="#br0" timeOffset="30373.845">27289 280 319 0,'0'0'9'15,"0"0"0"-15,-10 14 2 16,10-14 3-16,-7 23 1 16,7-6 1-16,0 6-1 0,0 10 0 15,3-4-8-15,11 8-4 16,-4-2-8-16,4 8-26 16,6-2-45-16,-9 4-3 0</inkml:trace>
          <inkml:trace contextRef="#ctx0" brushRef="#br0" timeOffset="30576.971">27275 71 329 0,'0'0'4'0,"0"0"1"15,0 0 0-15,0 0 0 16,0 0 0-16,0 0-8 16,0 0-39-16,14 4-21 15,0 2-10-15</inkml:trace>
          <inkml:trace contextRef="#ctx0" brushRef="#br0" timeOffset="31201.984">27429 301 328 0,'0'0'5'0,"0"0"2"0,6 20 2 16,1-7 0-16,7 8 2 15,-1 10-1-15,4 2 1 16,1 12-1-16,-5-2-4 0,8 1-2 15,-9 0-2-15,-2-6 0 16,2-7-1-16,-2-5 1 16,-3-13 1-16,-7-13-1 15,0 0 1-15,9 0-1 0,-6-16-1 16,2-7-1-16,0-8-1 16,-1 0-4-16,6-7 0 15,-3 2-2-15,0-1 1 16,-1 6-2-16,-2 0 3 15,3 8 1-15,-4 7 1 0,-3 16 2 16,3-17 2-16,-3 17 1 16,0 0 1-16,21 17-1 15,-11 2 1-15,4 5-1 16,3-1 1-16,3-3-2 0,-3 9 0 16,0-6 0-16,-3-6 0 15,-1-4 1-15,-13-13 0 16,17 10 1-16,-17-10-1 0,11-7 0 15,-4-9 0-15,3-1 1 16,3-4-2-16,-2-6-1 16,6 0 0-16,0-4 0 15,2 8-1-15,1-1 1 0,-3-3 0 16,-3 7 0-16,0 6 1 16,-14 14 1-16,17-7 1 15,-17 7-1-15,13 21 1 16,-6 6 0-16,0 8-1 15,3-3 1-15,0 12-3 0,1-3-7 16,2 3-18-16,1 0-51 16,-1-10-2-16</inkml:trace>
          <inkml:trace contextRef="#ctx0" brushRef="#br0" timeOffset="31608.226">28256-105 387 0,'0'0'1'0,"0"0"-1"16,-17 0 1-16,17 0-1 0,0 0-2 15,0 0-7-15,0 0-26 16,15 11-36-16,14-5-4 16</inkml:trace>
          <inkml:trace contextRef="#ctx0" brushRef="#br0" timeOffset="31405.098">28297 221 314 0,'0'0'9'0,"0"0"2"15,-2 16 1-15,-3 1 2 16,5 6 1-16,0 7 2 0,0 7-2 16,0 11 0-16,5-1-12 15,-5-3-15-15,5-3-60 16,2 3-4-16</inkml:trace>
          <inkml:trace contextRef="#ctx0" brushRef="#br0" timeOffset="31951.976">28494 210 332 0,'0'0'5'0,"0"0"1"0,0 0 2 15,0 0-1-15,14-4 3 16,3-4-1-16,9 6 1 16,6-2-1-16,8 0-5 15,4-2-1-15,7-1-1 0,-7 3-3 16,7 2 0-16,-6 2-1 16,-11 0-2-16,-7 2 0 15,-8 13-2-15,-7-3-2 16,-12 11-2-16,-12 0-2 0,-5 0-2 15,-9 7-6-15,-8 1-8 16,0-2-10-16,-7 10-8 16,11-13-7-16,-4 8-1 15</inkml:trace>
          <inkml:trace contextRef="#ctx0" brushRef="#br0" timeOffset="32436.352">28895 756 26 0,'0'0'4'0,"0"25"-1"0,0-8 3 16,0 3 3-16,-7 4 5 16,1 10 5-16,-11-1 7 15,3 6 5-15,-10-10 3 16,0 5 4-16,-13-4 1 0,6-6 1 16,-3-3-3-16,-3-7-3 15,6-8-1-15,7-6-7 16,0 0-5-16,12-14-4 15,12-5-5-15,7-13-5 0,20-8-2 16,6-3-5-16,15-6-4 16,9-4-1-16,8-1-2 15,0-4 0-15,3 7 0 16,-8-1 1-16,-2 9 0 0,-7-4 0 16,-7 3 4-16,-10 1 1 15,-10-8 1-15,-7 3 0 16,-8-3 1-16,-1 1 0 0,-8 7 0 15,0 4 1-15,-8 5 1 16,-1 8-1-16,-4 10 0 16,-4 8 2-16,0 8 0 15,-1 4 1-15,1 16 0 16,0 6 0-16,4 8 0 0,3 11-1 16,3 5 0-16,0 11-1 15,4 0 0-15,-1 0-2 16,4 3-2-16,4-10-6 15,13 5-13-15,-11-6-37 0,11-16-25 16,11-10-3-16</inkml:trace>
          <inkml:trace contextRef="#ctx0" brushRef="#br0" timeOffset="33045.742">29605-337 384 0,'0'0'1'0,"0"0"2"16,0 0 3-16,0 0 2 16,0 16 1-16,0 1 2 0,0 6 0 15,5 3 0-15,7 9 1 16,-7 9-3-16,7 0-2 15,0 8-2-15,-5-6-1 16,3 5-3-16,0-6 1 0,1-1-3 16,-4-8 1-16,-4-3-3 15,4-6-1-15,-7-2 0 16,0-8 0-16,-4-4 1 16,4-13 0-16,-27 20 0 0,8-7 2 15,-5-2 0-15,-10-1 2 16,3 3 0-16,-6 4 1 15,-1 11-1-15,4-1 2 0,-3-4-1 16,10 11 1-16,-1-4-1 16,11 8 0-16,4-4 0 15,9 2 0-15,4-5 0 16,4-4-1-16,16-6 1 16,4-4-1-16,3-7 0 0,7-10 0 15,4 0 0-15,-4-14 0 16,0-5-1-16,-5-6 1 15,-5-8-1-15,3-5 1 16,-10-6-1-16,-3-8 1 0,-4 6-1 16,-3-5 1-16,0 4 0 15,0 9 0-15,-7 5 1 16,3 13 0-16,-3 6 0 16,0 14 1-16,0 0 0 0,4 34 0 15,-1-1-1-15,4 11-2 16,3 14-9-16,-10-1-44 15,3 8-31-15,8 8-3 16</inkml:trace>
          <inkml:trace contextRef="#ctx0" brushRef="#br0" timeOffset="29326.983">25769 277 254 0,'0'0'9'0,"0"0"1"0,0 0 5 16,0 0 4-16,-3-13 0 16,3 13 0-16,0 0-1 15,0-10 3-15,0 10-8 16,0 0-4-16,6 13-2 0,1 10-3 16,0 4 0-16,3 11-1 15,-3 6 1-15,3 6-1 16,1 0 0-16,-6 2 1 15,10-1-3-15,-8-6 0 0,3-5 0 16,-3-10 1-16,-5-3-1 16,3-9 3-16,-3-5-1 15,-2-13 1-15,0 0-2 16,0-13 1-16,-2-12 1 16,-5-2-2-16,2-9 1 0,3-5-4 15,-1-7 1-15,-2 4-1 16,3 0 1-16,2 3 1 15,0 4-2-15,0 10 0 0,0 4 0 16,2 9 0-16,-2 14 1 16,17 0 0-16,-2 10 0 15,-3 11-1-15,5 2 1 16,4 7 0-16,-1 1 1 0,8 4-1 16,-5-6 0-16,-6-2 0 15,4-3 0-15,-4-7-2 16,-17-17 2-16,17 12-1 15,-17-12 0-15,7-8 1 0,-7-7 0 16,0-5 0-16,0-6-1 16,0-1 0-16,3-4 0 15,0 4 0-15,8-7 0 16,-5 7 0-16,8 3 0 16,3 4 0-16,0 6 1 0,-3 3 0 15,3 11 0-15,-5 8 0 16,5 9 1-16,0 10 0 15,0 0 0-15,0 9 0 16,4 2-3-16,-1 3-10 0,1-10-14 16,-8 5-52-16,15-2-2 15</inkml:trace>
        </inkml:traceGroup>
      </inkml:traceGroup>
      <inkml:traceGroup>
        <inkml:annotationXML>
          <emma:emma xmlns:emma="http://www.w3.org/2003/04/emma" version="1.0">
            <emma:interpretation id="{5A820E56-B6AD-412B-AB0A-1A09FBDDE1A2}" emma:medium="tactile" emma:mode="ink">
              <msink:context xmlns:msink="http://schemas.microsoft.com/ink/2010/main" type="line" rotatedBoundingBox="8499,2561 14366,2313 14371,2434 8504,2682"/>
            </emma:interpretation>
          </emma:emma>
        </inkml:annotationXML>
        <inkml:traceGroup>
          <inkml:annotationXML>
            <emma:emma xmlns:emma="http://www.w3.org/2003/04/emma" version="1.0">
              <emma:interpretation id="{C295EB2B-4373-43ED-B613-08FFAD9EB703}" emma:medium="tactile" emma:mode="ink">
                <msink:context xmlns:msink="http://schemas.microsoft.com/ink/2010/main" type="inkWord" rotatedBoundingBox="8499,2561 9184,2533 9189,2633 8504,2662"/>
              </emma:interpretation>
              <emma:one-of disjunction-type="recognition" id="oneOf8">
                <emma:interpretation id="interp40" emma:lang="en-US" emma:confidence="1">
                  <emma:literal>_</emma:literal>
                </emma:interpretation>
                <emma:interpretation id="interp41" emma:lang="en-US" emma:confidence="0">
                  <emma:literal>-</emma:literal>
                </emma:interpretation>
                <emma:interpretation id="interp42" emma:lang="en-US" emma:confidence="0">
                  <emma:literal>~</emma:literal>
                </emma:interpretation>
                <emma:interpretation id="interp43" emma:lang="en-US" emma:confidence="0">
                  <emma:literal>=</emma:literal>
                </emma:interpretation>
                <emma:interpretation id="interp4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83558.78">5501 1688 290 0,'0'0'8'0,"0"0"3"16,0 0 5-16,0 0 1 16,0 0 1-16,0-13 3 15,0 13 1-15,7-21 0 16,-7 21-7-16,27-20-4 0,-3 9-3 16,-2 5-2-16,12-2-2 15,7 2-1-15,0 6-1 16,10-4 1-16,0 1-2 15,4-1 1-15,-2 1 0 16,-2 0 0-16,4-3 0 0,-11 2 0 16,-3-3 0-16,-12 3 1 15,-5 4 1-15,-10-3-1 16,-14 3 1-16,17-3-1 16,-17 3 1-16,0 0-4 0,0 0 0 15,0 0 0-15,-9 3 0 16,9-3 0-16,0 0 0 15,0 0-15-15,-22 18-68 16,22-18-3-16</inkml:trace>
        </inkml:traceGroup>
        <inkml:traceGroup>
          <inkml:annotationXML>
            <emma:emma xmlns:emma="http://www.w3.org/2003/04/emma" version="1.0">
              <emma:interpretation id="{1F79A858-21F0-4B66-9A40-784584CE937E}" emma:medium="tactile" emma:mode="ink">
                <msink:context xmlns:msink="http://schemas.microsoft.com/ink/2010/main" type="inkWord" rotatedBoundingBox="10510,2507 11157,2479 11159,2535 10512,2562"/>
              </emma:interpretation>
              <emma:one-of disjunction-type="recognition" id="oneOf9">
                <emma:interpretation id="interp45" emma:lang="en-US" emma:confidence="0">
                  <emma:literal>_</emma:literal>
                </emma:interpretation>
                <emma:interpretation id="interp46" emma:lang="en-US" emma:confidence="0">
                  <emma:literal>-</emma:literal>
                </emma:interpretation>
                <emma:interpretation id="interp47" emma:lang="en-US" emma:confidence="0">
                  <emma:literal>~</emma:literal>
                </emma:interpretation>
                <emma:interpretation id="interp48" emma:lang="en-US" emma:confidence="0">
                  <emma:literal>Z</emma:literal>
                </emma:interpretation>
                <emma:interpretation id="interp4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-82797.4138">7508 1533 231 0,'0'0'8'15,"0"0"4"-15,0 9 3 16,0-9 5-16,0 0 2 16,3 17 4-16,-3-17 0 0,21 10 3 15,-4-7-8-15,7 5-3 16,3-8-4-16,7 0-3 15,7 0-3-15,5 0-3 16,2-4-1-16,3-3-1 0,0 0-1 16,0 4 0-16,0-3 0 15,-6-2 1-15,-11 5-1 16,-5 3 0-16,-5-3 1 0,-7 3-1 16,-17 0 1-16,17 0-1 15,-17 0 0-15,0 0-1 16,0 0-1-16,0 0-2 15,0 0-9-15,0 0-33 0,0 0-39 16,17 3-2-16</inkml:trace>
        </inkml:traceGroup>
        <inkml:traceGroup>
          <inkml:annotationXML>
            <emma:emma xmlns:emma="http://www.w3.org/2003/04/emma" version="1.0">
              <emma:interpretation id="{C749F548-D1AB-4D69-8745-DD80DB22D22F}" emma:medium="tactile" emma:mode="ink">
                <msink:context xmlns:msink="http://schemas.microsoft.com/ink/2010/main" type="inkWord" rotatedBoundingBox="11961,2509 12837,2472 12838,2499 11963,2536"/>
              </emma:interpretation>
              <emma:one-of disjunction-type="recognition" id="oneOf10">
                <emma:interpretation id="interp50" emma:lang="en-US" emma:confidence="1">
                  <emma:literal>_</emma:literal>
                </emma:interpretation>
                <emma:interpretation id="interp51" emma:lang="en-US" emma:confidence="0">
                  <emma:literal>-</emma:literal>
                </emma:interpretation>
                <emma:interpretation id="interp52" emma:lang="en-US" emma:confidence="0">
                  <emma:literal>y</emma:literal>
                </emma:interpretation>
                <emma:interpretation id="interp53" emma:lang="en-US" emma:confidence="0">
                  <emma:literal>~</emma:literal>
                </emma:interpretation>
                <emma:interpretation id="interp54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-82129.375">8960 1562 325 0,'0'0'7'15,"0"0"4"-15,0 0 2 16,7 0 4-16,-7 0 0 15,23-3 1-15,-5 0 0 16,9 3 1-16,7-3-6 16,9-5-4-16,8 2-2 0,10 2-2 15,4 2-1-15,2-5 0 16,5 3-2-16,-4-2 1 16,-5 2-1-16,-5 0-1 0,-3 4 1 15,-14-2 0-15,-11 2 1 16,-6 0-1-16,-7 0 0 15,-17 0 1-15,14 2-1 16,-14-2-2-16,0 0 0 0,0 0 0 16,0 0 0-16,0 0 0 15,0 0-4-15,13 8-37 16,-13-8-42-16,24 0-4 0</inkml:trace>
        </inkml:traceGroup>
        <inkml:traceGroup>
          <inkml:annotationXML>
            <emma:emma xmlns:emma="http://www.w3.org/2003/04/emma" version="1.0">
              <emma:interpretation id="{A4B1E33D-A795-4349-9832-8C3359D44CE6}" emma:medium="tactile" emma:mode="ink">
                <msink:context xmlns:msink="http://schemas.microsoft.com/ink/2010/main" type="inkWord" rotatedBoundingBox="13348,2361 14366,2318 14368,2351 13350,2395"/>
              </emma:interpretation>
              <emma:one-of disjunction-type="recognition" id="oneOf11">
                <emma:interpretation id="interp55" emma:lang="en-US" emma:confidence="0">
                  <emma:literal>_</emma:literal>
                </emma:interpretation>
                <emma:interpretation id="interp56" emma:lang="en-US" emma:confidence="0">
                  <emma:literal>-</emma:literal>
                </emma:interpretation>
                <emma:interpretation id="interp57" emma:lang="en-US" emma:confidence="0">
                  <emma:literal>•</emma:literal>
                </emma:interpretation>
                <emma:interpretation id="interp58" emma:lang="en-US" emma:confidence="0">
                  <emma:literal>y</emma:literal>
                </emma:interpretation>
                <emma:interpretation id="interp59" emma:lang="en-US" emma:confidence="0">
                  <emma:literal>v</emma:literal>
                </emma:interpretation>
              </emma:one-of>
            </emma:emma>
          </inkml:annotationXML>
          <inkml:trace contextRef="#ctx0" brushRef="#br0" timeOffset="-81694.3159">10347 1420 334 0,'0'0'6'0,"0"0"3"16,0 0 2-16,7 0 3 15,10 0 2-15,7-3 0 16,9 0 0-16,1 0 2 16,17-8-6-16,3 4-4 15,8 1-1-15,-4-1-3 0,2 3-1 16,1-2-1-16,-6 2 0 15,1 4-1-15,-5 0 1 16,-3 0 0-16,-4 0 0 16,-3 0 0-16,-7 0 1 0,-1 0 0 15,-2 0 0-15,-4 0 1 16,-3 4-1-16,0-4-1 16,-7 0 0-16,0 0 0 15,-4 0 0-15,1 0-2 0,-14 0 0 16,17 0 0-16,-17 0-10 15,10-23-59-15,-10 23-15 16</inkml:trace>
        </inkml:traceGroup>
      </inkml:traceGroup>
    </inkml:traceGroup>
    <inkml:traceGroup>
      <inkml:annotationXML>
        <emma:emma xmlns:emma="http://www.w3.org/2003/04/emma" version="1.0">
          <emma:interpretation id="{3B299AAF-FF42-437E-8622-7D3C5E1683D7}" emma:medium="tactile" emma:mode="ink">
            <msink:context xmlns:msink="http://schemas.microsoft.com/ink/2010/main" type="paragraph" rotatedBoundingBox="26962,2203 30859,1897 30952,3077 27054,338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BDFCB77-9CD6-477C-9997-925773348086}" emma:medium="tactile" emma:mode="ink">
              <msink:context xmlns:msink="http://schemas.microsoft.com/ink/2010/main" type="line" rotatedBoundingBox="26962,2203 30859,1897 30952,3077 27054,3383"/>
            </emma:interpretation>
          </emma:emma>
        </inkml:annotationXML>
        <inkml:traceGroup>
          <inkml:annotationXML>
            <emma:emma xmlns:emma="http://www.w3.org/2003/04/emma" version="1.0">
              <emma:interpretation id="{D9184ECD-E114-4A8F-A87F-27D1AC81B286}" emma:medium="tactile" emma:mode="ink">
                <msink:context xmlns:msink="http://schemas.microsoft.com/ink/2010/main" type="inkWord" rotatedBoundingBox="26962,2203 30859,1897 30952,3077 27054,3383"/>
              </emma:interpretation>
              <emma:one-of disjunction-type="recognition" id="oneOf12">
                <emma:interpretation id="interp60" emma:lang="en-US" emma:confidence="1">
                  <emma:literal>circuit)</emma:literal>
                </emma:interpretation>
                <emma:interpretation id="interp61" emma:lang="en-US" emma:confidence="0">
                  <emma:literal>circuit]</emma:literal>
                </emma:interpretation>
                <emma:interpretation id="interp62" emma:lang="en-US" emma:confidence="0">
                  <emma:literal>circuit}</emma:literal>
                </emma:interpretation>
                <emma:interpretation id="interp63" emma:lang="en-US" emma:confidence="0">
                  <emma:literal>Circuit)</emma:literal>
                </emma:interpretation>
                <emma:interpretation id="interp64" emma:lang="en-US" emma:confidence="0">
                  <emma:literal>circuit?</emma:literal>
                </emma:interpretation>
              </emma:one-of>
            </emma:emma>
          </inkml:annotationXML>
          <inkml:trace contextRef="#ctx0" brushRef="#br0" timeOffset="33748.857">24241 1407 323 0,'0'0'7'0,"0"0"2"16,0 0 1-16,0 0 0 0,-20-4 4 15,10 4 1-15,-4 8 0 16,-3-2 1-16,-2 11-5 15,-5 3-2-15,-5 3 0 16,3 16-1-16,2 4-2 16,4 7-1-16,3 6-1 0,3 3-2 15,14-1 0-15,0 0-3 16,17-15-5-16,14 2-13 16,5-8-58-16,10-17-3 15</inkml:trace>
          <inkml:trace contextRef="#ctx0" brushRef="#br0" timeOffset="34139.496">24540 1265 337 0,'0'0'1'0,"0"0"0"0,0 0-3 16,0 0-4-16,0 0-11 15,0 0-27-15,7 10-22 16</inkml:trace>
          <inkml:trace contextRef="#ctx0" brushRef="#br0" timeOffset="33951.983">24581 1423 370 0,'0'0'7'0,"0"0"3"15,-4 15 0-15,1 4 1 16,-1 1 1-16,4 11 0 0,0 6-1 15,0 10 0-15,-3 5-8 16,3 2-12-16,0 9-44 16,3-7-25-16,1-3-4 15</inkml:trace>
          <inkml:trace contextRef="#ctx0" brushRef="#br0" timeOffset="34545.7469">24768 1533 338 0,'0'0'6'0,"0"0"1"0,0 20 2 16,7-4 0-16,3 7 1 15,2 8 1-15,7 11-1 16,1 4 0-16,4 4-5 0,0 2-2 16,-2 1-2-16,-5-9 0 15,0 1-1-15,-10-8 0 16,3-10 1-16,-10-4 0 15,0-9 1-15,0-14 1 16,-23 0 1-16,9-6 0 0,0-9 1 16,-3-8-1-16,7-4-1 15,3-7-1-15,4-2-1 16,3-7-1-16,17 1 0 16,3-6 0-16,8 0-1 0,9 6 0 15,1 0 0-15,6 5-1 16,0 4-2-16,-1 6-6 15,-9 3-19-15,-3 11-46 16,-4 5-2-16</inkml:trace>
          <inkml:trace contextRef="#ctx0" brushRef="#br0" timeOffset="35092.612">25522 1434 306 0,'0'0'7'15,"0"0"4"-15,-12 0 2 16,12 0 3-16,-17 0 1 0,8 4 2 16,-6 6 0-16,-2-1 0 15,5 5-5-15,-2 4-4 16,1 1-3-16,-4 6-1 16,3 7-3-16,4 2 0 0,0 5-2 15,3 0 0-15,3 2 0 16,1 2-1-16,3-1 2 15,3 1-2-15,8-6 2 16,6 4-1-16,0-6-1 0,6-6-4 16,8 2-7-16,0-11-25 15,5-3-44-15,3-7-1 16</inkml:trace>
          <inkml:trace contextRef="#ctx0" brushRef="#br0" timeOffset="35998.866">25892 1434 315 0,'0'0'6'0,"0"0"0"15,0 4 4-15,0-4 2 16,-7 19 2-16,2-5 3 16,5 6 1-16,-5 7-1 0,-2 8-4 15,0 1-3-15,-1 6-2 16,1 2-3-16,7 3-2 15,-2-4-2-15,2 1-1 16,0-7 0-16,7-7 0 0,5-7-1 16,5-4 0-16,4-9-3 15,3-10-1-15,6 0 0 16,4-10 0-16,-3-9 1 16,3-4-1-16,-3 0 2 0,-8-4 0 15,-2-3 3-15,-4-7 2 16,-3 2 3-16,-11 3-1 15,-1-2 0-15,-2 7 2 16,-2-1 0-16,-1 7 2 16,-4 8-1-16,7 13-2 0,-12-13 0 15,12 13 0-15,0 0-1 16,-5 6-1-16,5 8 0 16,0 6-2-16,0 3 0 0,0 6 0 15,5 0-1-15,3 9 1 16,3-4-2-16,-1-1 1 15,2 2 0-15,5-6 1 16,7-3-1-16,0-1 0 0,7-7-1 16,3-1 0-16,0-11-1 15,10-2-1-15,-7-4 0 16,8 0-1-16,-4-4 0 16,-2-6 0-16,-5 0 1 0,-3-3 0 15,-4-1 3-15,-10-5 0 16,0 0 2-16,-10 0-1 15,-7-8 1-15,0-7 0 16,0-1 0-16,-3-2 0 0,-1-3-1 16,1 2 0-16,3 4-1 15,0 4 2-15,0 6-1 16,0 5 0-16,3 9-1 16,-3 10 2-16,0 0-1 0,0 0 1 15,0 0-1-15,0 0-1 16,0 0 2-16,0 0-1 15,11 16 0-15,-11-3 0 16,3 11-1-16,0 3 0 0,8 4 0 16,-5 2 0-16,5 5 0 15,-5-4-2-15,5-1-3 16,6 4-6-16,-11-10-11 16,-2-6-57-16,3 3-3 0</inkml:trace>
          <inkml:trace contextRef="#ctx0" brushRef="#br0" timeOffset="36217.616">26672 1191 409 0,'0'0'1'15,"0"0"2"-15,0 0 0 16,0 0 1-16,0 0 0 0,0 0-3 16,0 0-3-16,10 2-14 15,-10-2-55-15,24 6-5 16</inkml:trace>
          <inkml:trace contextRef="#ctx0" brushRef="#br0" timeOffset="36702.005">26917 1438 359 0,'0'0'7'0,"0"0"3"16,0 0 1-16,19 0 0 0,1 2 1 15,15 2 0-15,2 0-1 16,11-4-6-16,16 2-30 16,8-2-48-16,-2 0-4 15</inkml:trace>
          <inkml:trace contextRef="#ctx0" brushRef="#br0" timeOffset="36498.88">27048 987 386 0,'0'0'6'16,"0"0"3"-16,0 8 1 15,0-8 2-15,4 19 3 16,-4-3-2-16,0 13 2 0,3-2 1 15,1 6-5-15,-1 12-4 16,7 9-1-16,0 6-1 16,1 3-5-16,-1 7 0 0,3 3 0 15,-2 2-6-15,-5-8-11 16,5-1-32-16,6-7-35 16,-14-3-2-16</inkml:trace>
          <inkml:trace contextRef="#ctx0" brushRef="#br0" timeOffset="37045.7449">27555 995 295 0,'0'0'11'0,"0"0"6"16,0 0 3-16,10 12 2 15,2-1 1-15,9 1 0 0,6 9 1 16,7 8 1-16,4 0-11 16,2 8-5-16,1 8-3 15,-3 2-1-15,-4 10-1 0,-7 8-1 16,-10 9-2-16,-8 4-1 16,-9 2 1-16,-12 3-1 15,-16 7-1-15,-13-2-5 16,-6 8-15-16,-1-6-60 15,-27-2-3-15</inkml:trace>
        </inkml:traceGroup>
      </inkml:traceGroup>
    </inkml:traceGroup>
    <inkml:traceGroup>
      <inkml:annotationXML>
        <emma:emma xmlns:emma="http://www.w3.org/2003/04/emma" version="1.0">
          <emma:interpretation id="{380E88FE-8120-499C-BD32-D5319AD15553}" emma:medium="tactile" emma:mode="ink">
            <msink:context xmlns:msink="http://schemas.microsoft.com/ink/2010/main" type="paragraph" rotatedBoundingBox="8526,3885 10463,3929 10440,4942 8503,48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B777862-5DBE-41D3-ADE9-8A1A813D8EBA}" emma:medium="tactile" emma:mode="ink">
              <msink:context xmlns:msink="http://schemas.microsoft.com/ink/2010/main" type="line" rotatedBoundingBox="8526,3885 10463,3929 10440,4942 8503,4898"/>
            </emma:interpretation>
          </emma:emma>
        </inkml:annotationXML>
        <inkml:traceGroup>
          <inkml:annotationXML>
            <emma:emma xmlns:emma="http://www.w3.org/2003/04/emma" version="1.0">
              <emma:interpretation id="{56E5FEB5-7258-453B-B34F-C1F7EF69E328}" emma:medium="tactile" emma:mode="ink">
                <msink:context xmlns:msink="http://schemas.microsoft.com/ink/2010/main" type="inkWord" rotatedBoundingBox="8526,3885 10463,3929 10440,4942 8503,4898"/>
              </emma:interpretation>
              <emma:one-of disjunction-type="recognition" id="oneOf13">
                <emma:interpretation id="interp65" emma:lang="en-US" emma:confidence="0">
                  <emma:literal>010</emma:literal>
                </emma:interpretation>
                <emma:interpretation id="interp66" emma:lang="en-US" emma:confidence="0">
                  <emma:literal>To 0</emma:literal>
                </emma:interpretation>
                <emma:interpretation id="interp67" emma:lang="en-US" emma:confidence="0">
                  <emma:literal>0 0</emma:literal>
                </emma:interpretation>
                <emma:interpretation id="interp68" emma:lang="en-US" emma:confidence="0">
                  <emma:literal>00</emma:literal>
                </emma:interpretation>
                <emma:interpretation id="interp69" emma:lang="en-US" emma:confidence="0">
                  <emma:literal>01 0</emma:literal>
                </emma:interpretation>
              </emma:one-of>
            </emma:emma>
          </inkml:annotationXML>
          <inkml:trace contextRef="#ctx0" brushRef="#br0" timeOffset="-75743.6419">5755 3007 300 0,'0'0'7'16,"0"0"3"-16,0 0 5 15,-10 6 1-15,10-6 2 0,-24 13 3 16,7 1-1-16,0-1 1 15,-7 9-5-15,5 1-4 16,-3 7-3-16,-2 4-1 16,5 7-2-16,-1 6 0 0,-1 7-1 15,8 4-1-15,2-1 0 16,8 1 0-16,3-4-1 16,3-7 0-16,14-6 0 15,4-14-3-15,6-7 0 0,7-16 0 16,-1-4 0-16,5-14 0 15,-1-9 0-15,-3-8 0 16,-7-10 0-16,-6-2 0 16,-4-5 0-16,-14 1 0 0,-3-4 0 15,-7 3 0-15,-10 1 0 16,-7 0 0-16,1 7 0 16,-1 5 0-16,-3 5 0 0,-4 3 0 15,7 14-6-15,0 3-25 16,-12 10-55-16,22 0-3 15</inkml:trace>
          <inkml:trace contextRef="#ctx0" brushRef="#br0" timeOffset="-75370.7519">6276 2929 344 0,'0'0'8'15,"0"0"5"-15,0 0 1 0,0 0 3 16,0 0 0-16,0 0 1 16,0 14 2-16,0-1-1 15,0 8-5-15,10 5-6 16,-7 11 0-16,4 8-2 0,0 5-1 15,0 10-5-15,0 9 0 16,-4-1 0-16,0 9 0 16,1 1 0-16,-1-4 0 0,1 0 0 15,-1-6 0-15,-3-8 0 16,7-4 0-16,-4-9 0 16,1-12 0-16,2-8 0 15,1-11-9-15,3-16-60 16,-10 0-18-16</inkml:trace>
          <inkml:trace contextRef="#ctx0" brushRef="#br0" timeOffset="-74935.7168">7111 3102 418 0,'0'0'5'0,"-10"0"0"15,10 0 3-15,-21 17 0 0,8-5 2 16,-1 8 0-16,-3 5 0 16,-2 6 1-16,2 9-3 15,7 0-2-15,-1 8-1 16,8-1-2-16,3 4 1 0,0 1-4 15,7-2 0-15,5-7 0 16,10-5 0-16,2-8 0 16,5-6 0-16,2-14 0 15,10-10 0-15,3 0 0 0,-3-18 0 16,3-9 0-16,-3-10 0 16,-5-7 0-16,3-9 0 15,-13-5 0-15,-6-3 0 16,-6-3 0-16,-7 0 0 15,-11 3 0-15,-6 10 0 0,-17 11 0 16,-7 15 0-16,-9 13 0 16,-5 16-18-16,-17 22-65 15,4 7-4-15</inkml:trace>
        </inkml:traceGroup>
      </inkml:traceGroup>
    </inkml:traceGroup>
    <inkml:traceGroup>
      <inkml:annotationXML>
        <emma:emma xmlns:emma="http://www.w3.org/2003/04/emma" version="1.0">
          <emma:interpretation id="{D5C81CA0-1462-4893-A0BA-598A4915B991}" emma:medium="tactile" emma:mode="ink">
            <msink:context xmlns:msink="http://schemas.microsoft.com/ink/2010/main" type="paragraph" rotatedBoundingBox="8007,5352 25747,4734 25802,6288 8061,69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0009E37-2F23-4ECD-8D45-4DCEFAC14323}" emma:medium="tactile" emma:mode="ink">
              <msink:context xmlns:msink="http://schemas.microsoft.com/ink/2010/main" type="line" rotatedBoundingBox="8007,5352 25747,4734 25802,6288 8061,6907"/>
            </emma:interpretation>
          </emma:emma>
        </inkml:annotationXML>
        <inkml:traceGroup>
          <inkml:annotationXML>
            <emma:emma xmlns:emma="http://www.w3.org/2003/04/emma" version="1.0">
              <emma:interpretation id="{62888C62-03BA-46B8-8A8F-0B0ACBAEBAB5}" emma:medium="tactile" emma:mode="ink">
                <msink:context xmlns:msink="http://schemas.microsoft.com/ink/2010/main" type="inkWord" rotatedBoundingBox="8011,5468 15338,5212 15389,6651 8061,6907">
                  <msink:destinationLink direction="with" ref="{659A629A-5C82-4F8B-A9A3-98DEA86E22BC}"/>
                </msink:context>
              </emma:interpretation>
              <emma:one-of disjunction-type="recognition" id="oneOf14">
                <emma:interpretation id="interp70" emma:lang="en-US" emma:confidence="0">
                  <emma:literal>ABTHIBC</emma:literal>
                </emma:interpretation>
                <emma:interpretation id="interp71" emma:lang="en-US" emma:confidence="0">
                  <emma:literal>ABTTEMBC</emma:literal>
                </emma:interpretation>
                <emma:interpretation id="interp72" emma:lang="en-US" emma:confidence="0">
                  <emma:literal>ABTHIMBC</emma:literal>
                </emma:interpretation>
                <emma:interpretation id="interp73" emma:lang="en-US" emma:confidence="0">
                  <emma:literal>ABTHEMBC</emma:literal>
                </emma:interpretation>
                <emma:interpretation id="interp74" emma:lang="en-US" emma:confidence="0">
                  <emma:literal>ABTFEMBC</emma:literal>
                </emma:interpretation>
              </emma:one-of>
            </emma:emma>
          </inkml:annotationXML>
          <inkml:trace contextRef="#ctx0" brushRef="#br0" timeOffset="-72061.325">5017 4745 358 0,'0'0'7'0,"0"0"3"0,20 0 2 16,4-8 0-16,10 2 0 16,17-7 1-16,4-1-1 15,13 1-1-15,0-3-14 16,9-12-60-16,-2 15-15 0</inkml:trace>
          <inkml:trace contextRef="#ctx0" brushRef="#br0" timeOffset="-72341">5224 5507 377 0,'0'0'6'0,"0"0"2"16,0 0 0-16,17 9 2 0,-1-9-1 15,6 0 1-15,9 0 0 16,5 0-10-16,-2-6-31 16,10-5-45-16,-6-1-3 15</inkml:trace>
          <inkml:trace contextRef="#ctx0" brushRef="#br0" timeOffset="-72543.01">5303 5814 253 0,'0'0'10'0,"-5"16"2"16,0-1 6-16,1 1 4 16,1-3 2-16,-4 9 2 0,0-9 3 15,4 4 1-15,3-17-8 16,0 0-3-16,0 0-5 16,-4-20-3-16,4-12-2 15,0-5-3-15,4-17-2 0,1-7-2 16,0-12-2-16,2-9 0 15,3-2 0-15,-3-8 0 16,3 4-2-16,-3 4 2 16,2 5 0-16,1 12 0 0,0 7-1 15,-3 15 1-15,0 8 0 16,0 14-1-16,-4 5 0 16,-3 18 0-16,14-3 1 15,-4 14 0-15,4 13 1 0,-1 10-1 16,8 4 1-16,-1 14 0 15,4 15 0-15,0 6 1 16,0 7-2-16,-4 5 0 0,0-5 0 16,-3 3 0-16,-3-7 0 15,-4-8-5-15,1-7-7 16,-8-20-17-16,-3-3-53 16,0-12-4-16</inkml:trace>
          <inkml:trace contextRef="#ctx0" brushRef="#br0" timeOffset="-71688.471">6287 4853 373 0,'0'0'8'0,"0"0"2"0,-17 18 2 16,13-2 1-16,1 1 1 15,-4 14 0-15,7 2 0 16,-3 8 0-16,3 6-6 15,7 7-3-15,3 7-2 16,-3 1-1-16,-2 4-1 0,3 0-3 16,-1-2-5-16,-3-10-9 15,6-4-29-15,2-10-37 16,-5-5-2-16</inkml:trace>
          <inkml:trace contextRef="#ctx0" brushRef="#br0" timeOffset="-71144.66">6188 4840 397 0,'0'0'5'16,"0"0"2"-16,0 0 2 0,0 0 2 15,14 4 0-15,-1-2 1 16,8-2-1-16,3 0 2 15,3 0-6-15,7 0-2 16,2 0-2-16,2 0-1 0,-4 4-1 16,3 2 0-16,-6 5-1 15,-4 1-1-15,-3 3 0 16,-7 3-1-16,-3 1 0 16,-8 6 0-16,-2-2-1 15,-4 7-1-15,-7-3 2 0,-3 8-1 16,-7-2 2-16,0-3 0 15,3-1 0-15,1 6 0 16,6-10 1-16,7-2 0 0,0-6 0 16,3-1 0-16,11-6 1 15,3 0-1-15,7-3 1 16,-1 1 0-16,1-2 0 16,-3 2 0-16,-1 2 0 0,1-1 1 15,-9 5-1-15,-2 3 1 16,-5 7-1-16,-5 3 0 15,0 0 1-15,-5 4-1 16,-7 2 0-16,2 0 1 0,-7 1 1 16,0-4 0-16,-4 2 0 15,1-9 1-15,-4 0 0 16,-7-5 0-16,1-2-4 16,-8-9 0-16,4-1 0 0,-3-6 0 15,-1-6-7-15,9-5-29 16,15-5-47-16,-10-7-5 15</inkml:trace>
          <inkml:trace contextRef="#ctx0" brushRef="#br0" timeOffset="-70445.4959">6722 4725 414 0,'0'0'6'15,"0"0"2"-15,19-7 2 0,8-3 1 16,14-4 0-16,14-2 1 16,9-1-1-16,18-4 1 15,9 1-5-15,1-1-3 0,0 4-2 16,-7 1 1-16,-15 5-3 15,-8 8 0-15,-22 0 0 16,-9 3 0-16,-14 10 0 16,-17-10 0-16,0 19 0 15,0-19 0-15,-20 21 0 0,3-15-7 16,0 0-76-16,17-6-4 16</inkml:trace>
          <inkml:trace contextRef="#ctx0" brushRef="#br0" timeOffset="-70756.249">7285 4902 395 0,'0'0'6'0,"-7"0"1"15,-7 2 2-15,-3 6 2 0,0 2 2 16,-7 3 0-16,-3 8 2 15,-3 2-1-15,2 3-5 16,4 9-1-16,4 2-2 0,1 3-1 16,7 6-5-16,2 6 0 15,8 2 0-15,2-3 0 16,12 0 0-16,9-4 0 16,6-7 0-16,4-9 0 15,10-4 0-15,3-13 0 16,0-7 0-16,0-7-28 0,-6-11-57 15,5-8-4-15</inkml:trace>
          <inkml:trace contextRef="#ctx0" brushRef="#br0" timeOffset="-69093.78">8238 5205 357 0,'0'0'8'0,"0"0"3"0,-13 0 3 16,13 0 1-16,0 0 1 15,0 0 1-15,0 0 1 0,0 0 1 16,17-7-7-16,6 5-2 15,8 2-3-15,10-6 0 16,12 2-7-16,5-4 0 16,10 1 0-16,4-3 0 15,3 0 0-15,0-1 0 0,-5 1 0 16,-2 1 0-16,-7 1 0 16,-6 5 0-16,-14-3 0 15,-7 6 0-15,-10 0 0 16,-7 0 0-16,-17 0 0 0,12 3 0 15,-12-3 0-15,0 0 0 16,0 0 0-16,0 0 0 16,0 14 0-16,-3-1-73 15,3-13-17-15</inkml:trace>
          <inkml:trace contextRef="#ctx0" brushRef="#br0" timeOffset="-68720.893">8659 4620 383 0,'0'0'7'0,"0"0"4"16,0 0 3-16,11 10 1 15,6 0 2-15,0 5 0 16,3 5 1-16,4 3 1 0,2 10-9 15,1 6-10-15,-10 7 0 16,0 5 0-16,-6 7 0 16,-5 3 0-16,1 7 0 15,-7 2 0-15,0-4 0 16,4 7 0-16,-1-6 0 16,0 1 0-16,4-10 0 0,3-7 0 15,1-5 0-15,-1-12 0 16,0-4 0-16,-3-6 0 15,3-7 0-15,-10-17 0 0,10 17 0 16,-10-17 0-16,0 0 0 16,0 0 0-16,0 0-4 15,0 0-84-15,-7-13-3 0</inkml:trace>
          <inkml:trace contextRef="#ctx0" brushRef="#br0" timeOffset="-65176.432">9881 5246 368 0,'0'0'9'16,"0"0"3"-16,0 0 1 0,0 0 3 15,10 0 0-15,14-4 1 16,6-2-1-16,11-5 1 16,10-5-9-16,6-3-9 15,1-2-16-15,0 3-63 0,10 1-5 16</inkml:trace>
          <inkml:trace contextRef="#ctx0" brushRef="#br0" timeOffset="-65363.939">9898 5715 281 0,'0'0'7'0,"0"0"5"16,0 0 3-16,0 0 5 16,0 0 1-16,0 0 3 15,0 0 2-15,0 0 0 0,0 0-6 16,0 0-4-16,0 0-3 15,17-20-3-15,-17 4-3 16,7-11-2-16,-4-11-1 0,4-9-2 16,0-10 0-16,-4-12-2 15,4-7 0-15,0-10 0 16,3-3 0-16,-3-1 0 16,-1 5 0-16,1 1 0 0,0 9 0 15,-4 8 0-15,1 13 0 16,-1 10 0-16,1 14 0 15,-4 7 0-15,0 5 0 16,0 18 0-16,0 0 0 0,13-7 0 16,1 11 0-16,0 17 0 15,6 5 0-15,4 14 0 16,5 15 0-16,2 9 0 16,3 7 0-16,-3 14 0 0,-4 3 0 15,-3 0 0-15,0-1 0 16,-4-1 0-16,-6-12 0 15,-4-6 0-15,-3-15 0 16,0-5-12-16,-7-19-23 0,-14-4-51 16,14-25 0-16</inkml:trace>
          <inkml:trace contextRef="#ctx0" brushRef="#br0" timeOffset="-63926.426">9548 4413 362 0,'0'0'4'0,"0"0"2"15,0 0 2-15,0 0 3 16,14 4 0-16,-1-4 1 16,11-4 1-16,10-2 1 15,11-1-4-15,11-6-1 0,9-1-2 16,7 1-3-16,2-1 0 15,1 4-2-15,-3-5 0 16,-12 13 0-16,-9-4-1 16,-10 6 0-16,-14 0 1 0,-13 0-1 15,-14 0 1-15,7 8 0 16,-7-8-2-16,-7 15-2 16,-7-11-10-16,14-4-44 15,0 0-27-15,-13 4-3 0</inkml:trace>
          <inkml:trace contextRef="#ctx0" brushRef="#br0" timeOffset="-62926.428">10805 4457 328 0,'0'0'8'0,"0"0"3"16,0 0 2-16,0 0 3 15,0 0 2-15,12-2 0 16,9-6 0-16,13 1 1 15,7-6-7-15,6 3-4 0,11-3-1 16,3 6-3-16,-4 4-2 16,1 3 0-16,-10 3-1 15,-7 10-1-15,-14 13 1 0,-14 9 0 16,-13 7-1-16,-3 4 1 16,-14 8 0-16,-10 0-1 15,-4 4 1-15,1-3 0 16,-1-2 0-16,7-9 0 0,7-3 0 15,15-3 0-15,2-15 0 16,19 0-1-16,5-6 1 16,10-4 0-16,0-5-1 15,7 6-1-15,-4-4 0 0,-3 3 0 16,-3 0-1-16,-11 7 1 16,-6 0 0-16,-7 7 0 15,-7 4 0-15,-5 0 2 16,-4 6-1-16,-8-4 1 15,-3 6 0-15,-4-10 1 0,0 2 1 16,-3-5 1-16,-4-5-1 16,1-8 1-16,-1-3-1 15,-3-2-3-15,1-8 0 0,1 0 0 16,6-18 0-16,-1 1-4 16,0-6-18-16,16-14-47 15,5 6-18-15</inkml:trace>
          <inkml:trace contextRef="#ctx0" brushRef="#br0" timeOffset="-63473.28">10851 4469 341 0,'0'0'7'0,"0"0"1"15,0 0 2-15,0 0 3 16,0 0 1-16,-13-12 0 16,13 12 2-16,0 0 1 0,0 14-6 15,3 3-1-15,7 10-2 16,2 3 0-16,-3 11 0 16,4 7-2-16,4 2-2 15,-3 11 1-15,-4 3-1 0,4 4-2 16,-4 0 0-16,0-4-1 15,0-2 1-15,-3-9-2 16,3-6-3-16,-6-3-1 16,-1-10-5-16,-3-11-10 0,7-12-42 15,-7 3-23-15,0-14-4 16</inkml:trace>
          <inkml:trace contextRef="#ctx0" brushRef="#br0" timeOffset="-62362.922">12030 4430 410 0,'0'0'4'15,"0"0"1"-15,0 0 2 0,-14 0 1 16,14 0 2-16,-27 4 1 16,6 2 0-16,1 1 1 15,-4 3-3-15,0 4-2 16,0 3 0-16,4 4-2 15,-4 2 0-15,7 11-5 16,8 3 0-16,-1 4 0 0,3 2 0 16,0 7 0-16,7 2 0 15,0-1 0-15,2-1 0 16,13-1 0-16,-1-6 0 0,3-6 0 16,2-2 0-16,8-6 0 15,4-5 0-15,3-7 0 16,3-5 0-16,4-4 0 15,0-5 0-15,3-3 0 0,1 0 0 16,-2-7 0-16,-2 1 0 16,-4-4 0-16,-6 3 0 15,-11 0 0-15,1 1 0 16,-8 6 0-16,-13 0 0 0,11-4 0 16,-11 4 0-16,0 0 0 15,0 0 0-15,0 0 0 16,0 7-78-16,0-7-12 15</inkml:trace>
        </inkml:traceGroup>
        <inkml:traceGroup>
          <inkml:annotationXML>
            <emma:emma xmlns:emma="http://www.w3.org/2003/04/emma" version="1.0">
              <emma:interpretation id="{61C5150D-361E-499D-BDCF-F03055744AD9}" emma:medium="tactile" emma:mode="ink">
                <msink:context xmlns:msink="http://schemas.microsoft.com/ink/2010/main" type="inkWord" rotatedBoundingBox="16491,5323 17366,5292 17403,6372 16529,6403"/>
              </emma:interpretation>
              <emma:one-of disjunction-type="recognition" id="oneOf15">
                <emma:interpretation id="interp75" emma:lang="en-US" emma:confidence="1">
                  <emma:literal>+</emma:literal>
                </emma:interpretation>
                <emma:interpretation id="interp76" emma:lang="en-US" emma:confidence="0">
                  <emma:literal>x</emma:literal>
                </emma:interpretation>
                <emma:interpretation id="interp77" emma:lang="en-US" emma:confidence="0">
                  <emma:literal>Y</emma:literal>
                </emma:interpretation>
                <emma:interpretation id="interp78" emma:lang="en-US" emma:confidence="0">
                  <emma:literal>y</emma:literal>
                </emma:interpretation>
                <emma:interpretation id="interp7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-60988.909">13515 4816 329 0,'0'0'10'16,"0"0"4"-16,0 0 4 0,0 0 2 15,-10 0 0-15,10 0 1 16,0 0 2-16,8 0 1 16,8-3-10-16,16-1-4 15,1 4-2-15,18-6-8 16,3 2 0-16,14 2 0 0,6-6 0 16,6 1 0-16,0 5 0 15,-1-8 0-15,-5 6 0 16,-12-3 0-16,-9 1 0 0,-9 1 0 15,-13 2 0-15,-14-1 0 16,-17 4-13-16,17 0-73 16,-17 0-2-16</inkml:trace>
          <inkml:trace contextRef="#ctx0" brushRef="#br0" timeOffset="-60629.509">13870 4336 400 0,'0'0'6'16,"0"0"4"-16,-12 10 0 15,12-10 3-15,-12 27 1 16,7-13 1-16,3 9 1 0,2 7 0 16,2 5-5-16,15 5-11 15,0 4 0-15,12 10 0 16,-3 4 0-16,1 2 0 0,0 8 0 15,-3 0 0-15,-4 4 0 16,-6-2 0-16,-7-2 0 16,-4-9 0-16,-3 3 0 15,0-8 0-15,0-9 0 16,0-9 0-16,-3-8 0 16,3-8 0-16,0-3 0 0,0-17 0 15,0 13 0-15,0-13 0 16,0 0 0-16,0 0 0 15,0 0 0-15,7-9-16 0,-7 9-74 16,0-18-4-16</inkml:trace>
        </inkml:traceGroup>
        <inkml:traceGroup>
          <inkml:annotationXML>
            <emma:emma xmlns:emma="http://www.w3.org/2003/04/emma" version="1.0">
              <emma:interpretation id="{786E7D11-4C1A-4285-B65E-AC70FA4594CF}" emma:medium="tactile" emma:mode="ink">
                <msink:context xmlns:msink="http://schemas.microsoft.com/ink/2010/main" type="inkWord" rotatedBoundingBox="18067,5002 25747,4734 25800,6250 18120,6517">
                  <msink:destinationLink direction="with" ref="{BB690859-4373-401B-8EAD-2E82859A6E52}"/>
                </msink:context>
              </emma:interpretation>
              <emma:one-of disjunction-type="recognition" id="oneOf16">
                <emma:interpretation id="interp80" emma:lang="en-US" emma:confidence="0">
                  <emma:literal>ABETABDC</emma:literal>
                </emma:interpretation>
                <emma:interpretation id="interp81" emma:lang="en-US" emma:confidence="0">
                  <emma:literal>ABTTABDC</emma:literal>
                </emma:interpretation>
                <emma:interpretation id="interp82" emma:lang="en-US" emma:confidence="0">
                  <emma:literal>ABETAZDC</emma:literal>
                </emma:interpretation>
                <emma:interpretation id="interp83" emma:lang="en-US" emma:confidence="0">
                  <emma:literal>ABTTAZDC</emma:literal>
                </emma:interpretation>
                <emma:interpretation id="interp84" emma:lang="en-US" emma:confidence="0">
                  <emma:literal>ABEETABDC</emma:literal>
                </emma:interpretation>
              </emma:one-of>
            </emma:emma>
          </inkml:annotationXML>
          <inkml:trace contextRef="#ctx0" brushRef="#br0" timeOffset="-55343.351">20356 5260 366 0,'0'0'7'0,"0"0"4"16,0 0 3-16,0 0 0 16,0-14 1-16,0-3 1 15,0-3 0-15,-5-11 2 0,3-7-6 16,-5-8-4-16,7-16-4 15,0-5 0-15,0-11-2 16,7-6 0-16,3-11-2 16,9 0-1-16,10 4 0 0,0-4-1 15,-1 4 0-15,6 6 0 16,-4 19 1-16,-6 10-1 16,-4 16 1-16,-3 10 0 15,-3 14 1-15,-14 16 0 16,21 16 0-16,-11 14 2 0,0 17-1 15,4 10 2-15,6 18 0 16,-1 11 0-16,5 11-2 16,3-3-2-16,1 12-8 0,-4-22-17 15,-14 7-57-15,10-9-3 16</inkml:trace>
          <inkml:trace contextRef="#ctx0" brushRef="#br0" timeOffset="-55140.226">20332 4661 429 0,'0'0'5'0,"0"0"0"16,17-14 2-16,12 5 1 15,12 1 0-15,10-5-1 16,11 1 0-16,16-7-4 0,14 2-21 15,2 0-62-15,5-3-1 16</inkml:trace>
          <inkml:trace contextRef="#ctx0" brushRef="#br0" timeOffset="-53468.337">21176 4129 343 0,'0'0'8'0,"0"0"4"16,0 0 3-16,11-3 1 16,6-3 1-16,0 2 0 15,6 1 2-15,8-4 1 0,3 0-9 16,14 4-2-16,-2-4-2 16,2 4-2-16,3 3-1 15,-3 0-1-15,-1 7 0 0,-2 6-1 16,-8 4-2-16,-11 6 0 15,-4 1 0-15,-10 10 0 16,-7 3 0-16,-5 0 0 16,-7 6 0-16,-8-1 0 0,-4 2 0 15,-8 4 0-15,-4-11 0 16,1 0 0-16,-5-7 0 16,8 0 0-16,0-14 0 15,7-1 0-15,3-7 0 16,17-8 0-16,0 0 0 0,0 0 0 15,0 0 0-15,13 0 0 16,4-4 0-16,7 0 0 16,3-3 0-16,4 7 0 15,0 0 0-15,6 0 0 0,-1 0 0 16,-2 7 0-16,0 3 0 16,-6 7 0-16,-8 0 0 15,1 3 0-15,-8 7 0 0,-6 3 0 16,-7-1 0-16,0 4 0 15,0-7 0-15,-7 8 0 16,4 1 0-16,-7 2 0 16,3-1 0-16,-3 2 0 0,-1-1 0 15,-9 4 0-15,-1-1 0 16,-6-4 0-16,-6 3 0 16,-4-5 0-16,-14-4 0 15,6-7 0-15,-9-1 0 16,6-13 0-16,-3-5 0 0,5-4 0 15,1-13 0-15,11-5 0 16,11-3 0-16,-1-5 0 16,13 3 0-16,1-2 0 15,10 5 0-15,0 20-73 0,0-38-16 16</inkml:trace>
          <inkml:trace contextRef="#ctx0" brushRef="#br0" timeOffset="-53108.956">21265 4555 371 0,'0'0'8'0,"0"0"3"16,0 0 1-16,0 0 1 15,-14 11 3-15,14-11 0 0,-3 20 1 16,3-1 1-16,3 14-7 16,4 0-1-16,3 4-2 15,4 8-8-15,3 1 0 16,0 8 0-16,-3 7 0 0,3-4 0 15,-4 1 0-15,1 0 0 16,-2-5-28-16,12-5-56 16,-10-11-5-16</inkml:trace>
          <inkml:trace contextRef="#ctx0" brushRef="#br0" timeOffset="-54842.36">21381 4116 363 0,'0'0'9'0,"-5"13"2"0,3 4 2 16,2 7 1-16,-5 7 2 16,5 6 0-16,-2 13 1 15,2 6 1-15,0 0-8 16,2 7-3-16,10 3-2 0,-2-2-6 16,2 4-12-16,-5-1-51 15,10-13-18-15</inkml:trace>
          <inkml:trace contextRef="#ctx0" brushRef="#br0" timeOffset="-54327.718">21625 4539 457 0,'0'0'0'0,"-17"16"1"0,6 1-1 15,1 0 1-15,3 5 0 16,7 1 1-16,0-2-1 16,7 2 0-16,14-3 1 0,13 0-1 15,3-3 1-15,4 1-1 16,0-1 0-16,-5-5 0 16,-8 9 0-16,-5-1 1 15,-9 3 1-15,-7 4 0 0,-4 2 0 16,-3 0 1-16,-3 5 0 15,-4-5-1-15,-3 6 2 16,-4-4 1-16,-3-1-1 16,-7 1-5-16,-3-5 0 0,-4 1 0 15,-8-5 0-15,-6-5 0 16,-6-7 0-16,10-10 0 16,-3-4 0-16,10-10-5 15,0-13-79-15,15-24-3 0</inkml:trace>
          <inkml:trace contextRef="#ctx0" brushRef="#br0" timeOffset="-52546.451">22643 4089 415 0,'0'0'3'16,"0"0"1"-16,-14-7 2 15,4 1 0-15,-4 6 2 0,-3-4 1 16,0 2 1-16,-10-2 0 16,3 4-1-16,-3 6-2 15,-2 8-1-15,-2-1 1 16,-1 11-1-16,6 5-1 15,-5 6-5-15,8 9 0 0,-5 7 0 16,8 11 0-16,3 1 0 16,3 8 0-16,1 6 0 15,9 8 0-15,4 0 0 16,0-7 0-16,10 2 0 0,7-7 0 16,11-16 0-16,6-6 0 15,7-15 0-15,5-9 0 16,5-10 0-16,4-6 0 0,-1-11 0 15,-3 0 0-15,-3-4 0 16,-11 4 0-16,-4-7 0 16,-1 3 0-16,-16 4 0 15,-16 0 0-15,15 0 0 0,-15 0 0 16,0 0 0-16,0 0 0 16,0 0 0-16,0 0-56 15,-7-6-33-15</inkml:trace>
          <inkml:trace contextRef="#ctx0" brushRef="#br0" timeOffset="-56624.618">18862 4400 450 0,'0'0'5'0,"-4"10"2"0,-6 7 1 16,0 3 1-16,0 8 1 16,0 12 0-16,-1 4 2 15,1 17-12-15,7 3 0 0,3 7 0 16,10 0 0-16,10 15 0 15,-3-16-10-15,11 8-75 16,9-4-3-16</inkml:trace>
          <inkml:trace contextRef="#ctx0" brushRef="#br0" timeOffset="-58770.137">15111 4994 326 0,'0'0'12'0,"0"0"4"15,-13 0 3-15,13 0 2 16,0 0 0-16,0 0 0 0,10-12 1 16,17 1 0-16,14-12-12 15,10-3-6-15,21 2-10 16,-2-14-30-16,15 4-46 15,4 1-3-15</inkml:trace>
          <inkml:trace contextRef="#ctx0" brushRef="#br0" timeOffset="-58973.264">15125 5507 426 0,'0'0'7'0,"0"0"1"0,0-14 1 16,0 1 2-16,0-9 0 15,0-1 1-15,0-10 0 16,0-8 0-16,7-4-9 0,0-11-3 15,-1-8 0-15,1-8 0 16,7-12 0-16,-1-4 0 16,3-8 0-16,8 2 0 0,-2 3 0 15,2 9 0-15,-2 12 0 16,2 12 0-16,-7 17 0 16,0 15 0-16,-7 15 0 15,-10 11 0-15,21 4 0 16,-11 16 0-16,7 13 0 0,-3 5 0 15,6 16 0-15,4 3 0 16,3 15 0-16,-3 2 0 16,3 7 0-16,-13-3-18 15,5-10-50-15,-2 6-18 0</inkml:trace>
          <inkml:trace contextRef="#ctx0" brushRef="#br0" timeOffset="-58051.354">16007 4367 349 0,'0'0'9'16,"0"0"2"-16,0-13 3 15,14 5 0-15,3-2 1 16,10 3 0-16,10-3 1 0,4 0 0 16,14 6-8-16,-4 1-2 15,2 3-3-15,-2 7-1 16,-6 5-3-16,-15 13-1 16,-13 6-2-16,-13 5 0 0,-8 12 0 15,-20 4 0-15,-3-3 0 16,-14 9 1-16,4-11 1 15,4 0 2-15,2-8 1 16,14-10 1-16,14-5 0 16,10-7 1-16,22-7-1 0,10-7 0 15,7 5 0-15,5-6 0 16,7 2-1-16,-3 6 0 16,-4 3 0-16,-7 1-1 0,-13 11 1 15,-5-2 1-15,-13 7-2 16,-6-1 1-16,-7 9 1 15,-3 3 0-15,-11-4 1 16,-3 0 0-16,-2 4 1 16,-3-6 0-16,-4-2 1 0,2-10 0 15,-3 1-1-15,-4-11 0 16,4-1-5-16,-3-12-7 16,19-31-53-16,-6 3-24 0,14-16-1 15</inkml:trace>
          <inkml:trace contextRef="#ctx0" brushRef="#br0" timeOffset="-58551.37">16021 4327 421 0,'0'0'4'0,"0"0"3"15,3 9 0-15,0 1 2 16,1 14 2-16,-1 3-1 0,1 10 2 16,-1 11-1-16,0 2-4 15,4 15-1-15,0 2-2 16,3 4-4-16,-3-3-3 16,7 8-11-16,-11-10-21 0,-3-2-49 15,14-6-2-15</inkml:trace>
          <inkml:trace contextRef="#ctx0" brushRef="#br0" timeOffset="-57734.011">17368 4377 431 0,'0'0'5'0,"0"0"2"0,-17 0 0 15,3 3 1-15,-6 4 2 16,-4 6 0-16,-9 7 1 16,-1 4 1-16,0 10-4 15,-3 3-6-15,3 7-2 0,3 8 0 16,4-2 0-16,6 3 0 16,8 3 0-16,6 0 0 15,7-5 0-15,13 1 0 16,11-6 0-16,10-6 0 15,7-9 0-15,10-6 0 0,4-6 0 0,-2-15 0 16,12-4-35-16,-11-4-51 16,1-13-3-16</inkml:trace>
          <inkml:trace contextRef="#ctx0" brushRef="#br0" timeOffset="-57374.639">16829 4103 372 0,'0'0'8'0,"7"0"2"15,6 0 0-15,11-7 3 0,10-3 0 16,9-4 2-16,22-3 0 16,7-1 1-16,2-1-7 15,12 2-2-15,1-3-2 16,-9 3-1-16,1 7-1 16,-22 0-1-16,-9 6 0 0,-15 4 0 15,-9 0-1-15,-24 0 1 16,15 7 0-16,-15-7-4 15,-5 14-3-15,-2 3-22 16,7-17-56-16,-5 9-4 0</inkml:trace>
          <inkml:trace contextRef="#ctx0" brushRef="#br0" timeOffset="-56843.383">18359 4902 456 0,'0'0'4'16,"0"0"2"-16,7 0 1 16,6 0 1-16,4 0 1 0,14 0 0 15,13-4 3-15,14 0-12 16,10-3 0-16,16-1 0 15,8 2 0-15,4-4 0 16,1-3 0-16,2 7 0 0,-17-12 0 16,-4 15-7-16,-6-4-79 15,-33-6-3-15</inkml:trace>
        </inkml:traceGroup>
      </inkml:traceGroup>
    </inkml:traceGroup>
    <inkml:traceGroup>
      <inkml:annotationXML>
        <emma:emma xmlns:emma="http://www.w3.org/2003/04/emma" version="1.0">
          <emma:interpretation id="{B44F46CC-8C9E-457E-ABA6-CCCA74512BD3}" emma:medium="tactile" emma:mode="ink">
            <msink:context xmlns:msink="http://schemas.microsoft.com/ink/2010/main" type="paragraph" rotatedBoundingBox="15603,8267 25629,7242 25813,9050 15788,1007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D9E1D5C-5E3E-41D5-A0B2-8ADB5C2FE530}" emma:medium="tactile" emma:mode="ink">
              <msink:context xmlns:msink="http://schemas.microsoft.com/ink/2010/main" type="line" rotatedBoundingBox="15603,8267 25629,7242 25813,9050 15788,10075">
                <msink:destinationLink direction="with" ref="{1EDE0026-79A5-409E-9702-44CE7D90F692}"/>
                <msink:destinationLink direction="with" ref="{182B2222-EC49-4AB2-A9D7-DBA305E5BE6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3F13487-0302-4420-AF2B-28715EEAFFE2}" emma:medium="tactile" emma:mode="ink">
                <msink:context xmlns:msink="http://schemas.microsoft.com/ink/2010/main" type="inkWord" rotatedBoundingBox="15603,8267 25629,7242 25813,9050 15788,10075"/>
              </emma:interpretation>
              <emma:one-of disjunction-type="recognition" id="oneOf17">
                <emma:interpretation id="interp85" emma:lang="en-US" emma:confidence="0">
                  <emma:literal>TABCETC)</emma:literal>
                </emma:interpretation>
                <emma:interpretation id="interp86" emma:lang="en-US" emma:confidence="1">
                  <emma:literal>+ AB (etc)</emma:literal>
                </emma:interpretation>
                <emma:interpretation id="interp87" emma:lang="en-US" emma:confidence="0">
                  <emma:literal>+ ABCETC)</emma:literal>
                </emma:interpretation>
                <emma:interpretation id="interp88" emma:lang="en-US" emma:confidence="0">
                  <emma:literal>+ ABCTTC)</emma:literal>
                </emma:interpretation>
                <emma:interpretation id="interp89" emma:lang="en-US" emma:confidence="0">
                  <emma:literal>TABCFTC)</emma:literal>
                </emma:interpretation>
              </emma:one-of>
            </emma:emma>
          </inkml:annotationXML>
          <inkml:trace contextRef="#ctx0" brushRef="#br0" timeOffset="-26854.989">15674 8662 391 0,'0'0'8'16,"0"0"3"-16,0-7 1 16,0-6 2-16,0-8 0 0,-3-3 0 15,0-14 0-15,3-5 0 16,0-7-8-16,0-22-3 16,3-4-1-16,4-20-2 15,3-9 0-15,7-13-1 0,4-8 0 16,2-3 0-16,8-1 1 15,3 4-1-15,0 8 1 16,2 16-1-16,3 15 1 16,-3 15 0-16,-2 21 1 15,-3 18 0-15,0 16-1 0,-1 17 1 16,-6 17 0-16,0 16 0 16,0 18 1-16,0 17-1 15,-1 12 1-15,1 16 1 0,0 5-3 16,0 7 0-16,-8 1 0 15,8-3 0-15,-4 1-4 16,-3-16-7-16,4-5-15 16,-1-4-57-16,1-16-5 0</inkml:trace>
          <inkml:trace contextRef="#ctx0" brushRef="#br0" timeOffset="-26620.6">15654 7925 380 0,'0'0'7'16,"7"-4"2"-16,10 2 2 16,7-2 2-16,10-3 1 15,10-3 1-15,10 4 0 0,15-5 0 16,1-3-7-16,8 4-11 15,-13-5-33-15,17 3-46 16,-12-5-2-16</inkml:trace>
          <inkml:trace contextRef="#ctx0" brushRef="#br0" timeOffset="-25776.851">16859 7194 377 0,'0'0'7'0,"0"0"2"16,-13-6 2-16,13 6 1 0,-7-11 2 16,7 11 1-16,3-20 1 15,8 9 0-15,12 1-4 16,8 0-4-16,10-1-1 15,2 9-3-15,8-2-1 16,4 4-3-16,-4 6 0 0,-7 5 0 16,-3 9 0-16,-10 3 0 15,-11 8 0-15,-11 11 0 16,-9-2-5-16,-7 8 1 0,-10-1-1 16,-9 3 1-16,-1 1 1 15,0-3 0-15,3-5 2 16,3-2 0-16,11-7 1 15,3-4 1-15,11-10 0 0,9 1 1 16,8-5-1-16,6-3 1 16,4 3 0-16,-1-7 0 15,1 1 0-15,0 4 0 16,-9-1 0-16,-1 4-1 0,-4 0 1 16,-7 2 0-16,-3 3-1 15,-7-3 2-15,0 9-3 16,-7-5 0-16,-7 8 0 15,-3-1 0-15,-5 4 0 16,-7 0 0-16,0 6 0 0,-9-2 0 16,1-3 0-16,-11 1 0 15,7-9 0-15,-6-4 0 16,2-6 0-16,6-9 0 16,0-8 0-16,10-19 0 0,1-10 0 15,18-1-2-15,3-18-86 16,11 1-2-16</inkml:trace>
          <inkml:trace contextRef="#ctx0" brushRef="#br0" timeOffset="-26354.972">16892 7228 412 0,'0'0'5'0,"0"0"3"16,0 0 0-16,-9 10 2 0,6 3 1 16,-4 8 1-16,7 2 1 15,-3 12 0-15,3 8-4 16,0 11-2-16,3 7-4 15,7 9-3-15,-3 6 0 0,3 5 0 16,-3 0 0-16,7 9-10 16,-14-14-39-16,10-2-38 15,-1-17-3-15</inkml:trace>
          <inkml:trace contextRef="#ctx0" brushRef="#br0" timeOffset="-25386.215">18323 6772 332 0,'0'0'9'0,"0"0"4"15,-12-15 3-15,12 15 3 16,-19-6 1-16,5-2 2 16,-6 8 0-16,-7 0 1 15,-1 12-8-15,1 5-4 0,-7 10-2 16,0 6-9-16,-3 7 0 15,-1 14 0-15,-3 14 0 16,7 14 0-16,-5 7 0 0,8 11 0 16,4 8 0-16,6 7 0 15,11 7 0-15,10-5 0 16,7 6 0-16,20-11 0 16,14-4 0-16,12-10 0 0,10-8 0 15,7-13 0-15,12-18 0 16,6-11 0-16,-4-17 0 15,5-4 0-15,-24-17-78 16,6-10-12-16</inkml:trace>
          <inkml:trace contextRef="#ctx0" brushRef="#br0" timeOffset="-4682.831">18499 6990 348 0,'0'0'7'0,"0"0"3"16,0 0 2-16,0 0 3 15,0 0 0-15,17-2 2 0,6 2 1 16,8-4 0-16,13 4-6 16,13-11-3-16,15 5-1 15,9-8-2-15,8 2-3 16,5-5-3-16,-2 7-11 0,-7-5-70 16,-6 1-3-16</inkml:trace>
          <inkml:trace contextRef="#ctx0" brushRef="#br0" timeOffset="-4995.3369">18988 7301 316 0,'0'0'6'0,"-24"8"1"16,7-2 4-16,-7 5 2 0,0 3 2 15,-3-1 2-15,0 4 0 16,0 6 2-16,6-2-4 16,11 8-3-16,0 6-1 15,6-2-2-15,4 12-1 0,0 3-2 16,11 2-1-16,6 4-1 16,10 4-1-16,3-5-1 15,4-3-1-15,14 0 0 16,0-18-2-16,10-5-3 0,5-6-10 15,-8-11-34-15,3-14-36 16,-4-12-1-16</inkml:trace>
          <inkml:trace contextRef="#ctx0" brushRef="#br0" timeOffset="-4276.611">20124 7380 414 0,'0'0'5'0,"0"0"2"0,0 0 2 16,0 0 1-16,21 4 1 16,-1-1 1-16,7-3 0 15,17 0 1-15,4-3-5 16,12-8-2-16,8-2-2 0,11-1-4 16,2-2 0-16,1-5 0 15,2 7-13-15,-16 7-54 16,0-9-19-16</inkml:trace>
          <inkml:trace contextRef="#ctx0" brushRef="#br0" timeOffset="-3698.506">20351 6856 354 0,'0'0'4'0,"0"0"1"0,0 0 4 16,-16 6 3-16,13 4 1 15,-2 7 1-15,5 12 2 16,0 3 1-16,15 12-3 15,4 8-1-15,15 15-3 16,4 12-2-16,-1 3-2 0,8 14-1 16,-8-1-3-16,0 2-6 15,-13-5-13-15,-3-7-65 16,-4-11-4-16</inkml:trace>
          <inkml:trace contextRef="#ctx0" brushRef="#br0" timeOffset="-3354.755">21734 6866 412 0,'0'0'4'0,"-12"0"2"16,0 0 1-16,-5 0 2 0,-4 3 1 16,-2 3 0-16,-5 2 2 15,-2 6 0-15,-1 3-3 16,0 3-2-16,4 3-1 16,-2 10-1-16,-3 8-3 15,6 7-2-15,4 5 0 0,5 13 0 16,1-3 0-16,16 12 0 15,0-4 0-15,16 4 0 16,16-8 0-16,4-6 0 16,19-3-20-16,-1 1-56 0,14-26-10 15</inkml:trace>
          <inkml:trace contextRef="#ctx0" brushRef="#br0" timeOffset="-3026.627">22276 6304 449 0,'0'0'2'0,"0"0"-1"15,0 13 1-15,0 9 3 0,7 1 1 16,7 10 1-16,10 12 0 15,3 13 1-15,7 5 0 16,12 12-1-16,7 9 0 16,3 7-5-16,2 8-2 15,-7 2 0-15,-10 3 0 0,-10 6 0 16,-14-1 0-16,-17-6 0 16,-10-1 0-16,-28-7 0 15,-23 2 0-15,-11 2 0 16,-13-8-86-16,-29-3-2 0</inkml:trace>
          <inkml:trace contextRef="#ctx0" brushRef="#br0" timeOffset="114.042">12667 7945 358 0,'0'0'7'0,"0"0"2"15,14 3 3-15,0 0 1 0,10-3 2 16,10 4 1-16,13-4 1 16,10 0 1-16,15 0-6 15,13-7-3-15,10 1-2 0,6-5-2 16,11-1-1-16,4 1-2 16,-3-3-1-16,-6 6 0 15,-4 3 0-15,-18-3-1 16,-15 4-3-16,-15 4-5 0,-25 0-17 15,-30 0-58-15,0 0-4 16</inkml:trace>
          <inkml:trace contextRef="#ctx0" brushRef="#br0" timeOffset="364.032">13479 7377 391 0,'0'0'2'0,"0"0"3"0,-14 7 2 16,4 9 2-16,-3 0 1 16,-4 11 2-16,3 14 1 15,4 10 2-15,0 10-1 0,10 11-3 16,3 12-1-16,11 10-2 16,9 5-4-16,8 9-4 15,3 5 0-15,-1-6 0 16,1-9 0-16,-10 0-85 15,7-8-2-15</inkml:trace>
        </inkml:traceGroup>
      </inkml:traceGroup>
    </inkml:traceGroup>
  </inkml:traceGroup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8:41.5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1317251-4709-4E04-92A1-88F19C4D2BC6}" emma:medium="tactile" emma:mode="ink">
          <msink:context xmlns:msink="http://schemas.microsoft.com/ink/2010/main" type="inkDrawing" rotatedBoundingBox="8658,12179 13087,12094 13089,12181 8659,12267" semanticType="callout" shapeName="Other"/>
        </emma:interpretation>
      </emma:emma>
    </inkml:annotationXML>
    <inkml:trace contextRef="#ctx0" brushRef="#br0">-1 148 297 0,'0'0'5'0,"0"0"3"0,-14-4 5 16,14 4 1-16,0 0 2 16,-10-16 3-16,10 16 2 15,10-10 0-15,16 7-5 16,12 3-2-16,19 0-4 15,15 0-1-15,27 0-3 0,15 0-1 16,29 0-2-16,20-4 0 16,31 4 0-16,12-3 0 15,26 3-1-15,12 0 1 16,14 0 0-16,10 0-1 0,1 3 1 16,-2-3-1-16,-5 0-1 15,-8 0 2-15,-17-6 0 16,-12-5 0-16,-29-2-3 0,-22 0 0 15,-29-1 0-15,-29 1 0 16,-34-1 0-16,-28 3 0 16,-30 11 0-16,-24 0 0 15,-17-16-71-15,-24 22-17 0</inkml:trace>
  </inkml:traceGroup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9:10.4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00F80BD-0D9B-4B76-9B0D-6ADA613449E7}" emma:medium="tactile" emma:mode="ink">
          <msink:context xmlns:msink="http://schemas.microsoft.com/ink/2010/main" type="inkDrawing" rotatedBoundingBox="14032,7345 14607,7455 14581,7593 14006,7482" semanticType="callout" shapeName="Other">
            <msink:sourceLink direction="with" ref="{DD907116-DFDF-4446-B5EC-D921BACF9272}"/>
          </msink:context>
        </emma:interpretation>
      </emma:emma>
    </inkml:annotationXML>
    <inkml:trace contextRef="#ctx0" brushRef="#br0">11578 6619 243 0,'0'0'7'0,"0"0"2"16,-14-10 5-16,14 10 3 16,-13-10 2-16,13 10 2 0,-21-21-1 15,9 7 2-15,0 1-5 16,2 0-4-16,3-1-3 16,5-2-3-16,-6 2-2 15,8 14-2-15,-9-21-1 0,9 21-1 16,0 0-2-16,0 0 0 15,-10-9-1-15,10 9 0 16,0 0 0-16,0 0 1 16,0 0 0-16,0 0 2 0,0 0 0 15,0 0 2-15,0 0 0 16,0 0 0-16,0 0 1 16,0 0-1-16,0 0-1 15,0 0 0-15,0 0 0 0,-21-14 0 16,21 14 0-16,-20-4-1 15,6 4 0-15,-6 0 1 16,-4 0-1-16,3 0 1 16,-6 4-1-16,-3-4 0 0,-4 4 0 15,3-4-1-15,-3 3 1 16,3-3-1-16,5 0 0 16,-1 2 0-16,6-2 0 15,4 5 0-15,0-5-2 0,17 0-6 16,-20 7-18-16,20-7-53 15,-17 13-1-15</inkml:trace>
  </inkml:traceGroup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8:37.2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EDE0026-79A5-409E-9702-44CE7D90F692}" emma:medium="tactile" emma:mode="ink">
          <msink:context xmlns:msink="http://schemas.microsoft.com/ink/2010/main" type="inkDrawing" rotatedBoundingBox="21574,9600 25252,9362 25256,9425 21578,9664" semanticType="underline" shapeName="Other">
            <msink:sourceLink direction="with" ref="{BD9E1D5C-5E3E-41D5-A0B2-8ADB5C2FE530}"/>
          </msink:context>
        </emma:interpretation>
      </emma:emma>
    </inkml:annotationXML>
    <inkml:trace contextRef="#ctx0" brushRef="#br0">18573 8655 368 0,'0'0'7'16,"0"0"4"-16,7-3 2 15,7-1 1-15,10-2 2 16,17-1 0-16,12 1 1 0,15-2 0 15,31 2-5-15,17-1-5 16,26 3-2-16,23 2-1 16,26-3-2-16,19 2 0 15,18 1-2-15,16-10 0 16,7 2 0-16,18-7 0 0,-8 0 0 16,-10-6 0-16,-14-1 0 15,-19 1 0-15,-32-1 0 16,-26 3 0-16,-40 4 0 0,-43 7 0 15,-33 4 0-15,-44 6 0 16,-17 6 0-16,-41-2 0 16,-19 13-88-16,-12-5-1 15</inkml:trace>
  </inkml:traceGroup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9:23.74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2B2222-EC49-4AB2-A9D7-DBA305E5BE61}" emma:medium="tactile" emma:mode="ink">
          <msink:context xmlns:msink="http://schemas.microsoft.com/ink/2010/main" type="inkDrawing" rotatedBoundingBox="18616,9970 26062,9384 26080,9613 18634,10199" semanticType="underline" shapeName="Other">
            <msink:sourceLink direction="with" ref="{BD9E1D5C-5E3E-41D5-A0B2-8ADB5C2FE530}"/>
          </msink:context>
        </emma:interpretation>
      </emma:emma>
    </inkml:annotationXML>
    <inkml:trace contextRef="#ctx0" brushRef="#br0">0 565 355 0,'0'0'2'16,"0"0"0"-16,0 0 0 15,0 0-1-15,0 0 2 16,0 0-2-16,0 0 4 0,0 0 0 15,14 8 2-15,3-6 1 16,10 4 1-16,10 2 2 16,15-1 0-16,19 1 0 0,11-2-1 15,22 4-1-15,12-3-2 16,17-1-1-16,9 1-3 16,11-4 0-16,9 1 0 15,7-4-1-15,9 0 0 0,2-10-1 16,6-4 0-16,7-3 0 15,1-2 0-15,-1-6-1 16,8 1 1-16,-4 1-1 16,0 3 0-16,3 3 0 15,-11 1 1-15,5 4 0 0,-1 1-1 16,-5 3 1-16,1 4 0 16,-1 0 0-16,1-3-1 15,-3 1 1-15,2 0-1 16,1-5 1-16,5-2-1 0,-4-8 1 15,1 2 1-15,-9-9 0 16,2 1 0-16,-4-7 0 16,-14 7 0-16,-3-7 0 0,-13-1 1 15,-14 2-1-15,-8 7-1 16,-16 2 1-16,-16 8-2 16,-16-5 0-16,-15 7 0 15,-14 4 0-15,-13 6 0 0,-15-3 0 16,-9 7 0-16,-14 0 0 15,0 0 0-15,0 0 0 16,0 0 0-16,14 4-8 16,-14-4-77-16,0 0-3 15</inkml:trace>
  </inkml:traceGroup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9:31.2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E3193D-DF94-434F-B949-C5FD0C50749A}" emma:medium="tactile" emma:mode="ink">
          <msink:context xmlns:msink="http://schemas.microsoft.com/ink/2010/main" type="inkDrawing" rotatedBoundingBox="14117,17663 18228,16893 18253,17026 14142,17797" semanticType="strikethrough" shapeName="Other">
            <msink:sourceLink direction="with" ref="{35929C78-E46B-44F2-9F29-5B426BA75702}"/>
          </msink:context>
        </emma:interpretation>
      </emma:emma>
    </inkml:annotationXML>
    <inkml:trace contextRef="#ctx0" brushRef="#br0">0 730 323 0,'0'0'5'16,"0"0"2"-16,0 0 3 0,0 0 1 16,0 0 1-16,0 0 1 15,0 0 1-15,0 0 0 16,0 0-4-16,17-11-2 16,7 9-1-16,5 2-2 0,12 0-1 15,10 0 0-15,7 5-1 16,7 7 0-16,5-6-1 15,15-2 1-15,4-4-1 16,6-8 1-16,11-9 0 16,2-7 0-16,4-9 0 0,11-8 0 15,-2-3 1-15,5 0-1 16,-1 4 0-16,4-3-1 16,-4 4 1-16,5 5-1 0,-4 8-1 15,0 3 1-15,-5 9-1 16,-2 4-1-16,-4 2 1 15,-3 3-1-15,-3-1 1 16,-3 0-1-16,-2 0 1 0,5-9 0 16,0-4 1-16,-1-1 0 15,1-7 0-15,0-4 0 16,-1 4 1-16,1-4-3 16,-12 5 0-16,-8 6 0 15,-14 3 0-15,-14 3 0 0,-10 5 0 16,-13 1 0-16,-15 0 0 15,-7 8 0-15,-16 0 0 16,15 0 0-16,-15 0 0 16,0 0 0-16,0 0 0 0,0 0 0 15,0 0 0-15,0 0 0 16,0 0-2-16,26 0-86 16,-26 0-2-16</inkml:trace>
  </inkml:traceGroup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8:03.7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4FCA30-37E8-4B58-884C-1D3E1FAB4512}" emma:medium="tactile" emma:mode="ink">
          <msink:context xmlns:msink="http://schemas.microsoft.com/ink/2010/main" type="writingRegion" rotatedBoundingBox="7827,8609 14264,8109 14381,9622 7944,10122">
            <msink:destinationLink direction="with" ref="{DD907116-DFDF-4446-B5EC-D921BACF9272}"/>
          </msink:context>
        </emma:interpretation>
      </emma:emma>
    </inkml:annotationXML>
    <inkml:traceGroup>
      <inkml:annotationXML>
        <emma:emma xmlns:emma="http://www.w3.org/2003/04/emma" version="1.0">
          <emma:interpretation id="{45A18512-E791-491F-BC34-3113D8D4DCCB}" emma:medium="tactile" emma:mode="ink">
            <msink:context xmlns:msink="http://schemas.microsoft.com/ink/2010/main" type="paragraph" rotatedBoundingBox="7827,8609 14264,8109 14381,9622 7944,10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B63F7D-FA28-4B89-A788-C362228EB9E2}" emma:medium="tactile" emma:mode="ink">
              <msink:context xmlns:msink="http://schemas.microsoft.com/ink/2010/main" type="line" rotatedBoundingBox="7827,8609 14264,8109 14381,9622 7944,10122"/>
            </emma:interpretation>
          </emma:emma>
        </inkml:annotationXML>
        <inkml:traceGroup>
          <inkml:annotationXML>
            <emma:emma xmlns:emma="http://www.w3.org/2003/04/emma" version="1.0">
              <emma:interpretation id="{D3D3B4A2-2073-424B-9EB7-D5BCD4124914}" emma:medium="tactile" emma:mode="ink">
                <msink:context xmlns:msink="http://schemas.microsoft.com/ink/2010/main" type="inkWord" rotatedBoundingBox="7827,8609 14264,8109 14381,9622 7944,10122"/>
              </emma:interpretation>
              <emma:one-of disjunction-type="recognition" id="oneOf0">
                <emma:interpretation id="interp0" emma:lang="en-US" emma:confidence="0">
                  <emma:literal>ABCETC)</emma:literal>
                </emma:interpretation>
                <emma:interpretation id="interp1" emma:lang="en-US" emma:confidence="0">
                  <emma:literal>ABle+c)</emma:literal>
                </emma:interpretation>
                <emma:interpretation id="interp2" emma:lang="en-US" emma:confidence="0">
                  <emma:literal>ABCTTC)</emma:literal>
                </emma:interpretation>
                <emma:interpretation id="interp3" emma:lang="en-US" emma:confidence="0">
                  <emma:literal>ABLETC)</emma:literal>
                </emma:interpretation>
                <emma:interpretation id="interp4" emma:lang="en-US" emma:confidence="0">
                  <emma:literal>ABLTTC)</emma:literal>
                </emma:interpretation>
              </emma:one-of>
            </emma:emma>
          </inkml:annotationXML>
          <inkml:trace contextRef="#ctx0" brushRef="#br0">4929 8959 386 0,'0'0'7'16,"0"0"2"-16,0 0 2 15,0 0 3-15,0 0 2 0,0 0 1 16,0 0 1-16,0-13 0 15,0-1-6-15,-3-9-9 16,-2-5-3-16,3-12 0 16,2-7 0-16,0-11 0 0,2-6 0 15,10-11 0-15,8-6 0 16,6-4 0-16,3 8 0 16,4-4 0-16,-6 7 0 15,7 8 0-15,-10 10 0 0,3 7 0 16,-13 13 0-16,-1 9 0 15,-3 7 0-15,-3 6 0 16,-7 14 0-16,7-10 0 0,-7 10 0 16,17 0 0-16,-3 10 0 15,3 4 0-15,0 13 0 16,7 2 0-16,3 12 0 16,-1 7 0-16,5 13 0 15,-8 10 0-15,5 0 0 0,-8 4 0 16,1 3 0-16,-11 0 0 15,3 0 0-15,-9-11 0 16,3-2-7-16,-7-21-18 16,0-15-56-16,0 1-8 0</inkml:trace>
          <inkml:trace contextRef="#ctx0" brushRef="#br0" timeOffset="218.7389">5037 8530 357 0,'0'0'8'0,"0"0"0"15,0 0 3-15,0 0 1 16,0 0 2-16,0 0 0 16,17-3 0-16,7-8 0 15,17-2-7-15,10-3-7 0,7-11-12 16,10-8-65-16,2 8-5 15</inkml:trace>
          <inkml:trace contextRef="#ctx0" brushRef="#br0" timeOffset="468.741">4969 7786 388 0,'0'0'6'0,"0"0"1"0,8-9 3 16,8-2 1-16,8-3 0 15,10 1 0-15,7-5 0 16,13-5-3-16,11 13-12 0,-2-4-38 15,16-2-39-15,-4 2-2 16</inkml:trace>
          <inkml:trace contextRef="#ctx0" brushRef="#br0" timeOffset="1265.627">5828 7965 359 0,'0'0'6'0,"0"0"3"15,0 0 2-15,0 0 1 16,0-14 1-16,14 5 2 16,10-8 1-16,17 0 0 0,6-7-5 15,10-3-3-15,11 3 0 16,0 0-3-16,4 11-1 15,-14 3-2-15,-7 7-1 16,-15 3 0-16,-12 17-1 16,-17 9-1-16,-7 11 0 0,-17 4-1 15,-7 3 0-15,-7 7-1 16,2-4 0-16,1-3-1 16,8-1 1-16,6-8 0 15,11-8 1-15,3 0 0 0,17-6 0 16,3-2 1-16,4-2 1 15,7 0 0-15,0-3 1 16,-5 3 1-16,1 3-1 0,-3 4 1 16,-7-4 0-16,-4 4 0 15,-2-1 1-15,-4 1-1 16,-7 3 1-16,0-3 0 16,-4 3 1-16,-6-4-1 0,0 11 2 15,-11-6-1-15,1 5 0 16,-6 2-2-16,-6-2-2 15,-1 4 0-15,-6-6 0 0,0-1 0 16,-6-3 0 0,-2-8 0-16,9-4 0 0,-9-15-28 15,9-17-58-15,14-14-2 16</inkml:trace>
          <inkml:trace contextRef="#ctx0" brushRef="#br0" timeOffset="734.3688">5924 7813 438 0,'0'0'4'16,"-11"10"0"-16,5 3 2 15,-1 4 1-15,0 3 0 16,-3 7 2-16,6 4 0 16,1 6 0-16,3 4-3 0,0 7-1 15,14 5-1-15,-4 5-1 16,3 9-3-16,1 2 0 15,-4-2-4-15,-1 8-4 16,-4-8-11-16,5-17-48 0,-3 6-18 16</inkml:trace>
          <inkml:trace contextRef="#ctx0" brushRef="#br0" timeOffset="1640.628">7346 7482 271 0,'0'0'6'16,"-24"2"4"-16,4 6 7 15,-1 2 4-15,-3-3 3 16,4 3 3-16,-4 0 2 16,0 3 1-16,11-6-4 0,6 6-3 15,-3 8-6-15,3 4-7 16,-3 8-10-16,-4 14 0 16,-6 9 0-16,-4 13 0 0,-2 12 0 15,2 10 0-15,0 8 0 16,7 10 0-16,3-6 0 15,11-5 0-15,3 1 0 16,19-14 0-16,15-8 0 16,12-16 0-16,14-10 0 0,1-17-27 15,21-21-61-15,10-10-4 16</inkml:trace>
          <inkml:trace contextRef="#ctx0" brushRef="#br0" timeOffset="2171.883">8361 7762 383 0,'0'0'5'0,"-17"0"1"0,3 0 2 16,-6 0 2-16,-4 11 2 15,-7-5 2-15,-6 8-1 0,-1-1 2 16,-3 11-3-16,4 3-2 16,1 8-2-16,2 4-1 15,3 5-1-15,7 9-4 16,7 6-2-16,7 8 0 0,10-1 0 15,13-1 0-15,15-3 0 16,6-9 0-16,9-1 0 16,8-8 0-16,10-10 0 15,-3-11 0-15,0 2 0 0,-7-19 0 16,-1 7-28-16,-6-13-60 16,-13-5-3-16</inkml:trace>
          <inkml:trace contextRef="#ctx0" brushRef="#br0" timeOffset="2453.139">7899 7526 403 0,'0'0'5'16,"17"0"3"-16,7-11 0 15,10 7 2-15,10-5 1 16,6-1 0-16,11 0 0 0,14 0 0 16,0-5-6-16,-7 7-5 15,4 8-17-15,-2-6-63 16,-9 6-4-16</inkml:trace>
          <inkml:trace contextRef="#ctx0" brushRef="#br0" timeOffset="2890.6479">9202 8127 438 0,'0'0'3'16,"0"0"3"-16,0 0 0 0,0 0 2 16,0 0 0-16,14-3 2 15,3-4 0-15,13 0 0 16,8 1-3-16,9-8-2 15,15 4-5-15,1-7 0 0,12 0 0 16,0-3 0-16,0 3 0 16,-8-7 0-16,-2 7-24 15,-1-6-62-15,-26 6-2 16</inkml:trace>
          <inkml:trace contextRef="#ctx0" brushRef="#br0" timeOffset="3140.643">9592 7668 434 0,'0'0'4'0,"0"0"0"16,-17 16 3-16,4-2 1 16,-1 3 1-16,-3 10 2 0,0 4 0 15,4 5 0-15,2 8-2 16,8 7-6-16,3-4-3 15,17 14 0-15,0-3 0 16,7 5 0-16,3-1 0 0,10-5 0 16,-3-5-14-16,4-15-68 15,-4 3-7-15</inkml:trace>
          <inkml:trace contextRef="#ctx0" brushRef="#br0" timeOffset="3515.656">10597 7552 419 0,'0'0'6'0,"-20"0"1"15,3 0 1-15,-4 6 2 16,-8 5 1-16,-3 3 2 0,-1 3 0 16,-6 3 1-16,3 4-6 15,12 6-6-15,-7 7-2 16,11 8 0-16,3 2 0 16,0 9 0-16,7 10 0 0,10 1 0 15,0 4 0-15,3-1 0 16,18 0 0-16,6-7 0 15,10-5 0-15,8-11 0 16,11-10 0-16,-1-14 0 16,13-8-6-16,-7-15-54 0,4-11-30 15,0-16-1-15</inkml:trace>
          <inkml:trace contextRef="#ctx0" brushRef="#br0" timeOffset="3843.79">10957 7159 466 0,'0'0'1'16,"0"0"1"-16,0 0 0 16,-7 18 2-16,7-3 1 15,0 1 1-15,7 10 1 0,3 5 0 16,10 5 0-16,4 9-3 15,7 2-4-15,13 11 0 16,-3-4 0-16,-1 3 0 16,4 8 0-16,-10-1 0 0,0 1 0 15,-10 2 0-15,-7 4 0 16,-17 0 0-16,0 4 0 16,-14-1 0-16,-9 5 0 15,-11 1 0-15,-7 1 0 16,-14-8 0-16,-3 16 0 0,2-3-63 15,-36-6-27-15</inkml:trace>
        </inkml:traceGroup>
      </inkml:traceGroup>
    </inkml:traceGroup>
  </inkml:traceGroup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8:42.1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12F188-0B92-483F-8724-CFE42CF0B8EE}" emma:medium="tactile" emma:mode="ink">
          <msink:context xmlns:msink="http://schemas.microsoft.com/ink/2010/main" type="writingRegion" rotatedBoundingBox="10283,11728 24154,9802 25191,17265 11319,19192"/>
        </emma:interpretation>
      </emma:emma>
    </inkml:annotationXML>
    <inkml:traceGroup>
      <inkml:annotationXML>
        <emma:emma xmlns:emma="http://www.w3.org/2003/04/emma" version="1.0">
          <emma:interpretation id="{F8E123E0-37A3-4F8F-847F-A4997A02098B}" emma:medium="tactile" emma:mode="ink">
            <msink:context xmlns:msink="http://schemas.microsoft.com/ink/2010/main" type="paragraph" rotatedBoundingBox="10551,12547 23260,9926 23951,13276 11242,15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5C59B0-9224-452F-A9AA-FE6429F24586}" emma:medium="tactile" emma:mode="ink">
              <msink:context xmlns:msink="http://schemas.microsoft.com/ink/2010/main" type="line" rotatedBoundingBox="10551,12547 23260,9926 23951,13276 11242,15898"/>
            </emma:interpretation>
          </emma:emma>
        </inkml:annotationXML>
        <inkml:traceGroup>
          <inkml:annotationXML>
            <emma:emma xmlns:emma="http://www.w3.org/2003/04/emma" version="1.0">
              <emma:interpretation id="{A17CB9D1-6F45-441D-8184-FA4938CECE35}" emma:medium="tactile" emma:mode="ink">
                <msink:context xmlns:msink="http://schemas.microsoft.com/ink/2010/main" type="inkWord" rotatedBoundingBox="10680,13171 13138,12664 13534,14583 11076,15090">
                  <msink:destinationLink direction="with" ref="{D8F0F37D-31B1-454F-B0BB-2879BF571DB9}"/>
                </msink:context>
              </emma:interpretation>
              <emma:one-of disjunction-type="recognition" id="oneOf0">
                <emma:interpretation id="interp0" emma:lang="en-US" emma:confidence="0">
                  <emma:literal>AB</emma:literal>
                </emma:interpretation>
                <emma:interpretation id="interp1" emma:lang="en-US" emma:confidence="0">
                  <emma:literal>FB</emma:literal>
                </emma:interpretation>
                <emma:interpretation id="interp2" emma:lang="en-US" emma:confidence="0">
                  <emma:literal>IB</emma:literal>
                </emma:interpretation>
                <emma:interpretation id="interp3" emma:lang="en-US" emma:confidence="0">
                  <emma:literal>A B</emma:literal>
                </emma:interpretation>
                <emma:interpretation id="interp4" emma:lang="en-US" emma:confidence="0">
                  <emma:literal>iB</emma:literal>
                </emma:interpretation>
              </emma:one-of>
            </emma:emma>
          </inkml:annotationXML>
          <inkml:trace contextRef="#ctx0" brushRef="#br0">8201 14006 359 0,'0'0'1'15,"0"0"1"-15,-17 21 6 0,7-9 5 16,-4 5 3-16,4 1 3 16,-7-6 2-16,0 3 1 15,3-5 0-15,0-10-2 16,14 0-12-16,-20-27-8 16,11-10 0-16,4-17 0 0,3-21 0 15,2-10 0-15,0-20 0 16,16-16 0-16,1-8 0 15,7-13 0-15,6 3 0 16,1 8 0-16,7 8 0 0,-1 12 0 16,0 21 0-16,1 17 0 15,-4 23 0-15,0 16 0 16,-8 22 0-16,5 12 0 0,-7 19 0 16,-4 18 0-16,-3 10 0 15,7 19 0-15,-4 14 0 16,8 11 0-16,-1 11 0 15,7 2 0-15,0 11-2 16,0 1-63-16,7-12-24 0,-5-13-1 16</inkml:trace>
          <inkml:trace contextRef="#ctx0" brushRef="#br0" timeOffset="265.681">7967 13452 440 0,'0'0'4'0,"0"0"1"0,0 0 0 15,3-14 1-15,11 3 1 16,10-3 1-16,12 1 0 15,15-3 1-15,14-8-4 16,10-3-1-16,20 4-2 0,3-12-7 16,14 10-23-16,14-4-55 15,-25-1-4-15</inkml:trace>
          <inkml:trace contextRef="#ctx0" brushRef="#br0" timeOffset="515.641">8018 12167 433 0,'0'0'2'0,"0"0"2"15,7-18 0-15,10 9 0 16,9-3 2-16,8-1-1 16,7-1-1-16,17 4-4 15,6 0-18-15,-2 7-61 0,23 0-2 16</inkml:trace>
          <inkml:trace contextRef="#ctx0" brushRef="#br0" timeOffset="1297.628">9599 12118 479 0,'0'0'1'0,"0"0"0"15,-17 0 0-15,17 0-1 16,-10 0 2-16,10 0 1 16,0 10 1-16,10 2 0 0,21-3 1 15,13 1-1-15,11 0 1 16,13 7-3-16,9-3-2 16,1 3 0-16,4 3 0 0,-7 3 0 15,-15 16 0-15,-12-3 0 16,-21 14 0-16,-17 6 0 15,-10 7-7-15,-24-2-3 16,-10 10-1-16,-7-7 1 16,-3-3 1-16,8-4 3 0,2-13 3 15,10 1 4-15,10-12 5 16,14-7 2-16,10-5 0 16,18 1 1-16,9-13-1 15,6 1-1-15,5 1-1 0,10-1-3 16,-4 0-3-16,-6 0 0 15,-4 0 0-15,-10 3 0 16,-10 3 0-16,-8 9 0 16,-8 0 0-16,-18 11 0 0,-12 1 0 15,-7 1 0-15,-12 5 0 16,-10 5 0-16,-10-8 0 16,-4 2 0-16,-7-6 0 0,-1-19 0 15,-9-4-84 1,17-13-5-16</inkml:trace>
          <inkml:trace contextRef="#ctx0" brushRef="#br0" timeOffset="796.8819">9678 12207 440 0,'0'0'1'15,"0"0"-1"-15,-14 19 2 16,7-2 1-16,0 6 3 15,0 10 3-15,4 10 0 0,3 7 2 16,3 12-1-16,11 5 0 16,7 12 0-16,9 7-10 15,-4 6 0-15,8 6 0 16,-5-4-3-16,4 9-29 0,14-12-54 16,-23-5-2-16</inkml:trace>
        </inkml:traceGroup>
        <inkml:traceGroup>
          <inkml:annotationXML>
            <emma:emma xmlns:emma="http://www.w3.org/2003/04/emma" version="1.0">
              <emma:interpretation id="{01F75BB6-A54D-4265-996A-387225879183}" emma:medium="tactile" emma:mode="ink">
                <msink:context xmlns:msink="http://schemas.microsoft.com/ink/2010/main" type="inkWord" rotatedBoundingBox="16054,12928 17354,12578 17647,13668 16347,14017">
                  <msink:destinationLink direction="with" ref="{1EF33A77-109C-4FE1-B692-96A4ED1A583D}"/>
                </msink:context>
              </emma:interpretation>
              <emma:one-of disjunction-type="recognition" id="oneOf1">
                <emma:interpretation id="interp5" emma:lang="en-US" emma:confidence="1">
                  <emma:literal>+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X</emma:literal>
                </emma:interpretation>
                <emma:interpretation id="interp8" emma:lang="en-US" emma:confidence="0">
                  <emma:literal>4</emma:literal>
                </emma:interpretation>
                <emma:interpretation id="interp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782.013">13186 12349 438 0,'0'0'4'0,"-9"3"3"16,9-3 1-16,-17 6 1 15,17-6 0-15,0 0 2 16,0 0 0-16,14-9 1 0,20-5-10 15,23-3-2-15,14-6 0 16,24-6 0-16,18 3 0 16,12 3 0-16,7-1 0 15,0 0 0-15,8 0 0 0,-14 7 0 16,-22-4 0-16,-5-2-73 16,-24 10-16-16</inkml:trace>
          <inkml:trace contextRef="#ctx0" brushRef="#br0" timeOffset="2000.771">13611 11804 503 0,'0'0'1'16,"0"0"0"-16,0 0 1 0,0 17 0 15,10-4 0-15,0 9-2 16,7 7 0-16,0 15 0 15,7 9 0-15,-3 23 0 0,-4 8 0 16,-4 21 0-16,1 13 0 16,-1 17 0-16,-9 4-23 15,9 3-65-15,8-3-3 16</inkml:trace>
        </inkml:traceGroup>
        <inkml:traceGroup>
          <inkml:annotationXML>
            <emma:emma xmlns:emma="http://www.w3.org/2003/04/emma" version="1.0">
              <emma:interpretation id="{A61B0A8B-0818-4E7C-807A-AFE337CABAA1}" emma:medium="tactile" emma:mode="ink">
                <msink:context xmlns:msink="http://schemas.microsoft.com/ink/2010/main" type="inkWord" rotatedBoundingBox="18143,13004 23155,9770 24329,11589 19317,14824">
                  <msink:destinationLink direction="with" ref="{1EF33A77-109C-4FE1-B692-96A4ED1A583D}"/>
                </msink:context>
              </emma:interpretation>
              <emma:one-of disjunction-type="recognition" id="oneOf2">
                <emma:interpretation id="interp10" emma:lang="en-US" emma:confidence="0">
                  <emma:literal>A B'</emma:literal>
                </emma:interpretation>
                <emma:interpretation id="interp11" emma:lang="en-US" emma:confidence="0">
                  <emma:literal>AB</emma:literal>
                </emma:interpretation>
                <emma:interpretation id="interp12" emma:lang="en-US" emma:confidence="0">
                  <emma:literal>ABS</emma:literal>
                </emma:interpretation>
                <emma:interpretation id="interp13" emma:lang="en-US" emma:confidence="0">
                  <emma:literal>A B</emma:literal>
                </emma:interpretation>
                <emma:interpretation id="interp14" emma:lang="en-US" emma:confidence="0">
                  <emma:literal>IB</emma:literal>
                </emma:interpretation>
              </emma:one-of>
            </emma:emma>
          </inkml:annotationXML>
          <inkml:trace contextRef="#ctx0" brushRef="#br0" timeOffset="3641.392">17107 11314 476 0,'0'0'2'0,"0"0"1"0,0 0 0 16,7-4 0-16,10 0 2 15,10 4-1-15,14 0 1 16,13 0 0-16,13 8-2 16,8-1-1-16,10 5-2 15,0 6 0-15,-4 9 0 0,-6 2 0 16,-10 13 0-16,-24 5 0 15,-21 6-2-15,-20 7-1 16,-17 3 0-16,-24 2-1 16,-17-2 1-16,-5-2 0 0,-5-3 0 15,3-8 2-15,14-4 1 16,10-7 2-16,24-9 2 16,17 1 0-16,24-6 2 0,23-2 0 15,18-2-6-15,10 2 0 16,2 3 0-16,5 5 0 15,-11 4 0-15,-9 4 0 16,-18 8 0-16,-20 15 0 16,-24 5 0-16,-15 8 0 0,-26 12 0 15,-29-2 0-15,-29 23-69 16,-12 4-23-16</inkml:trace>
          <inkml:trace contextRef="#ctx0" brushRef="#br0" timeOffset="3203.888">17269 11424 504 0,'0'0'1'0,"0"0"0"0,-9 25 0 15,6-1 0-15,-1 13 0 16,1 13 1-16,0 16-2 16,3 14 0-16,0 21 0 0,6 4 0 15,5 14 0-15,-6-1 0 16,10 3-11-16,-8-6-53 15,5-13-23-15,2-16-2 0</inkml:trace>
          <inkml:trace contextRef="#ctx0" brushRef="#br0" timeOffset="2875.7579">15563 12412 446 0,'0'0'3'16,"0"0"2"-16,16-12 0 15,6 1 0-15,12 1 1 0,12 4 0 16,12-9 0-16,14 6-2 16,8-5-9-16,16 5-28 15,2-6-50-15,1 3-1 0</inkml:trace>
          <inkml:trace contextRef="#ctx0" brushRef="#br0" timeOffset="2657.019">15691 12884 436 0,'0'0'7'15,"0"0"2"-15,0 0 2 0,0 0 1 16,0 0 0-16,11-15 0 15,-11-5 0-15,0-7-12 16,0-10 0-16,0-17 0 16,0-14 0-16,3-18 0 0,7-11 0 15,1-18 0-15,9-10 0 16,7-8 0-16,4-5 0 16,6 7 0-16,4 9 0 15,2 21 0-15,3 16 0 16,4 24 0-16,-6 26 0 0,4 25 0 15,-1 20 0-15,-6 29 0 16,2 25 0-16,-2 17 0 16,-7 17 0-16,0 24 0 0,-10 16 0 15,-3 8 0-15,-8-2 0 16,-3 9-10-16,-10 3-66 16,7-31-12-16</inkml:trace>
          <inkml:trace contextRef="#ctx0" brushRef="#br0" timeOffset="-4343.765">20260 8966 433 0,'0'0'7'0,"0"0"2"15,0 0 1-15,-7-13 0 16,7 13 1-16,0 0 1 0,0 0-1 16,-10 13-3-16,10 7-8 15,-7 12 0-15,7 1 0 16,-3 10 0-16,3 11 0 15,0 4 0-15,7 14 0 0,3-4 0 16,4 8 0-16,6 3 0 16,-3 1 0-16,0 2 0 15,-3-8 0-15,-7 1 0 16,-2-10 0-16,-5-2 0 0,0-13 0 16,0-2 0-16,0-11 0 15,-5-6 0-15,5-4 0 16,-4-11 0-16,4 1 0 15,0-3 0-15,0-14 0 0,0 18 0 16,0-18 0-16,0 0 0 16,-3 9 0-16,3-9 0 15,0 0 0-15,0 0 0 16,-14 0-89-16,14 0-1 0</inkml:trace>
        </inkml:traceGroup>
      </inkml:traceGroup>
    </inkml:traceGroup>
    <inkml:traceGroup>
      <inkml:annotationXML>
        <emma:emma xmlns:emma="http://www.w3.org/2003/04/emma" version="1.0">
          <emma:interpretation id="{102B4B97-BE20-4327-B57D-8BA9CC7F352F}" emma:medium="tactile" emma:mode="ink">
            <msink:context xmlns:msink="http://schemas.microsoft.com/ink/2010/main" type="paragraph" rotatedBoundingBox="10837,15720 24708,13794 25191,17265 11319,19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072F90-CE8C-479A-B0C9-08F63528DCA7}" emma:medium="tactile" emma:mode="ink">
              <msink:context xmlns:msink="http://schemas.microsoft.com/ink/2010/main" type="line" rotatedBoundingBox="10837,15720 24708,13794 24983,15773 11112,17700"/>
            </emma:interpretation>
          </emma:emma>
        </inkml:annotationXML>
        <inkml:traceGroup>
          <inkml:annotationXML>
            <emma:emma xmlns:emma="http://www.w3.org/2003/04/emma" version="1.0">
              <emma:interpretation id="{CB9C0B6D-C8CD-4C68-A660-BF069E035B18}" emma:medium="tactile" emma:mode="ink">
                <msink:context xmlns:msink="http://schemas.microsoft.com/ink/2010/main" type="inkWord" rotatedBoundingBox="10853,15835 12996,15538 13239,17291 11097,17589"/>
              </emma:interpretation>
              <emma:one-of disjunction-type="recognition" id="oneOf3">
                <emma:interpretation id="interp15" emma:lang="en-US" emma:confidence="0">
                  <emma:literal>BC</emma:literal>
                </emma:interpretation>
                <emma:interpretation id="interp16" emma:lang="en-US" emma:confidence="0">
                  <emma:literal>B C</emma:literal>
                </emma:interpretation>
                <emma:interpretation id="interp17" emma:lang="en-US" emma:confidence="0">
                  <emma:literal>BE</emma:literal>
                </emma:interpretation>
                <emma:interpretation id="interp18" emma:lang="en-US" emma:confidence="0">
                  <emma:literal>B</emma:literal>
                </emma:interpretation>
                <emma:interpretation id="interp19" emma:lang="en-US" emma:confidence="0">
                  <emma:literal>B I</emma:literal>
                </emma:interpretation>
              </emma:one-of>
            </emma:emma>
          </inkml:annotationXML>
          <inkml:trace contextRef="#ctx0" brushRef="#br0" timeOffset="7266.484">7953 15250 404 0,'0'0'5'16,"0"0"2"-16,0 0 1 0,0 0 3 16,0 0 1-16,-3 21 2 15,3-21 1-15,-4 20 1 16,4-3-4-16,-3 4-5 16,3 9-7-16,0 7 0 0,0 11 0 15,0 2 0-15,7 13 0 16,0 6 0-16,3 2 0 15,0 3 0-15,4 4 0 16,-4 0 0-16,4-10 0 16,-4-1 0-16,2-8 0 0,0-13 0 15,0-2 0-15,-5-17-30 16,-7-10-57-16,0-17-2 16</inkml:trace>
          <inkml:trace contextRef="#ctx0" brushRef="#br0" timeOffset="7797.683">8015 15271 433 0,'0'0'3'16,"0"0"0"-16,-4-11 2 15,4 11 0-15,0-16 2 0,0 16 1 16,4-21 1-16,6 7 1 15,7-2-3-15,12-1 0 16,5 0-2-16,7-3 0 16,10 6-1-16,4 1-4 15,-4 5 0-15,0 8 0 0,-10 10 0 16,-12 15 0-16,-8 12 0 16,-11 10-4-16,-10 3 0 15,-17 16-2-15,-9-7 1 16,-6 7-1-16,-1-6 0 0,2-2 1 15,4-7 1-15,10-12 2 16,14 0 1-16,3-9 2 16,13-10 1-16,15-6-1 0,6-4 1 15,10-4 1-15,-1 1-1 16,1-1 1-16,-3 2-1 16,-3 2 1-16,-8 5 0 15,-9 1-1-15,-4 7 1 16,-7 1-1-16,-7 3 1 0,-3 2-1 15,-10 6 0-15,-7-4 0 16,-3 12-1-16,-4-2 3 16,-3 3-4-16,-11 0 0 15,4 0 0-15,-7 4 0 0,-3-8 0 16,4 0 0-16,-4-13 0 16,13-6 0-16,-13-11-46 15,20-16-41-15,7-21-3 0</inkml:trace>
          <inkml:trace contextRef="#ctx0" brushRef="#br0" timeOffset="8141.439">9993 14564 432 0,'0'0'2'0,"-14"9"2"16,-6 3 1-16,-7 0 2 16,-4 9 2-16,-3 6 1 15,-10 3 2-15,-4 8 1 16,7-3-1-16,2 7-7 0,4 6-5 16,5 6 0-16,6 7 0 15,0 10 0-15,7 9 0 16,0 13 0-16,10 16 0 15,-3 0 0-15,10 16 0 0,4-3 0 16,9 11 0-16,18-8 0 16,6-10 0-16,25-2 0 15,1-31 0-15,22-6-84 16,21-22-9-16</inkml:trace>
        </inkml:traceGroup>
        <inkml:traceGroup>
          <inkml:annotationXML>
            <emma:emma xmlns:emma="http://www.w3.org/2003/04/emma" version="1.0">
              <emma:interpretation id="{70F3FACA-90EC-4DF8-8939-F416FBB268F2}" emma:medium="tactile" emma:mode="ink">
                <msink:context xmlns:msink="http://schemas.microsoft.com/ink/2010/main" type="inkWord" rotatedBoundingBox="14299,15441 18626,14840 18874,16622 14547,17223"/>
              </emma:interpretation>
              <emma:one-of disjunction-type="recognition" id="oneOf4">
                <emma:interpretation id="interp20" emma:lang="en-US" emma:confidence="0">
                  <emma:literal>AT A)</emma:literal>
                </emma:interpretation>
                <emma:interpretation id="interp21" emma:lang="en-US" emma:confidence="0">
                  <emma:literal>At a)</emma:literal>
                </emma:interpretation>
                <emma:interpretation id="interp22" emma:lang="en-US" emma:confidence="0">
                  <emma:literal>ATA</emma:literal>
                </emma:interpretation>
                <emma:interpretation id="interp23" emma:lang="en-US" emma:confidence="0">
                  <emma:literal>ATA)</emma:literal>
                </emma:interpretation>
                <emma:interpretation id="interp24" emma:lang="en-US" emma:confidence="0">
                  <emma:literal>A-+A)</emma:literal>
                </emma:interpretation>
              </emma:one-of>
            </emma:emma>
          </inkml:annotationXML>
          <inkml:trace contextRef="#ctx0" brushRef="#br0" timeOffset="8719.5668">11544 16062 426 0,'0'0'7'15,"0"0"2"-15,3 13 3 16,-3-13 0-16,0 21 1 16,0-21 1-16,-3 17 1 0,3-17-12 15,0 0-3-15,-14-7 0 16,4-24 0-16,10-9 0 16,0-24 0-16,0-14 0 0,3-20 0 15,9-17 0-15,7-10 0 16,5-3 0-16,3 3 0 15,4 5 0-15,3 16 0 16,-4 20 0-16,-2 18 0 0,2 24 0 16,-6 19 0-16,0 15 0 15,-5 16 0-15,5 15 0 16,-2 13 0-16,-3 22 0 16,8 13 0-16,4 14 0 15,-1 8 0-15,1 17 0 0,0 5 0 16,-1 0 0-16,-2-8 0 15,9 2-8-15,-13-14-77 16,9-25-5-16</inkml:trace>
          <inkml:trace contextRef="#ctx0" brushRef="#br0" timeOffset="8922.707">11520 15670 444 0,'0'0'2'16,"0"0"0"-16,0 0 2 0,17-14 1 15,7 4 1-15,3 0 1 16,17-4 0-16,11-2-1 16,13-8-4-16,9 5-15 15,5-6-65-15,3-6-6 16</inkml:trace>
          <inkml:trace contextRef="#ctx0" brushRef="#br0" timeOffset="9203.946">11602 14597 492 0,'0'0'2'0,"0"0"1"16,13-12-1-16,8-3 1 16,9-1 0-16,11-1 0 0,10-1 0 15,14 2-3-15,9 6-7 16,1-4-40-16,13 1-39 15,6 2-2-15</inkml:trace>
          <inkml:trace contextRef="#ctx0" brushRef="#br0" timeOffset="9657.097">13486 15186 451 0,'0'0'4'0,"0"0"0"16,0 0 1-16,0 0 1 15,0 0 0-15,0-10 2 16,12 0-1-16,5 3 1 0,14-5-3 16,3 1-2-16,21-7 1 15,2 4-4-15,12-5-3 16,9-2-7-16,-1-9-17 16,-12 1-57-16,17-4-4 15</inkml:trace>
          <inkml:trace contextRef="#ctx0" brushRef="#br0" timeOffset="9891.453">13798 14760 502 0,'-14'0'1'15,"4"0"1"-15,-3 0 0 0,13 0 0 16,-17 0 0-16,17 0-2 15,0 30 0-15,6 4 0 16,18 13 0-16,7 18 0 16,-2 16 0-16,2 6 0 0,-4 6 0 15,11 16-5-15,9-17-81 16,-16-3-3-16</inkml:trace>
          <inkml:trace contextRef="#ctx0" brushRef="#br0" timeOffset="10266.4578">14622 15444 465 0,'0'0'5'0,"-10"-21"0"0,3-4 1 16,0-2 0-16,-3-12 0 16,0-12 0-16,3-13 0 15,0-14 0-15,7-3-6 0,7-11 0 16,10 1 0-16,5-7 0 16,7 3 0-16,5 8 0 15,7 9 0-15,0 6 0 16,3 22 0-16,-3 13 0 0,-7 16 0 15,-1 21 0-15,1 21 0 16,-7 18 0-16,-3 19 0 16,-3 16 0-16,-1 18 0 15,-6 10 0-15,-1 11-5 16,-9-13-13-16,6-15-60 0,-7 12-9 16</inkml:trace>
          <inkml:trace contextRef="#ctx0" brushRef="#br0" timeOffset="10500.8518">14605 14916 439 0,'0'0'5'15,"0"0"0"-15,0 0 1 16,0 0 1-16,0-14 1 15,14 10 1-15,6 2 0 0,4-2 0 16,10-2-4-16,14-1-1 16,6-3-6-16,13 0-13 15,1 3-63-15,14-21-8 16</inkml:trace>
          <inkml:trace contextRef="#ctx0" brushRef="#br0" timeOffset="10766.4758">15488 13885 501 0,'0'0'1'0,"0"0"0"16,17 2 1-16,-7 8 1 15,4 8 0-15,3 9-3 0,0 13 0 16,9 11 0-16,-2 13 0 15,3 18 0-15,1 9 0 16,-5 20 0-16,-2 11 0 0,-11 10 0 16,-3 13 0-16,-7 7 0 15,-17 3 0-15,-24 4 0 16,-27 4-27-16,-13-9-63 16,-21-6-3-16</inkml:trace>
        </inkml:traceGroup>
        <inkml:traceGroup>
          <inkml:annotationXML>
            <emma:emma xmlns:emma="http://www.w3.org/2003/04/emma" version="1.0">
              <emma:interpretation id="{2B5D20A8-F7D4-426A-B4DF-401F2FA64201}" emma:medium="tactile" emma:mode="ink">
                <msink:context xmlns:msink="http://schemas.microsoft.com/ink/2010/main" type="inkWord" rotatedBoundingBox="20896,15520 22070,15356 22143,15883 20969,16046"/>
              </emma:interpretation>
              <emma:one-of disjunction-type="recognition" id="oneOf5">
                <emma:interpretation id="interp25" emma:lang="en-US" emma:confidence="1">
                  <emma:literal>=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E</emma:literal>
                </emma:interpretation>
                <emma:interpretation id="interp28" emma:lang="en-US" emma:confidence="0">
                  <emma:literal>[</emma:literal>
                </emma:interpretation>
                <emma:interpretation id="interp2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11797.737">17912 14642 432 0,'0'0'7'0,"0"0"1"16,0 0 2-16,-7-10 1 15,7 10 0-15,14-20 1 16,8 5 1-16,12 3-6 16,14-3-7-16,7-1 0 0,13-5 0 15,10 5 0-15,14-1 0 16,6-4 0-16,10 5 0 16,5-4 0-16,5 5 0 0,-9-1-56 15,0 1-34-15,-12 5 0 16</inkml:trace>
          <inkml:trace contextRef="#ctx0" brushRef="#br0" timeOffset="12016.503">18047 15061 460 0,'0'0'2'15,"0"0"0"-15,13-10 1 16,5-1 3-16,9 2 0 16,10-5 2-16,14 4-1 0,14-7 1 15,12-1-3-15,19 8-8 16,-11 7-74-16,34-20-8 16</inkml:trace>
        </inkml:traceGroup>
        <inkml:traceGroup>
          <inkml:annotationXML>
            <emma:emma xmlns:emma="http://www.w3.org/2003/04/emma" version="1.0">
              <emma:interpretation id="{83A812E3-2652-4E6B-B466-6FA57B5BE0EA}" emma:medium="tactile" emma:mode="ink">
                <msink:context xmlns:msink="http://schemas.microsoft.com/ink/2010/main" type="inkWord" rotatedBoundingBox="23616,13945 24708,13794 24954,15562 23862,15713"/>
              </emma:interpretation>
              <emma:one-of disjunction-type="recognition" id="oneOf6">
                <emma:interpretation id="interp30" emma:lang="en-US" emma:confidence="1">
                  <emma:literal>B</emma:literal>
                </emma:interpretation>
                <emma:interpretation id="interp31" emma:lang="en-US" emma:confidence="0">
                  <emma:literal>D</emma:literal>
                </emma:interpretation>
                <emma:interpretation id="interp32" emma:lang="en-US" emma:confidence="0">
                  <emma:literal>BY</emma:literal>
                </emma:interpretation>
                <emma:interpretation id="interp33" emma:lang="en-US" emma:confidence="0">
                  <emma:literal>BE</emma:literal>
                </emma:interpretation>
                <emma:interpretation id="interp34" emma:lang="en-US" emma:confidence="0">
                  <emma:literal>By</emma:literal>
                </emma:interpretation>
              </emma:one-of>
            </emma:emma>
          </inkml:annotationXML>
          <inkml:trace contextRef="#ctx0" brushRef="#br0" timeOffset="14172.749">20932 13178 417 0,'0'0'7'0,"0"13"3"16,0 4 2-16,0 6 2 0,0 4 0 16,0 8 1-16,0 8 1 15,0 7-10-15,0 6-6 16,0 4 0-16,4 5 0 15,3 5 0-15,3 9 0 0,7 5 0 16,-4 7 0-16,4 0 0 16,-3 1 0-16,0-1 0 15,-2-3 0-15,3-7 0 16,-8-6 0-16,-2-11 0 16,0-14 0-16,-3 0 0 0,-2-22-30 15,-17-1-57-15,17-10-3 16</inkml:trace>
          <inkml:trace contextRef="#ctx0" brushRef="#br0" timeOffset="14891.516">20806 13022 388 0,'0'0'6'0,"0"0"3"16,0 0 2-16,7-7 2 16,-7 7 2-16,27-16 0 15,1 4 1-15,6-5 1 0,10-3-6 16,14 1-3-16,5 1-6 15,12 5-2-15,14-1 0 16,-4 12 0-16,2 2 0 16,-5 0 0-16,-4 16 0 0,-13 11 0 15,-14 10 0-15,-10 3 0 16,-22 15 0-16,-12 2 0 16,-9 5 0-16,-20 4 0 15,-14 2 0-15,-5 4 0 0,-7-12 0 16,-3 4 0-16,7-10-3 15,-2-3 0-15,10-4 0 16,7-6 1-16,12-10-1 16,10-4 1-16,7-7 1 0,14-3 0 15,5-4 1-15,13-3 0 16,4 0 0-16,2 0 1 16,6 2-1-16,-7 1 1 15,1 4 0-15,-1 3 1 0,-10 0 0 16,1 10-1-16,-11-3 1 15,-5 7 0-15,-7 4-1 16,-5 2 0-16,0 8 0 16,-12-4-1-16,-7 2 0 0,-5 10 1 15,-3-3 1-15,-10-3-2 16,6 2 0-16,-13-1 0 16,-1-12 0-16,1 5 0 0,-7-12 0 15,-2-2 0-15,-5-6 0 16,3-4 0-16,-6-5 0 15,0-7 0-15,4-4 0 16,1-4 0-16,10-4 0 16,5-2 0-16,7-4 0 0,13 3 0 15,1-7-6-15,13 0-85 16,7 1-1-16</inkml:trace>
        </inkml:traceGroup>
      </inkml:traceGroup>
      <inkml:traceGroup>
        <inkml:annotationXML>
          <emma:emma xmlns:emma="http://www.w3.org/2003/04/emma" version="1.0">
            <emma:interpretation id="{35929C78-E46B-44F2-9F29-5B426BA75702}" emma:medium="tactile" emma:mode="ink">
              <msink:context xmlns:msink="http://schemas.microsoft.com/ink/2010/main" type="line" rotatedBoundingBox="14075,17229 17530,16941 17651,18387 14195,18675">
                <msink:destinationLink direction="with" ref="{ABE3193D-DF94-434F-B949-C5FD0C50749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DCA8A69-D61E-417D-8FA2-3B9274D42164}" emma:medium="tactile" emma:mode="ink">
                <msink:context xmlns:msink="http://schemas.microsoft.com/ink/2010/main" type="inkWord" rotatedBoundingBox="14075,17229 17530,16941 17651,18387 14195,18675"/>
              </emma:interpretation>
              <emma:one-of disjunction-type="recognition" id="oneOf7">
                <emma:interpretation id="interp35" emma:lang="en-US" emma:confidence="0">
                  <emma:literal>F</emma:literal>
                </emma:interpretation>
                <emma:interpretation id="interp36" emma:lang="en-US" emma:confidence="0">
                  <emma:literal>T</emma:literal>
                </emma:interpretation>
                <emma:interpretation id="interp37" emma:lang="en-US" emma:confidence="0">
                  <emma:literal>Y</emma:literal>
                </emma:interpretation>
                <emma:interpretation id="interp38" emma:lang="en-US" emma:confidence="0">
                  <emma:literal>[</emma:literal>
                </emma:interpretation>
                <emma:interpretation id="interp39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13438.3758">13051 16654 476 0,'0'0'3'0,"0"0"0"16,0 0 0-16,4 19 2 16,9-1 1-16,-3 7 0 0,4 8 1 15,-7-10-5-15,3 8-2 16,0 4 0-16,0 2 0 15,4 6 0-15,-4 4 0 16,4 1 0-16,-2 3 0 16,2-5 0-16,-4 5 0 0,4-4 0 15,-4 1 0-15,4-3 0 16,-1-2 0-16,-2-3 0 16,-1-1 0-16,0-6 0 15,0-3 0-15,-6-3-35 0,-1-14-52 16,-3-13-3-16</inkml:trace>
          <inkml:trace contextRef="#ctx0" brushRef="#br0" timeOffset="13032.11">11211 16722 346 0,'0'0'4'16,"-24"-4"2"-16,7 4 0 15,-2-2 2-15,4 2-1 0,-2-4 2 16,8 0 0-16,9 4 1 16,0-14-1-16,24 4 0 15,24-3 1-15,19-4 0 16,21-7 0-16,35-6 0 0,22-4-1 16,25-7-2-16,30-2-2 15,17-5-1-15,21-3-1 16,6-6 1-16,11 7-1 15,-5-2 1-15,-8 3 0 0,-15 0 1 16,-19 11-5-16,-22 2 0 16,-34 6 0-16,-26 6 0 15,-30 9 0-15,-28 3 0 16,-24 12-2-16,-44 0-34 0,0 0-50 16,-24 8-3-16</inkml:trace>
        </inkml:traceGroup>
      </inkml:traceGroup>
    </inkml:traceGroup>
  </inkml:traceGroup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9:34.7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F33A77-109C-4FE1-B692-96A4ED1A583D}" emma:medium="tactile" emma:mode="ink">
          <msink:context xmlns:msink="http://schemas.microsoft.com/ink/2010/main" type="inkDrawing" rotatedBoundingBox="18290,14109 21284,13780 21297,13901 18303,14229" semanticType="underline" shapeName="Other">
            <msink:sourceLink direction="with" ref="{01F75BB6-A54D-4265-996A-387225879183}"/>
            <msink:sourceLink direction="with" ref="{A61B0A8B-0818-4E7C-807A-AFE337CABAA1}"/>
          </msink:context>
        </emma:interpretation>
      </emma:emma>
    </inkml:annotationXML>
    <inkml:trace contextRef="#ctx0" brushRef="#br0">0 362 242 0,'0'0'0'0,"0"0"0"16,0 0 2-16,0 0 7 0,0 0 4 15,0 0 5-15,17 6 3 16,3-6 2-16,14 0 1 16,14-6 1-16,13-4-2 15,16-5-5-15,12-1-6 0,13-3-3 16,10 7-4-16,10-2-1 16,11 5-1-16,0-2 0 15,2 11 0-15,4 0 0 0,3 0 0 16,-2 0 1-16,5 0 0 15,-2-3 0-15,-3-11 1 16,2-3 0-16,-6-7 0 16,-8-3 0-16,-2-7 0 0,-10 8-1 15,-17-5 0-15,-12 12-1 16,-15-3-3-16,-18 9 0 16,-13 3 0-16,-14 6 0 15,-10 1 0-15,-17 3 0 16,14 0 0-16,-14 0 0 0,0 0 0 15,0 0 0-15,0 0 0 16,0 0 0-16,0 0 0 16,0 0 0-16,0 0-3 15,-10-7-83-15,10 7-2 0</inkml:trace>
  </inkml:traceGroup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19:33.7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F0F37D-31B1-454F-B0BB-2879BF571DB9}" emma:medium="tactile" emma:mode="ink">
          <msink:context xmlns:msink="http://schemas.microsoft.com/ink/2010/main" type="inkDrawing" rotatedBoundingBox="10612,15272 13479,14562 13497,14639 10631,15348" semanticType="underline" shapeName="Other">
            <msink:sourceLink direction="with" ref="{A17CB9D1-6F45-441D-8184-FA4938CECE35}"/>
          </msink:context>
        </emma:interpretation>
      </emma:emma>
    </inkml:annotationXML>
    <inkml:trace contextRef="#ctx0" brushRef="#br0">0 728 304 0,'0'0'4'16,"0"0"1"-16,14 0 5 0,-4 0-1 15,11-3 3-15,6-7 1 16,6-4 2-16,15-2 1 15,3-7-3-15,13-2-2 0,4-6-1 16,11 5-1-16,8-4-1 16,12 0-1-16,3 1 0 15,6 0-1-15,1 2 0 16,7 0 0-16,-5 0-1 16,1-5 0-16,-3 2 0 0,-3 4 0 15,-5-1-2-15,-6 3 1 16,-3 1-1-16,-8 2-1 15,1 7 0-15,-6 0-1 16,-4 1 0-16,-7 6-1 0,-1 0 1 16,-3 1 0-16,1 0-1 15,-4 2 2-15,-4-9-2 16,4 3 0-16,-6-7 0 16,-1 3 0-16,-6-3 0 0,-7 3 0 15,-7 0 0-15,-7 5 0 16,-3-2 0-16,-15 4 0 15,-9 7 0-15,10-3 0 0,-10 3 0 16,0 0 0-16,0 0 0 16,0 0 0-16,0 0 0 15,0 0 0-15,0 0-6 16,31 0-81-16,-31 0-3 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43.3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1DA96FE-5E78-4853-BF19-C167E857DBD0}" emma:medium="tactile" emma:mode="ink">
          <msink:context xmlns:msink="http://schemas.microsoft.com/ink/2010/main" type="inkDrawing" rotatedBoundingBox="7967,9801 10308,9602 10311,9637 7970,9836" shapeName="Other">
            <msink:destinationLink direction="with" ref="{0511262A-EE7A-4297-B904-0462B98640D8}"/>
          </msink:context>
        </emma:interpretation>
      </emma:emma>
    </inkml:annotationXML>
    <inkml:trace contextRef="#ctx0" brushRef="#br0">0 225 358 0,'0'0'0'15,"0"0"0"-15,0 0 0 0,0 0 1 16,0 0 0-16,16-3 0 15,0-4 0-15,10 1 2 16,13 0 0-16,2 0 0 16,14-4 1-16,7 1 1 0,9-3 2 15,5 2-1-15,15 4 1 16,6 0 0-16,9 0 1 16,6 0-2-16,14-3 0 15,3-1-1-15,4 3 1 16,5-3-4-16,-3-2 1 0,0 2 0 15,-6-2-1-15,-10 2 0 16,-9 3-1-16,-13-3 0 16,-13 0 0-16,-17 7-1 15,-14-3 0-15,-16 3-4 0,-14-1-10 16,-7-5-40-16,-16 9-24 16,0 0-5-16</inkml:trace>
  </inkml:traceGroup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0:20.2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EBC422-067B-4DD4-9759-CDFC0D68853D}" emma:medium="tactile" emma:mode="ink">
          <msink:context xmlns:msink="http://schemas.microsoft.com/ink/2010/main" type="inkDrawing" rotatedBoundingBox="3183,4463 12269,3335 12821,7782 3735,8911" semanticType="underline" shapeName="Other">
            <msink:sourceLink direction="with" ref="{2566FD97-115B-4102-80A7-B94B93BF4A7A}"/>
            <msink:sourceLink direction="with" ref="{47020D83-BB1C-4F81-808F-FF9385CC9DF2}"/>
            <msink:destinationLink direction="with" ref="{7CB6B004-4FD6-4CED-8DEA-CA3DE057FB1D}"/>
            <msink:destinationLink direction="with" ref="{37A89952-28E3-4582-B6FF-642B9F2006AE}"/>
            <msink:destinationLink direction="with" ref="{95BC3987-40C3-4B85-AAC8-4561CEF626C6}"/>
          </msink:context>
        </emma:interpretation>
      </emma:emma>
    </inkml:annotationXML>
    <inkml:trace contextRef="#ctx0" brushRef="#br0">38 30 288 0,'0'0'9'0,"0"0"1"16,-15-10 4-16,15 10 0 16,-14-13 1-16,14 13 1 15,-10-8 2-15,10 8-2 0,0 0-7 16,0 0-2-16,-7 13-2 16,7 5-1-16,7 6-1 15,0 14-1-15,0-1 0 16,3 12 1-16,-3 2 0 0,3 1-2 15,-2 13 0-15,2-5 2 16,-3 7 0-16,0 0-1 16,3 3 1-16,-3 1-1 15,3 2 0-15,0 1 1 16,-3 5 1-16,0-4-1 0,-1 9 0 16,-2-3-1-16,-4 2 1 15,0 7-1-15,0-9 1 16,0 5 0-16,-4 0-1 15,1 0 0-15,-4-1 0 0,7-3 0 16,0-6 0-16,0 6 1 16,0-3-1-16,0-1 1 15,4-1 0-15,-4 4-1 0,3 2 1 16,0-1-1-16,1 3 0 16,-4 1-2-16,3 4 0 15,4 2 0-15,-4 2 0 16,2-3 0-16,2-1 0 0,-4 2 0 15,0-7 0-15,4 1 0 16,-3-4 0-16,-1-3 0 16,0-8 0-16,4 2 0 15,-3-8 0-15,6 1 0 0,-3-8 0 16,3-7 0-16,-3-3 0 16,4-7 0-16,-1-7 0 15,-6-13-17-15,2-4-68 16,-6-17-2-16</inkml:trace>
    <inkml:trace contextRef="#ctx0" brushRef="#br0" timeOffset="2203.131">-114-49 240 0,'0'0'5'15,"0"0"6"-15,0 0 3 16,20-10 2-16,4 7 2 0,1-8 0 16,12 2 1-16,9-2 1 15,1 1-4-15,14-5-4 16,2 9-4-16,6-2-3 15,0 1 0-15,7 1-2 0,2 6-1 16,1 0-1-16,4 0 1 16,3 0-1-16,4 0 0 15,-4 4 0-15,2-2-1 16,6-2 3-16,1 0 0 16,3 0 1-16,12-2-1 0,0-2 1 15,6-2 0-15,8-2 0 16,11 5 1-16,5-1-2 15,5 0-1-15,6 4 0 0,1 0 0 16,10 0 0-16,2 0-1 16,5 0 1-16,3 0-1 15,0 0 0-15,14-2 0 16,-8-2-1-16,11 1 1 0,2-7 0 16,-2 3 0-16,2-3 0 15,0-1 0-15,-3 2 0 16,-2-2 1-16,3 5-1 15,-7-2 1-15,-3 1-1 0,-3 1 0 16,-4 2 0-16,-1-7 0 16,-5 1-1-16,-4-4 0 15,-10 1-1-15,-5-1 1 16,1-3-1-16,-7 3 1 16,-3 1 0-16,-8 0 0 0,-3-2 1 15,-2 3 0-15,-5-7 1 16,-3 5-1-16,-7 1 1 15,-7-4 0-15,-2 3 0 0,-3 0-1 16,-8-2 1-16,-4 6-1 16,-7-1-1-16,-6-3 1 15,-2 6-1-15,-12 1 1 16,-4 1-1-16,-7 2 1 0,-3 4-1 16,-14-2 0-16,-4 2 1 15,-5 0-1-15,-5 0 1 16,-17 0 0-16,13 0 0 15,-13 0-1-15,0 0 1 0,0 0 0 16,0 0-1-16,0 0 1 16,0 0 0-16,0 0-1 15,4 12 1-15,-4-12-1 16,0 19 0-16,0-2 0 16,0 0 1-16,0 7-1 0,-7 3 1 15,3 3-1-15,-6 9 1 16,2 2 0-16,-2 6-1 15,3 5 0-15,-3 0 2 0,3 9-2 16,1 4 0-16,-1 4 0 16,0 4 0-16,4 4 0 15,-1 9 0-15,1 6 0 16,-1 5 0-16,4-1 0 0,0 4 0 16,-3 3 0-16,3 3 0 15,0 3 0-15,3-5 0 16,-3 5 0-16,0-3 0 15,7 4 0-15,-3-3 0 16,-1 4 0-16,7 3 0 0,-6 0 0 16,-1-4 0-16,4-1 0 15,0 7 0-15,-1-6 0 16,6 0 0-16,-7-4 0 16,3-7 0-16,2-6 0 0,-6-5 0 15,6-5 0-15,-3-10 0 16,-4-9 0-16,1-2 0 15,-1-10 0-15,-3-5 0 0,0-9 0 16,4 0 0-16,-4-7 0 16,0-7 0-16,0-4 0 15,0-3 0-15,0-17 0 16,-4 17 0-16,4-17 0 0,-10 0 0 16,10 0 0-16,-27-3 0 15,3-1 0-15,-8 2 0 16,-9 2 0-16,-4 0 0 15,-14 0 0-15,-5 2 0 0,-9 10 0 16,-10-3 0-16,-10 4 0 16,-6 1 0-16,-11 1 0 15,-4 2 0-15,-9 0 0 16,2 0 0-16,-13 3 0 0,-1 2 0 16,-5-5 0-16,-1 0 0 15,-4 0 0-15,-2-3 0 16,-5 6 0-16,0-7 0 15,-2 8 0-15,-1-4 0 0,1 4 0 16,-1-4 0-16,3 4 0 16,-6-4 0-16,6 0 0 15,-3-4 0-15,1 0 0 16,7 2 0-16,-5-5 0 0,4-3 0 16,0-1 0-16,7-2 0 15,0 0 0-15,-1 0 0 16,9-1 0-16,-2 5 0 15,1-6 0-15,4 4 0 16,-2 2 0-16,6 3 0 0,2-5 0 16,-1 4 0-16,9 0 0 15,2-3 0-15,8-1 0 16,3 2 0-16,6-1 0 0,1-5 0 16,10 6 0-16,0-1 0 15,0 3 0-15,3-7 0 16,0 7 0-16,4 2 0 15,1-5 0-15,2 3 0 0,0-4 0 16,0 1 0-16,8 1 0 16,-1-2 0-16,3 4 0 15,7-3 0-15,2 3 0 16,4-4 0-16,6-2 0 0,3 0 0 16,2-4 0-16,1 0 0 15,6-4 0-15,-3-3 0 16,3 1 0-16,1-5 0 15,-3 1 0-15,2 3 0 0,-6 5 0 16,7-6 0-16,-4 8 0 16,-3 0 0-16,-1 0 0 15,1 0 0-15,-1 0 0 16,-2 0 0-16,3 4 0 0,-1-4 0 16,5 4 0-16,3-4 0 15,-1 0 0-15,4 0 0 16,4 0 0-16,2 0 0 15,5 0 0-15,2 0 0 0,-2 0 0 16,10 0 0-16,-5 0 0 16,15 0 0-16,-13-8 0 15,13 8 0-15,0 0-22 16,-38-11-64-16,38 11-2 0</inkml:trace>
  </inkml:traceGroup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0:23.2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F3A332-B47A-4B2F-9723-EE32FF56D19B}" emma:medium="tactile" emma:mode="ink">
          <msink:context xmlns:msink="http://schemas.microsoft.com/ink/2010/main" type="inkDrawing" rotatedBoundingBox="3644,6552 11624,5884 11630,5962 3650,6629" semanticType="underline" shapeName="Other"/>
        </emma:interpretation>
      </emma:emma>
    </inkml:annotationXML>
    <inkml:trace contextRef="#ctx0" brushRef="#br0">0 692 290 0,'0'0'6'0,"0"0"2"15,0 0 3-15,0 0 3 16,0 0 0-16,10-10 0 0,-10 10 2 16,31 0 1-16,-3 0-6 15,13 0-3-15,6 4-2 16,24-4-1-16,10 0-1 16,16 0-1-16,16 0-1 0,18-11 1 15,10 3-1-15,14-4 0 16,17-3 0-16,11-2-2 15,6 0 2-15,14-3-1 16,3-3 1-16,7-2 1 16,7-2 0-16,-6-1 0 0,-1 1 1 15,-7 0 1-15,4 0-1 16,-14 4 0-16,3 7-1 16,-13-5 0-16,-3 8-1 0,-4 2 0 15,-11 2-1-15,-7-2 0 16,-6 5 0-16,-6 2 0 15,-5-3 0-15,-6 3 0 16,-1-2-1-16,0-1 1 0,1 1 0 16,6-2-1-16,-2-1 0 15,5-1 1-15,2-2 0 16,-2 1 0-16,-2-2-1 16,-1 3 1-16,-2-4 0 0,-2 0 0 15,-5 5 1-15,-8-2-1 16,-7-2 1-16,-7-1 0 15,-8 3 0-15,-6 3 0 16,-13 4 0-16,-6-4 0 16,-9-3 1-16,-9 1-3 0,-6 3 0 15,-5-3 0-15,-9 3 0 16,-12 0 0-16,-2 7 0 16,-11-6 0-16,-4 6 0 0,-13 0 0 15,0 0 0-15,0 0 0 16,-17 0 0-16,4 0 0 15,-8 0 0-15,1 6-4 16,-15 18-62-16,7-13-21 0,1-9-1 16</inkml:trace>
  </inkml:traceGroup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0:24.22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B6B004-4FD6-4CED-8DEA-CA3DE057FB1D}" emma:medium="tactile" emma:mode="ink">
          <msink:context xmlns:msink="http://schemas.microsoft.com/ink/2010/main" type="inkDrawing" rotatedBoundingBox="5271,4455 6041,8726 5977,8737 5207,4467" semanticType="callout" shapeName="Other">
            <msink:sourceLink direction="with" ref="{73EBC422-067B-4DD4-9759-CDFC0D68853D}"/>
          </msink:context>
        </emma:interpretation>
      </emma:emma>
    </inkml:annotationXML>
    <inkml:trace contextRef="#ctx0" brushRef="#br0">-2 0 322 0,'0'0'6'0,"0"0"2"16,0 14 2-16,0-14 2 16,3 24 3-16,0-4 1 0,4 4 1 15,0 8 0-15,0 2-5 16,0 13-2-16,3 9-1 16,0 9-3-16,-2 6-1 15,2 11 0-15,-3 8-1 0,3 7-1 16,-3-3 1-16,0 7-1 15,3-5 1-15,0-1 0 16,7 2-1-16,-2-12-1 0,5 4-1 16,1-3 1-16,2 0-1 15,1 0 0-15,5-1 0 16,-6 4 0-16,1 0 0 16,1 3 0-16,-8 5 0 0,3-1 0 15,-3-1-1-15,-3-5 1 16,1 5 1-16,-5-9-2 15,4-3 0-15,-1-1 0 16,-3-7 0-16,7 0 0 16,-3 2 0-16,3-3 0 0,-7-1 0 15,0-2 0-15,2-1 0 16,-6 1 0-16,5-2 0 16,-8 2 0-16,7-4 0 15,-3-7 0-15,0 3 0 0,3-5 0 16,5-3 0-16,-5-7 0 15,4-1 0-15,-1-6 0 16,-6 0 0-16,3-6 0 0,0-4 0 16,-3-5 0-16,0 7 0 15,-4-10 0-15,4 1 0 16,-2 3 0-16,0-7 0 16,0 8 0-16,5-3 0 0,-8 2 0 15,6-6 0-15,-1 2 0 16,-4-5 0-16,1-1 0 15,-4 21-64-15,0-38-26 16</inkml:trace>
  </inkml:traceGroup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0:25.0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A89952-28E3-4582-B6FF-642B9F2006AE}" emma:medium="tactile" emma:mode="ink">
          <msink:context xmlns:msink="http://schemas.microsoft.com/ink/2010/main" type="inkDrawing" rotatedBoundingBox="7930,4426 8299,8421 8260,8424 7891,4429" semanticType="callout" shapeName="Other">
            <msink:sourceLink direction="with" ref="{73EBC422-067B-4DD4-9759-CDFC0D68853D}"/>
            <msink:sourceLink direction="with" ref="{2C90F20F-91E5-4ADD-83BE-79F09F5BA680}"/>
          </msink:context>
        </emma:interpretation>
      </emma:emma>
    </inkml:annotationXML>
    <inkml:trace contextRef="#ctx0" brushRef="#br0">3 0 319 0,'0'0'7'16,"0"0"2"-16,0 0 1 15,0 0 1-15,0 0 1 0,0 0 0 16,0 0 3-16,-7 10 0 16,7 17-6-16,0 13-1 15,4 12-2-15,6 10 0 0,-3 10 1 16,3 14-1-16,0 14 0 15,-3-2 0-15,3 8 0 16,0 5 0-16,-3-1 0 16,-4-1 1-16,4-3-1 0,-2 4 0 15,0-3-2-15,3-4 0 16,-1-5-2-16,0 6-2 16,3-2 0-16,4 1 0 15,-4 4 0-15,7-4 0 16,1-2 0-16,-4 3 0 0,-1-1 0 15,1 1 0-15,-4-13 0 16,0 6 0-16,-3-8 0 16,0-4 0-16,-4-5 0 15,4 1 0-15,-4-9 0 0,2 0 0 16,-3-7 0-16,3-3 0 16,0-1 0-16,3-9 0 15,-1 7 0-15,0-11 0 0,0 6 0 16,-1 2 0-16,-2-5 0 15,3 3 0-15,-7 2 0 16,3-2 0-16,1-6 0 16,-1-1 0-16,-3-8 0 0,0-8 0 15,3-8 0-15,1-2 0 16,-1-10 0-16,-3-11 0 16,0 0 0-16,0 0 0 15,0 0-37-15,15-4-51 16,-13-7-5-16</inkml:trace>
  </inkml:traceGroup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0:26.3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FB4A16-BC87-4D18-9F71-F8A4E7DB3BA4}" emma:medium="tactile" emma:mode="ink">
          <msink:context xmlns:msink="http://schemas.microsoft.com/ink/2010/main" type="inkDrawing" rotatedBoundingBox="9735,4274 9993,8417 9943,8420 9685,4277" semanticType="callout" shapeName="Other">
            <msink:sourceLink direction="with" ref="{2C90F20F-91E5-4ADD-83BE-79F09F5BA680}"/>
            <msink:sourceLink direction="with" ref="{AC03ED5F-4210-48EE-8114-9A8E4B1DD6E8}"/>
          </msink:context>
        </emma:interpretation>
      </emma:emma>
    </inkml:annotationXML>
    <inkml:trace contextRef="#ctx0" brushRef="#br0">2 0 331 0,'0'0'4'0,"0"0"3"0,-3 17 2 16,3-4 2-16,0 8 3 15,0 10 1-15,3 6 0 16,4 12 1-16,1 9-2 15,-1 7-4-15,0 10-1 0,-1 8-3 16,-2 3 1-16,-1 9-1 16,-3 4 0-16,0 1-1 15,0 0 1-15,0-1-1 16,0-2 1-16,0-5 0 0,4 4-3 16,2-4-3-16,1-3 0 15,4 4 0-15,2-4 0 16,2 0 0-16,-5 0 0 0,0 0 0 15,0-3 0-15,1 0 0 16,-1 3 0-16,-7-9 0 16,4-6 0-16,0-2 0 15,-4-4 0-15,1 0 0 0,-1-5 0 16,-3-5 0-16,3 0 0 16,1-3 0-16,-1 5 0 15,-3-6 0-15,0-4 0 16,0-2 0-16,0-2 0 15,0-9 0-15,0 0 0 0,5-8 0 16,-5-6 0-16,0-2 0 16,0-4 0-16,2-7 0 15,-2 4 0-15,0-14 0 0,0 21 0 16,0-21 0-16,3 13 0 16,-3-13 0-16,7 18 0 15,-7-18 0-15,0 13 0 16,0-13 0-16,0 0 0 0,5 14 0 15,-5-14 0-15,0 0 0 16,0 0 0-16,0 0 0 16,0 0 0-16,0 0 0 15,0 0 0-15,0 0 0 0,0 0 0 16,0 0 0-16,0 0 0 16,0 0 0-16,0 0 0 15,0 0 0-15,0 0 0 16,0 0 0-16,0 0 0 15,0 0 0-15,0 0 0 0,0 0 0 16,0 0 0-16,0 0 0 16,0 0 0-16,0 0 0 15,0 0 0-15,0 0 0 0,0 0 0 16,0 0 0-16,0 0 0 16,0 0 0-16,3 17 0 15,-3-17 0-15,0 24 0 16,0-7 0-16,0-4 0 0,0 8 0 15,2-4 0-15,-2 4 0 16,5-4 0-16,-5 1 0 16,0 2 0-16,3 4 0 15,-3-1 0-15,0 2 0 0,0-2 0 16,0 6 0-16,0-2 0 16,0 3 0-16,0-3 0 15,0 2 0-15,0-2 0 16,0 0 0-16,4 4 0 0,-1-3 0 15,-3-1 0-15,3 4 0 16,1 0 0-16,-4-1 0 16,3 1 0-16,-3-4 0 15,4 1 0-15,-4-4 0 0,0-1 0 16,3-6 0-16,-3-17 0 16,4 15-60-16,-4-15-33 15</inkml:trace>
  </inkml:traceGroup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0:31.5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9EDA41-5C80-4A3C-87F5-AACA3DE0BC28}" emma:medium="tactile" emma:mode="ink">
          <msink:context xmlns:msink="http://schemas.microsoft.com/ink/2010/main" type="writingRegion" rotatedBoundingBox="802,2485 4328,2485 4328,4956 802,4956"/>
        </emma:interpretation>
      </emma:emma>
    </inkml:annotationXML>
    <inkml:traceGroup>
      <inkml:annotationXML>
        <emma:emma xmlns:emma="http://www.w3.org/2003/04/emma" version="1.0">
          <emma:interpretation id="{21005F53-65FA-4F95-B52A-A752903B8294}" emma:medium="tactile" emma:mode="ink">
            <msink:context xmlns:msink="http://schemas.microsoft.com/ink/2010/main" type="paragraph" rotatedBoundingBox="802,2485 4328,2485 4328,4956 802,4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BE4270-2AF1-48CC-BC68-28314F1C4740}" emma:medium="tactile" emma:mode="ink">
              <msink:context xmlns:msink="http://schemas.microsoft.com/ink/2010/main" type="line" rotatedBoundingBox="802,2485 4328,2485 4328,4956 802,4956"/>
            </emma:interpretation>
          </emma:emma>
        </inkml:annotationXML>
        <inkml:traceGroup>
          <inkml:annotationXML>
            <emma:emma xmlns:emma="http://www.w3.org/2003/04/emma" version="1.0">
              <emma:interpretation id="{03517360-AF89-4848-8832-85AA0114A30D}" emma:medium="tactile" emma:mode="ink">
                <msink:context xmlns:msink="http://schemas.microsoft.com/ink/2010/main" type="inkWord" rotatedBoundingBox="802,2485 4328,2485 4328,4956 802,4956">
                  <msink:destinationLink direction="with" ref="{95BC3987-40C3-4B85-AAC8-4561CEF626C6}"/>
                </msink:context>
              </emma:interpretation>
              <emma:one-of disjunction-type="recognition" id="oneOf0">
                <emma:interpretation id="interp0" emma:lang="en-US" emma:confidence="1">
                  <emma:literal>ABC</emma:literal>
                </emma:interpretation>
                <emma:interpretation id="interp1" emma:lang="en-US" emma:confidence="0">
                  <emma:literal>A BC</emma:literal>
                </emma:interpretation>
                <emma:interpretation id="interp2" emma:lang="en-US" emma:confidence="0">
                  <emma:literal>A B C</emma:literal>
                </emma:interpretation>
                <emma:interpretation id="interp3" emma:lang="en-US" emma:confidence="0">
                  <emma:literal>A Be</emma:literal>
                </emma:interpretation>
                <emma:interpretation id="interp4" emma:lang="en-US" emma:confidence="0">
                  <emma:literal>A BSC</emma:literal>
                </emma:interpretation>
              </emma:one-of>
            </emma:emma>
          </inkml:annotationXML>
          <inkml:trace contextRef="#ctx0" brushRef="#br0">3099-1803 323 0,'0'0'9'0,"0"0"4"16,-7 0 1-16,-6 0 3 15,-1 0 2-15,-6 4-1 0,-5 2 2 16,-6 7 1-16,-1 5-9 15,-2 7-3-15,-3-1-1 16,2 13-2-16,4 1 0 0,4 7-2 16,-1 5 0-16,7 5-1 15,11 1 0-15,10 1-1 16,4 3-2-16,16-6 0 16,12-3 0-16,9-6 0 0,11-4 0 15,9-17 0-15,-2-3 0 16,10-15 0-16,2-2 0 15,-5-8 0-15,-4-13 0 16,-4 4 0-16,-13-4 0 0,-4 0 0 16,-9 0 0-16,-8 6 0 15,-11-1 0-15,-13 12 0 16,14-17 0-16,-14 17 0 16,0 0-18-16,0 0-68 15,0 0-4-15</inkml:trace>
          <inkml:trace contextRef="#ctx0" brushRef="#br0" timeOffset="-453.129">1830-1484 308 0,'0'0'8'0,"0"0"4"0,0 0 1 16,0 0 2-16,0 0 0 15,3-17 2-15,-3 17-2 16,24-25 1-16,0 5-8 0,8 3-3 15,5-4-2-15,12 4 0 16,-5 0-3-16,10 9 0 16,-8 2 1-16,1 6-1 15,-5 14 0-15,-11 7 0 16,-6 13-1-16,-15 3 1 0,-8 7 1 16,-2 13-1-16,-2-3 1 15,-8 4-1-15,-8-3 1 16,1-1 0-16,0-2-1 15,6-7 1-15,1 0-1 0,10-10 1 16,0-8-1-16,14-3 1 16,6-4 0-16,7-7-1 15,5 1 1-15,-1-3-1 16,-1-3 1-16,2-6-1 0,-8 8 1 16,0-3 0-16,-7 3 1 15,1 1 0-15,-8 3 0 16,-3-1 0-16,3 7 0 15,-7 1 0-15,-3 7 1 0,0-8-1 16,0 8 1-16,-3 2 0 16,-7-2 1-16,-5-1-1 15,-2 0 1-15,0-6 0 16,-7 4 0-16,-3-5-1 0,-8-7 1 16,-2 1-1-16,-2-7 0 15,-5-7-1-15,3 0-1 16,-4-10-4-16,11-10-4 15,10-1-14-15,-1 8-55 0,25-27-11 16</inkml:trace>
          <inkml:trace contextRef="#ctx0" brushRef="#br0" timeOffset="-1124.962">1905-1334 138 0,'0'0'16'16,"0"0"7"-16,0 0 6 16,0 0 6-16,0 0 2 15,0-14 0-15,0 14 3 0,0 0 0 16,0 0-13-16,0 0-8 16,0 0-6-16,0 0-4 15,13 33-3-15,2-3-2 16,5 8-1-16,4 5-1 0,8 13 1 15,-5-5 0-15,4 8 0 16,-1-1-1-16,-1-7 0 16,-2-3 1-16,-7-3-2 0,2-8 1 15,-10-6-3-15,3-8-3 16,-1 2-9-16,-14-8-22 16,3-2-49-16,-3-15-1 15</inkml:trace>
          <inkml:trace contextRef="#ctx0" brushRef="#br0" timeOffset="-3609.397">141 655 299 0,'0'0'8'0,"0"0"6"0,0 0 4 15,0 13 3-15,0-13 3 16,0 0-2-16,0 0 2 16,0 0-1-16,0-17-6 0,-7-6-6 15,0-12-5-15,-3-9-2 16,0-8-2-16,-4-13 0 15,-1-4-1-15,2-8 0 16,-4-10-1-16,0-6 0 0,0-2 0 16,3 2-1-16,3 10 1 15,4 5-1-15,4 12 0 16,-4 16-1-16,7 12 1 16,0 11 1-16,0 13-1 15,0 14 1-15,20 0 0 0,-2 17 0 16,3 7 1-16,9 10 1 15,4 6 0-15,12 16 1 16,1-2 0-16,9 15-1 0,-4 0 0 16,2 4 1-16,-5 0 0 15,-1 4-3-15,-8-6 0 16,-5-4 0-16,-1-3 0 16,-10-13 0-16,1 1-8 0,-8-21-12 15,7 3-64-15,-9-11-4 16</inkml:trace>
          <inkml:trace contextRef="#ctx0" brushRef="#br0" timeOffset="-3375.022">0 185 314 0,'0'0'10'0,"0"0"3"0,0 0 3 15,0 0 4-15,0 0 1 16,0 0 1-16,0 0 1 16,10 4 1-16,11-11-8 15,16-14-6-15,8-2-2 0,18 0-6 16,1-21-28-16,16 8-55 16,6 1-6-16</inkml:trace>
        </inkml:traceGroup>
      </inkml:traceGroup>
    </inkml:traceGroup>
  </inkml:traceGroup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0:27.1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BC3987-40C3-4B85-AAC8-4561CEF626C6}" emma:medium="tactile" emma:mode="ink">
          <msink:context xmlns:msink="http://schemas.microsoft.com/ink/2010/main" type="inkDrawing" rotatedBoundingBox="2064,3242 3581,4384 3496,4497 1979,3355" semanticType="callout" shapeName="Other">
            <msink:sourceLink direction="with" ref="{03517360-AF89-4848-8832-85AA0114A30D}"/>
            <msink:sourceLink direction="with" ref="{73EBC422-067B-4DD4-9759-CDFC0D68853D}"/>
          </msink:context>
        </emma:interpretation>
      </emma:emma>
    </inkml:annotationXML>
    <inkml:trace contextRef="#ctx0" brushRef="#br0">2687 182 346 0,'0'0'4'16,"0"0"2"-16,0 0 3 15,0 0 3-15,0 0 2 0,0 0 1 16,0 0 2-16,0 0 0 16,-12-7-3-16,12 7-1 15,-5-16-2-15,-7 1-2 16,-5-6-2-16,-7 4-1 0,-6-14-1 16,-5-6-2-16,-16-1 0 15,-5-6-3-15,-3-11 0 16,-9-3 0-16,-1-4 0 15,-7-7 0-15,0-2 0 16,-5 2 0-16,5-6 0 0,-7 6 0 16,7 7 0-16,-3 8 0 15,3-3 0-15,5 17 0 16,-2 2 0-16,11 12 0 16,4 5 0-16,6 2 0 0,11 6 0 15,6 7 0-15,4-2 0 16,11 2 0-16,3 2 0 15,17 4 0-15,-17-7 0 0,17 7-41 16,0 0-44-16,0 0-4 16</inkml:trace>
  </inkml:traceGroup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0:41.3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C62F5D-D839-4F5C-9AC2-E8BF6CAEFEB7}" emma:medium="tactile" emma:mode="ink">
          <msink:context xmlns:msink="http://schemas.microsoft.com/ink/2010/main" type="writingRegion" rotatedBoundingBox="3616,3472 9153,3409 9163,4300 3626,4363"/>
        </emma:interpretation>
      </emma:emma>
    </inkml:annotationXML>
    <inkml:traceGroup>
      <inkml:annotationXML>
        <emma:emma xmlns:emma="http://www.w3.org/2003/04/emma" version="1.0">
          <emma:interpretation id="{0F594DE6-8749-40F0-A6AA-8029E5D1464C}" emma:medium="tactile" emma:mode="ink">
            <msink:context xmlns:msink="http://schemas.microsoft.com/ink/2010/main" type="paragraph" rotatedBoundingBox="3616,3472 9153,3409 9163,4300 3626,4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B7B784-9EE7-4F72-A410-B07EB07501F4}" emma:medium="tactile" emma:mode="ink">
              <msink:context xmlns:msink="http://schemas.microsoft.com/ink/2010/main" type="line" rotatedBoundingBox="3616,3472 9153,3409 9163,4300 3626,4363"/>
            </emma:interpretation>
          </emma:emma>
        </inkml:annotationXML>
        <inkml:traceGroup>
          <inkml:annotationXML>
            <emma:emma xmlns:emma="http://www.w3.org/2003/04/emma" version="1.0">
              <emma:interpretation id="{F7B23FA3-80A9-44A0-BC5E-47D60746A054}" emma:medium="tactile" emma:mode="ink">
                <msink:context xmlns:msink="http://schemas.microsoft.com/ink/2010/main" type="inkWord" rotatedBoundingBox="3618,3622 4632,3611 4638,4159 3624,4170"/>
              </emma:interpretation>
              <emma:one-of disjunction-type="recognition" id="oneOf0">
                <emma:interpretation id="interp0" emma:lang="en-US" emma:confidence="1">
                  <emma:literal>00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000</emma:literal>
                </emma:interpretation>
                <emma:interpretation id="interp3" emma:lang="en-US" emma:confidence="0">
                  <emma:literal>•0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3016-628 281 0,'0'0'7'16,"0"0"3"-16,0 0 1 16,-17-13 4-16,17 13 0 0,-17-6 2 15,4 2 2-15,1 0 1 16,-1 4-8-16,13 0 0 15,-21 4-3-15,21-4-1 16,-20 21-1-16,10-9-1 0,-4 5-1 16,4 8 0-16,-5 3-1 15,5 2 1-15,0 2-1 16,-4-1-1-16,4 3 1 0,0 0-2 16,3 3 0-16,7-2 0 15,0 3 0-15,0-4 0 16,7-6-1-16,10-1 0 15,3-6 1-15,1 2 0 16,7-12 0-16,6-1-1 0,0-7 1 16,1-3 0-16,-4 0-1 15,4-7 0-15,-1-2 1 16,-7-9-2-16,0-1 1 16,-10-4 0-16,1 0 2 0,-4-1-3 15,-7-6 0-15,-4-8 0 16,1 3 0-16,-4-3 0 15,0 1 0-15,-7-1 0 16,0 0 0-16,-3 7 0 0,0 0 0 16,-2 4 0-16,-5 8 0 15,0 0 0-15,0 5 0 16,-3 5 0-16,3 1 0 0,-5 1 0 16,-1 4 0-16,-1 3-6 15,0 3-4-15,-1 4-13 16,1 3-61-16,4 7-3 15</inkml:trace>
          <inkml:trace contextRef="#ctx0" brushRef="#br0" timeOffset="609.3588">3518-611 357 0,'0'0'5'0,"0"0"1"15,-17-3 1-15,17 3 2 16,-17 0 0-16,17 0 1 16,-25 3 0-16,13 5 2 0,2 2-4 15,-2 5-1-15,6 2-1 16,-1 3-1-16,0 7 0 16,4 1-1-16,-1-1-1 15,4 8 0-15,0-2 0 0,4 5-1 16,2-8-1-16,8 9 1 15,-4-11-1-15,7-2 0 16,1-2 0-16,3-4 1 16,3-1-1-16,4-9 1 0,-1-3 0 15,-3-3-1-15,6-4 1 16,-1 0 0-16,-2-11-1 16,-7-3 1-16,4-3-1 15,-2-8 1-15,-9-2-1 0,4-6 0 16,-7-9 0-16,1 0 0 15,-5-1-1-15,-2-6 1 16,-4 4 0-16,0 1-1 16,-7 4 0-16,-10 4 0 15,3 9 0-15,-6 10-1 0,-8 7 1 16,1 3-1-16,-1 7 0 16,-7 4-6-16,8 16-25 15,-10 7-51-15,-2 2-3 0</inkml:trace>
        </inkml:traceGroup>
        <inkml:traceGroup>
          <inkml:annotationXML>
            <emma:emma xmlns:emma="http://www.w3.org/2003/04/emma" version="1.0">
              <emma:interpretation id="{4D5A6CE5-EB91-4E95-A4E9-C03F794D53CE}" emma:medium="tactile" emma:mode="ink">
                <msink:context xmlns:msink="http://schemas.microsoft.com/ink/2010/main" type="inkWord" rotatedBoundingBox="5684,3448 6636,3438 6646,4328 5694,4339"/>
              </emma:interpretation>
              <emma:one-of disjunction-type="recognition" id="oneOf1">
                <emma:interpretation id="interp5" emma:lang="en-US" emma:confidence="0">
                  <emma:literal>of</emma:literal>
                </emma:interpretation>
                <emma:interpretation id="interp6" emma:lang="en-US" emma:confidence="0">
                  <emma:literal>01</emma:literal>
                </emma:interpretation>
                <emma:interpretation id="interp7" emma:lang="en-US" emma:confidence="0">
                  <emma:literal>on</emma:literal>
                </emma:interpretation>
                <emma:interpretation id="interp8" emma:lang="en-US" emma:confidence="0">
                  <emma:literal>or</emma:literal>
                </emma:interpretation>
                <emma:interpretation id="interp9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2046.8838">5056-655 284 0,'0'0'6'0,"0"0"3"15,-10-7 3-15,10 7 2 16,-24-3 2-16,10 3 1 16,-3 3 2-16,-3 8 2 0,-2 6-6 15,5-1-2-15,0 9-1 16,0 3-4-16,4 6 0 16,-2 0-2-16,8 4-1 15,4 4-1-15,3-2-1 16,0 1 0-16,10 1-1 0,12-4 0 15,5-8 0-15,3-2-1 16,9-12 1-16,5-5 0 16,-2-11 0-16,2-2 1 15,0-21-1-15,-5-4 0 16,-5-6-1-16,-7-5 1 0,-9-4-1 16,-8-6-1-16,-6-2-1 15,-4 0 0-15,-14 6 0 16,-4 0-2-16,1 11-1 0,-10 0-2 15,3 13-4-15,-3 7-6 16,2 13-19-16,25 0-48 16,-27 20-2-16</inkml:trace>
          <inkml:trace contextRef="#ctx0" brushRef="#br0" timeOffset="2500.005">5559-847 369 0,'0'0'6'0,"0"0"4"15,0 0 0-15,0 0 2 16,0 0 1-16,7 0 1 15,-7 0 2-15,7 18 0 0,-4-1-5 16,4 10-3-16,3 0-2 16,0 15 0-16,4 6-1 15,-1 2-1-15,4 7-1 16,1 1-1-16,3 0-2 0,-1 3 0 16,-3-3 0-16,5 4 0 15,-12-7 0-15,7-7 0 16,-7 1 0-16,0-12 0 15,-3-4 0-15,0-4 0 16,-4-9 0-16,1-3 0 0,-4-17 0 16,3 17 0-16,-3-17 0 15,0 0 0-15,0 0 0 16,0 0 0-16,0 0 0 16,0 0 0-16,0-6 0 0,0 6-7 15,0 0-83-15,-20-3-2 16</inkml:trace>
        </inkml:traceGroup>
        <inkml:traceGroup>
          <inkml:annotationXML>
            <emma:emma xmlns:emma="http://www.w3.org/2003/04/emma" version="1.0">
              <emma:interpretation id="{6ABCAF00-77E8-413C-AF68-693B5A7A8F74}" emma:medium="tactile" emma:mode="ink">
                <msink:context xmlns:msink="http://schemas.microsoft.com/ink/2010/main" type="inkWord" rotatedBoundingBox="8321,3506 9154,3496 9161,4150 8329,4159"/>
              </emma:interpretation>
              <emma:one-of disjunction-type="recognition" id="oneOf2">
                <emma:interpretation id="interp10" emma:lang="en-US" emma:confidence="1">
                  <emma:literal>10</emma:literal>
                </emma:interpretation>
                <emma:interpretation id="interp11" emma:lang="en-US" emma:confidence="0">
                  <emma:literal>{0</emma:literal>
                </emma:interpretation>
                <emma:interpretation id="interp12" emma:lang="en-US" emma:confidence="0">
                  <emma:literal>io</emma:literal>
                </emma:interpretation>
                <emma:interpretation id="interp13" emma:lang="en-US" emma:confidence="0">
                  <emma:literal>#0</emma:literal>
                </emma:interpretation>
                <emma:interpretation id="interp14" emma:lang="en-US" emma:confidence="0">
                  <emma:literal>$0</emma:literal>
                </emma:interpretation>
              </emma:one-of>
            </emma:emma>
          </inkml:annotationXML>
          <inkml:trace contextRef="#ctx0" brushRef="#br0" timeOffset="16205.621">7543-720 308 0,'0'0'6'0,"-7"-6"5"0,7 6 1 16,-13-7 3-16,13 7 2 16,-14-12 2-16,14 12-1 15,-17-5 2-15,17 5-6 16,0 0-2-16,0 0-2 0,0 0-2 16,0 0-2-16,10 11-1 15,-10 2 0-15,4 8-1 16,-1 2 0-16,4 4-1 15,-4 4-1-15,-3 11 1 0,4 2-1 16,-1 4 0-16,0 0 1 16,1 3-1-16,-1-2-2 15,1-1 0-15,-1-10 0 16,-3-1 0-16,3-10 0 16,-3-6 0-16,4-4 0 0,-4-7 0 15,0-10 0-15,3 15 0 16,-3-15 0-16,0 0 0 15,0 0 0-15,0 0 0 0,0 0 0 16,0 0 0-16,0 0 0 16,0 0 0-16,0 0 0 15,-10 0-45-15,10 0-43 16,-17 0-3-16</inkml:trace>
          <inkml:trace contextRef="#ctx0" brushRef="#br0" timeOffset="16705.642">8031-605 338 0,'0'0'7'0,"0"0"2"16,0-19 2-16,0 19 2 0,-10-14 1 16,10 14-1-16,0 0 1 15,-13-13 0-15,13 13-5 16,-17 10-2-16,6 7-1 16,1 4-1-16,0 6 1 0,0 11 0 15,0 3 0-15,3 1 0 16,-1 2-1-16,4-3-1 15,4-1 0-15,0 2 0 16,12-14-1-16,0-4-1 0,17-11 0 16,5-5 1-16,4-8-3 15,3-4 0-15,8-10 0 16,-2-9 0-16,-8-5 0 16,-2-11 0-16,-6-1 0 0,-11-8 0 15,-5 0 0-15,-13-4 0 16,-2 2 0-16,-10-3 0 15,-4 9 0-15,-9-1 0 16,-8 15 0-16,-1 1 0 16,5 13 0-16,-14 5 0 0,6 11-3 15,-6 11-10-15,11 3-42 16,-9 17-31-16,-2 14-1 16</inkml:trace>
        </inkml:traceGroup>
      </inkml:traceGroup>
    </inkml:traceGroup>
  </inkml:traceGroup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04.02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66FD97-115B-4102-80A7-B94B93BF4A7A}" emma:medium="tactile" emma:mode="ink">
          <msink:context xmlns:msink="http://schemas.microsoft.com/ink/2010/main" type="writingRegion" rotatedBoundingBox="5572,4802 7465,4684 7525,5647 5632,5765">
            <msink:destinationLink direction="with" ref="{73EBC422-067B-4DD4-9759-CDFC0D68853D}"/>
            <msink:destinationLink direction="with" ref="{2C90F20F-91E5-4ADD-83BE-79F09F5BA680}"/>
          </msink:context>
        </emma:interpretation>
      </emma:emma>
    </inkml:annotationXML>
    <inkml:traceGroup>
      <inkml:annotationXML>
        <emma:emma xmlns:emma="http://www.w3.org/2003/04/emma" version="1.0">
          <emma:interpretation id="{B49CC252-2ADC-48B0-8291-3F8109ED532F}" emma:medium="tactile" emma:mode="ink">
            <msink:context xmlns:msink="http://schemas.microsoft.com/ink/2010/main" type="paragraph" rotatedBoundingBox="5572,4802 7465,4684 7525,5647 5632,5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7E7D92-C819-43B9-9CEC-C320EBFE6A45}" emma:medium="tactile" emma:mode="ink">
              <msink:context xmlns:msink="http://schemas.microsoft.com/ink/2010/main" type="line" rotatedBoundingBox="5572,4802 7465,4684 7525,5647 5632,5765"/>
            </emma:interpretation>
          </emma:emma>
        </inkml:annotationXML>
        <inkml:traceGroup>
          <inkml:annotationXML>
            <emma:emma xmlns:emma="http://www.w3.org/2003/04/emma" version="1.0">
              <emma:interpretation id="{0F361287-B929-47A8-9AED-8AE7C0520800}" emma:medium="tactile" emma:mode="ink">
                <msink:context xmlns:msink="http://schemas.microsoft.com/ink/2010/main" type="inkWord" rotatedBoundingBox="5572,4802 7465,4684 7525,5647 5632,5765"/>
              </emma:interpretation>
              <emma:one-of disjunction-type="recognition" id="oneOf0">
                <emma:interpretation id="interp0" emma:lang="en-US" emma:confidence="0">
                  <emma:literal>IBC</emma:literal>
                </emma:interpretation>
                <emma:interpretation id="interp1" emma:lang="en-US" emma:confidence="0">
                  <emma:literal>EMBC</emma:literal>
                </emma:interpretation>
                <emma:interpretation id="interp2" emma:lang="en-US" emma:confidence="0">
                  <emma:literal>ABE</emma:literal>
                </emma:interpretation>
                <emma:interpretation id="interp3" emma:lang="en-US" emma:confidence="0">
                  <emma:literal>ABT</emma:literal>
                </emma:interpretation>
                <emma:interpretation id="interp4" emma:lang="en-US" emma:confidence="0">
                  <emma:literal>IMBC</emma:literal>
                </emma:interpretation>
              </emma:one-of>
            </emma:emma>
          </inkml:annotationXML>
          <inkml:trace contextRef="#ctx0" brushRef="#br0">4785 1193 327 0,'0'0'8'15,"0"0"1"-15,0 0 3 16,14 0 3-16,9-7 0 15,8-3 0-15,11-3 0 0,9-2-1 16,4-8-10-16,8 4-13 16,-9 9-39-16,2-7-28 15,-12 4-5-15</inkml:trace>
          <inkml:trace contextRef="#ctx0" brushRef="#br0" timeOffset="-218.767">5025 1436 187 0,'0'0'8'0,"0"0"8"15,0 0 4-15,0 0 3 16,0 0 3-16,0 0 1 0,0 15 3 16,0-15 2-16,0 0-4 15,0 13-6-15,0-13-3 16,0 0-5-16,0-10-1 15,4-10-3-15,-4-9-2 0,0-5-3 16,0-7-2-16,0-10-2 16,0-5 0-16,-7 6-1 15,3-8 0-15,-2 5 0 16,-1 3 0-16,0 9-1 0,0 3 1 16,4 10 0-16,-4 2 0 15,-1 1 1-15,6 4 0 16,2-2-1-16,0 4-1 15,2 0 0-15,8-2 1 0,2 1-1 16,1 3 1-16,8 0 0 16,-4 3-1-16,3 5 2 15,-2 3 0-15,-1 4 0 0,0 2 0 16,4 2 1-16,-8 10-1 16,4 1 0-16,1 8 0 15,3 6 1-15,-1 4 0 16,-3 3 1-16,5 7-1 15,-5 7 1-15,0 0-3 0,-4 7 0 16,1-4 0-16,-4 0 0 16,-3 5 0-16,3-6 0 15,-7-6 0-15,9 2 0 16,-12-15-7-16,10 3-29 0,7-7-49 16,-17-6-2-16</inkml:trace>
          <inkml:trace contextRef="#ctx0" brushRef="#br0" timeOffset="265.608">4777 587 314 0,'0'0'10'0,"0"0"2"0,15-13 2 15,5 2 1-15,4 1 3 16,8-2-2-16,5 1 0 0,4-1 1 16,4 5-9-16,3 3-5 15,-6 0-5-15,2 4-12 16,-10 8-44-16,1-8-21 16</inkml:trace>
          <inkml:trace contextRef="#ctx0" brushRef="#br0" timeOffset="1421.858">5434 501 370 0,'0'0'7'16,"0"0"4"-16,22-4 0 15,5 1 2-15,10-4 0 16,12 0 1-16,6 0 0 0,10-3 0 16,8 3-6-16,-4 0-3 15,-4 1-2-15,-10 2-1 16,-4 1-1-16,-14 3 0 0,-8 0-3 16,-12 3-8-16,0 11-29 15,-14-1-44-15,-3 1 0 16</inkml:trace>
          <inkml:trace contextRef="#ctx0" brushRef="#br0" timeOffset="1156.257">5551 651 299 0,'0'0'9'0,"0"0"2"15,0 0 3-15,0 0 1 0,0 0 2 16,0 0 2-16,18-10-2 16,6 6 1-16,10 4-9 15,11-6-3-15,6 3-1 0,-2 3-2 16,2 0-2-16,-6 6-1 16,-11 7 1-16,-5 8-1 15,-16 4 0-15,-13 9 1 16,-10 0 0-16,-10 7 0 0,-12 0 1 15,1 1-1-15,3-5 0 16,4-3 1-16,7-5-2 16,10-6 1-16,7-6-1 15,17-3 0-15,7-4 1 16,8-6 0-16,2-1-1 0,0 3 1 16,-2-2 1-16,-5 3 0 15,-3 7 0-15,-4-1 1 16,-10 4 1-16,0 5 0 15,-5 2 1-15,-5-1-1 0,0 4 0 16,0 0-1-16,-10-2 0 16,-2 2-1-16,-5-2 0 15,-3-5-2-15,-4 0-2 0,-3-2-7 16,-8-11-11-16,-6-1-60 16,6-6-5-16</inkml:trace>
          <inkml:trace contextRef="#ctx0" brushRef="#br0" timeOffset="687.488">5576 604 342 0,'0'0'8'15,"0"0"2"-15,0 0 3 0,0 0 0 16,0 0 0-16,3 6 1 15,-3-6 2-15,7 27-1 16,0 2-6-16,0-2-2 16,0 15-1-16,3 1 0 0,0 8-1 15,-3 5-1-15,6 2 0 16,-1-3-1-16,-2 0 0 16,0-8-1-16,4 1-2 15,-4-10-4-15,7-3-7 16,-10-16-18-16,-7 0-52 0,18-9-4 15</inkml:trace>
          <inkml:trace contextRef="#ctx0" brushRef="#br0" timeOffset="2015.626">6608 503 374 0,'0'0'5'0,"0"0"3"0,0 0 2 16,0 0 1-16,0-13 2 15,0 13 0-15,0 0 1 16,-11 0 1-16,-3 4-4 0,-3 9-3 16,-7 2-1-16,-4 12-2 15,-2-2 0-15,-4 8-1 16,3 1 0-16,-1 8 0 16,8-1-4-16,4 0 0 0,10 0 0 15,10 0 0-15,3-3 0 16,14-7 0-16,10-1 0 15,-3-3 0-15,5-5 0 16,8-5 0-16,-5-4 0 16,-2-2 0-16,1-1 0 0,-7-7 0 15,-3 1 0-15,-4-4 0 16,-3 3 0-16,-14-3 0 16,17 0 0-16,-17 0 0 15,0 0 0-15,0 0 0 0,0 0 0 16,0 0 0-16,13 0 0 15,-13 0 0-15,0 0 0 16,0 0 0-16,0 0 0 16,7-10 0-16,-7 10 0 0,0 0 0 15,0 0 0-15,0 0 0 16,-7-10-84-16,7 10-7 16</inkml:trace>
        </inkml:traceGroup>
      </inkml:traceGroup>
    </inkml:traceGroup>
  </inkml:traceGroup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08.8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020D83-BB1C-4F81-808F-FF9385CC9DF2}" emma:medium="tactile" emma:mode="ink">
          <msink:context xmlns:msink="http://schemas.microsoft.com/ink/2010/main" type="writingRegion" rotatedBoundingBox="7960,4814 9541,4388 9823,5433 8241,5859">
            <msink:destinationLink direction="with" ref="{73EBC422-067B-4DD4-9759-CDFC0D68853D}"/>
            <msink:destinationLink direction="with" ref="{2C90F20F-91E5-4ADD-83BE-79F09F5BA680}"/>
          </msink:context>
        </emma:interpretation>
      </emma:emma>
    </inkml:annotationXML>
    <inkml:traceGroup>
      <inkml:annotationXML>
        <emma:emma xmlns:emma="http://www.w3.org/2003/04/emma" version="1.0">
          <emma:interpretation id="{0726DF83-5C20-472B-9390-F1A8997CE23B}" emma:medium="tactile" emma:mode="ink">
            <msink:context xmlns:msink="http://schemas.microsoft.com/ink/2010/main" type="paragraph" rotatedBoundingBox="7960,4814 9541,4388 9823,5433 8241,5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ED2D63-D8F6-4991-B345-8ECC8226EAF1}" emma:medium="tactile" emma:mode="ink">
              <msink:context xmlns:msink="http://schemas.microsoft.com/ink/2010/main" type="line" rotatedBoundingBox="7960,4814 9541,4388 9823,5433 8241,5859"/>
            </emma:interpretation>
          </emma:emma>
        </inkml:annotationXML>
        <inkml:traceGroup>
          <inkml:annotationXML>
            <emma:emma xmlns:emma="http://www.w3.org/2003/04/emma" version="1.0">
              <emma:interpretation id="{1BC78D8C-A1F4-4A82-9DBB-AC1AFBAB5DCA}" emma:medium="tactile" emma:mode="ink">
                <msink:context xmlns:msink="http://schemas.microsoft.com/ink/2010/main" type="inkWord" rotatedBoundingBox="7960,4814 9541,4388 9823,5433 8241,5859"/>
              </emma:interpretation>
              <emma:one-of disjunction-type="recognition" id="oneOf0">
                <emma:interpretation id="interp0" emma:lang="en-US" emma:confidence="0">
                  <emma:literal>ABE</emma:literal>
                </emma:interpretation>
                <emma:interpretation id="interp1" emma:lang="en-US" emma:confidence="0">
                  <emma:literal>ABT</emma:literal>
                </emma:interpretation>
                <emma:interpretation id="interp2" emma:lang="en-US" emma:confidence="0">
                  <emma:literal>ABC</emma:literal>
                </emma:interpretation>
                <emma:interpretation id="interp3" emma:lang="en-US" emma:confidence="0">
                  <emma:literal>ABF</emma:literal>
                </emma:interpretation>
                <emma:interpretation id="interp4" emma:lang="en-US" emma:confidence="0">
                  <emma:literal>ABG</emma:literal>
                </emma:interpretation>
              </emma:one-of>
            </emma:emma>
          </inkml:annotationXML>
          <inkml:trace contextRef="#ctx0" brushRef="#br0">7344 1186 339 0,'0'0'8'16,"0"0"2"-16,0 0 5 0,0 0 0 16,0-13 0-16,0 13 1 15,20-21 1-15,5 8-1 16,5-1-6-16,8-5-6 16,7 7-7-16,-1-9-18 15,-5 4-58-15,9 3-1 0</inkml:trace>
          <inkml:trace contextRef="#ctx0" brushRef="#br0" timeOffset="-203.1429">7354 1357 287 0,'0'0'8'0,"0"0"3"16,0 0 2-16,8 0 2 16,-8 0 1-16,0 0 2 0,12-3 2 15,-12 3 0-15,8-13-6 16,-8 13-2-16,2-21-3 15,3 8 0-15,-5-8-1 16,0 0-2-16,0-6 0 0,3-1-2 16,-3-6-1-16,0-7-1 15,0-4 0-15,0 1-1 16,0-7 0-16,0-5-1 16,4 5-1-16,-1 0 0 0,4 3 0 15,3 7 0-15,-3 7 1 16,3 9-1-16,-3 2 1 15,3 12-1-15,-10 11 2 16,25-10 0-16,-25 10 1 0,20 6 0 16,-3 9 0-16,-3 4-1 15,3 10 2-15,0 5 1 16,4 9-1-16,-3 7 1 16,2 7 0-16,-3 1-1 0,-2 5-1 15,2-5-2-15,-4 0 0 16,-3-3 0-16,1-5 0 15,-5-4 0-15,1-8-16 16,-3-14-21-16,-8 3-48 0,4-10-2 16</inkml:trace>
          <inkml:trace contextRef="#ctx0" brushRef="#br0" timeOffset="312.4978">7196 541 290 0,'0'0'11'15,"0"0"3"-15,0 0 4 0,17-13 0 16,0 3 3-16,7-1 1 16,1-2 0-16,9-1 0 15,7 0-11-15,1 4-2 0,2 1-4 16,1 1-1-1,-7 5-1-15,-3-1-2 0,-5 4 0 16,-6 0-1-16,-7 0-3 16,-17 0-10-16,17-6-56 15,-17 6-13-15</inkml:trace>
          <inkml:trace contextRef="#ctx0" brushRef="#br0" timeOffset="1281.246">7877 614 346 0,'0'0'6'0,"0"0"3"15,0 0 3-15,0 0 1 16,7 0 0-16,10 0 1 0,3-7-1 16,9 4 1-16,8-1-5 15,2-3-4-15,8 5-2 16,-6 2-1-16,-2 0-1 16,-2 9-1-16,-13 8 0 0,-11 3 0 15,-6 11-3-15,-7 8 2 16,-2-2-1-16,-16 4 0 15,1 1 0-15,-7-1 0 16,4-4 0-16,6-3 1 0,-1-5 2 16,10-10-1-16,5-2 1 15,2-2 0-15,13-9 1 16,5-2-1-16,4-4 0 16,0 3 1-16,-4 1-1 0,5-1 0 15,-8 0 2-15,-3 8-1 16,-4-2 1-16,-3 6 0 15,-4 4 0-15,-3 6 0 16,0-4 0-16,-7 6 0 0,0 1-1 16,-3-2 1-16,0 1 0 15,0-2 0-15,-4 0 1 16,-4-5 0-16,-2 1 0 16,-1-5 1-16,-6-6-1 0,0 1-4 15,-5-11 0-15,1 0 0 16,3 0-7-16,-2-7-44 15,13-7-33-15,3-9-4 16</inkml:trace>
          <inkml:trace contextRef="#ctx0" brushRef="#br0" timeOffset="781.242">7925 591 304 0,'0'0'8'0,"0"0"4"15,-14 0 1-15,14 0 1 16,0 0 3-16,-10 13 1 15,3 0 0-15,7 4 2 0,0 4-8 16,0 7-3-16,7 9 0 16,0 4-1-16,0 4-1 15,-1 9-2-15,6 2 0 16,-10 1-1-16,8 2-1 0,-5-12 2 16,2 5-4-16,-1-7 0 15,5-8-5-15,-5-10-7 16,5-2-31-16,6-11-40 0,-17-14-2 15</inkml:trace>
          <inkml:trace contextRef="#ctx0" brushRef="#br0" timeOffset="2078.1279">8280 409 391 0,'0'0'7'0,"0"0"2"16,13-4 2-16,4-4 1 16,10-3 1-16,5 5 1 15,9 0 0-15,1-9-1 0,9 9-5 16,-6-1-3-16,3 1-2 16,-10-1-1-16,0 7-1 15,-8-4 0-15,-5 4 0 0,-8 4 0 16,-3-1-1-16,-14-3 1 15,20 10 0-15,-20-10-1 16,0 0 1-16,3 13 1 16,-3-13-2-16,0 0-4 15,0 25-19-15,0-25-60 0,-10 13-3 16</inkml:trace>
          <inkml:trace contextRef="#ctx0" brushRef="#br0" timeOffset="1750">8545 645 246 0,'0'0'6'15,"0"0"4"-15,0 0 3 16,6-17 5-16,-6 17 3 16,0 0 3-16,14-14 0 0,-14 14 4 15,0 0-6-15,0 0-3 16,-20 7-3-16,3 6-4 16,-5 8-2-16,2 4-3 15,-11 5 0-15,6 8 0 0,5-1-3 16,-1 5 1-16,8 2-1 15,3 3-1-15,6-3 0 16,4 2-1-16,4-1-2 16,6-4 0-16,7-10 0 0,0 0 0 15,1-11 0-15,9-3 0 16,-3-6 0-16,8-11 0 16,-12 0-9-16,17-7-25 15,4-10-51-15,-16-7-3 0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43.7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11262A-EE7A-4297-B904-0462B98640D8}" emma:medium="tactile" emma:mode="ink">
          <msink:context xmlns:msink="http://schemas.microsoft.com/ink/2010/main" type="inkDrawing" rotatedBoundingBox="9129,10118 10195,9057 10649,9513 9583,10575" semanticType="callout" shapeName="Other">
            <msink:sourceLink direction="with" ref="{61DA96FE-5E78-4853-BF19-C167E857DBD0}"/>
          </msink:context>
        </emma:interpretation>
      </emma:emma>
    </inkml:annotationXML>
    <inkml:trace contextRef="#ctx0" brushRef="#br0">583 0 413 0,'0'0'0'16,"0"0"1"-16,0 0-1 15,7 0 0-15,-7 0 1 16,25 2-1-16,-2 4 1 0,3 4-1 15,7-1 1-15,2 4-1 16,7-3 1-16,-1 2 0 16,5-2 1-16,2 0 1 15,-2-1-1-15,-1 4 0 0,-1 0 1 16,2 4-1-16,-5-1 0 16,-8 0 1-16,-4 6-2 15,-10 3 0-15,-12 0 0 0,-14 9 0 16,-21 4 2-16,-18 3 1 15,-22 12-1-15,-19 8 1 16,-19 13-1-16,-26 8 0 16,-23 15-1-16,-19 26-15 15,-19 11-66-15,-30 13-3 16</inkml:trace>
  </inkml:traceGroup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15.0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90F20F-91E5-4ADD-83BE-79F09F5BA680}" emma:medium="tactile" emma:mode="ink">
          <msink:context xmlns:msink="http://schemas.microsoft.com/ink/2010/main" type="inkDrawing" rotatedBoundingBox="4795,4659 9901,4122 10105,6060 4999,6597" semanticType="enclosure" shapeName="Other">
            <msink:sourceLink direction="with" ref="{2566FD97-115B-4102-80A7-B94B93BF4A7A}"/>
            <msink:sourceLink direction="with" ref="{47020D83-BB1C-4F81-808F-FF9385CC9DF2}"/>
            <msink:destinationLink direction="with" ref="{37A89952-28E3-4582-B6FF-642B9F2006AE}"/>
            <msink:destinationLink direction="with" ref="{10FB4A16-BC87-4D18-9F71-F8A4E7DB3BA4}"/>
          </msink:context>
        </emma:interpretation>
      </emma:emma>
    </inkml:annotationXML>
    <inkml:trace contextRef="#ctx0" brushRef="#br0">162 504 244 0,'0'0'8'15,"0"0"4"-15,0 0 4 16,0-14 2-16,0 14 0 16,12-15 3-16,5 7-1 0,6-3 2 15,11 3-7-15,12-1-5 16,12-1-3-16,4-1-2 16,17-2-2-16,4 6-1 15,12-3 0-15,1 3-1 16,5-3 0-16,-1-1 0 0,3 5 0 15,-3-6 1-15,-1 7-1 16,1-3 0-16,0 2 1 16,-4 2-1-16,-3 0 0 0,0 4 2 15,-7 0-3-15,0 0 1 16,-3 0 0-16,-5-3 0 16,-2-1 0-16,-3-2 0 15,1-5 0-15,7 1-1 0,-3-7 1 16,1 3-1-16,1 1 1 15,2-1-1-15,1 3 0 16,-5 3 1-16,5-5-1 16,-4 3 1-16,1 0-1 0,2 3 1 15,1-3-1-15,3 3 0 16,-1-3 1-16,-2-3-1 16,0-1 0-16,3 0 1 15,-4-3-1-15,-6 4 1 16,0-2 0-16,-3 1-1 0,-5 4 1 15,-6 3-1-15,4 4 1 16,-12 0 0-16,-3 3 0 16,-2 0 0-16,-5 0 1 15,-5 3 0-15,-2 0 0 0,-5-3 0 16,-2 0 0-16,4 0 0 16,-5 0 0-16,-6 0 0 15,5 0 0-15,0 0 0 0,-8 0 0 16,1 0 0-16,-8 0 0 15,-13 0 0-15,24 11 0 16,-24-11-1-16,15 14 1 16,-15-14-1-16,12 15 0 15,-12-15 1-15,15 8-1 0,-15-8-1 16,20 8 1-16,-20-8 0 16,17 7-1-16,-17-7 1 15,21 17 0-15,-21-17-1 16,10 21 1-16,-2-8 0 0,-1 4 0 15,-2 0 0-15,3 0-1 16,2 8 1-16,-3-4 0 16,0 2-1-16,0 4 1 15,0 0-1-15,-4-4 1 0,7 10 0 16,-3-5-1-16,0 2 2 16,1 0-2-16,2-1 0 15,0 1 0-15,-3-3 0 0,3 1 0 16,0 2 0-16,1-1 0 15,-1 1 0-15,0-3 0 16,0 4 0-16,-3-4 0 16,8 2 0-16,-5 1 0 15,0-3 0-15,4 1 0 0,-4-4 0 16,0 3 0-16,-3-2 0 16,3 2 0-16,-3 0 0 15,-4 3 0-15,2-1 0 16,-5 2 0-16,2-1 0 0,-2 1 0 15,0 0 0-15,0-2 0 16,0 4 0-16,0 4 0 16,5-3 0-16,-2 0 0 0,-1 1 0 15,6 3 0-15,-4-1 0 16,-1-3 0-16,7 5 0 16,-3-5 0-16,0-1 0 15,3 1 0-15,-7 5 0 0,4-5 0 16,-3-3 0-16,-1-4 0 15,-3 1 0-15,3-4 0 16,1-3 0-16,-1-4 0 16,-3-17 0-16,0 20 0 15,0-20 0-15,0 0 0 0,0 0 0 16,-7 4 0-16,7-4 0 16,-27-8 0-16,7 5 0 15,-7-3 0-15,-8-1 0 16,-10 7 0-16,0-7 0 0,-6 7 0 15,-8 0 0-15,0 0 0 16,1 0 0-16,3 0 0 16,-6 0 0-16,5 0 0 15,-3 0 0-15,-2 0 0 0,6 0 0 16,-8 7 0-16,2 3 0 16,-5 0 0-16,-3 0 0 15,-2 8 0-15,-5-1 0 0,0-4-3 16,-2 3 0-16,-8-1 1 15,-4-5 1-15,-3 1 0 16,0-1 1-16,-6-3 0 16,1-3 0-16,0 5 0 0,-2-1 0 15,-3 1 0-15,2 2 0 16,-2-1 0-16,-4 1 1 16,4 2-1-16,0 1 1 15,0-4 0-15,3-3 0 16,4 1-1-16,3-8 1 0,4 0-1 15,2 0 0-15,1 0 0 16,10 2 0-16,-2 2 0 16,6 0 0-16,6 3 0 15,0-1-1-15,8 5 1 0,3-2 0 16,7-5 0-16,3 3 0 16,1-4 0-16,2-3 1 15,1 0-1-15,4 0 0 0,-2 0-1 16,-2 0 1-16,3 0 0 15,0 3 0-15,1 1-1 16,5 3 1-16,5-7 0 16,3 4 0-16,6-2 0 0,1 2 0 15,7-4 1-15,10 0-1 16,-14 0 0-16,14 0 1 16,-17-6-1-16,4 6 1 15,-1 0-1-15,-4 0 1 16,-2 6-1-16,-1 1 1 0,1-3 1 15,-2 2-2-15,2-6 0 16,6 4 0-16,-3-4 0 16,4-4 0-16,-4 0 0 15,2-6 0-15,3 7 0 0,-10-3 0 16,5-2 0-16,-3 1 0 16,-4 1 0-16,-1 3 0 15,1-5 0-15,0-1 0 0,1 2 0 16,1-3 0-16,2-5 0 15,-1-2 0-15,4 1 0 16,-1-3 0-16,8 0 0 16,-7-2 0-16,7-3 0 0,-4 4 0 15,4-1 0-15,-4-3 0 16,4 3 0-16,0-7 0 16,0 2 0-16,-5-8 0 15,5 3 0-15,-7-7 0 16,7 0 0-16,-4-3 0 0,4-1 0 15,-5-2 0-15,5 3 0 16,0-3 0-16,-4-2 0 16,7 2 0-16,-3 0 0 0,3-4 0 15,4 7 0-15,0 0 0 16,3-4 0-16,0 4 0 16,0 0 0-16,0 0 0 15,6 3 0-15,-2-3 0 0,3-4 0 16,-7 4 0-16,3 0 0 15,-3 0 0-15,-3 0 0 16,-4 3-2-16,0 7 1 16,0 4 0-16,-3 6 1 0,7 4 0 15,-4 4 1-15,7 13-1 16,-5-18 0-16,5 18 0 16,0-15 1-16,0 15-1 15,0-23 0-15,5 6 0 16,2 1 2-16,-4-5-2 0,4 6 0 15,-4-2 0-15,4 3-2 16,-7 14 2-16,7-13 0 16,-7 13-1-16,0 0 0 0,7 13-3 15,-1 8-6-15,-2-7-14 16,3 7-60-16,6-4-3 16</inkml:trace>
  </inkml:traceGroup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27.3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9B11D9-1A80-4191-AA47-D8CAF6E0154F}" emma:medium="tactile" emma:mode="ink">
          <msink:context xmlns:msink="http://schemas.microsoft.com/ink/2010/main" type="writingRegion" rotatedBoundingBox="18221,4689 26651,3758 27681,13080 19251,14012"/>
        </emma:interpretation>
      </emma:emma>
    </inkml:annotationXML>
    <inkml:traceGroup>
      <inkml:annotationXML>
        <emma:emma xmlns:emma="http://www.w3.org/2003/04/emma" version="1.0">
          <emma:interpretation id="{BE6DAAAE-734A-4E73-81A7-54A0A6793AA5}" emma:medium="tactile" emma:mode="ink">
            <msink:context xmlns:msink="http://schemas.microsoft.com/ink/2010/main" type="paragraph" rotatedBoundingBox="20742,4153 26292,3828 26403,5730 20853,60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DBE347-6F80-4D1E-85C5-56CD8D02C778}" emma:medium="tactile" emma:mode="ink">
              <msink:context xmlns:msink="http://schemas.microsoft.com/ink/2010/main" type="line" rotatedBoundingBox="20742,4153 26292,3828 26403,5730 20853,6055"/>
            </emma:interpretation>
          </emma:emma>
        </inkml:annotationXML>
        <inkml:traceGroup>
          <inkml:annotationXML>
            <emma:emma xmlns:emma="http://www.w3.org/2003/04/emma" version="1.0">
              <emma:interpretation id="{1D44CA93-7B53-4A00-974B-15474327841E}" emma:medium="tactile" emma:mode="ink">
                <msink:context xmlns:msink="http://schemas.microsoft.com/ink/2010/main" type="inkWord" rotatedBoundingBox="20742,4153 26292,3828 26403,5730 20853,6055"/>
              </emma:interpretation>
              <emma:one-of disjunction-type="recognition" id="oneOf0">
                <emma:interpretation id="interp0" emma:lang="en-US" emma:confidence="0">
                  <emma:literal>AT A-I</emma:literal>
                </emma:interpretation>
                <emma:interpretation id="interp1" emma:lang="en-US" emma:confidence="0">
                  <emma:literal>A+A=1</emma:literal>
                </emma:interpretation>
                <emma:interpretation id="interp2" emma:lang="en-US" emma:confidence="0">
                  <emma:literal>A+A=\</emma:literal>
                </emma:interpretation>
                <emma:interpretation id="interp3" emma:lang="en-US" emma:confidence="0">
                  <emma:literal>ITA-I</emma:literal>
                </emma:interpretation>
                <emma:interpretation id="interp4" emma:lang="en-US" emma:confidence="0">
                  <emma:literal>A+a=1</emma:literal>
                </emma:interpretation>
              </emma:one-of>
            </emma:emma>
          </inkml:annotationXML>
          <inkml:trace contextRef="#ctx0" brushRef="#br0">19 1145 301 0,'0'0'11'0,"0"0"5"15,0 0 3-15,0 0 4 16,-7-7 1-16,7-6 1 15,-3-8 2-15,-2-6-1 16,5-11-10-16,-2-14-5 0,-1-6-3 16,3-11-4-16,5-5-4 15,7-13 0-15,8-3 0 16,7-4 0-16,5 1-3 16,2 7 1-16,-3 0 0 15,4 11-1-15,-5 6 2 0,-13 21-2 16,4 14 2-16,-3 13 2 15,-6 18-1-15,6 10 0 16,-1 27 1-16,0 14 0 16,0 14-1-16,12 14 3 0,-9 8 0 15,0 14-1-15,-6 0 0 16,3-2-3-16,-2-6-3 16,-5-9-8-16,0-5-16 15,-6-2-46-15,-1-24-12 0</inkml:trace>
          <inkml:trace contextRef="#ctx0" brushRef="#br0" timeOffset="187.507">-99 751 352 0,'0'0'10'16,"-10"-15"3"-16,10 15 2 15,0 0 1-15,0-20 1 0,15 7 1 16,8 3 1-16,15-7-1 15,17 6-11-15,13-7-6 16,8 5-18-16,0-1-63 16,-7 1-3-16</inkml:trace>
          <inkml:trace contextRef="#ctx0" brushRef="#br0" timeOffset="390.683">-81-188 395 0,'0'0'7'0,"0"0"1"16,0 0 0-16,7-7 1 0,10 3 2 16,10-2-3-16,19-6 1 15,5-1-4-15,31 9-19 16,4 4-64-16,7-6-2 0</inkml:trace>
          <inkml:trace contextRef="#ctx0" brushRef="#br0" timeOffset="656.2569">962 501 383 0,'0'0'3'0,"0"0"4"0,0 0 1 16,13 6 1-16,15-6 2 16,12 0 0-16,16-6-1 0,10-3 2 15,8-7-4-15,14 3-6 16,7-11-10-16,1 3-19 15,-3 4-54-15,-27 0-1 16</inkml:trace>
          <inkml:trace contextRef="#ctx0" brushRef="#br0" timeOffset="875.006">1440 52 418 0,'0'0'4'16,"-18"19"2"-16,11-1 0 0,0 6 1 16,0 10 1-16,1 11 1 15,6 11-2-15,0 7 3 16,6 14-5-16,5-2-7 16,19 21-24-16,16 0-53 15,-16 0-2-15</inkml:trace>
          <inkml:trace contextRef="#ctx0" brushRef="#br0" timeOffset="1359.411">2059 553 300 0,'0'0'5'0,"0"0"2"16,0 0 6-16,-11 6 4 16,11-6 3-16,0 0 7 0,0 20-2 15,0-20 2-15,4 13-3 16,-4-13-2-16,13 11-5 16,-13-11-10-16,11 10-7 15,-11-10 0-15,0 0 0 0,18 0 0 16,-18 0 0-16,10-27 0 15,7-4 0-15,-4-21 0 16,1 1 0-16,7-17 0 16,-8-14 0-16,9-10 0 15,-2-14 0-15,4 5 0 0,-14 2 0 16,10 13 0-16,2 7 0 16,-10 18 0-16,0 19 0 15,-6 15 0-15,12 20 0 16,-1 7 0-16,6 20 0 0,2 11 0 15,-4 18 0-15,6 9 0 16,3 11 0-16,-1 6 0 16,-9 17 0-16,1 5 0 15,-15-5 0-15,8 4 0 0,-11-10 0 16,4-5 0-16,-7-14-12 16,0-10-75-16,5-16-2 15</inkml:trace>
          <inkml:trace contextRef="#ctx0" brushRef="#br0" timeOffset="1531.3029">2031 171 340 0,'0'0'6'0,"0"0"2"16,17-13 3-16,11 2 0 15,7 4 2-15,12 1-1 16,16 2-3-16,8-13-23 15,20 10-57-15,4-3-4 0</inkml:trace>
          <inkml:trace contextRef="#ctx0" brushRef="#br0" timeOffset="1703.149">3321 54 469 0,'0'0'2'15,"0"0"1"-15,10-13 1 0,7 9-1 16,8-2 0-16,9 2-3 16,8-13-8-16,19 0-37 15,1 3-38-15,18 1-2 16</inkml:trace>
          <inkml:trace contextRef="#ctx0" brushRef="#br0" timeOffset="1890.657">3579 398 459 0,'0'0'2'15,"0"0"1"-15,0 0 2 16,21 7-1-16,2-7 0 16,26-4 0-16,7-9-2 15,12-8-3-15,21 2-10 0,1-14-35 16,16-4-38-16,4-9-2 15</inkml:trace>
          <inkml:trace contextRef="#ctx0" brushRef="#br0" timeOffset="2218.791">5130-771 453 0,'0'0'3'0,"0"0"3"16,0 0 0-16,-17 11 0 15,14 2 1-15,0 11 0 16,-1 14 1-16,4 10 2 16,4 16-5-16,2 12-5 15,5 23 0-15,-1 8 0 0,3 17 0 16,4 5 0-16,0 9 0 16,1-1 0-16,-1-1 0 15,4-6 0-15,4-9 0 16,-1-15 0-16,10-10 0 0,-11-17 0 15,9-10 0-15,-5-15 0 16,-6-24 0-16,-4 3 0 16,-7-14 0-16,5-11 0 15,-15-8 0-15,0 0 0 0,17-4-46 16,-17 4-45-16</inkml:trace>
        </inkml:traceGroup>
      </inkml:traceGroup>
    </inkml:traceGroup>
    <inkml:traceGroup>
      <inkml:annotationXML>
        <emma:emma xmlns:emma="http://www.w3.org/2003/04/emma" version="1.0">
          <emma:interpretation id="{6D48D5A0-2CB3-424D-AD98-A6CFD024B6E2}" emma:medium="tactile" emma:mode="ink">
            <msink:context xmlns:msink="http://schemas.microsoft.com/ink/2010/main" type="paragraph" rotatedBoundingBox="18880,9537 27188,8619 27395,10489 19087,11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B3F09-1396-4EBE-82D2-856408EFA4D9}" emma:medium="tactile" emma:mode="ink">
              <msink:context xmlns:msink="http://schemas.microsoft.com/ink/2010/main" type="line" rotatedBoundingBox="18880,9537 27188,8619 27395,10489 19087,11408"/>
            </emma:interpretation>
          </emma:emma>
        </inkml:annotationXML>
        <inkml:traceGroup>
          <inkml:annotationXML>
            <emma:emma xmlns:emma="http://www.w3.org/2003/04/emma" version="1.0">
              <emma:interpretation id="{4596380D-F4BC-4D86-8638-C7A14F9BF627}" emma:medium="tactile" emma:mode="ink">
                <msink:context xmlns:msink="http://schemas.microsoft.com/ink/2010/main" type="inkWord" rotatedBoundingBox="18880,9537 27188,8619 27395,10489 19087,11408"/>
              </emma:interpretation>
              <emma:one-of disjunction-type="recognition" id="oneOf1">
                <emma:interpretation id="interp5" emma:lang="en-US" emma:confidence="0">
                  <emma:literal>IBIIIABC</emma:literal>
                </emma:interpretation>
                <emma:interpretation id="interp6" emma:lang="en-US" emma:confidence="0">
                  <emma:literal>IBCIIABC</emma:literal>
                </emma:interpretation>
                <emma:interpretation id="interp7" emma:lang="en-US" emma:confidence="0">
                  <emma:literal>EMBIIIABC</emma:literal>
                </emma:interpretation>
                <emma:interpretation id="interp8" emma:lang="en-US" emma:confidence="0">
                  <emma:literal>EMBCIIABC</emma:literal>
                </emma:interpretation>
                <emma:interpretation id="interp9" emma:lang="en-US" emma:confidence="0">
                  <emma:literal>EMBIIABC</emma:literal>
                </emma:interpretation>
              </emma:one-of>
            </emma:emma>
          </inkml:annotationXML>
          <inkml:trace contextRef="#ctx0" brushRef="#br0" timeOffset="39542.2789">2268 5543 466 0,'0'0'4'0,"0"0"1"16,17 3 2-1,5-3 0-15,15 0 2 0,7 0-1 16,19-3-3-16,13-5-5 15,3-2 0-15,10 1 0 16,-4-16-38-16,3 5-46 0,-14-8-5 16</inkml:trace>
          <inkml:trace contextRef="#ctx0" brushRef="#br0" timeOffset="39729.7789">2589 4970 441 0,'0'0'4'15,"0"0"2"-15,-8 8 2 16,8 12 3-16,0 11-1 16,3 6 2-16,4 19 0 0,11 12-5 15,3 12-7-15,6 11 0 16,11 12 0-16,-4-3 0 16,7 13-84-16,4-1-4 15</inkml:trace>
          <inkml:trace contextRef="#ctx0" brushRef="#br0" timeOffset="40479.803">3155 4349 444 0,'0'0'5'16,"22"0"1"-16,9-2 2 15,14-2-1-15,19 1 0 16,23-8-1-16,12 8-10 16,8 13-69-16,6-14-7 0</inkml:trace>
          <inkml:trace contextRef="#ctx0" brushRef="#br0" timeOffset="40245.447">3280 5374 400 0,'0'0'6'0,"17"-6"3"15,3-1 1-15,14-3 0 0,15-1 1 16,7-2 0-16,8-4-4 16,16 0-10-16,-5 6-52 15,-5-9-25-15,-2-4-5 16</inkml:trace>
          <inkml:trace contextRef="#ctx0" brushRef="#br0" timeOffset="40042.284">3404 6044 464 0,'0'0'4'0,"0"-31"0"16,0-3 1-16,-7-22 0 15,3-19 0-15,1-31 0 16,0-17 0-16,3-21-1 16,0-11 0-16,10-2-4 15,7 3 0-15,8 16 1 0,5 25-2 16,8 26 0-16,-1 27 2 16,8 32 1-16,-4 28-1 15,1 34 0-15,2 20 1 16,-5 33-2-16,2 9 0 0,-3 24 0 15,-4 7 0-15,-3 10-15 16,-6 3-51-16,-8-13-19 16</inkml:trace>
          <inkml:trace contextRef="#ctx0" brushRef="#br0" timeOffset="41464.1958">4580 4635 418 0,'0'0'6'0,"0"0"1"15,0 0 0-15,0 0 2 16,10 6 0-16,18-6 2 15,13 0-1-15,14 0 0 16,18 0-3-16,10 3-4 16,5 7-1-16,-2 7-1 0,-10 8-4 15,-17 10-3-15,-22 9-1 16,-16 4-2-16,-21 7-1 16,-24 3 1-16,-13 4 1 15,-9 3 0-15,-1-6 4 0,1-5 1 16,19-13 5-16,7 0 1 15,15-10 1-15,17-3 1 16,18-8-1-16,9-3 0 16,12 1 1-16,3-5-1 0,2 8-2 15,-4-3 0-15,-11 1 0 16,-4 9 1-16,-17-1 0 16,-2 4 0-16,-14 4 1 0,-4-1 1 15,-4 3 1-15,-9 5 0 16,-9-5 0-16,2-3-1 15,0 1-5-15,-8-8 0 16,-2-2 0-16,1-14 0 16,-1-5 0-16,-4-6 0 0,6-12 0 15,-3-1-51-15,14-28-35 16,7-20-3-16</inkml:trace>
          <inkml:trace contextRef="#ctx0" brushRef="#br0" timeOffset="40979.7928">4779 4731 410 0,'0'0'8'0,"0"0"2"16,-10 3 1-16,10-3-1 15,-14 17 3-15,8 4-1 16,-5 5 1-16,5 14 1 0,2 10-8 16,1 12-2-16,3 17-4 15,3 1 0-15,11 11 0 16,-4-9-17-16,10-7-64 16,-3 11-6-16</inkml:trace>
          <inkml:trace contextRef="#ctx0" brushRef="#br0" timeOffset="41745.439">6313 4416 434 0,'0'0'6'16,"0"0"1"-16,0 0 2 16,-13 0 1-16,-1 0 0 15,-3 6 1-15,-7 7 1 0,-6 11 0 16,-2 10-12-16,-9 8 0 15,3 10 0-15,0 5 0 16,-4 16 0-16,5 6 0 16,6 10 0-16,11-4 0 0,10 8 0 15,10-1 0-15,10-6 0 16,21-7 0-16,21-18 0 16,16-9 0-16,18-10 0 15,3-26 0-15,-21-9-90 16,30-7-1-16</inkml:trace>
          <inkml:trace contextRef="#ctx0" brushRef="#br0" timeOffset="37542.2708">-1770 6787 396 0,'0'0'8'0,"0"0"2"16,-7-10 3-16,7 10 1 16,-24-27 0-16,11 0 1 15,-2-9 1-15,1-11-1 16,4-8-7-16,10-21-6 15,0-5-2-15,10-23 0 0,14-9 0 16,8-4 0-16,5-6 0 16,12 8 0-16,-1 1 0 15,0 21 0-15,-7 14 0 16,-2 21 0-16,-5 24 0 0,-11 24 0 16,1 20 0-16,-7 20 0 15,1 26 0-15,-1 8 0 16,4 20 0-16,-4 10 0 0,3 10 0 15,5-12-8-15,2 0-48 16,-3 2-31-16,1-12-2 16</inkml:trace>
          <inkml:trace contextRef="#ctx0" brushRef="#br0" timeOffset="37745.396">-1897 6221 356 0,'0'0'9'0,"0"0"3"16,27-10 4-16,0 0 0 15,19-3 1-15,13-4 0 16,15-3 0-16,13-3-1 16,2-7-15-16,11 3-45 0,-18 0-37 15,-2 2-2-15</inkml:trace>
          <inkml:trace contextRef="#ctx0" brushRef="#br0" timeOffset="37948.5269">-1846 5122 404 0,'0'0'7'16,"0"0"0"-16,-14 10 2 15,14-10 2-15,0 0 0 16,24 6 0-16,15-6 0 0,20-2 0 16,15-16-12-16,23 3-15 15,23-4-62-15,3-6-5 16</inkml:trace>
          <inkml:trace contextRef="#ctx0" brushRef="#br0" timeOffset="38182.904">-359 5320 456 0,'0'0'3'0,"-4"17"0"0,-4 3 1 15,6 4 1-15,-1 11 0 16,-2 13-1-16,5 10 0 15,0 11 1-15,8 2-4 16,6 13-6-16,-1-9-18 16,-6 7-59-16,17-10-2 0</inkml:trace>
          <inkml:trace contextRef="#ctx0" brushRef="#br0" timeOffset="38636.019">-579 5282 422 0,'0'0'6'0,"0"0"1"0,0 0 2 16,24-20 0-16,6 13 1 16,14-7-1-16,15 7 1 15,10 1 0-15,6 6-5 0,6 0-2 16,-3 10-2-16,-16 14-1 15,-14 11-1-15,-23 5-2 16,-19 12-1-16,-12 6-1 16,-26 3 0-16,-6 6 0 0,-7-7-1 15,4-8 1-15,11-8 1 16,8 1 1-16,17-11 2 16,10-9 1-16,20-12 0 15,13 4 2-15,2-3 0 0,6 3 2 16,-4 3-1-16,-5 1 1 15,-10 7 1-15,-10 3 0 16,-7 7-2-16,-10-1 1 16,0 3-1-16,-17 6-1 15,-3-5 1-15,-4 3-1 0,-6-6-1 16,-9-4 0-16,-10-3 1 16,-5-4-1-16,-5-10-2 15,-6-17-6-15,3 0-20 0,10-13-56 16,-6-28-3-16</inkml:trace>
          <inkml:trace contextRef="#ctx0" brushRef="#br0" timeOffset="38823.5369">-883 4967 446 0,'0'0'5'15,"0"0"2"-15,0 0 2 16,10-8 1-16,25-1 0 0,20 1 2 15,21-2 0-15,17-3-12 16,20-1 0-16,7-6 0 16,18 10-25-16,-7 0-60 15,-17-1-4-15</inkml:trace>
          <inkml:trace contextRef="#ctx0" brushRef="#br0" timeOffset="39120.4289">979 5183 447 0,'0'0'5'0,"0"0"1"15,0 0 2-15,-14 17 2 0,-4 0 0 16,-2 7 2-16,-14 7-1 16,0 7-9-16,-12 9-2 15,-1 10 0-15,-2 0 0 16,12 15 0-16,2-3 0 0,24 6 0 16,4-14 0-16,21 4-83 15,25-13-6-15</inkml:trace>
        </inkml:traceGroup>
      </inkml:traceGroup>
    </inkml:traceGroup>
    <inkml:traceGroup>
      <inkml:annotationXML>
        <emma:emma xmlns:emma="http://www.w3.org/2003/04/emma" version="1.0">
          <emma:interpretation id="{693FEB07-8640-4156-93A7-7F62FA32AA51}" emma:medium="tactile" emma:mode="ink">
            <msink:context xmlns:msink="http://schemas.microsoft.com/ink/2010/main" type="paragraph" rotatedBoundingBox="19035,12112 26426,11207 26664,13153 19273,14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812041-E412-41AB-A722-201811F4438E}" emma:medium="tactile" emma:mode="ink">
              <msink:context xmlns:msink="http://schemas.microsoft.com/ink/2010/main" type="line" rotatedBoundingBox="19035,12112 26426,11207 26664,13153 19273,14059">
                <msink:destinationLink direction="with" ref="{AD9BD377-E8D8-4A9E-82FD-2B9C5734831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B0DC8B2-10A0-4C8F-8024-7AA070DAFEDD}" emma:medium="tactile" emma:mode="ink">
                <msink:context xmlns:msink="http://schemas.microsoft.com/ink/2010/main" type="inkWord" rotatedBoundingBox="19035,12112 26426,11207 26664,13153 19273,14059"/>
              </emma:interpretation>
              <emma:one-of disjunction-type="recognition" id="oneOf2">
                <emma:interpretation id="interp10" emma:lang="en-US" emma:confidence="0">
                  <emma:literal>EICBTB)</emma:literal>
                </emma:interpretation>
                <emma:interpretation id="interp11" emma:lang="en-US" emma:confidence="0">
                  <emma:literal>EIBTB)</emma:literal>
                </emma:interpretation>
                <emma:interpretation id="interp12" emma:lang="en-US" emma:confidence="0">
                  <emma:literal>EICBTTB)</emma:literal>
                </emma:interpretation>
                <emma:interpretation id="interp13" emma:lang="en-US" emma:confidence="0">
                  <emma:literal>ELCBTB)</emma:literal>
                </emma:interpretation>
                <emma:interpretation id="interp14" emma:lang="en-US" emma:confidence="0">
                  <emma:literal>EICBTBB)</emma:literal>
                </emma:interpretation>
              </emma:one-of>
            </emma:emma>
          </inkml:annotationXML>
          <inkml:trace contextRef="#ctx0" brushRef="#br0" timeOffset="45073.634">2008 7846 421 0,'0'0'3'16,"0"0"2"-16,0 0 0 16,0 0 1-16,0 0 1 15,-15 17 2-15,15 18 1 0,0 9 0 16,15 21-2-16,2 14 0 15,6 8-1-15,5 13-2 16,-5 1-4-16,16 5-10 0,-5-16-12 16,1-15-41-16,-1-10-22 15,-3-16-5-15</inkml:trace>
          <inkml:trace contextRef="#ctx0" brushRef="#br0" timeOffset="43932.98">-1814 8086 365 0,'0'0'5'0,"5"-6"1"0,17-8 2 15,15-3-1-15,5-1-1 16,19-6-6-16,-2-4-21 16,17 5-47-16,9 3-7 15</inkml:trace>
          <inkml:trace contextRef="#ctx0" brushRef="#br0" timeOffset="43714.1938">-1577 8879 409 0,'0'0'6'15,"0"0"1"-15,23-11 2 16,6 3 0-16,15-5 0 16,10-4 1-16,15-4-2 0,11 1-7 15,-1-7-25-15,7 0-55 16,-10-1-3-16</inkml:trace>
          <inkml:trace contextRef="#ctx0" brushRef="#br0" timeOffset="43526.719">-1485 9325 410 0,'0'0'7'0,"0"0"2"16,0-10 1-16,0-5 2 15,0-6 0-15,0-6 0 16,-3-14 1-16,-4-7 0 16,0-11-6-16,-3-6-3 0,2-14-2 15,3-6-2-15,0-11 0 16,5-3 0-16,5-3 0 15,8 4-3-15,4 12 1 16,4 5 1-16,-1 22-1 16,7 15 1-16,5 24-1 0,-1 20 3 15,-1 17-1-15,9 26 1 16,-2 14 0-16,2 17 1 16,5 6-1-16,4 12-4 15,-7-6-9-15,11-3-41 0,-11 4-33 16,-2-11 0-16</inkml:trace>
          <inkml:trace contextRef="#ctx0" brushRef="#br0" timeOffset="44214.2">-559 8035 385 0,'0'0'7'16,"0"0"2"-16,-15 17 3 15,12-3 0-15,-7 0 2 16,-4 12-1-16,4 6 3 0,-4 5-1 15,4 12-5-15,7 0-4 16,3 8-1-16,7 5-1 16,16-1-4-16,8-10-5 15,25 8-24-15,6-11-54 16,9-17-3-16</inkml:trace>
          <inkml:trace contextRef="#ctx0" brushRef="#br0" timeOffset="44682.956">807 7436 343 0,'0'0'8'16,"-21"0"2"-16,1 3 5 15,-9 5 3-15,-5 4 0 16,-6 5 1-16,-13 7 1 16,-9 10 1-16,1 15-7 0,2 12-2 15,0 11-4-15,12 17-3 16,6 18-5-16,12 12 0 15,19 6 0-15,10 15 0 16,27 4 0-16,26 0 0 0,11-14-11 16,34-31-67-16,10 0-10 15</inkml:trace>
          <inkml:trace contextRef="#ctx0" brushRef="#br0" timeOffset="45761.0928">1440 7534 379 0,'0'0'8'15,"10"-6"3"-15,17-5 1 0,11 5 2 16,21-5 0-16,5 1 0 16,19-4 0-16,13-3-4 15,12 17-24-15,19-6-64 16,-24 2-5-16</inkml:trace>
          <inkml:trace contextRef="#ctx0" brushRef="#br0" timeOffset="45542.338">1852 7775 424 0,'0'0'4'0,"0"0"1"15,7-7 3-15,7 7 0 16,10 0 1-16,-1 0 0 16,16 0 0-16,10 0 0 15,2 10-3-15,1 0-2 0,6 7-2 16,-6 0-2-16,-1 7-1 15,-13 5-1-15,-7 8 0 16,-18 0-1-16,-9 4 1 16,-8 4-1-16,-13 3-1 15,-8 0 1-15,-2 0 1 0,-3 0 1 16,6-2 1-16,7-10-1 16,12-1 2-16,5-8-1 15,18-6 3-15,16-4-1 16,7-4 1-16,5-1-1 0,-1 1 1 15,2 1-1-15,-9-1 1 16,-3 4-1-16,-11 1-1 16,-4 1 1-16,-10 6-1 15,2 0 0-15,-12 4 0 0,0 6 1 16,0 3 0-16,-8-2-1 16,4 7 1-16,-2-3 0 15,-5-2 0-15,1 0-2 0,0-10 0 16,-4-8 0-16,1-6 0 15,-9-14-4-15,9-4-23 16,13-23-56-16,-24-19-5 0</inkml:trace>
          <inkml:trace contextRef="#ctx0" brushRef="#br0" timeOffset="46057.968">3218 8334 511 0,'0'0'0'15,"17"-11"0"-15,3-3 0 16,12-3 0-16,9 0 0 0,14-8 0 15,6 2 0-15,19-4-4 16,-4-4-20-16,-7 4-60 16,10 2-4-16</inkml:trace>
          <inkml:trace contextRef="#ctx0" brushRef="#br0" timeOffset="46261.132">3311 7685 449 0,'0'0'2'0,"0"0"3"16,10 21 2-16,7 4 0 15,8 8 2-15,5 11 0 16,4 19 1-16,12 5-1 0,-2 14-5 16,8 7-4-16,-4 4 0 15,4 7 0-15,-11-9 0 16,7 6-13-16,-10-8-56 15,2-17-18-15</inkml:trace>
          <inkml:trace contextRef="#ctx0" brushRef="#br0" timeOffset="46495.5228">4387 7394 464 0,'0'0'3'15,"-7"7"0"-15,-3 14 3 16,-4 4 0-16,8 15 1 0,-5 3 1 16,5 20 0-16,-1 8-2 15,7 12-6-15,7 5 0 16,10 5 0-16,6 4 0 16,-4-8 0-16,11 7-16 0,18-16-71 15,-21-10-3-15</inkml:trace>
          <inkml:trace contextRef="#ctx0" brushRef="#br0" timeOffset="46964.2849">4267 7242 463 0,'0'0'2'0,"0"0"0"16,0 0 1-16,0 0 0 15,10 4 1-15,-10-4 0 16,24 15 0-16,4-6 1 16,10-1-2-16,4-2-1 0,15 5-1 15,6-3 0-15,6 4 0 16,-1 2 0-16,-9 6-2 16,-7 4 1-16,-25 6 0 15,-13 10-1-15,-14 4 1 0,-29 3-1 16,-11 6 0-16,-13-3 1 15,-1-2 0-15,2-2-1 16,11-9 2-16,17 0 0 0,17-9 1 16,18-3 0-16,26-6 2 15,19-1-1-15,13-1 1 16,9 3-4-16,1 4 0 16,-3-1 0-16,-10 5 0 0,-15 7 0 15,-14 3 0-15,-15 3 0 16,-15 3 0-16,-7 7 0 15,-17 6 0-15,-7-7 0 16,-8 8 0-16,-5-9 0 16,-5 1 0-16,-2-5 0 0,-2-4 0 15,-1-23-10-15,1-7-76 16,6-15-2-16</inkml:trace>
          <inkml:trace contextRef="#ctx0" brushRef="#br0" timeOffset="47182.979">5179 6633 481 0,'0'0'1'0,"14"3"1"16,3 10 1-16,0 12 2 16,8 13 0-16,9 14 0 15,6 19 1-15,11 18-3 0,2 28-3 16,2 7 0-16,-11 20 0 15,5 6 0-15,-12 11 0 16,-3 0 0-16,-16-6-11 16,3-5-76-16,-18-9-3 0</inkml:trace>
        </inkml:traceGroup>
      </inkml:traceGroup>
    </inkml:traceGroup>
  </inkml:traceGroup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34.2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F05020-D192-46A7-8217-B66C721281C2}" emma:medium="tactile" emma:mode="ink">
          <msink:context xmlns:msink="http://schemas.microsoft.com/ink/2010/main" type="inkDrawing" rotatedBoundingBox="3856,10493 12781,9696 13167,14015 4242,14812" semanticType="enclosure" shapeName="Other">
            <msink:sourceLink direction="with" ref="{C94033CC-1710-4E98-898B-A86EA93F4CD1}"/>
            <msink:destinationLink direction="with" ref="{86A2F98F-2898-4283-B768-6ADCEE080BE5}"/>
            <msink:destinationLink direction="with" ref="{D8FAD1E3-BB7C-4BAC-86B4-523C5B66512F}"/>
          </msink:context>
        </emma:interpretation>
      </emma:emma>
    </inkml:annotationXML>
    <inkml:trace contextRef="#ctx0" brushRef="#br0">28 0 348 0,'0'0'6'0,"0"0"5"16,0 0 1-16,0 0 3 15,0 0-1-15,-10 10 1 16,10-10 2-16,-14 21-3 16,6-2-4-16,6 4-4 0,2 8-2 15,0 6-1-15,10 10 0 16,0 9-1-16,7 13 0 16,4 10 0-16,2 5 0 0,1 13 0 15,-2 6-1-15,1 10 0 16,-6 10 1-16,0 4-1 15,-3 3-1-15,-4 7 1 16,2 3 0-16,-9 2-1 16,0 4 1-16,1 2 1 0,3-4-1 15,-4-4 1-15,4 4 1 16,3-10-1-16,-7 0 0 16,8-3 1-16,-5-12-3 15,6 6 0-15,-2-8 0 0,0-9 0 16,4-1 0-16,-4-4 0 15,7-8 0-15,0-5 0 16,0-4 0-16,-2-12 0 16,-5-15 0-16,7-4-10 0,-14-25-18 15,-6-13-56-15,3-17-3 16</inkml:trace>
    <inkml:trace contextRef="#ctx0" brushRef="#br0" timeOffset="1406.265">-127-205 283 0,'0'0'5'15,"0"0"4"-15,13 0 2 16,4 0 2-16,11 0 1 16,13 0 0-16,15-4 2 0,15-2 3 15,22 2-5-15,20-5-5 16,26-1 0-16,16-1-1 16,24-3-1-16,17 3 1 15,17-6-2-15,17 0 1 0,15-3-1 16,13-1 0-16,6 0-1 15,15 1-1-15,3-1 0 16,7 4 0-16,7-4-2 0,-1 5 1 16,1-1-1-16,1 2 0 15,-1 3 0-15,-7 5-1 16,-7 3 0-16,-5-2-1 16,-12 2 2-16,-10 4-1 15,-13 0 1-15,-9 0-1 0,-13 0 1 16,-14 0-1-16,-5 0 1 15,-10 0-1-15,-8 0 0 16,-11 0 0-16,-3 0 0 16,-12-4-1-16,-2-3 2 0,-10-1-2 15,-7-2 0-15,-15 3 0 16,-15 1 0-16,-15-1 0 16,-19 0 0-16,-15 4 0 15,-18 3 0-15,-16-4 0 0,-8 4 0 16,-17 0 0-16,0 0 0 15,0 0 0-15,0 0 0 16,0 14 0-16,0 3 0 16,0 4 0-16,0 11 0 0,0-3 0 15,0 16 0-15,0 8 0 16,0 7 0-16,-7 5 0 16,-1 11 0-16,-2 11 0 0,3 7 0 15,-3 10 0-15,0 9 0 16,10 2 0-16,0 6 0 15,0 6 0-15,3 2 0 16,9 13 0-16,0 2 0 16,6 0 0-16,-1 2 0 0,4 15 0 15,-1-2 0-15,2 2 0 16,-2-4 0-16,0-5 0 16,4-2 0-16,0-8 0 15,-4-9 0-15,2-14 0 0,-5-6 0 16,-7-13 0-16,-3-12 0 15,-4-11 0-15,-3-12 0 16,-17-13 0-16,-10-9 0 16,-15-5 0-16,-16-10 0 0,-21-1 0 15,-17-3 0-15,-21-3 0 16,-13-2 0-16,-22 6 0 16,-17 0 0-16,-7-4 0 0,-9 2 0 15,-15 4 0-15,-3-6 0 16,-3 6 0-16,-7-6 0 15,-3 0 0-15,-2 2 0 16,2-2 0-16,-9-1 0 0,6 1 0 16,2-4 0-16,4 0 0 15,7-6 0-15,2-3 0 16,8-6 0-16,10-2 0 16,5-2 0-16,5-9 0 15,4-1 0-15,0-1 0 0,3-1 0 16,1 1 0-16,-1 6 0 15,1-3 0-15,2 3 0 16,-3 4 0-16,-2-1 0 16,9 4 0-16,5 0 0 0,1 0 0 15,1 0 0-15,8 4 0 16,2-1 0-16,4 0 0 16,7-3 0-16,7 0 0 15,10 4 0-15,4-2 0 0,13 2 0 16,7-4 0-16,10 4 0 15,7-1 0-15,14 1 0 16,4-2 0-16,10 2 0 0,10-4 0 16,6 7 0-16,5-3 0 15,14-4 0-15,13 0 0 16,0 0-23-16,0 0-63 16,27 0-4-16</inkml:trace>
  </inkml:traceGroup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36.2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27540F-26B7-4532-AF15-733EA0F91FB7}" emma:medium="tactile" emma:mode="ink">
          <msink:context xmlns:msink="http://schemas.microsoft.com/ink/2010/main" type="inkDrawing" rotatedBoundingBox="4405,12326 11950,11890 11960,12052 4414,12489" semanticType="underline" shapeName="Other">
            <msink:sourceLink direction="with" ref="{A53CFE2C-4303-4FA5-BC9A-61FE63E765D9}"/>
          </msink:context>
        </emma:interpretation>
      </emma:emma>
    </inkml:annotationXML>
    <inkml:trace contextRef="#ctx0" brushRef="#br0">-3 596 298 0,'0'0'8'0,"0"0"3"16,-3-17 4-16,3 17 0 16,3-25 3-16,18 8 1 15,14-4-1-15,9-3 1 0,25 4-8 16,24-4-4-16,14 7-1 15,26-4-3-15,29 6 0 16,14 9-1-16,20-5 1 16,17 9-1-16,17-5 2 0,8 7 0 15,17-4 0-15,12 0 0 16,2-5-1-16,3 2 1 16,3-7-1-16,-3-3-1 15,0 0 0-15,-8-4-1 16,-2 0 0-16,-14 4 0 0,-4 0 0 15,-13 0 1-15,-11 7 0 16,-14 3 0-16,-14 0 0 16,-13 3 0-16,-13 4-1 0,-9 0 1 15,-12 0-1-15,-6-2 0 16,-14-2 1-16,0-2 0 16,-8-1-2-16,-4-1 0 15,-3-6 0-15,1 1 0 0,-15-8 0 16,4 8 0-16,-12-2 0 15,-5-1 0-15,-14-1 0 16,-10 3 0-16,-11 4 0 16,-28-1-8-16,-2 9-21 0,-18 2-56 15,-28-4-3-15</inkml:trace>
  </inkml:traceGroup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36.8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C37FC6-BFAE-4080-8B99-7045AF76A0F5}" emma:medium="tactile" emma:mode="ink">
          <msink:context xmlns:msink="http://schemas.microsoft.com/ink/2010/main" type="inkDrawing" rotatedBoundingBox="6250,10319 6855,14066 6694,14092 6089,10345" semanticType="verticalRange" shapeName="Other">
            <msink:sourceLink direction="with" ref="{43EBDB82-11FA-4047-9831-BDB4714108E5}"/>
          </msink:context>
        </emma:interpretation>
      </emma:emma>
    </inkml:annotationXML>
    <inkml:trace contextRef="#ctx0" brushRef="#br0">94-3 289 0,'0'0'6'0,"0"0"1"16,0 0 2-16,0 0 3 0,-17 0 2 15,17 0 1-15,-17 6 4 16,3 9 0-16,4 4-5 16,2 16-1-16,-2 3-1 0,3 14-3 15,0 15 0-15,7 10-2 16,0 17-1-16,14 13-1 16,-1 17-1-16,12 6 0 15,3 14 0-15,2 4-1 0,9 9 1 16,5 3-2-16,-6 1 1 15,10 0-1-15,-11 2 1 16,2 2 1-16,-2-9 1 16,-8-1 0-16,-6-4-2 15,-2 0-3-15,-4-7 0 0,-4 0 0 16,2-10 0-16,-8-11 0 16,0-2 0-16,3-13 0 15,0-12 0-15,0-12 0 0,-3-20 0 16,0-17 0-16,0-8 0 15,1-18 0-15,-8-21 0 16,12 0-8-16,-12-18-80 16,18-20-2-16</inkml:trace>
  </inkml:traceGroup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37.3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A2F98F-2898-4283-B768-6ADCEE080BE5}" emma:medium="tactile" emma:mode="ink">
          <msink:context xmlns:msink="http://schemas.microsoft.com/ink/2010/main" type="inkDrawing" rotatedBoundingBox="8764,10239 9280,13837 9122,13859 8606,10262" semanticType="callout" shapeName="Other">
            <msink:sourceLink direction="with" ref="{96F05020-D192-46A7-8217-B66C721281C2}"/>
          </msink:context>
        </emma:interpretation>
      </emma:emma>
    </inkml:annotationXML>
    <inkml:trace contextRef="#ctx0" brushRef="#br0">0-5 343 0,'0'0'6'0,"0"0"2"16,10 0 1-16,-10 0 2 15,15 0 2-15,-15 0 0 0,17 10 1 16,-7 0 1-16,0 11-4 16,0 8-1-16,-3 18-2 15,0 7 1-15,3 19-1 16,-7 16-1-16,4 10-2 0,0 18 0 15,1 14-1-15,-1 9-1 16,3 4 0-16,0 14 0 16,4 2 0-16,-1 1-3 15,8 4 0-15,-3 7 0 0,2 3 0 16,4-8 0-16,7 5 0 16,-3-4 0-16,-1-7 0 15,7 0 0-15,-10-9 0 16,8-16 0-16,2-9 0 0,-7-18 0 15,1-15 0-15,-4-20 0 16,-4-21 0-16,-3-13 0 16,-5-23 0-16,8-41-47 15,-13 3-43-15</inkml:trace>
  </inkml:traceGroup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37.8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FAD1E3-BB7C-4BAC-86B4-523C5B66512F}" emma:medium="tactile" emma:mode="ink">
          <msink:context xmlns:msink="http://schemas.microsoft.com/ink/2010/main" type="inkDrawing" rotatedBoundingBox="10846,10113 11251,13971 11129,13983 10724,10126" semanticType="callout" shapeName="Other">
            <msink:sourceLink direction="with" ref="{96F05020-D192-46A7-8217-B66C721281C2}"/>
            <msink:sourceLink direction="with" ref="{66748A78-2BB6-4EBF-922C-9577B7EF43C7}"/>
            <msink:sourceLink direction="with" ref="{1F308E70-E5A7-4F9B-AA1E-6F6753B4850D}"/>
          </msink:context>
        </emma:interpretation>
      </emma:emma>
    </inkml:annotationXML>
    <inkml:trace contextRef="#ctx0" brushRef="#br0">51-1 380 0,'0'0'1'0,"0"0"2"16,-14-4 1-16,14 4 2 16,-10 7 1-16,-1 10 2 15,5 12 2-15,-1 8 0 0,7 21 0 16,0 18 0-16,0 20-1 16,3 16-2-16,4 19-1 15,3 16-2-15,4 14 0 16,0 10-1-16,-1 13 1 15,2 0-1-15,5 3 0 0,-3 10 1 16,4-5-5-16,2-5 0 16,1 2 0-16,1-3 0 15,2-8 0-15,4-7 0 0,-11-6 0 16,5-12 0-16,-1-11 0 16,-7-15 0-16,0-15 0 15,-2-21 0-15,-5-17 0 16,-3-19 0-16,-4-24 0 15,1-17 0-15,-8-28 0 0,-3-19-88 16,-3-17-2-16</inkml:trace>
  </inkml:traceGroup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0:34.5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1FE5E1-1B0B-412A-AC90-AA0101499B76}" emma:medium="tactile" emma:mode="ink">
          <msink:context xmlns:msink="http://schemas.microsoft.com/ink/2010/main" type="inkDrawing" rotatedBoundingBox="1791,6040 2053,5118 2751,5316 2489,6238" semanticType="enclosure" shapeName="Other"/>
        </emma:interpretation>
      </emma:emma>
    </inkml:annotationXML>
    <inkml:trace contextRef="#ctx0" brushRef="#br0">1531 1036 335 0,'0'0'7'0,"-15"-7"1"16,2 3 2-16,-4-2 2 16,-4 2 2-16,1-3-2 15,-5 3 2-15,-6 2 0 0,4 2-6 16,0 6-1-16,2 11-1 16,-2 0 0-16,-2 3-1 15,2 8 1-15,0-1-1 16,0 8 0-16,3 3 0 0,-4 3 0 15,11 3-2-15,-4 5 1 16,11-6-1-16,0 13-1 16,5-5 0-16,5 1-1 15,0 0 0-15,15-1 0 16,-1-4 0-16,13-5 0 0,0 2 1 16,8-13-1-16,6-4 2 15,8-8-1-15,-2-7-2 16,9-12 0-16,-2-2 0 0,2-16 0 15,-2-7 0-15,-2-5 0 16,-3-11 0-16,-8 3 0 16,-7-14 0-16,1 2 0 15,-5-9 0-15,-9-3 0 0,-4-1 0 16,-2-4 0-16,-9 6 0 16,-6-9 0-16,-6 16 0 15,-16-5 0-15,-2 12 0 16,-13 6 0-16,-5 6 0 0,-9 12 0 15,-8 4 0-15,5 9 0 16,-9 10 0-16,1 4 0 16,1 21-17-16,-1 8-67 15,6 5-3-15</inkml:trace>
  </inkml:traceGroup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0:37.3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241013-6317-4875-AA56-1DED5C3FCF12}" emma:medium="tactile" emma:mode="ink">
          <msink:context xmlns:msink="http://schemas.microsoft.com/ink/2010/main" type="inkDrawing" rotatedBoundingBox="2427,7281 2581,8354 2544,8360 2390,7287" semanticType="callout" shapeName="Other"/>
        </emma:interpretation>
      </emma:emma>
    </inkml:annotationXML>
    <inkml:trace contextRef="#ctx0" brushRef="#br0">1599 3003 328 0,'0'0'7'0,"0"0"4"15,0 0 3-15,-14-6 4 16,14 6 0-16,0 0 0 0,0 0 0 16,-10 0 1-16,10 6-6 15,0 15-4-15,7 9-3 16,3 8-2-16,0 13 1 16,0 11-1-16,9 10 0 0,-6 4-1 15,1 13 0-15,-1 0-1 16,-2-3 1-16,-1-3 1 15,0-5-4-15,-3-9 0 16,1-8 0-16,-3-16 0 16,0-5 0-16,-3-11 0 0,3-8 0 15,-5-8 0-15,0-13 0 16,3 13 0-16,-3-13 0 16,0 0 0-16,0 0 0 15,0 0 0-15,-8-7 0 0,8 7 0 16,0 0 0-16,-17-10-75 15,17 10-16-15</inkml:trace>
  </inkml:traceGroup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42.3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0C8071-4B6F-4FC7-BEB2-535207C0F0F9}" emma:medium="tactile" emma:mode="ink">
          <msink:context xmlns:msink="http://schemas.microsoft.com/ink/2010/main" type="inkDrawing" rotatedBoundingBox="2182,9230 4098,10446 4027,10558 2111,9342" semanticType="strikethrough" shapeName="Other">
            <msink:sourceLink direction="with" ref="{AA569FEA-64BA-4B27-A7D5-C3E365AC069D}"/>
          </msink:context>
        </emma:interpretation>
      </emma:emma>
    </inkml:annotationXML>
    <inkml:trace contextRef="#ctx0" brushRef="#br0">-161 965 408 0,'0'0'6'15,"-17"-17"1"-15,-3-1 2 16,-11-3 1-16,-11-7 0 16,-16-5 2-16,-11-11 0 0,-17-2 0 15,-14-1-5-15,-13-4-2 16,-7-9-1-16,-12-1-1 16,-1-8 0-16,-2-6-2 0,5-8 1 15,6-1-2-15,1-3 0 16,12-3 0-16,14 9 0 15,16 9 0-15,15 7 0 16,10 18 0-16,22 7-3 0,14 14-6 16,20 26-15-16,20 0-59 15,11 16-4-15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45.4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FA2955-1C02-4C09-9B0B-A065CD253C06}" emma:medium="tactile" emma:mode="ink">
          <msink:context xmlns:msink="http://schemas.microsoft.com/ink/2010/main" type="inkDrawing" rotatedBoundingBox="8194,11595 10427,11545 10428,11575 8195,11625" semanticType="underline" shapeName="Other">
            <msink:destinationLink direction="with" ref="{7B4C67CE-3C46-4E69-850F-3A4F77ECA8E0}"/>
          </msink:context>
        </emma:interpretation>
      </emma:emma>
    </inkml:annotationXML>
    <inkml:trace contextRef="#ctx0" brushRef="#br0">50 64 230 0,'0'0'8'0,"-13"0"4"0,13 0 5 16,-19 0 1-16,19 0 2 16,-20-3 0-16,20 3 2 15,0 0 1-15,14-10-7 0,14 7-4 16,17 0-4-16,17-3-2 15,12 3-1-15,13-3-1 16,19 2-2-16,13 4 0 0,7 0 0 16,12 0-1-16,11-2 1 15,2 2 1-15,1-4 0 16,6 0 1-16,-11 2 0 16,-5 2 0-16,-16-6 1 0,-13 2-1 15,-16 0 0-15,-20 4-1 16,-22 0-1-16,-13 0 0 15,-17 0-3-15,-25 0-3 16,0 0-8-16,0 8-15 16,-12-8-49-16,-4 0-7 15</inkml:trace>
  </inkml:traceGroup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43.1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AC43DD-5DB8-49E6-93A2-9B8DEEC8AA0B}" emma:medium="tactile" emma:mode="ink">
          <msink:context xmlns:msink="http://schemas.microsoft.com/ink/2010/main" type="writingRegion" rotatedBoundingBox="2897,11069 3464,11069 3464,14384 2897,14384"/>
        </emma:interpretation>
      </emma:emma>
    </inkml:annotationXML>
    <inkml:traceGroup>
      <inkml:annotationXML>
        <emma:emma xmlns:emma="http://www.w3.org/2003/04/emma" version="1.0">
          <emma:interpretation id="{7664743F-61E4-478C-99C1-2E007B26F883}" emma:medium="tactile" emma:mode="ink">
            <msink:context xmlns:msink="http://schemas.microsoft.com/ink/2010/main" type="paragraph" rotatedBoundingBox="2897,11069 3464,11069 3464,14384 2897,14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79CBB4-B73C-4637-ADF8-4E614EBCE6C4}" emma:medium="tactile" emma:mode="ink">
              <msink:context xmlns:msink="http://schemas.microsoft.com/ink/2010/main" type="line" rotatedBoundingBox="2897,11069 3464,11069 3464,14384 2897,14384"/>
            </emma:interpretation>
          </emma:emma>
        </inkml:annotationXML>
        <inkml:traceGroup>
          <inkml:annotationXML>
            <emma:emma xmlns:emma="http://www.w3.org/2003/04/emma" version="1.0">
              <emma:interpretation id="{9D980539-E346-4152-9032-3D15A9514AC3}" emma:medium="tactile" emma:mode="ink">
                <msink:context xmlns:msink="http://schemas.microsoft.com/ink/2010/main" type="inkWord" rotatedBoundingBox="2897,11069 3464,11069 3464,14384 2897,14384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;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-979 3526 455 0,'0'0'5'16,"0"0"1"-16,0 0 0 15,0 0 2-15,0 0-1 16,-7 23 2-16,4 8 1 0,-1 6-5 15,1 16-5-15,-2 18 0 16,5 15 0-16,0 12 0 16,5 16 0-16,8 13 0 0,4 3 0 15,0 8 0-15,4-11 0 16,4-4-5-16,-5-25-82 16,1-18-2-16</inkml:trace>
          <inkml:trace contextRef="#ctx0" brushRef="#br0" timeOffset="-343.7879">-903 1694 383 0,'0'0'4'0,"-15"-7"3"0,5 7 1 15,-11-2 1-15,-2-2 1 16,-11-2 2-16,-5 6 0 16,-8 0 1-16,-2 0-3 15,5 12-2-15,-5 9-1 0,11 6-1 16,3 7-2-16,15 8 0 15,10 3-1-15,10-5-1 16,25-6-1-16,19-5 0 16,7-19-1-16,18-10 0 0,7-21 0 15,3-17 0-15,-6-10-1 16,-9-10-1-16,-15-5-1 16,-22 7-2-16,-17 0-4 0,-16 15-5 15,-28 10-10-15,-15 21-29 16,-10 17-32-16,-12 23-2 15</inkml:trace>
        </inkml:traceGroup>
      </inkml:traceGroup>
    </inkml:traceGroup>
  </inkml:traceGroup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1:38.8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EBDB82-11FA-4047-9831-BDB4714108E5}" emma:medium="tactile" emma:mode="ink">
          <msink:context xmlns:msink="http://schemas.microsoft.com/ink/2010/main" type="writingRegion" rotatedBoundingBox="1362,8642 12250,8415 12316,11555 1428,11783">
            <msink:destinationLink direction="with" ref="{23C37FC6-BFAE-4080-8B99-7045AF76A0F5}"/>
          </msink:context>
        </emma:interpretation>
      </emma:emma>
    </inkml:annotationXML>
    <inkml:traceGroup>
      <inkml:annotationXML>
        <emma:emma xmlns:emma="http://www.w3.org/2003/04/emma" version="1.0">
          <emma:interpretation id="{DA3128E3-DFE8-4C7C-A787-9151283D87F9}" emma:medium="tactile" emma:mode="ink">
            <msink:context xmlns:msink="http://schemas.microsoft.com/ink/2010/main" type="paragraph" rotatedBoundingBox="1362,8642 12250,8415 12298,10687 1410,10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3CFE2C-4303-4FA5-BC9A-61FE63E765D9}" emma:medium="tactile" emma:mode="ink">
              <msink:context xmlns:msink="http://schemas.microsoft.com/ink/2010/main" type="line" rotatedBoundingBox="1362,8642 12250,8415 12298,10687 1410,10915">
                <msink:destinationLink direction="with" ref="{3927540F-26B7-4532-AF15-733EA0F91FB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A569FEA-64BA-4B27-A7D5-C3E365AC069D}" emma:medium="tactile" emma:mode="ink">
                <msink:context xmlns:msink="http://schemas.microsoft.com/ink/2010/main" type="inkWord" rotatedBoundingBox="1362,8642 7527,8514 7574,10787 1410,10915">
                  <msink:destinationLink direction="with" ref="{D70C8071-4B6F-4FC7-BEB2-535207C0F0F9}"/>
                </msink:context>
              </emma:interpretation>
              <emma:one-of disjunction-type="recognition" id="oneOf0">
                <emma:interpretation id="interp0" emma:lang="en-US" emma:confidence="0">
                  <emma:literal>Floor or</emma:literal>
                </emma:interpretation>
                <emma:interpretation id="interp1" emma:lang="en-US" emma:confidence="0">
                  <emma:literal>aloof</emma:literal>
                </emma:interpretation>
                <emma:interpretation id="interp2" emma:lang="en-US" emma:confidence="0">
                  <emma:literal>Apr 01</emma:literal>
                </emma:interpretation>
                <emma:interpretation id="interp3" emma:lang="en-US" emma:confidence="0">
                  <emma:literal>A Nook</emma:literal>
                </emma:interpretation>
                <emma:interpretation id="interp4" emma:lang="en-US" emma:confidence="0">
                  <emma:literal>Abloom</emma:literal>
                </emma:interpretation>
              </emma:one-of>
            </emma:emma>
          </inkml:annotationXML>
          <inkml:trace contextRef="#ctx0" brushRef="#br0">290 4 363 0,'0'0'9'15,"-17"-4"0"-15,3 4 4 16,-6 0-1-16,-2 4 2 0,-8 7 0 16,-4 8 2-16,-1 9 0 15,-3 13-6-15,8 7-3 16,5 11 0-16,8 6-1 0,10-1-2 15,7 3 1-15,10-9-2 16,14-10 0-16,14-21-3 16,10-10 0-16,11-17 0 15,2-10 0-15,-2-20 0 0,3-13 0 16,-7-4 0-16,-10-11 0 16,-14 6 0-16,-13-6 0 15,-11 10 0-15,-12-1 0 16,-15 12 0-16,-11 8-2 15,-3 8-4-15,-4 6-5 0,7 13-8 16,-4-4-19-16,4 6-47 16,31 0-1-16</inkml:trace>
          <inkml:trace contextRef="#ctx0" brushRef="#br0" timeOffset="296.866">944-208 410 0,'0'0'6'0,"0"0"2"16,-14 6 2-16,-3 9 0 16,-1 5 1-16,-6 7 0 15,-3 11 2-15,3 10 0 16,-4 10-6-16,14 4-1 0,7 7-3 16,7-3 0-16,11-5-3 15,14-14 0-15,12-6 0 16,4-23 0-16,11-14 0 15,-1-8 0-15,-2-19 0 0,-2-17 0 16,-5-3 0-16,-15-5 0 16,-6-5 0-16,-18 10 0 15,-3-1 0-15,-20 8-10 16,-11 9-4-16,-4 10-16 16,1 10-55-16,-10 7-2 0</inkml:trace>
          <inkml:trace contextRef="#ctx0" brushRef="#br0" timeOffset="734.3688">2605 59 455 0,'0'0'4'0,"0"0"2"16,-10 3 0-16,10-3 0 16,-17 12 1-16,17-12-1 0,-24 27 1 15,14-7 0-15,-4 7-4 16,11 1-1-16,-2 14 0 15,5-2-2-15,10 4 0 16,8-1 0-16,13-10 0 0,6-5 0 16,12-15 0-16,10-13 0 15,-1-13 0-15,4-25 0 16,-4-4 0-16,-9-9 0 16,-9-4 0-16,-16-4 0 0,-9 9 0 15,-18 5 0-15,-19 7 0 16,-12 14 0-16,-10 3 0 15,5 15-6-15,-5 3-6 16,9 3-18-16,15 9-54 0,3 2-3 16</inkml:trace>
          <inkml:trace contextRef="#ctx0" brushRef="#br0" timeOffset="937.496">3307-352 429 0,'0'0'5'0,"0"0"1"0,-21-13 2 16,21 13 1-16,-24 0 2 15,14 9 0-15,-4 12 2 16,4 13-2-16,7 13-3 16,3 16-8-16,0 22 0 15,0 1-26-15,10 24-58 0,3 1-3 16</inkml:trace>
          <inkml:trace contextRef="#ctx0" brushRef="#br0" timeOffset="1453.126">5210-387 421 0,'0'0'6'0,"0"0"1"16,0 0 2-16,0 0 1 0,0 0 2 15,0 12 1-15,0 5 1 16,0 10 0-16,3 16-9 16,1 8-5-16,-1 12 0 15,4 16 0-15,0 3 0 0,3 7 0 16,0 3 0-16,0 2 0 16,0-11 0-16,1-5 0 15,0-12 0-15,1-9 0 0,0-10-50 16,-2-15-38-16,0-19-3 15</inkml:trace>
          <inkml:trace contextRef="#ctx0" brushRef="#br0" timeOffset="1703.1438">5680-534 400 0,'0'0'5'0,"0"0"4"0,0 0 2 16,-2 13 2-16,-6 6 1 16,1 8 1-16,4 7 1 15,-4 13 1-15,7 12-6 16,0 9-11-16,0 8 0 0,3 9 0 16,4 1 0-16,0 4 0 15,-4-9 0-15,2 9-81 16,-3-11-7-16</inkml:trace>
          <inkml:trace contextRef="#ctx0" brushRef="#br0" timeOffset="2265.6639">7018-400 390 0,'0'0'6'0,"0"0"1"0,-10-8 2 16,10 8 1-16,-14-7 2 15,14 7 0-15,-17 0 2 16,17 0 1-16,-13 32-4 0,13 3-2 16,7 8-2-16,3 12-1 15,3 10-3-15,4 10-3 16,5 5 0-16,-2 1 0 15,1 3 0-15,-1-5 0 16,-6-8 0-16,-3-2 0 0,-1-11 0 16,4-6-16-16,-11-4-53 15,4-25-18-15</inkml:trace>
          <inkml:trace contextRef="#ctx0" brushRef="#br0" timeOffset="2875.02">7525-421 371 0,'0'0'5'0,"0"0"4"0,0 0 1 15,0 0 0-15,0 0 2 16,0 0 1-16,-4 13 1 16,4-13 0-16,-8 10-3 0,6 5-3 15,-6 10-1-15,1 4 0 16,2 12-2-16,0 4 0 15,5 7-1-15,5 3-1 16,12-4 0-16,3-7-3 0,14-9 0 16,10-14 0-16,12-19 0 15,3-2 0-15,5-23 0 16,-1-12 0-16,-8-6 0 16,-4-6 0-16,-9-1 0 0,-15-4 0 15,-17 1 0-15,-10 6 0 16,-23 8 0-16,-11 12-12 15,-32 18-55-15,-10 7-20 16</inkml:trace>
          <inkml:trace contextRef="#ctx0" brushRef="#br0" timeOffset="5046.912">-2836 813 435 0,'0'0'4'0,"12"-13"2"15,13-8 0-15,13-6 1 0,14-8-2 16,19-5-5-16,8-16-17 16,-6-2-58-16,27 1-4 15</inkml:trace>
        </inkml:traceGroup>
        <inkml:traceGroup>
          <inkml:annotationXML>
            <emma:emma xmlns:emma="http://www.w3.org/2003/04/emma" version="1.0">
              <emma:interpretation id="{66748A78-2BB6-4EBF-922C-9577B7EF43C7}" emma:medium="tactile" emma:mode="ink">
                <msink:context xmlns:msink="http://schemas.microsoft.com/ink/2010/main" type="inkWord" rotatedBoundingBox="9439,8997 12261,8938 12285,10103 9464,10162">
                  <msink:destinationLink direction="with" ref="{D8FAD1E3-BB7C-4BAC-86B4-523C5B66512F}"/>
                  <msink:destinationLink direction="with" ref="{AC03ED5F-4210-48EE-8114-9A8E4B1DD6E8}"/>
                </msink:context>
              </emma:interpretation>
              <emma:one-of disjunction-type="recognition" id="oneOf1">
                <emma:interpretation id="interp5" emma:lang="en-US" emma:confidence="0">
                  <emma:literal>II</emma:literal>
                </emma:interpretation>
                <emma:interpretation id="interp6" emma:lang="en-US" emma:confidence="0">
                  <emma:literal>"</emma:literal>
                </emma:interpretation>
                <emma:interpretation id="interp7" emma:lang="en-US" emma:confidence="0">
                  <emma:literal>11</emma:literal>
                </emma:interpretation>
                <emma:interpretation id="interp8" emma:lang="en-US" emma:confidence="0">
                  <emma:literal>1¢</emma:literal>
                </emma:interpretation>
                <emma:interpretation id="interp9" emma:lang="en-US" emma:confidence="0">
                  <emma:literal>"I</emma:literal>
                </emma:interpretation>
              </emma:one-of>
            </emma:emma>
          </inkml:annotationXML>
          <inkml:trace contextRef="#ctx0" brushRef="#br0" timeOffset="4875.0738">-2606 1389 419 0,'0'0'4'0,"-17"-27"-1"16,-5-5 1-16,2-12 1 15,-4-14-1-15,-3-18 0 16,5-19 0-16,2-18 0 16,3-10-3-16,17-2-2 0,0 2 0 15,10 10 1-15,4 15-1 16,-1 15 1-16,-1 22 0 16,-2 19 3-16,-10 42 0 15,17 0 2-15,-7 34-1 16,4 21 1-16,6 13 0 0,12 22-2 15,2 5-7-15,21 12-17 16,3-5-59-16,1-6-3 16</inkml:trace>
          <inkml:trace contextRef="#ctx0" brushRef="#br0" timeOffset="5828.17">-1795-736 396 0,'0'0'4'0,"0"0"2"16,10-7 2-16,12 4 0 15,8-8 2-15,16-2-1 16,8 3 1-16,15-4 0 16,4-1-4-16,-2 9-3 15,5 6-1-15,-17 6-2 0,-15 15-1 16,-17 17 0-16,-15 3-1 15,-12 15 0-15,-17 1 0 16,-12 5 1-16,2 3 0 0,0-7 0 16,5-5 2-16,12-9-1 15,7-10 1-15,13-14 0 16,15-3 0-16,9-11-1 16,7-6 1-16,4 0 1 15,-4 0-1-15,1 6 1 0,-8-1 1 16,-4 7 0-16,-8 4-1 15,-12 5 1-15,0 3 0 16,-6 2-1-16,-1 6 0 0,-3-1 0 16,0 3-1-16,0 0 0 15,0 0 1-15,0-6 0 16,-3 3 1-16,-4-4-1 16,-8-3 1-16,-2-14-1 15,-3 0-1-15,-1-10-6 0,-9-10-21 16,5-17-57-16,8-20-3 15</inkml:trace>
        </inkml:traceGroup>
        <inkml:traceGroup>
          <inkml:annotationXML>
            <emma:emma xmlns:emma="http://www.w3.org/2003/04/emma" version="1.0">
              <emma:interpretation id="{1F308E70-E5A7-4F9B-AA1E-6F6753B4850D}" emma:medium="tactile" emma:mode="ink">
                <msink:context xmlns:msink="http://schemas.microsoft.com/ink/2010/main" type="inkWord" rotatedBoundingBox="11078,9151 12129,8794 12437,9699 11387,10056">
                  <msink:destinationLink direction="with" ref="{D8FAD1E3-BB7C-4BAC-86B4-523C5B66512F}"/>
                  <msink:destinationLink direction="with" ref="{AC03ED5F-4210-48EE-8114-9A8E4B1DD6E8}"/>
                </msink:context>
              </emma:interpretation>
              <emma:one-of disjunction-type="recognition" id="oneOf2">
                <emma:interpretation id="interp10" emma:lang="en-US" emma:confidence="1">
                  <emma:literal>10</emma:literal>
                </emma:interpretation>
                <emma:interpretation id="interp11" emma:lang="en-US" emma:confidence="0">
                  <emma:literal>•0</emma:literal>
                </emma:interpretation>
                <emma:interpretation id="interp12" emma:lang="en-US" emma:confidence="0">
                  <emma:literal>00</emma:literal>
                </emma:interpretation>
                <emma:interpretation id="interp13" emma:lang="en-US" emma:confidence="0">
                  <emma:literal>10S</emma:literal>
                </emma:interpretation>
                <emma:interpretation id="interp14" emma:lang="en-US" emma:confidence="0">
                  <emma:literal>10s</emma:literal>
                </emma:interpretation>
              </emma:one-of>
            </emma:emma>
          </inkml:annotationXML>
          <inkml:trace contextRef="#ctx0" brushRef="#br0" timeOffset="5328.181">-1550-469 419 0,'0'0'4'16,"0"0"2"-16,0 14 1 0,0 3 2 16,0 6 1-16,13 9 0 15,4 9 2-15,12 10-2 16,5 9-3-16,3 1-2 16,8 3-3-16,0 5-3 0,0-4-4 15,-1 8-9-15,-12-16-29 16,2-1-42-16,-10-8 0 15</inkml:trace>
          <inkml:trace contextRef="#ctx0" brushRef="#br0" timeOffset="6062.583">-825-922 489 0,'0'0'2'0,"0"0"1"16,-7 11 1-16,-3 3 0 0,0 6 1 15,-7 10-1-15,0 6-4 16,-5 15 0-16,-2 4 0 16,4 10 0-16,3 7 0 0,3 4 0 15,4 8 0-15,10-1 0 16,4-4 0-16,19-3 0 16,11-16 0-16,29-20-46 15,9-3-43-15,14-21-3 0</inkml:trace>
        </inkml:traceGroup>
      </inkml:traceGroup>
    </inkml:traceGroup>
    <inkml:traceGroup>
      <inkml:annotationXML>
        <emma:emma xmlns:emma="http://www.w3.org/2003/04/emma" version="1.0">
          <emma:interpretation id="{5BA933E5-C680-464D-9CED-359B78223B0C}" emma:medium="tactile" emma:mode="ink">
            <msink:context xmlns:msink="http://schemas.microsoft.com/ink/2010/main" type="paragraph" rotatedBoundingBox="6416,10496 10717,10364 10753,11557 6453,116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4033CC-1710-4E98-898B-A86EA93F4CD1}" emma:medium="tactile" emma:mode="ink">
              <msink:context xmlns:msink="http://schemas.microsoft.com/ink/2010/main" type="line" rotatedBoundingBox="6416,10496 10717,10364 10753,11557 6453,11689">
                <msink:destinationLink direction="with" ref="{96F05020-D192-46A7-8217-B66C721281C2}"/>
                <msink:destinationLink direction="with" ref="{966CEBA2-5682-4E95-A68E-748D41F2E88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783C02E-37DC-43F3-8D27-5C4AE115F8B3}" emma:medium="tactile" emma:mode="ink">
                <msink:context xmlns:msink="http://schemas.microsoft.com/ink/2010/main" type="inkWord" rotatedBoundingBox="6416,10496 10717,10364 10753,11557 6453,11689"/>
              </emma:interpretation>
              <emma:one-of disjunction-type="recognition" id="oneOf3">
                <emma:interpretation id="interp15" emma:lang="en-US" emma:confidence="0">
                  <emma:literal>ABCIMBC</emma:literal>
                </emma:interpretation>
                <emma:interpretation id="interp16" emma:lang="en-US" emma:confidence="0">
                  <emma:literal>ABCEMBC</emma:literal>
                </emma:interpretation>
                <emma:interpretation id="interp17" emma:lang="en-US" emma:confidence="0">
                  <emma:literal>AABCIMBC</emma:literal>
                </emma:interpretation>
                <emma:interpretation id="interp18" emma:lang="en-US" emma:confidence="0">
                  <emma:literal>FABCIMBC</emma:literal>
                </emma:interpretation>
                <emma:interpretation id="interp19" emma:lang="en-US" emma:confidence="0">
                  <emma:literal>IABCIMBC</emma:literal>
                </emma:interpretation>
              </emma:one-of>
            </emma:emma>
          </inkml:annotationXML>
          <inkml:trace contextRef="#ctx0" brushRef="#br0" timeOffset="10526.372">2451 2071 286 0,'0'0'7'0,"0"0"5"0,-7 13 4 16,7-13 2-16,-7 19 4 16,7-19 2-16,0 0-1 15,-15 10 1-15,15-10-6 0,-6-29-5 16,2-1-3-16,1-11-4 15,-1-9-2-15,4-11-2 16,0-6 0-16,0-6-1 16,7 5-1-16,3-4 1 0,2 7 0 15,-7 7-1-15,7 10 0 16,-6 11 0-16,1 10 0 16,0 10 1-16,-7 17-1 15,14-11 1-15,-14 11 1 0,17 19-1 16,-4 9 1-16,2 6 1 15,2 15-1-15,3 3 0 16,1 8 0-16,-1 5-1 16,2 4-1-16,-5-4-3 0,0 0-3 15,-7-7-6-15,7-2-14 16,-10-2-45-16,-4-16-17 16</inkml:trace>
          <inkml:trace contextRef="#ctx0" brushRef="#br0" timeOffset="11338.924">3076 1245 333 0,'0'0'6'0,"0"0"2"0,-3 10 3 16,-1 1 3-16,1 6 2 15,3 7 0-15,0 6 0 16,0 9 0-16,0 5-4 0,10 4-4 16,-3 4-3-16,8 2-2 15,-5 7-4-15,3 2-6 16,-6-5-7-16,7-6-32 15,3-4-36-15,-10-8-2 0</inkml:trace>
          <inkml:trace contextRef="#ctx0" brushRef="#br0" timeOffset="10713.864">2419 1819 282 0,'0'0'7'0,"0"0"4"0,0-11 3 16,0 11 4-16,8-17-1 16,4 3 2-16,10-5 0 15,9 2-1-15,7 4-11 16,-1-7-11-16,11-1-35 0,-6 5-35 15,-1 3-7-15</inkml:trace>
          <inkml:trace contextRef="#ctx0" brushRef="#br0" timeOffset="10963.872">2189 1180 336 0,'0'0'7'0,"0"0"4"16,17-7 1-16,3-3 3 16,5-1 0-16,9 1-1 15,7-4 1-15,4 5-2 16,3-1-12-16,4 10-22 0,17-4-55 15,-21 4-3-15</inkml:trace>
          <inkml:trace contextRef="#ctx0" brushRef="#br0" timeOffset="12651.3848">2809 1074 305 0,'0'0'8'0,"0"0"3"16,0-7 2-16,0 7 3 16,10-14 2-16,7 7 2 0,7 1 0 15,13-5 0-15,5 4-7 16,16-3-2-16,8 0-3 15,-1 0-3-15,8 0-1 16,-9-1-2-16,-5 1-1 0,-11 4 0 16,-13 1-1-16,-11 5-1 15,-24 0-6-15,0 0-12 16,-4 7-60-16,-13 7-4 16</inkml:trace>
          <inkml:trace contextRef="#ctx0" brushRef="#br0" timeOffset="11807.64">2929 1234 322 0,'0'0'8'16,"0"0"1"-16,0 0 3 16,0 0 2-16,7-2 2 0,10 2 1 15,6-4 0-15,16 4-1 16,5-2-6-16,7 2-2 16,8 0-3-16,-3 2-2 0,-5 4-1 15,-6 9-2-15,-14 6-1 16,-8 5-1-16,-16 12-2 15,-7-2 0-15,-7 8-2 16,-13 3 0-16,-7 0 0 0,3-1 0 16,-4-5 1-16,7-1 1 15,11-9 1-15,7-3 2 16,6-7 1-16,17-4 0 16,4-8 2-16,11 2 1 0,-1-5 0 15,5 5 1-15,-9-1 1 16,-6 2 1-16,-2 5 0 15,-12 4 0-15,0 6-1 16,-10 0 1-16,0 7-2 16,-10 1 1-16,0-1-1 0,-5 3 0 15,-2-6 0-15,-3-3-1 16,-4-3 0-16,-8-9 0 16,-2-6-1-16,0-10-4 0,-1 0-13 15,-9-14-66-15,5-13-3 16</inkml:trace>
          <inkml:trace contextRef="#ctx0" brushRef="#br0" timeOffset="13057.629">4033 1169 356 0,'0'0'9'0,"0"0"0"15,-18 0 3-15,5 4 0 16,-4-1 2-16,-5 5 1 16,2-2 1-16,-7 5 0 15,0 6-6-15,-2 4-2 0,2-5-1 16,0 12 0-16,0 2-2 15,2 12-1-15,1 0 0 16,4 5-1-16,6 8 1 16,7 0-4-16,7 3 0 0,7 1 0 15,7-5 0 1,9-2 0-16,11-8 0 0,5-9 0 16,5-2 0-16,-2-16-21 15,-18-2-64-15,28-13-4 16</inkml:trace>
          <inkml:trace contextRef="#ctx0" brushRef="#br0" timeOffset="15713.924">4813 955 250 0,'0'0'8'0,"0"0"5"0,27 6 3 16,2-6 4-16,5 0 0 15,11 0 0-15,6-6 1 16,8-1 1-16,10-14-14 0,-1 7-21 15,5-3-57-15,-18-1-4 16</inkml:trace>
          <inkml:trace contextRef="#ctx0" brushRef="#br0" timeOffset="14885.79">4941 1701 345 0,'0'0'7'15,"14"0"2"-15,6-3 4 16,7-1 1-16,8 1-2 16,10-3 1-16,3 2-4 0,7-6-16 15,-17 3-65-15,17 3-4 16</inkml:trace>
          <inkml:trace contextRef="#ctx0" brushRef="#br0" timeOffset="14682.669">5082 1959 271 0,'0'0'4'0,"0"0"4"0,0 0 2 16,0 0 3-16,0 0 4 16,0 0 0-16,0 0 2 15,0 0 3-15,0 0-4 0,-7-21-2 16,7 6-3-16,0-2-3 15,0-6-1-15,0-8-4 16,7-2 0-16,0-9-2 16,3-10 0-16,0-7-2 0,1-6 0 15,6-3 0-15,0-8-1 16,0 8 1-16,4 3-1 16,0 4 0-16,-7 13 0 15,3 9 0-15,0 12 1 0,-7 10-1 16,0 11 1-16,-10 6 1 15,17 6 0-15,-9 11 1 16,2 10-1-16,-3 12 1 16,7 12 0-16,-1 7-1 15,4 15 0-15,-3 0-1 0,4 7-2 16,-4-1-4-16,-1-4-5 16,-3 0-9-16,1-12-19 15,-11-12-46-15,6-6-3 0</inkml:trace>
          <inkml:trace contextRef="#ctx0" brushRef="#br0" timeOffset="17026.418">5698 1126 315 0,'0'0'9'0,"0"0"1"16,0 0 2-16,0 0 1 15,2-15 4-15,13 9 1 16,6 0 0-16,9-5 1 15,5 5-7-15,13-5-4 0,1 7 0 16,2 0-3-16,1 4-2 16,-8 4-1-16,-9 11-1 15,-15 8-1-15,-6 4-1 16,-14 7-1-16,0 7 0 0,-17 1-1 16,-3 5-1-16,-5-6 1 15,4 5-1-15,1-9 1 16,6-10 0-16,7 4 2 15,7-10 0-15,11-4 1 0,6-6 0 16,10-1 1-16,-2 0 0 16,2-3 0-16,0 3 1 15,-3 0 0-15,-6 4 0 0,-1 3 1 16,-10 3-1-16,-4 2 0 16,1 2 0-16,-4-1 0 15,0 1-1-15,-4-1 0 16,-3 2 0-16,4 0-1 0,-4-8 1 15,-1 4 0-15,-2-5 0 16,0-2-1-16,-7-4 1 16,0 0-2-16,-3-4-3 15,-9-6-7-15,9 0-33 16,-4-9-37-16,7-11-4 0</inkml:trace>
          <inkml:trace contextRef="#ctx0" brushRef="#br0" timeOffset="16526.412">5746 1122 315 0,'0'0'9'16,"0"0"3"-16,13-7 4 15,-13 7 2-15,22-6 2 0,-22 6 0 16,20-4 1-16,-20 4 1 16,14 0-7-16,-14 0-4 15,7 31-4-15,-7-4-1 16,0 11-1-16,0 10-2 0,-7 10-1 15,3 11 0-15,4 6-1 16,0 5-1-16,0-3-1 16,7-8-2-16,7-5-3 15,-4-11-6-15,7-5-14 0,0-7-57 16,1-24-3-16</inkml:trace>
          <inkml:trace contextRef="#ctx0" brushRef="#br0" timeOffset="17432.693">6362 1002 340 0,'0'0'6'0,"0"0"3"15,-15 0 4-15,15 0 2 0,-20 13 1 16,6-6 1-16,-3 7 1 16,0-1 1-16,-1 9-5 15,6-3-4-15,-3 6-2 16,1 2-2-16,4 7-1 0,0 1-1 16,3 7-1-16,4 1 0 15,3 2-1-15,0 3 1 16,10-3-3-16,0 2 0 15,7-6 0-15,0-3 0 16,5-1 0-16,5-5 0 16,-3-3 0-16,3-12 0 0,-2-5 0 15,2-5 0-15,-3-3 0 16,1-4 0-16,-8 0 0 16,-4-7 0-16,1 7-19 0,6-6-67 15,-20 6-3-15</inkml:trace>
        </inkml:traceGroup>
      </inkml:traceGroup>
    </inkml:traceGroup>
  </inkml:traceGroup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2:00.7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6CEBA2-5682-4E95-A68E-748D41F2E88F}" emma:medium="tactile" emma:mode="ink">
          <msink:context xmlns:msink="http://schemas.microsoft.com/ink/2010/main" type="inkDrawing" rotatedBoundingBox="5920,10155 11153,9830 11269,11708 6037,12033" semanticType="enclosure" shapeName="Other">
            <msink:sourceLink direction="with" ref="{C94033CC-1710-4E98-898B-A86EA93F4CD1}"/>
          </msink:context>
        </emma:interpretation>
      </emma:emma>
    </inkml:annotationXML>
    <inkml:trace contextRef="#ctx0" brushRef="#br0">129 2147 353 0,'0'0'6'16,"0"0"4"-16,0 0 1 15,0 0 3-15,17-4 0 0,-4-5 1 16,4 1 0-16,12-1 1 15,5-2-6-15,4 2-3 16,13 1-1-16,1 2-3 16,6 6-1-16,15 0 0 0,2 0-1 15,8 0 0-15,7-4 0 16,13 1 0-16,10-5 0 16,7 0 0-16,7-3 0 15,8-3 1-15,2 3-1 16,5-3 0-16,3 3 1 0,-5 9-1 15,-3-2 0-15,-2 4 0 16,-5 0 0-16,-6 0-1 16,-3 0 1-16,-7 0-1 15,-1 0 1-15,-7 0-1 0,1 0 0 16,-4-3 1-16,-3-7-1 16,-1-1 1-16,-2-2 0 15,2-1-1-15,-1-4 0 16,-3 2 1-16,-2-1-1 0,3 0 1 15,-3-2-1-15,0 6 0 16,-3 0 0-16,-11 2 1 16,0 2-1-16,-6 1 0 0,-12 5 0 15,-9 3 0-15,-1-3 2 16,-12-1-2-16,-2 1 0 16,-5-3 0-16,-2-2 0 15,-6-2 0-15,3-1 0 0,2 5 0 16,-6-5 0-16,5 1 0 15,0-1 0-15,-1 5 0 16,-3 2 0-16,3 1 0 16,-2-1 0-16,2 0 0 15,-10 4 0-15,4 0 0 0,-3-2 0 16,-1-2 0-16,-4 4 0 16,1-3 0-16,0-1 0 15,3 1 0-15,1-1 0 16,2 4 0-16,0-3 0 0,4 3 0 15,-7-3 0-15,0 3 0 16,-2 0 0-16,-5 0 0 16,-10 0 0-16,17 0 0 15,-17 0 0-15,0 0 0 0,0 0 0 16,7-17 0-16,-7 4 0 16,3-5 0-16,-3-7 0 15,0-5 0-15,4-8 0 0,-4-5 0 16,3-18 0-16,-3-3 0 15,4-8 0-15,-4-9 0 16,0-13 0-16,-4-2 0 16,-6-6 0-16,3 2 0 15,-10 4 0-15,7 0 0 0,-5 7 0 16,-2 11 0-16,0 5 0 16,0 8 0-16,0 6 0 15,-1 9 0-15,-2 9 0 0,3 5 0 16,0 9 0-16,0 3 0 15,0 8 0-15,0-2 0 16,-1 9 0-16,1-1 0 16,0 2 0-16,0 4 0 0,-5-1 0 15,5-1 0-15,0 4 0 16,-3-2 0-16,-1 4 0 16,3 0 0-16,-2 0 0 15,-4 12 0-15,0-3 0 0,-11 9 0 16,1 5 0-16,-3 1 0 15,-9 3 0-15,-1 0 0 16,-9 2 0-16,-3-6 0 16,-2-5 0-16,-1-1 0 15,1-7 0-15,-5-4 0 0,7-2 0 16,-2-4 0-16,2 0 0 16,-2 0 0-16,-2 0 0 15,5 0 0-15,-7 0 0 16,-1 0 0-16,0 3 0 0,-3 1 0 15,-5-1 0-15,1 4 0 16,1-4 0-16,-1 1 0 16,2 0 0-16,1-4 0 0,8 2 0 15,-7-2 0-15,4 4 0 16,3-4 0-16,-7 3 0 16,4 1 0-16,0 2 0 15,-3 2 0-15,-1-5 0 0,0 1 0 16,3 0 0-16,-2-4 0 15,-5 0 0-15,4-4 0 16,0 0 0-16,-2-1 0 16,-2-1 0-16,-3 4 0 15,-3-2 0-15,1 4 0 0,-5 0 0 16,-3 0 0-16,-4 4 0 16,1-2 0-16,-7 4 0 15,3-4 0-15,0-2 0 0,-4 0 0 16,-2 0 0-16,2 0 0 15,4 0 0-15,4 0 0 16,-4 0 0-16,7 0 0 16,7 0 0-16,-1 0 0 0,11 0 0 15,8 7 0-15,9 1 0 16,4-2 0-16,11 5 0 16,12-5 0-16,5 4 0 15,6 3 0-15,7 2 0 0,7 1 0 16,0 5 0-16,0 2 0 15,7 6 0-15,3 5 0 16,0 7 0-16,1-1 0 16,-5 6 0-16,1 12 0 0,-2-3 0 15,-3 10 0-15,1 3 0 16,-3 5 0-16,0 9 0 16,0-4 0-16,0 4 0 15,5-3 0-15,-5-3 0 0,0 3 0 16,0-10 0-16,2-1 0 15,3-9 0-15,-2-2 0 16,4 1 0-16,-4-6 0 16,4-4 0-16,-4-6 0 0,8 2 0 15,-4-9 0-15,3-6 0 16,-3-1 0-16,3-6 0 16,0-2 0-16,-2-10 0 15,-8-10 0-15,12 21 0 0,-12-21 0 16,18 14 0-16,-18-14 0 15,7 12 0-15,-7-12 0 16,0 0 0-16,14 15 0 16,-14-15 0-16,0 0 0 0,0 0 0 15,0 0 0-15,0 0 0 16,0 0 0-16,0 0 0 16,0 0 0-16,0 0 0 15,0 0 0-15,0 0 0 16,7 17-16-16,-7-4-75 0,0-13-3 15</inkml:trace>
  </inkml:traceGroup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2:15.12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9BD377-E8D8-4A9E-82FD-2B9C57348313}" emma:medium="tactile" emma:mode="ink">
          <msink:context xmlns:msink="http://schemas.microsoft.com/ink/2010/main" type="inkDrawing" rotatedBoundingBox="18726,14608 26678,13158 26692,13232 18739,14681" semanticType="underline" shapeName="Other">
            <msink:sourceLink direction="with" ref="{E5812041-E412-41AB-A722-201811F4438E}"/>
            <msink:destinationLink direction="with" ref="{4E161986-B19E-417C-A46C-1C752638647C}"/>
          </msink:context>
        </emma:interpretation>
      </emma:emma>
    </inkml:annotationXML>
    <inkml:trace contextRef="#ctx0" brushRef="#br0">0 1414 366 0,'0'0'4'0,"30"-4"1"0,26-6 3 16,32-11 1-16,37-3 2 16,49-10 2-16,54-6 1 15,54-17 2-15,63-7-1 0,40-5-1 16,44-6-2-16,46-15-1 16,34-2 0-16,77-10-9 15,-27-2-2-15,2-5 0 16,0 3 0-16,-37 3 0 0,-36 9 0 15,-55 17 0-15,-62 17 0 16,-112 20 0-16,-33 9 0 16,-57 24-84-16,-72 14-5 15</inkml:trace>
  </inkml:traceGroup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2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161986-B19E-417C-A46C-1C752638647C}" emma:medium="tactile" emma:mode="ink">
          <msink:context xmlns:msink="http://schemas.microsoft.com/ink/2010/main" type="inkDrawing" rotatedBoundingBox="22117,13928 26622,13248 26748,14088 22244,14768" semanticType="callout" shapeName="Other">
            <msink:sourceLink direction="with" ref="{AD9BD377-E8D8-4A9E-82FD-2B9C57348313}"/>
          </msink:context>
        </emma:interpretation>
      </emma:emma>
    </inkml:annotationXML>
    <inkml:trace contextRef="#ctx0" brushRef="#br0">67 914 192 0,'0'0'8'0,"-14"0"7"15,14 0 6-15,-20 0 7 16,20 0 3-16,-17 6 2 0,17-6 2 15,-18 8 3-15,18-8-8 16,0 0-7-16,0 0-6 16,3 17-4-16,-3-17-5 15,17 30-3-15,-9-9-2 0,-1 9-1 16,7 8 0-16,3 0 0 16,3 10-1-16,15-4 0 15,3 2 0-15,14-5-1 0,9-8 2 16,11-1-2-16,15-9 0 15,9-8 0-15,14-11 0 16,6-8 0-16,6-11 0 16,8-8 0-16,7-13 0 0,8-1 0 15,-1-7 0-15,11-2 0 16,-13-4 0-16,9 6 0 16,-3-6 0-16,3 7 0 15,1-1 0-15,-5 12 0 16,1-2 0-16,-4 10 0 0,8 1 0 15,-5 9 0-15,-2 3 0 16,-11 11 0-16,-3 0 0 16,-10 11 0-16,-11-1 0 15,-7 7 0-15,-10-3 0 0,-14-4 0 16,-7 0 0-16,-7-10 0 16,-9 0 0-16,-1-4 0 15,-7-6 0-15,0-7 0 0,-10-7 0 16,4 1 0-16,-8-9 0 15,-4 1 0-15,-3-6 0 16,-5-1 0-16,-12-14 0 16,-6 1 0-16,-4-3 0 0,0-9 0 15,-14 3 0-15,-1-13 0 16,2 2 0-16,-4 4 0 16,0 13 0-16,6 6 0 15,-2 6 0-15,9 19 0 0,-9 6 0 16,13 17-71-16,-10 10-19 15</inkml:trace>
  </inkml:traceGroup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2:19.9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A16FCF-5418-429D-A9C8-A1D6DF5A1F63}" emma:medium="tactile" emma:mode="ink">
          <msink:context xmlns:msink="http://schemas.microsoft.com/ink/2010/main" type="writingRegion" rotatedBoundingBox="25495,15931 21605,18528 20353,16653 24243,14055"/>
        </emma:interpretation>
      </emma:emma>
    </inkml:annotationXML>
    <inkml:traceGroup>
      <inkml:annotationXML>
        <emma:emma xmlns:emma="http://www.w3.org/2003/04/emma" version="1.0">
          <emma:interpretation id="{1E86A72C-5C19-4664-BEDB-FD7C5C598A9B}" emma:medium="tactile" emma:mode="ink">
            <msink:context xmlns:msink="http://schemas.microsoft.com/ink/2010/main" type="paragraph" rotatedBoundingBox="25495,15931 21605,18528 20353,16653 24243,14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03F0EE-421B-4F76-BA56-E9C08C1E4C56}" emma:medium="tactile" emma:mode="ink">
              <msink:context xmlns:msink="http://schemas.microsoft.com/ink/2010/main" type="line" rotatedBoundingBox="25495,15931 21605,18528 20353,16653 24243,14055"/>
            </emma:interpretation>
          </emma:emma>
        </inkml:annotationXML>
        <inkml:traceGroup>
          <inkml:annotationXML>
            <emma:emma xmlns:emma="http://www.w3.org/2003/04/emma" version="1.0">
              <emma:interpretation id="{8A65E7EE-45ED-45FF-AD27-EC7E480BE2F9}" emma:medium="tactile" emma:mode="ink">
                <msink:context xmlns:msink="http://schemas.microsoft.com/ink/2010/main" type="inkWord" rotatedBoundingBox="24055,16892 21605,18528 20353,16653 22803,15017"/>
              </emma:interpretation>
              <emma:one-of disjunction-type="recognition" id="oneOf0">
                <emma:interpretation id="interp0" emma:lang="en-US" emma:confidence="0">
                  <emma:literal>180</emma:literal>
                </emma:interpretation>
                <emma:interpretation id="interp1" emma:lang="en-US" emma:confidence="0">
                  <emma:literal>.80</emma:literal>
                </emma:interpretation>
                <emma:interpretation id="interp2" emma:lang="en-US" emma:confidence="0">
                  <emma:literal>182</emma:literal>
                </emma:interpretation>
                <emma:interpretation id="interp3" emma:lang="en-US" emma:confidence="0">
                  <emma:literal>.82</emma:literal>
                </emma:interpretation>
                <emma:interpretation id="interp4" emma:lang="en-US" emma:confidence="0">
                  <emma:literal>.88</emma:literal>
                </emma:interpretation>
              </emma:one-of>
            </emma:emma>
          </inkml:annotationXML>
          <inkml:trace contextRef="#ctx0" brushRef="#br0">2011 11206 445 0,'0'0'3'15,"0"0"2"-15,-8 10 0 16,-2 7 1-16,-4 3 1 0,-6 8 1 16,-7 14 0-16,-8 9 1 15,-6 6-2-15,-1 16-2 16,-2 2-2-16,-5 11-3 15,5 8 0-15,-2 0 0 0,12 6 0 16,7 0 0-16,7-2 0 16,5-4 0-16,15-8 0 15,10-5 0-15,19-12 0 16,11-7 0-16,16-10 0 0,5-15 0 16,12-3 0-16,6-10 0 15,7-8 0-15,-3-1 0 16,-4-9 0-16,-1-6 0 15,-2 0 0-15,-7-6 0 0,-6-9 0 16,-12 3 0-16,-9-2 0 16,-8 0 0-16,-11 1 0 15,-6 2 0-15,-17 11 0 16,15-6 0-16,-15 6 0 16,0 0 0-16,0 0 0 0,-8-4 0 15,8 4 0-15,-24-3 0 16,11-1 0-16,-8-4 0 15,-6 6 0-15,-8-9 0 0,-2-3 0 16,-14 1 0-16,-2-4 0 16,-5-4 0-16,-5 1 0 15,5-14 0-15,-7 0 0 16,4-15 0-16,5-1 0 0,2-7 0 16,12-10 0-16,4-3 0 15,7-7 0-15,7 3 0 16,10-3 0-16,7 0 0 15,7 6 0-15,0-5 0 0,14 6 0 16,3-1 0-16,10 0 0 16,5 6 0-16,5 3 0 15,9 5 0-15,1-3 0 16,5 10 0-16,-1 4 0 16,-2 5 0-16,-1 11 0 0,-10 3 0 15,-4 6 0-15,-10 8 0 16,-9 5 0-16,-15 8 0 15,0 0 0-15,-15 8 0 16,-12 5 0-16,-14 12 0 0,-4 1 0 16,-11 4 0-16,-2 8 0 15,-7 8 0-15,0 4 0 16,-1 2 0-16,4 6 0 0,3 0 0 16,5 5 0-16,5-3 0 15,8 3 0-15,7-5 0 16,4 3 0-16,1 8 0 15,5-4 0-15,6 8 0 0,1 2 0 16,7 7 0-16,0-1 0 16,7-1 0-16,3 3 0 15,3-12 0-15,14-2 0 16,8-7 0-16,9-12 0 0,3-8 0 16,15-10 0-16,4-2 0 15,9-17 0-15,-3 4 0 16,0-7 0-16,3-6 0 15,-3-1 0-15,-11-3 0 16,-2 0 0-16,-15 0 0 0,-6-3 0 16,-8-1 0-16,-3 4 0 15,-17 0 0-15,11 0 0 16,-11 0 0-16,0 0 0 0,0 0 0 16,0 15-35-16,7-23-60 15</inkml:trace>
          <inkml:trace contextRef="#ctx0" brushRef="#br0" timeOffset="-1109.3608">1866 11528 476 0,'0'0'2'0,"0"0"0"0,0 0 1 15,0 0 0-15,-17-3 1 16,17 3 1-16,-14 23 1 16,8 4 0-16,2 13-2 15,4 14-4-15,0 7 0 0,10 15 0 16,7 6 0-16,7 8 0 16,0-2 0-16,8 1 0 15,-2 4 0-15,4-14 0 0,1-4 0 16,-4-6 0-16,1-7 0 15,-2-14 0-15,-3-12 0 16,-3-11 0-16,-7-1 0 16,0-10 0-16,-5-7 0 15,-12-7 0-15,0 0 0 0,13 3 0 16,-13-3 0-16,0 0-3 16,-25 0-61-16,20-7-25 15,-12-7 0-15</inkml:trace>
          <inkml:trace contextRef="#ctx0" brushRef="#br0" timeOffset="-1687.503">33 11638 393 0,'0'0'4'0,"0"0"2"16,0 0 2-16,6 10 2 15,15-10 2-15,14 0 0 0,13-4 0 16,21-8 1-16,10-9-4 15,24-4-7-15,4-13-17 16,-4 1-64-16,24 3-5 16</inkml:trace>
          <inkml:trace contextRef="#ctx0" brushRef="#br0" timeOffset="-2080.705">190 13174 416 0,'0'0'3'0,"0"0"3"0,15 10 3 16,-15-10 2-16,17 11 1 16,-17-11 3-16,17 6 0 15,-17-6 0-15,7-13-6 16,-7-16-9-16,0-15 0 0,-4-10 0 16,4-25 0-16,0-17 0 15,10-21 0-15,7-12 0 16,12-5 0-16,8-3 0 15,2 5 0-15,8 13 0 16,-1 16 0-16,5 24 0 0,-11 29 0 16,6 27 0-16,-12 27 0 15,1 38 0-15,-5 27 0 16,-2 23 0-16,-5 25 0 16,9 8 0-16,-5 14 0 0,4 5 0 15,-6-14-31-15,5-7-56 16,4-17-3-16</inkml:trace>
          <inkml:trace contextRef="#ctx0" brushRef="#br0" timeOffset="-1921.88">235 12850 442 0,'0'0'2'0,"0"-12"0"16,4-2 2-16,16-3 1 15,7-6 1-15,19-5-1 16,8-3 1-16,12-11-4 0,17 12-19 16,3-6-61-16,3 0-3 15</inkml:trace>
          <inkml:trace contextRef="#ctx0" brushRef="#br0" timeOffset="-2820.09">3665 10016 511 0,'0'0'0'0,"0"0"0"16,4-6 0-16,-4 6 0 16,27 0 0-16,-10 17 0 15,3 14 0-15,2 12 0 16,5 24 0-16,0 18 0 0,-2 18 0 15,9 21 0-15,-13 13-18 16,17-1-72-16,6 8-3 16</inkml:trace>
        </inkml:traceGroup>
      </inkml:traceGroup>
    </inkml:traceGroup>
  </inkml:traceGroup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2:22.1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03ED5F-4210-48EE-8114-9A8E4B1DD6E8}" emma:medium="tactile" emma:mode="ink">
          <msink:context xmlns:msink="http://schemas.microsoft.com/ink/2010/main" type="inkDrawing" rotatedBoundingBox="8557,9741 9632,8162 10896,9022 9821,10601" semanticType="enclosure" shapeName="Other">
            <msink:sourceLink direction="with" ref="{66748A78-2BB6-4EBF-922C-9577B7EF43C7}"/>
            <msink:sourceLink direction="with" ref="{1F308E70-E5A7-4F9B-AA1E-6F6753B4850D}"/>
            <msink:destinationLink direction="with" ref="{10FB4A16-BC87-4D18-9F71-F8A4E7DB3BA4}"/>
          </msink:context>
        </emma:interpretation>
      </emma:emma>
    </inkml:annotationXML>
    <inkml:trace contextRef="#ctx0" brushRef="#br0">1184 216 285 0,'0'0'4'16,"0"0"2"-16,-17-9 2 0,17 9 0 15,-22-17 4-15,9 3-1 16,-8 0 2-16,-6 4 0 16,0 0 0-16,-11 3-1 15,0 7-3-15,-7 4 1 0,-6 6-1 16,-5 7-1-16,2 3-1 15,-5 8 0-15,0 1 0 16,1 7-2-16,6-2 0 0,-2 3 0 16,5 6 0-1,-2-3-1-15,6 8 2 0,-3 0-1 16,6 7 0-16,-2-1 1 16,2 6-2-16,5 0 0 15,-2 7-2-15,9-3 0 16,2 6 0-16,8-3 0 0,5-2-1 15,13-3 0-15,2-1 0 16,7-5 1-16,13-1 0 16,4-4-2-16,8-7 0 0,5-6 0 15,4 3 0-15,4-3 0 16,-1-4 0-16,2 4 0 16,1-4 0-16,2 2 0 15,2-9 0-15,1-4 0 0,3 1 0 16,3-4 0-16,5-10 0 15,-2-3 0-15,5-7 0 16,6-3 0-16,-4-4 0 0,5-13 0 16,3-4 0-16,-4-6 0 15,3-9 0-15,-6-2 0 16,-3-4 0-16,-5-7 0 16,-9-2 0-16,-8 3 0 15,-5-7 0-15,-5 0 0 0,-6-9 0 16,-4 3 0-16,-4-8 0 15,-3-7 0-15,-3 4 0 16,4-11 0-16,-8 3 0 16,-3 5 0-16,-4 3 0 0,-3 2 0 15,-3 4 0-15,-12 9 0 16,-5-3 0-16,-11 9 0 16,-3 2 0-16,-11 1 0 15,-6 0 0-15,-11 3 0 0,-7 10 0 16,-14 0 0-16,-7 18 0 15,-6 7 0-15,-9 13 0 16,-10 23 0-16,-8 18-5 16,6 35-30-16,-8 12-50 0,2 26-2 15</inkml:trace>
  </inkml:traceGroup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2:45.9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506F53-CCC6-4290-83AE-4B844626D335}" emma:medium="tactile" emma:mode="ink">
          <msink:context xmlns:msink="http://schemas.microsoft.com/ink/2010/main" type="inkDrawing" rotatedBoundingBox="19130,5304 30205,4832 30431,10147 19356,10619" semanticType="enclosure" shapeName="Other">
            <msink:sourceLink direction="with" ref="{815043DD-8781-4696-A7DD-7BA5F8C5A8A8}"/>
            <msink:sourceLink direction="with" ref="{B11F6ABB-4532-4A8E-B844-A1DD9887D3C6}"/>
            <msink:sourceLink direction="with" ref="{DC0F4CF2-FACD-41B3-B2F9-DFE72AC23273}"/>
            <msink:sourceLink direction="with" ref="{C152F061-150E-4382-A582-C9D54292ED90}"/>
            <msink:sourceLink direction="with" ref="{53A65367-0376-4FA2-B388-17153D4B20E2}"/>
            <msink:sourceLink direction="with" ref="{99308D32-8A5E-4DA0-8488-6F82E733C468}"/>
            <msink:sourceLink direction="with" ref="{263B8C67-061E-4DC3-A5E6-5B0418F64FAD}"/>
            <msink:destinationLink direction="with" ref="{DBE94A87-5BAB-485A-AD51-858974D5DEC4}"/>
            <msink:destinationLink direction="from" ref="{1C15B03B-ACAC-4BFB-A8EB-15BC20BFCD40}"/>
          </msink:context>
        </emma:interpretation>
      </emma:emma>
    </inkml:annotationXML>
    <inkml:trace contextRef="#ctx0" brushRef="#br0">0 198 250 0,'0'0'8'0,"0"0"3"15,0 0 2-15,0 0 3 16,0 0 0-16,0 0 4 16,15 0 1-16,5 0 1 0,4-4-6 15,8 4-3-15,12-4-2 16,10 4-3-16,22 0-1 16,7 0-1-16,10 8-4 15,10 2 0-15,10-3 0 0,12-4-1 16,12 7 0-16,3-3 0 15,12 0 1-15,7-7-2 16,10 4 1-16,10-4 1 16,2-4-2-16,8 1 1 0,4-4 1 15,3 3-1-15,0 1 0 16,3 3 1-16,-6-3 0 16,6 3-1-16,2 0 1 15,-5 0-1-15,-3 6 1 0,-1-6-1 16,4 0-1-16,-3 0 0 15,-7-3 1-15,-2 0-1 16,2-4 1-16,0 0-1 16,0-3-1-16,1 2 2 0,-9-1-1 15,4 5 0-15,1-6 1 16,2 2-1-16,-6-3-1 16,0 5 1-16,4 0 0 15,6-5-1-15,4 5 0 16,3-5 1-16,-4 7 0 0,-2-5-1 15,2 2 1-15,-3-3 0 16,-3 3 0-16,-8 3 1 16,-6-2 0-16,-6 2 0 0,-4-3-1 15,-8 3 2-15,-6 4-1 16,1-2-1-16,-2-5 1 16,-3-1 0-16,-2 6-2 15,-5-2 1-15,-2 0 0 0,-5-2 0 16,-7 3 0-16,-8 3 0 15,-15 0 1-15,-14 0-1 16,-15 3-1-16,-15-3 1 16,-19 0-2-16,-5 10-6 0,-32-10-18 15,0 0-55-15,-25 17-2 16</inkml:trace>
    <inkml:trace contextRef="#ctx0" brushRef="#br0" timeOffset="-1000">287 290 363 0,'0'0'7'0,"0"0"2"16,0 0 3-16,-15-14 2 0,15 14 1 15,-14-21 1-15,14 21 0 16,-13-13 0-16,13 13-5 16,0 0-4-16,-10 13-2 15,10 8-1-15,3 14-2 0,0 13-2 16,11 2 1-16,-7 17 1 15,-4 8-1-15,-3 11 0 16,0-1 0-16,0 8-2 0,-3 0 1 16,-1 1 1-16,-2 3-1 15,2 0 0-15,1-5 0 16,3-3 1-16,0 10 0 16,3 1-1-16,1-1 1 15,-4 11-1-15,0 2-1 16,-4 9 2-16,-3 5-1 0,1 5 0 15,-5 9 1-15,3 1 0 16,-2 6 0-16,3 3 1 16,2 2-2-16,-3-1 0 0,4-1 0 15,4 5 0-15,-6 1 0 16,2 1 0-16,1-1 0 16,-1-1 0-16,1-1 0 15,0 1 0-15,3-2 0 0,3-9 0 16,7-6 0-16,0-14 0 15,2-15 0-15,0-14 0 16,6-11 0-16,-7-9 0 16,2-21 0-16,-9-6 0 0,-1-10 0 15,4-7 0-15,-7-16-31 16,-14-7-54-16,14-8-4 16</inkml:trace>
    <inkml:trace contextRef="#ctx0" brushRef="#br0" timeOffset="1656.266">66 5462 306 0,'0'0'6'0,"0"0"1"15,0 0 1-15,0 0-1 16,0 0 2-16,10 0 0 0,5 0 2 15,2 0 1-15,10 0-4 16,10 4-1-16,15-4 2 16,21 0-1-16,8 0 1 15,26 0 0-15,21-4-1 0,19-2 1 16,15-1-2-16,21-3-2 16,20-4 0-16,10-3-1 15,18 0-1-15,9-4-1 16,11-2 0-16,-2-2-1 0,8 1 0 15,1 0 0-15,-1-3 1 16,-2 11-1-16,0 1-1 16,-3 1 1-16,-9 7-1 15,6-3 0-15,-9 3 1 0,-7-3 0 16,-8 6-2-16,1-6 2 16,-3-4 0-16,-5 1-1 15,2 0 0-15,1-4 1 16,-1 0-1-16,3 3-1 0,0 1 1 15,-6-3 0-15,-3 3 0 16,-1-4-1-16,-11 3 1 16,-2 1 0-16,-11-1 0 15,-3-3 0-15,-4 4 0 16,-9-1-1-16,-1 1 1 0,-15-6 0 16,2 5-1-16,-7-3 1 15,-12 4 0-15,-8 2-1 16,-19 2 1-16,-10 2 0 0,-17-3 0 15,-11 2 0-15,-19 5 1 16,-8 3-1-16,-14-4 0 16,-10 4 1-16,-4-6 0 15,-3 6 0-15,-17 0-1 0,22-6 1 16,-22 6 0-16,17-4-1 16,-17 4 0-16,10-8 1 15,-10 8-1-15,14-3 1 16,-14 3 1-16,0 0 1 0,18-10 0 15,-18 10-1-15,7-15 1 16,-7 15 0-16,10-17-1 16,-10 0 1-16,7 4-3 15,3-4 1-15,-7-4 0 0,4-2 0 16,-4-2-1-16,4-9 1 16,-3 3 1-16,-4-3-2 15,0-5 0-15,0-8 0 16,-4 0 0-16,-3-9 0 0,1-6 0 15,-8-6 0-15,-1-8 0 16,3-2 0-16,-3-8 0 16,-5 0 0-16,6-3 0 15,-3-3 0-15,2 9 0 0,3 1 0 16,1 0 0-16,0 3 0 16,5 4-3-16,-1-4 2 15,-3 3 1-15,6 6-1 0,-6-10 1 16,7 5 0-16,-1-1 1 15,1 10-1-15,3-2 0 16,0 3 1-16,3 0-1 16,1 7 0-16,6-5 1 15,-3 3-1-15,3 1 0 0,3-10 0 16,-2-2 0-16,0-2 0 16,1-4 0-16,3-13 0 15,-1 3 0-15,-1-5 2 16,1-4-2-16,3 10 0 0,-2-6 0 15,-2-1 0-15,1 1 0 16,-4 2 0-16,-3 2 0 16,-4-2 0-16,1 1 0 15,-4-3 0-15,-7 6 0 0,-3-4 0 16,-1 5 0-16,1 3 0 16,-3 3 0-16,1 11 0 15,-1 3 0-15,3 6 0 0,3 7 0 16,3 10 0-16,1 5 0 15,0 10 0-15,-1-3 0 16,4 5 0-16,0 0 0 16,0 9 0-16,4-1 0 0,-4-3 0 15,3 6 0-15,-3 0 0 16,0 14-4-16,0-13 2 16,0 13-8-16,-14 7-17 15,-11 13-57-15,2 7-3 16</inkml:trace>
  </inkml:traceGroup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2:48.4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F4F373-CE65-4735-A688-4D908002D8B6}" emma:medium="tactile" emma:mode="ink">
          <msink:context xmlns:msink="http://schemas.microsoft.com/ink/2010/main" type="inkDrawing" rotatedBoundingBox="19084,7773 28985,7606 28988,7780 19087,7947" shapeName="Other"/>
        </emma:interpretation>
      </emma:emma>
    </inkml:annotationXML>
    <inkml:trace contextRef="#ctx0" brushRef="#br0">0 154 281 0,'0'0'4'0,"17"0"1"15,5 0 2-15,8 0-1 16,9 0 1-16,12 0 1 0,13 7 0 15,19-3 1-15,13-1-4 16,9 4 0-16,15-4 1 16,10 4 1-16,12-1 1 15,20 2 4-15,5-5-1 0,16 5 0 16,9-2 0 0,8-3-1-16,11 5-2 0,7-6-1 15,7 2-1-15,5 4-3 16,4-8 0-16,0 0-1 0,10 0 0 15,-3 0 0-15,7 0-1 16,0-4 0-16,-8 4 0 16,0-4-1-16,-9 4 2 15,1 0 0-15,-14 0-1 0,0 0 0 16,-8-4 1-16,-4 2 0 16,-2-1-1-16,9-9 1 15,-4-1-1-15,4-1-1 16,0 1 1-16,-3-1-1 15,1 1 0-15,-5-1 1 0,0-3 1 16,-13 5-1-16,-14 7 0 16,-4-7 2-16,-9 6-2 15,-5-1 0-15,-21 1 1 0,-1 2-1 16,-13-3-1-16,6-1 0 16,-12 2 0-16,-10 3 0 15,-7-1 1-15,-10-2 0 16,-10 2-1-16,-18 1 2 0,-14-1-1 15,-17 4 2-15,-19 0-2 16,-15 0 0-16,0 0 0 16,-20 0-3-16,-5 0-4 15,-2-3-8-15,6-3-41 0,-11 6-31 16,2-4-1-16</inkml:trace>
  </inkml:traceGroup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2:49.2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F0B266-489E-4049-83D5-33E7C98CF618}" emma:medium="tactile" emma:mode="ink">
          <msink:context xmlns:msink="http://schemas.microsoft.com/ink/2010/main" type="inkDrawing" rotatedBoundingBox="21368,5604 21606,10499 21449,10507 21211,5612" semanticType="verticalRange" shapeName="Other"/>
        </emma:interpretation>
      </emma:emma>
    </inkml:annotationXML>
    <inkml:trace contextRef="#ctx0" brushRef="#br0">83-3 319 0,'0'0'4'0,"0"0"2"15,0 0 3-15,0 0 1 16,0 0 1-16,-10-13 2 15,10 13 0-15,-3 7 0 0,3 17-2 16,0 12-3-16,-7 14-4 16,4 17 0-16,-4 20 0 15,-3 20-2-15,3 4 0 16,0 20-1-16,-3 6-1 0,0 7 1 16,2 3-1-16,4-3 1 15,4 0 1-15,0-3 0 16,12 3 1-16,-7-10 0 15,12-4 0-15,-2-3 1 16,2 3-1-16,-3 1 0 0,-1-4 1 16,1 3-1-16,-6-7-1 15,-1 4 3-15,-4-4-1 16,-1 1-1-16,6-8 2 16,-4-3 0-16,2 0 0 0,-6-10-2 15,7-4 0-15,-3-7-1 16,-1 1 0-16,4-2 0 15,-4 0 0-15,1 2 0 0,-1-6-2 16,0-3 0-16,1 3 0 16,-1-6 0-16,1-9 0 15,2-14 0-15,-6-6 0 16,4-18 0-16,4 1 0 0,-3-8 0 16,7-14 0-16,-2 4 0 15,0-3 0-15,0 7 0 16,0-4 0-16,4 8 0 15,-4 1 0-15,2 6 0 16,-7-9 0-16,0 2-4 0,-5-4 1 16,0-8-1-16,0-13-6 15,-15-3-37-15,-2-28-37 16,-3-17 0-16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45.8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B4C67CE-3C46-4E69-850F-3A4F77ECA8E0}" emma:medium="tactile" emma:mode="ink">
          <msink:context xmlns:msink="http://schemas.microsoft.com/ink/2010/main" type="inkDrawing" rotatedBoundingBox="9239,11837 10324,10676 10937,11250 9852,12410" semanticType="callout" shapeName="Other">
            <msink:sourceLink direction="with" ref="{3DFA2955-1C02-4C09-9B0B-A065CD253C06}"/>
          </msink:context>
        </emma:interpretation>
      </emma:emma>
    </inkml:annotationXML>
    <inkml:trace contextRef="#ctx0" brushRef="#br0">261 21 243 0,'0'0'2'0,"0"0"0"0,-16 7 3 15,16-7 2-15,0 0 5 16,0 0 2-16,10 6 3 16,19-6 0-16,6-10 0 15,13 7-1-15,21-6-2 0,2 5-1 16,9-2-4-16,3 6-3 15,2-3-2-15,-5 6 0 16,-2-3-1-16,-9 3 0 16,-7 7 0-16,-7 3 0 0,-16 5 0 15,-11 6 1-15,-8-1-1 16,-13 12 0-16,-11 0 0 16,-8 6-1-16,-15 11 0 0,-5 2 2 15,-16 8-3-15,-7-1 2 16,-12 10 0-16,-7-1 0 15,-7 4 2-15,-10-1 0 16,-5-2 1-16,-1-4 1 16,-6-6-3-16,0-3-3 15,6 1-10-15,-9 10-65 0,6-20-8 16</inkml:trace>
  </inkml:traceGroup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2:50.0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26C089-6479-4CF7-8DF3-E76450A89D31}" emma:medium="tactile" emma:mode="ink">
          <msink:context xmlns:msink="http://schemas.microsoft.com/ink/2010/main" type="inkDrawing" rotatedBoundingBox="23434,5285 23701,9946 23629,9950 23363,5289" semanticType="verticalRange" shapeName="Other"/>
        </emma:interpretation>
      </emma:emma>
    </inkml:annotationXML>
    <inkml:trace contextRef="#ctx0" brushRef="#br0">12 0 274 0,'0'0'7'0,"3"17"4"0,-3 4 2 15,0 12 3-15,0 15 0 16,-3 15 1-16,3 12 3 15,0 18-3-15,-5 23-5 16,-2 4-3-16,7 18-4 0,0-2-3 16,12 8 1-16,-2 10 0 15,4 7 0-15,3 1 3 16,0-1 0-16,3 3-1 16,1-6 3-16,-7-1-2 0,3-3 0 15,-7-2 0-15,0-2-2 16,-3 5-1-16,0-11 0 15,0-2 1-15,3-9-1 16,-5-3 1-16,1-5 0 0,1-7 2 16,0-12-1-16,-7-15-1 15,0-4-4-15,0-1 0 16,0-8 0-16,0-5 0 16,0-9 0-16,0 5 0 0,0-7 0 15,0-4 0-15,3-2 0 16,4-9 0-16,0-2 0 15,-4 3 0-15,1-14 0 16,-1 0 0-16,1-6 0 0,-4-8 0 16,0 5 0-16,0-12 0 15,0-2 0-15,0-11 0 16,0 0-3-16,0 0-52 16,20 3-33-16,0-6 1 0</inkml:trace>
  </inkml:traceGroup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2:50.8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E94A87-5BAB-485A-AD51-858974D5DEC4}" emma:medium="tactile" emma:mode="ink">
          <msink:context xmlns:msink="http://schemas.microsoft.com/ink/2010/main" type="inkDrawing" rotatedBoundingBox="26248,10129 26433,5147 26630,5155 26446,10137" semanticType="callout" shapeName="Other">
            <msink:sourceLink direction="with" ref="{75506F53-CCC6-4290-83AE-4B844626D335}"/>
          </msink:context>
        </emma:interpretation>
      </emma:emma>
    </inkml:annotationXML>
    <inkml:trace contextRef="#ctx0" brushRef="#br0">151 0 293 0,'0'0'4'16,"0"0"3"-16,0 0 3 16,0 15 3-16,0 5 2 0,4 7 3 15,-1 13 1-15,7 20 0 16,7 5-3-16,1 17-3 15,3 18-4-15,-14 6-3 16,10 13-3-16,0 8-1 16,-4 8-1-16,-3 9 0 0,-5 0 0 15,-2 9 0-15,-6-1 2 16,-2 8 2-16,-8 1-1 16,-4 1 2-16,3-3 0 15,-6-2 0-15,-1 7 0 0,-4 1 0 16,8-5-1-16,4-5-2 15,3-1 0-15,6-3 0 16,-3-5 1-16,4-11-4 16,3-12 0-16,0-13 0 0,0-10 0 15,-3-9 0-15,3-7 0 16,-4-9 0-16,1-14 0 16,3 4 0-16,-5-5 0 15,3 1 0-15,2-11 0 0,0 2 0 16,-3-1 0-16,-4-2 0 15,-1-7 0-15,6-5 0 16,-6-7 0-16,1-6 0 16,0 4 0-16,0-11 0 0,1-3 0 15,6-4 0-15,0 7 0 16,0 3 0-16,3 1 0 16,4-1 0-16,-7 7 0 15,0 2 0-15,0-2 0 0,0-3 0 16,0-4 0-16,-7-6 0 15,-3-1 0-15,10-13 0 16,-17 0 0-16,17 0 0 16,-22-34 0-16,20 14-76 0,-3-11-13 15</inkml:trace>
  </inkml:traceGroup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2:58.9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D7D471-03B7-4138-AD16-8EF5C4633A29}" emma:medium="tactile" emma:mode="ink">
          <msink:context xmlns:msink="http://schemas.microsoft.com/ink/2010/main" type="writingRegion" rotatedBoundingBox="19654,4256 28181,3962 28221,5101 19693,5396"/>
        </emma:interpretation>
      </emma:emma>
    </inkml:annotationXML>
    <inkml:traceGroup>
      <inkml:annotationXML>
        <emma:emma xmlns:emma="http://www.w3.org/2003/04/emma" version="1.0">
          <emma:interpretation id="{9561A558-3ACF-43A3-9A63-3A5D1695EC98}" emma:medium="tactile" emma:mode="ink">
            <msink:context xmlns:msink="http://schemas.microsoft.com/ink/2010/main" type="paragraph" rotatedBoundingBox="19654,4256 28181,3962 28221,5101 19693,5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CC102-3B90-432F-8EFE-71C38A16FFDF}" emma:medium="tactile" emma:mode="ink">
              <msink:context xmlns:msink="http://schemas.microsoft.com/ink/2010/main" type="line" rotatedBoundingBox="19654,4256 28181,3962 28221,5101 19693,5396"/>
            </emma:interpretation>
          </emma:emma>
        </inkml:annotationXML>
        <inkml:traceGroup>
          <inkml:annotationXML>
            <emma:emma xmlns:emma="http://www.w3.org/2003/04/emma" version="1.0">
              <emma:interpretation id="{BF1D7CB7-97C1-43D1-9D0A-D995EEF9A390}" emma:medium="tactile" emma:mode="ink">
                <msink:context xmlns:msink="http://schemas.microsoft.com/ink/2010/main" type="inkWord" rotatedBoundingBox="19664,4539 20670,4504 20686,4960 19679,4995"/>
              </emma:interpretation>
              <emma:one-of disjunction-type="recognition" id="oneOf0">
                <emma:interpretation id="interp0" emma:lang="en-US" emma:confidence="1">
                  <emma:literal>00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000</emma:literal>
                </emma:interpretation>
                <emma:interpretation id="interp3" emma:lang="en-US" emma:confidence="0">
                  <emma:literal>800</emma:literal>
                </emma:interpretation>
                <emma:interpretation id="interp4" emma:lang="en-US" emma:confidence="0">
                  <emma:literal>80</emma:literal>
                </emma:interpretation>
              </emma:one-of>
            </emma:emma>
          </inkml:annotationXML>
          <inkml:trace contextRef="#ctx0" brushRef="#br0">4177 24 293 0,'0'0'3'0,"0"0"2"16,0 0 3-16,0 0 2 15,-25 0 3-15,8 13 2 16,-7 11 0-16,-6 3 2 16,-2 12 0-16,5 5-4 0,0-2-4 15,13 6 0-15,4-4-2 16,10-7-3-16,17-14 0 15,17-4-1-15,3-9-1 16,8-10 0-16,8-14 1 16,-2-13-3-16,1-7 2 0,-12-3-1 15,-12-5 1-15,-15-4-2 16,-6-1-2-16,-7 2 0 16,-24 8-4-16,-10 6-3 0,-8 7-3 15,2 10-16-15,-6 18-46 16,5-1-6-16</inkml:trace>
          <inkml:trace contextRef="#ctx0" brushRef="#br0" timeOffset="312.4958">4696-27 375 0,'0'0'6'0,"0"0"4"16,-24 21 0-16,4-2 0 16,3 9 3-16,-5 6-2 15,-2 4 1-15,11 0 0 0,6 5-5 16,7 7-3-16,14-20-1 16,16-6-1-16,16-17-1 15,8-4 1-15,1-3 0 0,0-10 1 16,-3-14-1-16,-8-14-1 15,-9 0 1-15,-18-9-3 16,-17 9-1-16,-10-14-2 16,-22 11-6-16,-19 0-8 15,-4 14-28-15,-6 6-37 0,-2 7-5 16</inkml:trace>
        </inkml:traceGroup>
        <inkml:traceGroup>
          <inkml:annotationXML>
            <emma:emma xmlns:emma="http://www.w3.org/2003/04/emma" version="1.0">
              <emma:interpretation id="{EB944013-0651-48D8-A508-5D83F71EC0CC}" emma:medium="tactile" emma:mode="ink">
                <msink:context xmlns:msink="http://schemas.microsoft.com/ink/2010/main" type="inkWord" rotatedBoundingBox="21570,4290 22208,4268 22229,4875 21591,4897"/>
              </emma:interpretation>
              <emma:one-of disjunction-type="recognition" id="oneOf1">
                <emma:interpretation id="interp5" emma:lang="en-US" emma:confidence="0">
                  <emma:literal>of</emma:literal>
                </emma:interpretation>
                <emma:interpretation id="interp6" emma:lang="en-US" emma:confidence="0">
                  <emma:literal>or</emma:literal>
                </emma:interpretation>
                <emma:interpretation id="interp7" emma:lang="en-US" emma:confidence="0">
                  <emma:literal>Of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0¢</emma:literal>
                </emma:interpretation>
              </emma:one-of>
            </emma:emma>
          </inkml:annotationXML>
          <inkml:trace contextRef="#ctx0" brushRef="#br0" timeOffset="734.3658">6051-75 386 0,'0'0'5'0,"-10"-15"1"16,10 15 1-16,-14-4 3 15,14 4-1-15,-24 8 0 0,6 3 1 16,-5 16 0-16,2 11-5 16,4 3 1-16,0 5-3 15,4 4-2-15,1 1 2 16,12-8-1-16,22-3-1 0,15-23 1 15,7-4 0-15,9-9-1 16,-1-8 1-16,2-16 1 16,-2-19-2-16,-8 1 1 15,-15-2 0-15,-16 3 0 16,-16-5-2-16,-19-9-2 0,-1 10-1 16,-30 2-8-16,9 16-13 15,-7-1-56-15,6 7-5 16</inkml:trace>
          <inkml:trace contextRef="#ctx0" brushRef="#br0" timeOffset="953.132">6502-315 397 0,'0'0'5'15,"-17"-4"2"-15,0 1 2 16,2 3 1-16,-2-4 3 15,0 4-1-15,0 4 1 0,4 7 2 16,9 15-5-16,4 5-3 16,14 20 0-16,3 8-3 15,0 18-5-15,3 0-9 16,9 19-73-16,-9 3-4 16</inkml:trace>
        </inkml:traceGroup>
        <inkml:traceGroup>
          <inkml:annotationXML>
            <emma:emma xmlns:emma="http://www.w3.org/2003/04/emma" version="1.0">
              <emma:interpretation id="{E282497F-13C2-42F9-91F2-854ACDC9F62C}" emma:medium="tactile" emma:mode="ink">
                <msink:context xmlns:msink="http://schemas.microsoft.com/ink/2010/main" type="inkWord" rotatedBoundingBox="24177,4100 24742,4080 24781,5220 24217,5239"/>
              </emma:interpretation>
              <emma:one-of disjunction-type="recognition" id="oneOf2">
                <emma:interpretation id="interp10" emma:lang="en-US" emma:confidence="1">
                  <emma:literal>"</emma:literal>
                </emma:interpretation>
                <emma:interpretation id="interp11" emma:lang="en-US" emma:confidence="0">
                  <emma:literal>y</emma:literal>
                </emma:interpretation>
                <emma:interpretation id="interp12" emma:lang="en-US" emma:confidence="0">
                  <emma:literal>Y</emma:literal>
                </emma:interpretation>
                <emma:interpretation id="interp13" emma:lang="en-US" emma:confidence="0">
                  <emma:literal>"1</emma:literal>
                </emma:interpretation>
                <emma:interpretation id="interp14" emma:lang="en-US" emma:confidence="0">
                  <emma:literal>11</emma:literal>
                </emma:interpretation>
              </emma:one-of>
            </emma:emma>
          </inkml:annotationXML>
          <inkml:trace contextRef="#ctx0" brushRef="#br0" timeOffset="1593.749">8487-378 399 0,'0'0'5'0,"0"0"2"15,0 0-1-15,0 0 4 0,0 0-1 16,-8 31 1-16,8 5 2 15,0 14 0-15,8 25-5 16,-1 8 0-16,7 14-2 16,3 5-2-16,3 4 2 0,-3-3-2 15,5-3-6-15,1-25-8 16,5-10-39-16,-8-7-34 16,0-24-1-16</inkml:trace>
          <inkml:trace contextRef="#ctx0" brushRef="#br0" timeOffset="1796.927">9006-515 440 0,'0'0'1'0,"0"0"1"15,0 14 2-15,0 7 1 16,4 14 0-16,-4 12 1 0,6 19-1 15,1 9 1-15,3 17-8 16,-10 12-53-16,12-6-27 16,1 3 0-16</inkml:trace>
        </inkml:traceGroup>
        <inkml:traceGroup>
          <inkml:annotationXML>
            <emma:emma xmlns:emma="http://www.w3.org/2003/04/emma" version="1.0">
              <emma:interpretation id="{FDB1A202-BC10-4F4E-AD40-5A3FEACB1C57}" emma:medium="tactile" emma:mode="ink">
                <msink:context xmlns:msink="http://schemas.microsoft.com/ink/2010/main" type="inkWord" rotatedBoundingBox="27107,4075 28184,4037 28214,4894 27136,4931"/>
              </emma:interpretation>
              <emma:one-of disjunction-type="recognition" id="oneOf3">
                <emma:interpretation id="interp15" emma:lang="en-US" emma:confidence="1">
                  <emma:literal>10</emma:literal>
                </emma:interpretation>
                <emma:interpretation id="interp16" emma:lang="en-US" emma:confidence="0">
                  <emma:literal>16</emma:literal>
                </emma:interpretation>
                <emma:interpretation id="interp17" emma:lang="en-US" emma:confidence="0">
                  <emma:literal>Io</emma:literal>
                </emma:interpretation>
                <emma:interpretation id="interp18" emma:lang="en-US" emma:confidence="0">
                  <emma:literal>io</emma:literal>
                </emma:interpretation>
                <emma:interpretation id="interp1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2203.138">11400-522 401 0,'0'0'4'15,"0"0"2"-15,14 7 1 16,-14-7 3-16,15 18 0 15,-10 5 2-15,2 15 2 0,-2 7-2 16,-5 14-3-16,-5 9-1 16,-2 18-3-16,7 6-2 15,0 1-4-15,12 2-8 16,-2-12-14-16,10-11-54 0,11 3-10 16</inkml:trace>
          <inkml:trace contextRef="#ctx0" brushRef="#br0" timeOffset="2640.661">12250-395 424 0,'0'0'4'16,"0"0"1"-16,-13 0 1 0,-4 0 0 15,3 14 2-15,-11 10 0 16,-2 11-1-16,-12 13 2 15,5 13-4-15,-3 4-1 16,5 8-2-16,15-4 0 0,12-2 0 16,7-5-1-16,18-21 1 15,22-13 0-15,17-22-1 16,6-6 1-16,11-20 0 16,-4-14 1-16,-6-4-1 15,-15-14-2-15,-9-2-1 0,-32-2-5 16,-18 12-11-16,-33 17-49 15,-23 0-19-15</inkml:trace>
        </inkml:traceGroup>
      </inkml:traceGroup>
    </inkml:traceGroup>
  </inkml:traceGroup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3:14.9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5043DD-8781-4696-A7DD-7BA5F8C5A8A8}" emma:medium="tactile" emma:mode="ink">
          <msink:context xmlns:msink="http://schemas.microsoft.com/ink/2010/main" type="writingRegion" rotatedBoundingBox="23710,5620 25497,5980 25287,7024 23499,6663">
            <msink:destinationLink direction="with" ref="{75506F53-CCC6-4290-83AE-4B844626D335}"/>
          </msink:context>
        </emma:interpretation>
      </emma:emma>
    </inkml:annotationXML>
    <inkml:traceGroup>
      <inkml:annotationXML>
        <emma:emma xmlns:emma="http://www.w3.org/2003/04/emma" version="1.0">
          <emma:interpretation id="{0335BEB3-7383-487A-B385-DDA064DBB4D0}" emma:medium="tactile" emma:mode="ink">
            <msink:context xmlns:msink="http://schemas.microsoft.com/ink/2010/main" type="paragraph" rotatedBoundingBox="23710,5620 25497,5980 25287,7024 23499,66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139A72-5473-4D2F-8378-C95B22D4F786}" emma:medium="tactile" emma:mode="ink">
              <msink:context xmlns:msink="http://schemas.microsoft.com/ink/2010/main" type="line" rotatedBoundingBox="23710,5620 25497,5980 25287,7024 23499,6663"/>
            </emma:interpretation>
          </emma:emma>
        </inkml:annotationXML>
        <inkml:traceGroup>
          <inkml:annotationXML>
            <emma:emma xmlns:emma="http://www.w3.org/2003/04/emma" version="1.0">
              <emma:interpretation id="{B432E1A9-4D29-4836-AD2B-84F5EF9A30F1}" emma:medium="tactile" emma:mode="ink">
                <msink:context xmlns:msink="http://schemas.microsoft.com/ink/2010/main" type="inkWord" rotatedBoundingBox="23710,5620 25497,5980 25287,7024 23499,6663"/>
              </emma:interpretation>
              <emma:one-of disjunction-type="recognition" id="oneOf0">
                <emma:interpretation id="interp0" emma:lang="en-US" emma:confidence="0">
                  <emma:literal>IBC</emma:literal>
                </emma:interpretation>
                <emma:interpretation id="interp1" emma:lang="en-US" emma:confidence="0">
                  <emma:literal>ABC</emma:literal>
                </emma:interpretation>
                <emma:interpretation id="interp2" emma:lang="en-US" emma:confidence="0">
                  <emma:literal>FBC</emma:literal>
                </emma:interpretation>
                <emma:interpretation id="interp3" emma:lang="en-US" emma:confidence="0">
                  <emma:literal>A BC</emma:literal>
                </emma:interpretation>
                <emma:interpretation id="interp4" emma:lang="en-US" emma:confidence="0">
                  <emma:literal>IBA</emma:literal>
                </emma:interpretation>
              </emma:one-of>
            </emma:emma>
          </inkml:annotationXML>
          <inkml:trace contextRef="#ctx0" brushRef="#br0">-3150 1033 250 0,'0'0'8'16,"0"0"6"-16,0 0 7 16,-8 0 4-16,8 0 2 0,0 0 2 15,-10-14 0-15,6-7 1 16,4-4-8-16,-6-5-5 15,6-21-8-15,0-8-4 16,3-9-2-16,14-8-2 16,-2-3-2-16,5-3-3 0,7-3 3 15,2 9-1-15,-7 14-1 16,-4 8-1-16,-1 13 1 16,-3 13 0-16,0 28 2 15,-8 7-1-15,1 27 1 0,0 19-1 16,3 4 0-16,8 11-4 15,-8 12-21-15,-6 5-52 16,13-3 1-16</inkml:trace>
          <inkml:trace contextRef="#ctx0" brushRef="#br0" timeOffset="453.111">-3344 8 355 0,'0'0'7'16,"0"0"4"-16,8-4 3 15,-8 4-1-15,34-4 3 16,-10 4-2-16,21 0 1 0,10-2-1 16,14 2-11-16,-5 0-21 15,-5 0-60-15,21 0-1 16</inkml:trace>
          <inkml:trace contextRef="#ctx0" brushRef="#br0" timeOffset="218.737">-3216 789 321 0,'0'0'7'0,"0"0"5"0,10-7 1 16,4 3 2-16,6-2 0 16,12-5-1-16,2-2-5 15,15 2-24-15,19-2-53 16,-21-3-6-16</inkml:trace>
          <inkml:trace contextRef="#ctx0" brushRef="#br0" timeOffset="1343.745">-2531 253 359 0,'0'0'6'16,"0"-13"5"-16,13 7 1 15,4-2-2-15,10-2 3 16,8 4-2-16,6-2 0 16,11 2 1-16,-4 6-8 0,-3 10-3 15,-7 3-1-15,-8 4-2 16,-5 8-2-16,-15 6-1 15,-10 7 0-15,-20 6 1 16,-7-6-1-16,-5 7 0 0,-5-1 2 16,5-4 0-16,-2 6 1 15,14-12 2-15,3 0 0 16,13-14 1-16,8 9 1 16,16-13 0-16,7-1-2 0,7-5 2 15,5 3 1-15,-5 1 0 16,-4 0 0-16,-1-1 0 15,-6 0 1-15,-12 8-1 16,-5 2 1-16,-6 2 0 0,0-1-1 16,0 1-1-16,-3 1 2 15,-4 2-2-15,-3 0 1 16,7-7 0-16,-18-1 2 16,1 1-1-16,-12-5 0 0,-2-8-1 15,-8 1-6-15,-9-9-23 16,-11 0-53-16,7 0-3 15</inkml:trace>
          <inkml:trace contextRef="#ctx0" brushRef="#br0" timeOffset="874.991">-2401 264 306 0,'0'0'6'0,"0"0"4"16,-14 0 0-16,14 0 3 15,-13 8 1-15,13-8 2 16,-11 20 1-16,11 4 0 0,0 6-4 16,0 8-4-16,11 2-1 15,2 10-1-15,-2 7-1 16,-1 9-2-16,-2 3 0 15,2-8-3-15,-3-6-7 0,6 0-11 16,-13 0-50-16,7-17-12 16</inkml:trace>
          <inkml:trace contextRef="#ctx0" brushRef="#br0" timeOffset="2171.878">-1548 320 380 0,'0'0'6'16,"0"0"1"-16,0 0 1 0,-10 0 2 15,10 0 0-15,-21 0 1 16,4 6 2-16,-4 1 0 16,-6 0-4-16,-4 3-1 15,-6 11-1-15,2 5-2 0,1 7 1 16,0 7-1-16,2 12-2 15,5 6 2-15,3 10-2 16,14 2-1-16,10 4-2 0,5-4 0 16,17 1 0-16,5-8 0 15,14-19-16-15,8-7-67 16,10-10-4-16</inkml:trace>
        </inkml:traceGroup>
      </inkml:traceGroup>
    </inkml:traceGroup>
  </inkml:traceGroup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3:06.2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1F6ABB-4532-4A8E-B844-A1DD9887D3C6}" emma:medium="tactile" emma:mode="ink">
          <msink:context xmlns:msink="http://schemas.microsoft.com/ink/2010/main" type="writingRegion" rotatedBoundingBox="19126,6675 20215,5372 21334,6307 20244,7610">
            <msink:destinationLink direction="with" ref="{75506F53-CCC6-4290-83AE-4B844626D335}"/>
            <msink:destinationLink direction="with" ref="{EA78A258-A2A7-466C-9109-01CB2BFC2C33}"/>
          </msink:context>
        </emma:interpretation>
      </emma:emma>
    </inkml:annotationXML>
    <inkml:traceGroup>
      <inkml:annotationXML>
        <emma:emma xmlns:emma="http://www.w3.org/2003/04/emma" version="1.0">
          <emma:interpretation id="{7433C021-A41C-477F-B3C5-23E275B5AE57}" emma:medium="tactile" emma:mode="ink">
            <msink:context xmlns:msink="http://schemas.microsoft.com/ink/2010/main" type="paragraph" rotatedBoundingBox="19126,6675 20215,5372 21334,6307 20244,76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E6CD13-DC50-426C-8FF1-D3BCF15B17F2}" emma:medium="tactile" emma:mode="ink">
              <msink:context xmlns:msink="http://schemas.microsoft.com/ink/2010/main" type="line" rotatedBoundingBox="19126,6675 20215,5372 21334,6307 20244,7610"/>
            </emma:interpretation>
          </emma:emma>
        </inkml:annotationXML>
        <inkml:traceGroup>
          <inkml:annotationXML>
            <emma:emma xmlns:emma="http://www.w3.org/2003/04/emma" version="1.0">
              <emma:interpretation id="{D2140292-03A1-4851-822B-C58EAD3B24EE}" emma:medium="tactile" emma:mode="ink">
                <msink:context xmlns:msink="http://schemas.microsoft.com/ink/2010/main" type="inkWord" rotatedBoundingBox="19126,6675 20215,5372 21334,6307 20244,7610"/>
              </emma:interpretation>
              <emma:one-of disjunction-type="recognition" id="oneOf0">
                <emma:interpretation id="interp0" emma:lang="en-US" emma:confidence="0">
                  <emma:literal>is,</emma:literal>
                </emma:interpretation>
                <emma:interpretation id="interp1" emma:lang="en-US" emma:confidence="0">
                  <emma:literal>tiff</emma:literal>
                </emma:interpretation>
                <emma:interpretation id="interp2" emma:lang="en-US" emma:confidence="0">
                  <emma:literal>Fiji</emma:literal>
                </emma:interpretation>
                <emma:interpretation id="interp3" emma:lang="en-US" emma:confidence="0">
                  <emma:literal>tip,</emma:literal>
                </emma:interpretation>
                <emma:interpretation id="interp4" emma:lang="en-US" emma:confidence="0">
                  <emma:literal>ting,</emma:literal>
                </emma:interpretation>
              </emma:one-of>
            </emma:emma>
          </inkml:annotationXML>
          <inkml:trace contextRef="#ctx0" brushRef="#br0">3971 2540 370 0,'0'0'6'16,"0"0"3"-16,0-14 2 0,10 3 1 15,-3-6 1-15,6-6 2 16,1-1 0-16,0-6 0 16,-1-3-4-16,-3-7-3 15,-3-8-4-15,3-2 1 0,-5-7-3 16,-5-1 0-16,0-7-1 15,-8-3-1-15,1-1 1 16,0 15-1-16,4 3-1 16,-4 1 1-16,4 20-1 15,-1 6-1-15,4 24 2 0,0 0-1 16,14 11 0-16,1 12 1 16,5 12 0-16,0 17 0 15,4 8 2-15,5 7-1 0,-2-3-1 16,3 10 0-16,-2 3-1 15,-10-2-4-15,9-3-10 16,-10-10-27-16,-14-10-41 16,11-5-1-16</inkml:trace>
          <inkml:trace contextRef="#ctx0" brushRef="#br0" timeOffset="203.155">3966 2197 352 0,'0'0'5'0,"0"0"1"15,12-7 4-15,-2 7 0 0,7-6-1 16,7-2 1-16,-4 2-3 16,12-1-8-16,-2-6-36 15,1 2-34-15,1 5-7 16</inkml:trace>
          <inkml:trace contextRef="#ctx0" brushRef="#br0" timeOffset="453.118">3868 1542 372 0,'0'0'5'0,"0"0"6"15,0 0-1-15,12-10 1 16,3 8 2-16,12-2-1 0,-3-4-1 16,11 5-2-16,-4-7-19 15,6 10-66-15,8-4-3 16</inkml:trace>
          <inkml:trace contextRef="#ctx0" brushRef="#br0" timeOffset="2093.7479">4383 1580 335 0,'0'0'5'0,"0"0"2"16,0 0 1-16,7-6 3 15,-7 6 1-15,20-7 1 16,1-1 0-16,4 2 0 0,-5-5-5 16,14 9 0-16,-2-6-3 15,-2 8-4-15,8 0 1 16,-11 0-1-16,-2 14-1 15,-8 3 0-15,-7 0-1 16,-6 0 0-16,-4 11 1 0,-4-4-1 16,-16 11 0-16,-2-1 1 15,5-8-4-15,0 6 3 16,-3-5-1-16,6 0 1 16,4-2 0-16,10-1 0 0,0-7 0 15,3-1 2-15,8-2-1 16,2-1-1-16,4 2 1 15,-3-3 0-15,-1 7 1 0,-1-5-1 16,1-1 0-16,1-6 0 16,0 6 0-16,3 4 1 15,1-6 1-15,-6 2-1 16,6-3-1-16,-4 1 3 0,-1 3 0 16,-2 3-1-16,2-7 2 15,-9 5-2-15,-4 5 0 16,0 3 1-16,-4-2-1 15,-6 0 0-15,3 6 1 16,-10-2 1-16,0 2 0 0,-8-4 2 16,5-6 0-16,-4-2 1 15,-3 2-1-15,2-9 0 16,-6-6-1-16,4-2-1 0,-3 0-3 16,-2-10-3-16,-2-5-7 15,10 9-26-15,14-11-49 16,-8-3-1-16</inkml:trace>
          <inkml:trace contextRef="#ctx0" brushRef="#br0" timeOffset="1156.239">4514 1690 285 0,'0'0'8'16,"0"0"5"-16,0 0 3 15,0 0 1-15,0 0 1 16,0 0 2-16,0 0 1 0,3 11 0 16,-3 8-8-16,0 5-4 15,3 8-2-15,-3 2-3 16,7 11 1-16,-2 2-2 15,-5 7-2-15,5-2 1 0,2 0-1 16,-2-4-2-16,-2-4-3 16,-1-3-7-16,10-13-18 15,-2 1-50-15,-3-12-3 16</inkml:trace>
          <inkml:trace contextRef="#ctx0" brushRef="#br0" timeOffset="3218.7599">5115 1587 350 0,'0'0'5'0,"0"0"5"16,0 0 0-16,-17 13 3 0,7-5 0 15,-7-5 2-15,-3 11 0 16,-4-1 0-16,2 4-3 15,-2 4-4-15,4 0-2 16,3 0 0-16,2 13-2 0,5 3-2 16,10 4 1-16,0 4-1 15,7-4-1-15,8 7 1 16,2 0-1-16,3 0 0 16,14-14-1-16,-2 1-4 0,5-12-3 15,-3-5-12-15,8-8-34 16,2-10-30-16,-2-10-3 15</inkml:trace>
          <inkml:trace contextRef="#ctx0" brushRef="#br0" timeOffset="2796.881">4180 1261 346 0,'0'0'5'16,"0"0"4"-16,0 0 3 15,17-3 1-15,0-1 2 16,11 4 0-16,3 0 0 0,10 0 1 16,3 0-5-16,8 0-5 15,4-8-6-15,2 8-13 16,-16 15-53-16,-5-15-13 16</inkml:trace>
          <inkml:trace contextRef="#ctx0" brushRef="#br0" timeOffset="3468.78">4796 1309 358 0,'0'0'8'0,"-14"3"2"15,14-3 4-15,0 0 2 0,0 0 1 16,20 4 0-16,1 3 1 16,7-7 2-16,20 0-9 15,7 0 0-15,0 0-7 0,-3-3-14 16,-15-1-70-16,8-6-3 15</inkml:trace>
        </inkml:traceGroup>
      </inkml:traceGroup>
    </inkml:traceGroup>
  </inkml:traceGroup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3:11.6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0F4CF2-FACD-41B3-B2F9-DFE72AC23273}" emma:medium="tactile" emma:mode="ink">
          <msink:context xmlns:msink="http://schemas.microsoft.com/ink/2010/main" type="writingRegion" rotatedBoundingBox="21486,5713 23093,6004 22884,7159 21277,6868">
            <msink:destinationLink direction="with" ref="{75506F53-CCC6-4290-83AE-4B844626D335}"/>
            <msink:destinationLink direction="with" ref="{EA78A258-A2A7-466C-9109-01CB2BFC2C33}"/>
          </msink:context>
        </emma:interpretation>
      </emma:emma>
    </inkml:annotationXML>
    <inkml:traceGroup>
      <inkml:annotationXML>
        <emma:emma xmlns:emma="http://www.w3.org/2003/04/emma" version="1.0">
          <emma:interpretation id="{BA2874EE-2653-4050-8616-308EA0AAB4E6}" emma:medium="tactile" emma:mode="ink">
            <msink:context xmlns:msink="http://schemas.microsoft.com/ink/2010/main" type="paragraph" rotatedBoundingBox="21486,5713 23093,6004 22884,7159 21277,6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F81259-C8D2-40F1-87DD-4B1031C838D8}" emma:medium="tactile" emma:mode="ink">
              <msink:context xmlns:msink="http://schemas.microsoft.com/ink/2010/main" type="line" rotatedBoundingBox="21486,5713 23093,6004 22884,7159 21277,6868"/>
            </emma:interpretation>
          </emma:emma>
        </inkml:annotationXML>
        <inkml:traceGroup>
          <inkml:annotationXML>
            <emma:emma xmlns:emma="http://www.w3.org/2003/04/emma" version="1.0">
              <emma:interpretation id="{2737011F-9725-48CC-8B96-DF3D1716445A}" emma:medium="tactile" emma:mode="ink">
                <msink:context xmlns:msink="http://schemas.microsoft.com/ink/2010/main" type="inkWord" rotatedBoundingBox="21486,5713 23093,6004 22884,7159 21277,6868"/>
              </emma:interpretation>
              <emma:one-of disjunction-type="recognition" id="oneOf0">
                <emma:interpretation id="interp0" emma:lang="en-US" emma:confidence="0">
                  <emma:literal>TABC</emma:literal>
                </emma:interpretation>
                <emma:interpretation id="interp1" emma:lang="en-US" emma:confidence="0">
                  <emma:literal>IABC</emma:literal>
                </emma:interpretation>
                <emma:interpretation id="interp2" emma:lang="en-US" emma:confidence="0">
                  <emma:literal>BABC</emma:literal>
                </emma:interpretation>
                <emma:interpretation id="interp3" emma:lang="en-US" emma:confidence="0">
                  <emma:literal>-ABC</emma:literal>
                </emma:interpretation>
                <emma:interpretation id="interp4" emma:lang="en-US" emma:confidence="0">
                  <emma:literal>Baize</emma:literal>
                </emma:interpretation>
              </emma:one-of>
            </emma:emma>
          </inkml:annotationXML>
          <inkml:trace contextRef="#ctx0" brushRef="#br0">5738 1346 342 0,'0'0'7'0,"0"0"1"16,0 0 5-16,0 0 2 16,0 0 1-16,11 0 0 15,6 0 1-15,13 0 1 16,12-6-7-16,2-8-12 0,22 8-72 16,0-2-4-16</inkml:trace>
          <inkml:trace contextRef="#ctx0" brushRef="#br0" timeOffset="-609.393">5934 2337 334 0,'0'0'5'16,"0"0"4"-16,0 0 1 15,0-9 2-15,0-5 2 16,0-4 0-16,4-1 0 16,-4-8 1-16,0-9-4 0,7-5-6 15,-1-7-1-15,-2-4 0 16,3-6-2-16,-4-1-1 16,7-5-1-16,0 0-2 15,5 1 1-15,-1 5 0 0,-1 10 0 16,4 10 0-16,4 4-2 15,0 14 3-15,0 10-1 16,-1 10 1-16,-3 17 2 16,3 13-1-16,-3 15 0 0,2 9 0 15,-2 15 1-15,0 0 0 16,1 6-2-16,2 4-5 16,-6-1-10-16,3-12-41 0,6-5-22 15,-6-11-2-15</inkml:trace>
          <inkml:trace contextRef="#ctx0" brushRef="#br0" timeOffset="-406.267">5962 2106 361 0,'0'0'8'0,"0"0"3"15,0 0 2-15,6-6 1 16,8 4 0-16,7-2 1 16,7-3-1-16,6 1-2 15,14 2-22-15,-7-3-64 0,5 1-5 16</inkml:trace>
          <inkml:trace contextRef="#ctx0" brushRef="#br0" timeOffset="406.242">6505 1488 343 0,'0'0'7'0,"0"0"2"15,-17 0 2-15,17 0 2 16,-18 0-1-16,18 0 1 0,-17 17 2 16,12 4 0-16,-7 2-5 15,12 15-3-15,0-4-1 16,0 15-2-16,0 12 1 0,0 1-2 16,0 0-2-16,0-1-7 15,0-11-13-15,0 10-60 16,0-9-1-16</inkml:trace>
          <inkml:trace contextRef="#ctx0" brushRef="#br0" timeOffset="1656.256">6217 1292 277 0,'0'0'10'16,"0"0"7"-16,3-13 3 15,-3 13 1-15,20-10 2 16,-6 2 0-16,6 5-1 16,9-3 3-16,-2 6-14 15,8 0-8-15,6-8-22 0,-11 8-57 16,19 0-2-16</inkml:trace>
          <inkml:trace contextRef="#ctx0" brushRef="#br0" timeOffset="937.498">6323 1518 353 0,'0'0'6'16,"0"0"1"-16,0 0 1 0,0-17 2 16,0 17-1-16,17-11 1 15,8 9 0-15,6-5 0 16,6 3-6-16,15-3 0 16,-8 7-2-16,8 0 0 15,-11 0-1-15,-2 11-1 0,-16-2 0 16,-5 12-1-16,-12 8-1 15,-12 5 1-15,-12 3-3 16,-2 1 0-16,-5 6 1 0,1-2-1 16,-3-1 0-16,7-11 1 15,10 1 1-15,5-6 0 16,5-5 2-16,10-3 0 16,8-7-1-16,10-3 1 0,-5 3 1 15,1 3 1-15,-2 2 0 16,-5-3 0-16,-7 0 1 15,-7 9 1-15,-3-1-1 16,0 1 2-16,0 3-2 0,-3-1 0 16,0-2 0-16,-4 4-1 15,3-6 0-15,4-1 0 16,-3-1 1-16,-1 4 0 16,-9-8 1-16,-2 4-1 15,-5-5 1-15,3 5 0 0,-14-5-1 16,-4 3 0-16,-2-5-2 15,3-7-5-15,5-3-13 16,-5 7-57-16,14-14-5 16</inkml:trace>
          <inkml:trace contextRef="#ctx0" brushRef="#br0" timeOffset="2125.0079">7100 1505 345 0,'0'0'7'0,"0"0"2"16,0 0 3-16,-13-15 2 15,13 15-1-15,-21 0 1 16,4 0 2-16,-1 0 0 16,1 15-6-16,4-5-3 15,-8 7 0-15,1 8-2 0,-2 5-1 16,19 0 0-16,-4 4-2 15,7 16 1-15,0-3-1 16,5 4 1-16,5 5-1 16,10-9 0-16,7-2 1 0,-3-1-1 15,8-6 0-15,5-11 0 16,4-6-1-16,-2-7-3 16,1 1-8-16,-16 8-64 15,5-23-10-15</inkml:trace>
        </inkml:traceGroup>
      </inkml:traceGroup>
    </inkml:traceGroup>
  </inkml:traceGroup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3:25.1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52F061-150E-4382-A582-C9D54292ED90}" emma:medium="tactile" emma:mode="ink">
          <msink:context xmlns:msink="http://schemas.microsoft.com/ink/2010/main" type="writingRegion" rotatedBoundingBox="22558,8080 24228,9664 23158,10792 21488,9208">
            <msink:destinationLink direction="with" ref="{75506F53-CCC6-4290-83AE-4B844626D335}"/>
          </msink:context>
        </emma:interpretation>
      </emma:emma>
    </inkml:annotationXML>
    <inkml:traceGroup>
      <inkml:annotationXML>
        <emma:emma xmlns:emma="http://www.w3.org/2003/04/emma" version="1.0">
          <emma:interpretation id="{3C353012-BF8A-41CA-964D-1E304E184469}" emma:medium="tactile" emma:mode="ink">
            <msink:context xmlns:msink="http://schemas.microsoft.com/ink/2010/main" type="paragraph" rotatedBoundingBox="22558,8080 24228,9664 23158,10792 21488,9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57718A-B811-4618-B9B5-2EFED4791B8E}" emma:medium="tactile" emma:mode="ink">
              <msink:context xmlns:msink="http://schemas.microsoft.com/ink/2010/main" type="line" rotatedBoundingBox="22558,8080 24228,9664 23158,10792 21488,9208"/>
            </emma:interpretation>
          </emma:emma>
        </inkml:annotationXML>
        <inkml:traceGroup>
          <inkml:annotationXML>
            <emma:emma xmlns:emma="http://www.w3.org/2003/04/emma" version="1.0">
              <emma:interpretation id="{C7BFE454-8CE3-4791-944A-77ED29F89ED2}" emma:medium="tactile" emma:mode="ink">
                <msink:context xmlns:msink="http://schemas.microsoft.com/ink/2010/main" type="inkWord" rotatedBoundingBox="22558,8080 24228,9664 23158,10792 21488,9208"/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in \</emma:literal>
                </emma:interpretation>
                <emma:interpretation id="interp2" emma:lang="en-US" emma:confidence="0">
                  <emma:literal>En \</emma:literal>
                </emma:interpretation>
                <emma:interpretation id="interp3" emma:lang="en-US" emma:confidence="0">
                  <emma:literal>it,</emma:literal>
                </emma:interpretation>
                <emma:interpretation id="interp4" emma:lang="en-US" emma:confidence="0">
                  <emma:literal>Eng \</emma:literal>
                </emma:interpretation>
              </emma:one-of>
            </emma:emma>
          </inkml:annotationXML>
          <inkml:trace contextRef="#ctx0" brushRef="#br0">2249 642 346 0,'0'0'7'0,"-6"-13"2"0,6 0 3 15,-4-8 6-15,-3-7-2 16,7-9 1-16,-6-8 1 16,6-9-1-16,0-6-6 15,10-11-4-15,3-2-2 0,-2-2-5 16,2 0 0-16,4 7-2 15,1 6 0-15,3 7 0 16,-4 18 1-16,-7 13 1 16,-10 24 0-16,20 0 0 0,-5 20 2 15,-5 14 0-15,4 20 0 16,-1 6 2-16,11 11 0 16,-7 2-5-16,5 9-9 15,-12 4-40-15,4-11-33 0,-1-6 0 16</inkml:trace>
          <inkml:trace contextRef="#ctx0" brushRef="#br0" timeOffset="187.494">2087 371 428 0,'0'0'5'0,"7"0"1"0,11-2 0 15,10-2 1-15,6-3 0 16,14 1-5-16,3-12-14 16,12 4-60-16,9-2-6 15</inkml:trace>
          <inkml:trace contextRef="#ctx0" brushRef="#br0" timeOffset="859.381">2765-239 336 0,'0'0'7'0,"0"0"0"0,0 11 3 16,0-11 1-16,20 4 1 16,9-2 0-16,5 2-1 15,4-4 0-15,10 4-5 16,4-4-5-16,-1 0-3 16,-2 7 0-16,-15 6-2 0,-11 3 0 15,-11 3 0-15,-12 8 0 16,-12 4 0-16,-15 9 3 15,-3 0 1-15,-2-7-1 16,5 1 1-16,6 1 1 0,4-6-1 16,10 0 1-16,7-12 0 15,21-6-2-15,6 2 2 16,0-6-1-16,5 3 2 16,2 3-2-16,-7-2 0 0,-2 6 1 15,-8 5 0-15,-7 1 0 16,-10 1 2-16,0 6-1 15,0 8 0-15,-17-2 1 0,7 1 1 16,-7-7-1-16,2 5 2 16,-5-5 0-16,-4 5 0 15,-11-8-1-15,5-10-1 16,-1-3-6-16,-13-8-28 16,9-6-45-16,1-6-2 0</inkml:trace>
          <inkml:trace contextRef="#ctx0" brushRef="#br0" timeOffset="390.621">2910-186 331 0,'0'0'11'0,"0"0"2"15,-3 17 5-15,3 7 0 16,0 3 0-16,3 13 1 0,0 4-1 16,1 16 2-16,3 5-15 15,-7-6-17-15,6-1-63 16,5 3-5-16</inkml:trace>
          <inkml:trace contextRef="#ctx0" brushRef="#br0" timeOffset="1187.515">2734-468 365 0,'0'0'7'0,"0"0"1"16,0 0 2-16,-6 0 1 15,6 0 2-15,0 0 1 16,0 0 0-16,-4 21 1 16,4-21-5-16,14 4-2 0,3-2-2 15,8-2 0-15,9 0-2 16,0 0-1-16,4 0-1 15,0 0-1-15,-8 0-5 16,-2-6-12-16,-4 6-65 0,-7 0-4 16</inkml:trace>
          <inkml:trace contextRef="#ctx0" brushRef="#br0" timeOffset="1718.776">3512-303 310 0,'0'0'8'0,"0"0"5"0,0 0 1 15,0 0 3-15,-14 0 5 16,14 0-2-16,-14 4 1 16,14-4 1-16,-23 13-7 15,6 1-4-15,2-4-2 0,-5 10-2 16,-4 4-3-16,-3 8 0 15,-2 5 0-15,9 4-1 16,-1 10 0-16,8 1-1 16,3 2 0-16,6 1-2 0,4-3 0 15,21-7 0-15,-4-15-24 16,-7 6-58-16,27-20-2 16</inkml:trace>
          <inkml:trace contextRef="#ctx0" brushRef="#br0" timeOffset="-33772.7328">3907 1003 322 0,'0'0'5'15,"0"0"3"-15,-10 17 2 0,10-17 3 16,-17 20 3-16,7-6 1 15,3 6 2-15,0 8 1 16,0 1-3-16,7 4-3 16,0 4-2-16,7 8-3 0,3-4-1 15,1 8-3-15,-5 1-5 16,1 0-10-16,-3-3-36 16,-1-9-38-16,0-11-1 15</inkml:trace>
        </inkml:traceGroup>
      </inkml:traceGroup>
    </inkml:traceGroup>
  </inkml:traceGroup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07.3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D3638DD-F4CC-41C8-8BF8-EC16F0D8BB52}" emma:medium="tactile" emma:mode="ink">
          <msink:context xmlns:msink="http://schemas.microsoft.com/ink/2010/main" type="inkDrawing" rotatedBoundingBox="25159,9275 27128,4308 30658,5708 28688,10675" semanticType="enclosure" shapeName="Other">
            <msink:sourceLink direction="with" ref="{53A65367-0376-4FA2-B388-17153D4B20E2}"/>
          </msink:context>
        </emma:interpretation>
      </emma:emma>
    </inkml:annotationXML>
    <inkml:trace contextRef="#ctx0" brushRef="#br0">3461 397 352 0,'0'0'5'15,"0"0"1"-15,4-7 2 16,-4 7 0-16,17-23 2 16,-7 6 0-16,0-8 0 0,5 4 0 15,-10-6-3-15,3 3-2 16,-4 4 0-16,-8-5-2 16,-9 8 0-16,-12-2-2 0,-6 5 1 15,-6-1-1-15,-22 5 0 16,-3-1 0-16,-6-5 0 15,-5 6 1-15,1-1 0 16,-8-2 0-16,4-4 0 0,8 7 0 16,3-7-1-16,7 9 1 15,-1-2-1-15,7 3-2 16,1-1 1-16,6 8 1 16,0 0-1-16,-3 4 0 0,0 0 0 15,-1-1 0-15,-2 1 1 16,-1 2 0-16,-7-2 0 15,1-2 0-15,-7-2 0 16,2 9 1-16,-1-7 0 16,3 2-1-16,8-4 2 0,8 4-1 15,1 0-1-15,7-2 0 16,12 2 0-16,1-4-1 16,3 4 1-16,3-1 0 0,-2 11-1 15,-4-7 1-15,0-1-1 16,-6 1 2-16,-5 3-1 15,1-3 0-15,-8 0 1 16,8-1-1-16,-5-2 0 0,2 7 1 16,3-1-1-16,-5 3-1 15,12 2 1-15,-7 1 0 16,-1 5 0-16,-6 0 0 16,4 3 0-16,2-11-1 0,-6 11 1 15,2 1-1-15,-1-5 2 16,6 4-1-16,-5-3-1 15,8 3 2-15,-4-1 0 16,8 5-1-16,3-8 1 16,1 12-2-16,2-5 0 0,0 6 0 15,-3 3 0-15,0 1 0 16,4 0 0-16,-5 8 0 16,4 3 0-16,-6 0 0 0,3 0 0 15,-1-7 0-15,8 14 0 16,-3-3 0-16,6-4 0 15,1 7 0-15,-4-1 0 16,-5 8 0-16,2 3 0 0,-1 1 0 16,3-1 0-16,-2 6 0 15,-4 4 0-15,-3-2 0 16,7-2 0-16,3-2 0 16,0 6 0-16,2 9 0 0,1-3 0 15,4-1 0-15,0 3 0 16,0 1 0-16,-2-1 0 15,2-2 0-15,0-5 0 0,0-1 0 16,-4-2 0-16,1 2 0 16,2-2 0-16,5-2 0 15,2 2 0-15,1-2 0 16,3 4 0-16,0 0 0 16,7-2 0-16,-1-8 0 15,1 4 0-15,3-5 0 0,-3-5 0 16,3 2 0-16,-6 1 0 15,-1-3 0-15,-3-5 0 16,5 8 0-16,0-8 0 0,2 5 0 16,3 6 0-16,2-7 0 15,5 5 0-15,3-12 0 16,2 0 0-16,0 1 0 16,7-8 0-16,1-4 0 0,-6-1 0 15,8-5 0-15,-8-3 0 16,3 7 0-16,8-7 0 15,-8 3 0-15,10 0 0 16,-2-4 0-16,6 6 0 0,8-3 0 16,-1 5 0-16,7-7 0 15,1 7 0-15,-2-7 0 16,2-1 0-16,5 1 0 0,-2-4 0 16,0-6 0-16,2 1 0 15,1-13 0-15,-1 5 0 16,5-7 0-16,0-3 0 15,2-4 0-15,1 0 0 16,0-4 0-16,0 4 0 0,-1-3 0 16,5-5 0-16,2-2 0 15,0-3 0-15,6-5 0 16,-3-10 0-16,5-2 0 16,-4-15 0-16,4 1 0 0,-7-4 0 15,2 4 0-15,-2-8 0 16,-7 4 0-16,-5 7 0 15,-1 1 0-15,2-2 0 0,-7 1 0 16,5 0 0-16,-1-11 0 16,-8-3 0-16,2-9 0 15,-2-9 0-15,2-6 0 16,-11-3 0-16,-1-1 0 0,0-2 0 16,-2 9 0-16,-8-3 0 15,5 14 0-15,-12-6 0 16,4 2 0-16,7-3 0 15,-4-8 0-15,-2 3 0 16,2-9 0-16,0-3 0 0,3-3 0 16,5-2 0-16,-11 11 0 15,-1 5 0-15,-8 7 0 16,-2 2 0-16,-3-4 0 16,-10 5 0-16,0 1 0 0,-4-13 0 15,-3-7 0-15,0-1 0 16,0-5 0-16,-7 0 0 15,4 8 0-15,0-1 0 0,-11 7 0 16,0 10 0-16,-6 9 0 16,-7 1 0-16,-1 4 0 15,0 1 0-15,-7-6 0 16,-2 3 0-16,6-11 0 0,-4-2 0 16,8-4 0-16,0 4 0 15,10 2 0-15,0 3 0 16,2 7 0-16,5 6 0 15,0 15 0-15,-4 3 0 16,4 2 0-16,0 1 0 0,-7 4 0 16,0-4 0-16,-8 4 0 15,8-15 0-15,0-2 0 16,0 7 0-16,2-1 0 16,-2 2 0-16,7 9 0 0,0 4 0 15,-1 6 0-15,-6 10 0 16,4 7 0-16,-4 4 0 15,2 9 0-15,-9-2 0 0,11 6-82 16,-11 0-8-16</inkml:trace>
  </inkml:traceGroup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12.1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A78A258-A2A7-466C-9109-01CB2BFC2C33}" emma:medium="tactile" emma:mode="ink">
          <msink:context xmlns:msink="http://schemas.microsoft.com/ink/2010/main" type="inkDrawing" rotatedBoundingBox="18803,5542 22952,5067 23219,7401 19069,7876" hotPoints="23102,6170 21124,7602 18848,6721 20825,5289" semanticType="enclosure" shapeName="Ellipse">
            <msink:sourceLink direction="with" ref="{B11F6ABB-4532-4A8E-B844-A1DD9887D3C6}"/>
            <msink:sourceLink direction="with" ref="{DC0F4CF2-FACD-41B3-B2F9-DFE72AC23273}"/>
          </msink:context>
        </emma:interpretation>
      </emma:emma>
    </inkml:annotationXML>
    <inkml:trace contextRef="#ctx0" brushRef="#br0">3808 340 266 0,'0'0'7'0,"0"0"3"0,0 0 7 16,0 0-1-16,0 0 5 15,0 0 0-15,0 0 2 16,-11 0 1-16,11 0-6 0,-14-10-3 16,14 10-7-16,-17-20 0 15,0 3-3-15,-7 7-1 16,-14-8-2-16,-3-3 0 15,-8 0 0-15,-8-2 0 0,-9 2-1 16,-7-2 1-16,-1-2 0 16,-14 0-1-16,10 8 1 15,-5 0-1-15,4 4-1 0,3 3 0 16,0 3 0-16,5 4 1 16,2-1 0-16,8 1-1 15,5-4 0-15,-3 4 1 16,0-1-1-16,5-2 0 15,3-1 1-15,-5 3-2 0,-3 4 2 16,2 0-1-16,-6 4-1 16,4 3 2-16,-2 3-1 15,-4 7 0-15,-5 0 0 16,6-1 1-16,1-9-1 0,1 11 0 16,1-5 0-16,-1 2 2 15,4-9-2-15,-1 2 0 16,3-6 1-16,-1 6-1 15,-2 5 0-15,13-6 0 0,-5 7 1 16,-1 3-2-16,1 3 2 16,4-3-1-16,-2 6-1 15,0 0 2-15,8-4-1 0,-21 6 2 16,11-12-1-16,2 5 0 16,9-5 0-16,-6 8 1 15,6 0-1-15,-6 3 1 16,9 0-1-16,-1 6 0 15,0-2 1-15,-3 10-1 0,-1-1-1 16,1-3 1-16,-3 1 1 16,-1-1-2-16,1 1 2 15,5-5 0-15,12-3-2 16,7 0 0-16,-1 2 0 0,8 4 0 16,-2-1 0-16,11 5 0 15,-2-6 0-15,-1 13 0 16,0 5 0-16,-3-6 0 15,3 9 0-15,-3 0 0 0,6 3 0 16,1-3 0-16,3 6 0 16,14-12 0-16,-1 7 0 15,8 1 0-15,4-4 0 0,2-3 0 16,3 4 0-16,1 1 0 16,1 2 0-16,-2-2 0 15,4-1 0-15,1-3 0 16,3-4 0-16,-1-1 0 0,12-3 0 15,10-9 0-15,2 3 0 16,8-9 0-16,0-2 0 16,11 2 0-16,-2-5 0 15,11-3 0-15,-3 4 0 16,-6 2 0-16,-4-10 0 0,6 9 0 16,3-11 0-16,-2 2 0 15,8-7 0-15,-6 5 0 16,11-11 0-16,4 0 0 15,6 0 0-15,-3 0 0 0,8-4 0 16,6-3 0-16,-14 1 0 16,0-5 0-16,-3 1 0 15,-4-7 0-15,-6 0 0 0,-4-4 0 16,-7-6 0-16,-1 3 0 16,-2-6 0-16,4-1 0 15,-4-5 0-15,-7 2 0 16,-5 4 0-16,5-8 0 0,-6 3 0 15,-9 5 0-15,-2-1 0 16,-8-3 0-16,-2 3 0 16,-1-4 0-16,-9 1 0 15,2 1 0-15,-10-7 0 16,3 3 0-16,1-7 0 0,3 6 0 16,-4-6 0-16,5 2 0 15,2-1 0-15,1-7 0 16,-1 3 0-16,-4 0 0 15,-1-5 0-15,5 0 0 0,-14-3 0 16,-10 3 0-16,-3 1 0 16,-7 0 0-16,0-1 0 15,-7-2 0-15,-3 1 0 0,-10 0 0 16,-4-5 0-16,2-4 0 16,2 0 0-16,-11 5 0 15,3-3 0-15,-6 5 0 16,0 7 0-16,-8 8 0 0,1 9 0 15,-7 4 0-15,0 6 0 16,-4 7 0-16,-6-1 0 16,-4 9 0-16,-7-1 0 15,4 1 0-15,-7-5 0 16,-1 1 0-16,7 10 0 0,-8 13-35 16,11 1-55-16,1 3-4 15</inkml:trace>
  </inkml:traceGroup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18.3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C4A1111-D9EE-476C-A6C0-220BDB746D2E}" emma:medium="tactile" emma:mode="ink">
          <msink:context xmlns:msink="http://schemas.microsoft.com/ink/2010/main" type="inkDrawing" rotatedBoundingBox="16536,10632 19717,7316 21640,9161 18459,12476" semanticType="enclosure" shapeName="Other">
            <msink:sourceLink direction="with" ref="{263B8C67-061E-4DC3-A5E6-5B0418F64FAD}"/>
            <msink:destinationLink direction="with" ref="{BDEFFEFE-75C6-455B-B4F0-BE86CD0A67B4}"/>
          </msink:context>
        </emma:interpretation>
      </emma:emma>
    </inkml:annotationXML>
    <inkml:trace contextRef="#ctx0" brushRef="#br0">1424 303 286 0,'0'0'9'0,"0"0"2"16,0 0 5-16,0 0 1 0,-8-13 2 16,8 13 3-16,8-17 1 15,9 3 1-15,11-3-8 16,17 0-3-16,9-10-3 16,22-2-2-16,7-1-1 0,17 3-1 15,10-4-2-15,6 4-2 16,4 6 1-16,2 0-1 15,-6 15 1-15,-2 2-1 16,-8 8-1-16,-10 2 1 0,-3 19-1 16,-10 5 1-16,-10 1 0 15,-9 6-2-15,-2-3 0 16,-3 1 0-16,-8-1 0 16,-2 3 0-16,-5-1 0 0,-2-3 0 15,-4 2 0-15,-3-1 0 16,-1 4 0-16,-4 3 0 15,2-3 0-15,-5 10 0 16,-6 0 0-16,-8 7 0 0,1-1 0 16,-4 2 0-16,-7 2 0 15,2 7 0-15,-5-7 0 16,0 3 0-16,0-2 0 16,0-5 0-16,-5 6 0 0,2 0 0 15,3-3 0-15,-7 0 0 16,4 11 0-16,-11-5 0 15,4 1 0-15,-4-1 0 16,-3 1 0-16,-1 2 0 0,-2-1 0 16,-4-7 0-16,-3-4 0 15,3 1 0-15,-8-3 0 16,-5-4 0-16,-5 6 0 16,-6-4 0-16,-10-4 0 0,-7 6 0 15,-11 4 0-15,-7-2 0 16,-10 1 0-16,-13 3 0 15,-14 0 0-15,-8-5 0 0,-13 4 0 16,-7-10 0-16,-13 10 0 16,-5-7 0-16,-2 2 0 15,-8 2 0-15,4 4 0 16,4 1 0-16,3-4 0 16,3 7 0-16,14-4 0 0,10-4 0 15,11-5 0-15,17-5 0 16,11-13 0-16,23-4 0 15,10-6 0-15,12-8 0 16,18-5 0-16,9-6 0 0,7-2 0 16,20 0 0-16,-14-2 0 15,14 2 0-15,0 0 0 16,7-15 0-16,-7 15 0 16,27 0 0-16,0 0-58 0,-3-17-38 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6:46.7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963EA96-131C-4244-AB1E-33607D98A3CD}" emma:medium="tactile" emma:mode="ink">
          <msink:context xmlns:msink="http://schemas.microsoft.com/ink/2010/main" type="writingRegion" rotatedBoundingBox="3091,9152 4831,9152 4831,12995 3091,12995"/>
        </emma:interpretation>
      </emma:emma>
    </inkml:annotationXML>
    <inkml:traceGroup>
      <inkml:annotationXML>
        <emma:emma xmlns:emma="http://www.w3.org/2003/04/emma" version="1.0">
          <emma:interpretation id="{C3279002-349E-4B99-9021-2BA9C3703FFD}" emma:medium="tactile" emma:mode="ink">
            <msink:context xmlns:msink="http://schemas.microsoft.com/ink/2010/main" type="paragraph" rotatedBoundingBox="3091,9152 4831,9152 4831,12995 3091,12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E5669A-717C-4E96-BD4B-B25EC7A83D2E}" emma:medium="tactile" emma:mode="ink">
              <msink:context xmlns:msink="http://schemas.microsoft.com/ink/2010/main" type="line" rotatedBoundingBox="3091,9152 4831,9152 4831,12995 3091,12995"/>
            </emma:interpretation>
          </emma:emma>
        </inkml:annotationXML>
        <inkml:traceGroup>
          <inkml:annotationXML>
            <emma:emma xmlns:emma="http://www.w3.org/2003/04/emma" version="1.0">
              <emma:interpretation id="{14C7A3C5-062C-40D8-9E82-6233EF0AF2A3}" emma:medium="tactile" emma:mode="ink">
                <msink:context xmlns:msink="http://schemas.microsoft.com/ink/2010/main" type="inkWord" rotatedBoundingBox="2979,12896 4682,9134 5165,9352 3463,13114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-4914-5830 282 0,'0'0'10'0,"0"-12"4"16,0 12 4-16,4-20 2 16,-4 20 2-16,0-19 4 0,0 19-2 15,0-19 1-15,0 19-9 16,0 0-2-16,0 0-5 15,0 0-2-15,-6 19-1 16,6 0-1-16,6 7-1 16,0 5 1-16,4 9-1 0,0 11-4 15,-1 7 0-15,1 0 0 16,-4 5 0-16,1-1 0 16,-4-1 0-16,1-3 0 15,-2-1 0-15,5-11 0 0,-4-7 0 16,1-8 0-16,2-6 0 15,-3-9 0-15,4-2 0 16,-7-14 0-16,0 0 0 16,12 9 0-16,-12-9 0 0,0 0 0 15,0 0 0-15,0 0-59 16,0 16-33-16</inkml:trace>
          <inkml:trace contextRef="#ctx0" brushRef="#br0" timeOffset="-796.9259">-6257-2625 332 0,'0'0'9'0,"0"0"2"15,-6-9 3-15,6 9 3 0,-14-13-1 16,2 9 1-16,-4 2 1 15,0-2 0-15,-4 4-8 16,-3 0-3-16,-2 13-1 16,2 3-1-16,0 6-1 0,2 7 0 15,-2 10 0-15,3 6-1 16,8 2 1-16,-4 9-1 16,9 1-1-16,0 2 0 0,7-6 1 15,7-4-1-15,9-4-2 16,9-10 0-16,12-10 0 15,7-15 0-15,8-10 0 16,3-6 0-16,3-17 0 0,-1-8 0 16,1-7 0-16,-6-5 0 15,-13-7 0-15,-4 1 0 16,-15-6 0-16,-11 4 0 16,-9 2 0-16,-16 2 0 15,-13 12 0-15,-6 2 0 0,-11 13 0 16,-5 10 0-16,-1 10 0 15,-3 4 0-15,7 22-16 16,-3 9-71-16,3-2-3 16</inkml:trace>
        </inkml:traceGroup>
      </inkml:traceGroup>
    </inkml:traceGroup>
  </inkml:traceGroup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19.6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0FA9A92-05B3-407F-804C-6FD1F2C38AB8}" emma:medium="tactile" emma:mode="ink">
          <msink:context xmlns:msink="http://schemas.microsoft.com/ink/2010/main" type="inkDrawing" rotatedBoundingBox="26459,7688 31251,8073 31032,10810 26239,10426" semanticType="enclosure" shapeName="Other">
            <msink:sourceLink direction="with" ref="{B3A9EE21-1EDA-4A9A-AFBC-ADEDE399E911}"/>
            <msink:destinationLink direction="with" ref="{BDEFFEFE-75C6-455B-B4F0-BE86CD0A67B4}"/>
          </msink:context>
        </emma:interpretation>
      </emma:emma>
    </inkml:annotationXML>
    <inkml:trace contextRef="#ctx0" brushRef="#br0">3618 369 305 0,'0'0'3'0,"7"-3"2"15,-7 3 5-15,24-10 4 16,-24 10 3-16,20-15 4 16,-20 15 2-16,20-19-1 15,-20 1 0-15,0 5-2 0,-6-4-5 16,-8 1-3-16,-6-7-4 15,-4-4-2-15,-11 3-1 16,-6-6-2-16,-11 6-3 16,-6-3 0-16,-11 5 0 0,-10-2 0 15,-4 7 0-15,-13 4 0 16,-1 2 0-16,-3 5 0 16,1 3 0-16,-1 3 0 0,0 0 0 15,1 6 0-15,6 1 0 16,0 3 0-16,-4 0 0 15,8-3 0-15,-1 3 0 16,1-3 0-16,-1 3 0 0,9 2 0 16,-10-3 0-16,6-1 0 15,-1 3 0-15,-3 8 0 16,-4-1 0-16,10 5 0 16,-7 0 0-16,8 5 0 0,-4 5 0 15,1 7 0-15,4 1 0 16,6 3 0-16,6-2 0 15,0 1 0-15,11 2 0 16,-1 4 0-16,19-2 0 16,-9-2 0-16,8 7 0 0,6-2 0 15,-2 9 0-15,9-4 0 16,-7 7 0-16,5 10 0 16,-8-4 0-16,7 5 0 0,3-2 0 15,1 4 0-15,2 4 0 16,-2 1 0-16,7-3 0 15,6 3 0-15,11-5 0 16,3 1 0-16,0 0 0 0,17-11 0 16,3 3 0-16,12-3 0 15,9-7 0-15,-1-3 0 16,13 3 0-16,-1-8 0 16,5-4 0-16,6 6 0 15,1-8 0-15,9-6 0 0,10 7 0 16,9-7 0-16,12-7 0 15,6 3 0-15,13-11 0 16,15-5 0-16,11-5 0 0,12-3 0 16,7-10 0-16,1 0 0 15,14-10 0-15,6-10 0 16,2 0 0-16,5-7 0 16,2-6 0-16,-6 3 0 0,4-11 0 15,-13 3 0-15,-9 3 0 16,-15-2 0-16,-11 3 0 15,-17 3 0-15,-18 8 0 16,-24 2 0-16,-16 4 0 0,-19 6 0 16,-12 1 0-16,-15 3 0 15,-5 3 0-15,-5-2 0 16,-4 3 0-16,8-4 0 16,6-3 0-16,5 3 0 15,5-3 0-15,2-5 0 0,5-1 0 16,-3 3 0-16,1-3 0 15,-8 3 0-15,-7 2 0 16,-7 1 0-16,-5 3 0 0,-15 7 0 16,13-3 0-16,-13 3 0 15,0 0 0-15,-10 0 0 16,10 0 0-16,-18 0 0 16,1 0-45-16,17 0-51 0</inkml:trace>
  </inkml:traceGroup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3:18.1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A65367-0376-4FA2-B388-17153D4B20E2}" emma:medium="tactile" emma:mode="ink">
          <msink:context xmlns:msink="http://schemas.microsoft.com/ink/2010/main" type="writingRegion" rotatedBoundingBox="26180,5845 28971,5393 29585,9192 26794,9643">
            <msink:destinationLink direction="with" ref="{75506F53-CCC6-4290-83AE-4B844626D335}"/>
            <msink:destinationLink direction="with" ref="{CD3638DD-F4CC-41C8-8BF8-EC16F0D8BB52}"/>
          </msink:context>
        </emma:interpretation>
      </emma:emma>
    </inkml:annotationXML>
    <inkml:traceGroup>
      <inkml:annotationXML>
        <emma:emma xmlns:emma="http://www.w3.org/2003/04/emma" version="1.0">
          <emma:interpretation id="{33DFFA5E-CCC7-4F68-8C32-BD5743F9126B}" emma:medium="tactile" emma:mode="ink">
            <msink:context xmlns:msink="http://schemas.microsoft.com/ink/2010/main" type="paragraph" rotatedBoundingBox="27035,5707 28971,5393 29173,6643 27237,69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5EBD161-3DB4-4D19-A91F-39F3CA476176}" emma:medium="tactile" emma:mode="ink">
              <msink:context xmlns:msink="http://schemas.microsoft.com/ink/2010/main" type="line" rotatedBoundingBox="27035,5707 28971,5393 29173,6643 27237,6956"/>
            </emma:interpretation>
          </emma:emma>
        </inkml:annotationXML>
        <inkml:traceGroup>
          <inkml:annotationXML>
            <emma:emma xmlns:emma="http://www.w3.org/2003/04/emma" version="1.0">
              <emma:interpretation id="{C4B63EFD-6A37-48E2-BD17-B748B4662E59}" emma:medium="tactile" emma:mode="ink">
                <msink:context xmlns:msink="http://schemas.microsoft.com/ink/2010/main" type="inkWord" rotatedBoundingBox="27035,5707 28971,5393 29173,6643 27237,6956"/>
              </emma:interpretation>
              <emma:one-of disjunction-type="recognition" id="oneOf0">
                <emma:interpretation id="interp0" emma:lang="en-US" emma:confidence="0">
                  <emma:literal>ABT</emma:literal>
                </emma:interpretation>
                <emma:interpretation id="interp1" emma:lang="en-US" emma:confidence="0">
                  <emma:literal>ABE</emma:literal>
                </emma:interpretation>
                <emma:interpretation id="interp2" emma:lang="en-US" emma:confidence="0">
                  <emma:literal>A BT</emma:literal>
                </emma:interpretation>
                <emma:interpretation id="interp3" emma:lang="en-US" emma:confidence="0">
                  <emma:literal>a BT</emma:literal>
                </emma:interpretation>
                <emma:interpretation id="interp4" emma:lang="en-US" emma:confidence="0">
                  <emma:literal>ABET</emma:literal>
                </emma:interpretation>
              </emma:one-of>
            </emma:emma>
          </inkml:annotationXML>
          <inkml:trace contextRef="#ctx0" brushRef="#br0">0 0 366 0,'0'0'8'15,"0"0"2"-15,0 0 0 0,0 0 1 16,0 0 2-16,0 0 1 16,25 17 0-16,9-13 0 15,10-4-10-15,5 0-17 16,-7 0-63-16,36 0-2 0</inkml:trace>
          <inkml:trace contextRef="#ctx0" brushRef="#br0" timeOffset="-203.12">199 844 354 0,'0'0'7'15,"0"-11"5"-15,12 1 2 0,8-1-1 16,11-2 1-16,4-4-1 16,9-4 0-16,10 5-6 15,2-9-24-15,-7 9-60 0,8-5-4 16</inkml:trace>
          <inkml:trace contextRef="#ctx0" brushRef="#br0" timeOffset="-390.646">221 1036 418 0,'0'0'3'0,"0"0"2"16,10-13 0-16,-10-2 0 15,3-5 0-15,1-5 0 16,3-12 1-16,3-4-1 16,-3-11-3-16,3-3-1 0,0-13-2 15,7-4-2-15,5-2 0 16,-5 4 0-16,3 0-1 16,-3 20 3-16,-2 2-1 15,-2 10 0-15,1 22 3 0,-1 12 2 16,4 14 0-16,-3 15 1 15,6 22 0-15,5 8-1 16,-1 17 0-16,3 7-2 16,2 3-5-16,-6-2-14 0,-6 1-61 15,4 1 0-15</inkml:trace>
          <inkml:trace contextRef="#ctx0" brushRef="#br0" timeOffset="999.992">915 113 387 0,'0'0'6'0,"0"0"1"0,14 0 2 16,3-4-1-16,10 4 1 15,5 0 0-15,9 0-1 16,7 4 1-16,0 0-7 0,1 7-1 16,-8 5-2-16,-3 9-2 15,-14 2-1-15,-7 0-1 16,-14 3 1-16,-10 5-4 16,-10 10 1-16,-11-4 1 0,-2 1 1 15,-8 2 0-15,1 3 2 16,-2-9 2-16,9 4-1 15,13-4 2-15,2-12 1 16,13 6 2-16,2-11-1 0,17-5 1 16,10-5 0-16,3-1 0 15,4-3 0-15,2 3 1 16,-2 1-2-16,-11-2 0 0,2 5 0 16,-11 4 0-16,-4 1-2 15,-7 4 2-15,-3 4 0 16,0-4-1-16,-13 5 1 15,3-2 1-15,-4-5-1 16,-6 6 1-16,5 2-1 0,-5-9 2 16,-1 1-1-16,-4-8-1 15,-2-2 1-15,0-9-6 16,0 2-11-16,-5-4-44 16,8-14-21-16</inkml:trace>
          <inkml:trace contextRef="#ctx0" brushRef="#br0" timeOffset="515.621">1022 132 344 0,'0'0'6'15,"0"0"3"-15,0 0 4 16,10 16 1-16,-6 5 0 15,-1 6 1-15,4 0 0 0,1 18 1 16,-8 7-6-16,2 12-2 16,-2 5-4-16,0 2 0 15,0-2-2-15,0 0-3 16,0 0-8-16,-7-14-17 0,-6-8-55 16,13-9-2-16</inkml:trace>
          <inkml:trace contextRef="#ctx0" brushRef="#br0" timeOffset="1538.023">1851 165 361 0,'0'0'8'0,"0"0"1"16,0 0 3-16,0 0 0 0,0 0 1 0,-8 11 1 15,-2 2 0-15,-7 4 1 16,-7 3-6-16,-3 5-3 15,-8 10-1-15,5 9-1 16,-5 6-1-16,7 13 0 16,1-2 0-16,7 1-2 0,13 3 2 15,7 0-1-15,7-7 0 16,13-10 1-16,17-6-4 16,2-15-6-16,13-6-16 15,6-11-59-15,-11-10-5 0</inkml:trace>
          <inkml:trace contextRef="#ctx0" brushRef="#br0" timeOffset="1741.137">1486-89 455 0,'0'0'4'0,"0"0"2"15,0 0 1-15,21 14 2 16,6-10-1-16,18-2 1 16,11-2-1-16,9 4-3 0,17 3-19 15,25-11-69-15,-21-9-2 16</inkml:trace>
        </inkml:traceGroup>
      </inkml:traceGroup>
    </inkml:traceGroup>
    <inkml:traceGroup>
      <inkml:annotationXML>
        <emma:emma xmlns:emma="http://www.w3.org/2003/04/emma" version="1.0">
          <emma:interpretation id="{10EE3615-DD5C-4C77-8FEB-396A6AF35E86}" emma:medium="tactile" emma:mode="ink">
            <msink:context xmlns:msink="http://schemas.microsoft.com/ink/2010/main" type="paragraph" rotatedBoundingBox="26747,8249 28579,8311 28538,9505 26706,9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A9EE21-1EDA-4A9A-AFBC-ADEDE399E911}" emma:medium="tactile" emma:mode="ink">
              <msink:context xmlns:msink="http://schemas.microsoft.com/ink/2010/main" type="line" rotatedBoundingBox="26747,8249 28579,8312 28538,9505 26706,9442">
                <msink:destinationLink direction="with" ref="{A0FA9A92-05B3-407F-804C-6FD1F2C38AB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BEA8C50-A2ED-4FD3-BBB1-304EBD487D15}" emma:medium="tactile" emma:mode="ink">
                <msink:context xmlns:msink="http://schemas.microsoft.com/ink/2010/main" type="inkWord" rotatedBoundingBox="26747,8249 28579,8312 28538,9505 26706,9442"/>
              </emma:interpretation>
              <emma:one-of disjunction-type="recognition" id="oneOf1">
                <emma:interpretation id="interp5" emma:lang="en-US" emma:confidence="0">
                  <emma:literal>ABT</emma:literal>
                </emma:interpretation>
                <emma:interpretation id="interp6" emma:lang="en-US" emma:confidence="0">
                  <emma:literal>ABI</emma:literal>
                </emma:interpretation>
                <emma:interpretation id="interp7" emma:lang="en-US" emma:confidence="0">
                  <emma:literal>ABE</emma:literal>
                </emma:interpretation>
                <emma:interpretation id="interp8" emma:lang="en-US" emma:confidence="0">
                  <emma:literal>A BT</emma:literal>
                </emma:interpretation>
                <emma:interpretation id="interp9" emma:lang="en-US" emma:confidence="0">
                  <emma:literal>ABt</emma:literal>
                </emma:interpretation>
              </emma:one-of>
            </emma:emma>
          </inkml:annotationXML>
          <inkml:trace contextRef="#ctx0" brushRef="#br0" timeOffset="11303.812">-309 3514 403 0,'0'0'5'16,"-4"-24"0"-16,1-7 3 16,3-3-2-16,0-14 0 15,10-10 1-15,7-11-2 0,8-6 0 16,2-8-6-16,4 3-1 15,4 13-2-15,-1 3 1 16,-10 7 1-16,-1 20-1 16,-8 10 3-16,2 20 1 0,-3 7 2 15,-4 24 2-15,0 14 1 16,4 15 1-16,11 14-1 16,2 4-2-16,3 15-1 15,-1-3-12-15,11-4-41 16,-5 3-30-16,-12-3-4 0</inkml:trace>
          <inkml:trace contextRef="#ctx0" brushRef="#br0" timeOffset="11491.301">-227 3196 417 0,'0'0'5'0,"7"0"1"0,13 3 1 16,4-3-1-16,15 0-4 16,5 3-16-16,22 4-60 15,-7-7 0-15</inkml:trace>
          <inkml:trace contextRef="#ctx0" brushRef="#br0" timeOffset="22679.0589">540 2948 311 0,'0'0'6'16,"-3"-17"3"-16,3 17 2 15,-10-20 2-15,10 20 2 0,-10-20 1 16,10 20 0-16,0 0 2 16,0 0-6-16,-7 10-1 15,10 17-2-15,4 13-1 16,3 4-1-16,-3 19-1 0,0 2 0 16,-4 8-2-16,4-5 0 15,-7 4-5-15,0 3-11 16,-3-13-24-16,-4-8-45 0,3-9-4 15</inkml:trace>
          <inkml:trace contextRef="#ctx0" brushRef="#br0" timeOffset="23164.447">348 2807 331 0,'0'0'7'0,"0"0"2"15,0 0 1-15,0 0 3 0,13 8-2 16,16-8 2-16,11 0 0 16,5 3-1-16,20 1-6 15,-2-2-1-15,-2 2-2 16,-6 7-4-16,-9 6 0 16,-9 8-2-16,-17 5-2 0,-20 7 1 15,-6 8-2-15,-23-3 2 16,2 2-1-16,-10 4 1 15,-2-6 3-15,5 2 0 16,7-7 1-16,13-6 1 0,14 1 0 16,11-5-1-16,12-4 1 15,13-3-1-15,1 1 0 16,4 0 0-16,-3-4 0 16,-11 0-1-16,1 8 2 0,-15-2 0 15,-8 5 0-15,-5 2 0 16,0 6 1-16,-10-7 2 15,-2 6 2-15,2-5 1 0,-4-3 1 16,4-4 0-16,-10-7 0 16,5-5 0-16,-5-11-8 15,3 0-26-15,17-15-50 16,-10-12-3-16</inkml:trace>
          <inkml:trace contextRef="#ctx0" brushRef="#br0" timeOffset="23382.25">1324 2928 418 0,'0'0'5'0,"-13"10"1"16,-8 11 1-16,1 3 1 0,-12 5 2 15,-2 14 0-15,-8 8 1 16,-2 8 1-16,-3 6-5 15,12-3-1-15,11-4 0 16,10 3-1-16,14-9-5 0,17-5 0 16,17-9 0-16,15-21-3 15,22-6-43-15,2-11-39 16,3 0-4-16</inkml:trace>
          <inkml:trace contextRef="#ctx0" brushRef="#br0" timeOffset="23585.38">1046 2589 430 0,'0'0'5'15,"10"8"3"-15,10-6 0 16,19 2 1-16,15 2-1 0,15-6 0 15,14 0-7-15,27 0-76 16,3-4-8-16</inkml:trace>
        </inkml:traceGroup>
      </inkml:traceGroup>
    </inkml:traceGroup>
  </inkml:traceGroup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23.9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DEFFEFE-75C6-455B-B4F0-BE86CD0A67B4}" emma:medium="tactile" emma:mode="ink">
          <msink:context xmlns:msink="http://schemas.microsoft.com/ink/2010/main" type="inkDrawing" rotatedBoundingBox="17351,9084 30807,8878 30883,13915 17428,14120" semanticType="callout" shapeName="Other">
            <msink:sourceLink direction="with" ref="{A0FA9A92-05B3-407F-804C-6FD1F2C38AB8}"/>
            <msink:sourceLink direction="with" ref="{EC4A1111-D9EE-476C-A6C0-220BDB746D2E}"/>
          </msink:context>
        </emma:interpretation>
      </emma:emma>
    </inkml:annotationXML>
    <inkml:trace contextRef="#ctx0" brushRef="#br0">11874 25 394 0,'0'0'4'15,"18"-7"2"-15,6 4 1 16,10-7 1-16,8 6 1 15,12 1 1-15,12-4 0 0,13 7 0 16,7 0-4-16,7 4-1 16,7 6-2-16,3 7-1 15,7-1 0-15,-3 8 0 16,-4 11 1-16,-4 7 0 0,-6 9 0 16,-13 11-1-16,-11 12 1 15,-10 16 0-15,-12 13-1 16,-13 13 0-16,-2 11-2 0,-8 17 1 15,-11 7-1-15,-6 6 0 16,-7 14 0-16,-3 2 0 16,-14 2 0-16,-15-1-1 15,-12 1 1-15,-15-4 0 16,-12 5 0-16,-19-12 1 0,-18 4-1 16,-15-4 1-16,-14-6-1 15,-18-1 1-15,-13-6-1 16,-18-3 1-16,-13-4 0 15,-16-7 0-15,-8-7 0 0,-8-3 1 16,-13-10 1-16,-7-4-3 16,-13-11 0-16,-5 1 0 15,-16-9 0-15,-9-9 0 16,-7-10 0-16,-9-4 0 0,-7-8 0 16,-9-9 0-16,-5-2 0 15,-10-18 0-15,5 1 0 16,-16-15 0-16,6-7 0 15,-6-6 0-15,-6-7 0 0,5-17 0 16,-2-3 0-16,1-14 0 16,7-12 0-16,9-8 0 15,7-7 0-15,8-8 0 16,11-10 0-16,9-3 0 0,17-11 0 16,4 5 0-16,4-9 0 15,9-6 0-15,12 4 0 16,5-3 0-16,11-13 0 15,21-1 0-15,11-6 0 0,26-5 0 16,25-7 0-16,24-3 0 16,24-4 0-16,24 0 0 15,27 1 0-15,21 3 0 16,18-4 0-16,17 7 0 0,3 7 0 16,5 0 0-16,10 4 0 15,2-2 0-15,0-2 0 16,7-1 0-16,1 8 0 0,2 3 0 15,14 4 0-15,1 8 0 16,9 12 0-16,4 15 0 16,6 12 0-16,2 11 0 15,-4 13 0-15,-2 11 0 16,-4 7 0-16,2 8 0 0,-7-9 0 16,-1 13 0-16,-5-3 0 15,-8 1 0-15,11 1 0 16,-7-2 0-16,-1 9 0 15,2-1 0-15,-2 3 0 0,5-2 0 16,-4 6 0-16,-3 0 0 16,-1-3 0-16,0 3 0 15,-4 0 0-15,5 0 0 16,-7 0 0-16,-5 0 0 0,2-4 0 16,-8 0 0-16,0 1 0 15,-7 3 0-15,-10 0 0 16,0 0 0-16,0 0 0 0,0 0 0 15,0 0 0-15,14-3 0 16,-14 3 0-16,0 0 0 16,10 0 0-16,-10 0 0 15,0 0 0-15,18 0-15 0,-4 0-73 16,-14 0-2-16</inkml:trace>
  </inkml:traceGroup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26.1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C15B03B-ACAC-4BFB-A8EB-15BC20BFCD40}" emma:medium="tactile" emma:mode="ink">
          <msink:context xmlns:msink="http://schemas.microsoft.com/ink/2010/main" type="inkDrawing" rotatedBoundingBox="18154,3017 30394,1675 30869,6011 18630,7352" semanticType="callout" shapeName="Other">
            <msink:sourceLink direction="from" ref="{75506F53-CCC6-4290-83AE-4B844626D335}"/>
          </msink:context>
        </emma:interpretation>
      </emma:emma>
    </inkml:annotationXML>
    <inkml:trace contextRef="#ctx0" brushRef="#br0">11100 3781 334 0,'0'0'8'0,"0"0"4"0,0 0 4 16,3 12 3-16,-3-12 0 15,7 15 1-15,-7-15 2 16,20 2 0-16,2-2-7 0,2-10-4 16,11-7-4-16,9-4-1 15,7-9-6-15,15-18 0 16,3 1 0-16,7-16 0 0,5-6 0 16,9-6 0-16,-1-10 0 15,4-5 0-15,0-6 0 16,-7-6 0-16,-3-5 0 15,-14-3 0-15,-15 1 0 16,-20-8 0-16,-12-2 0 0,-15-8 0 16,-14-4 0-16,-27-3 0 15,-15 1 0-15,-17-7 0 16,-15-8 0-16,-17 4 0 16,-15 0 0-16,-24 10 0 0,-22 7 0 15,-16 10 0-15,-21 5 0 16,-17 13 0-16,-29 9 0 15,-11 8 0-15,-16 3 0 16,-13 0 0-16,-10 7 0 0,-11 4 0 16,-13 3 0-16,2 0 0 15,-6 9 0-15,-4 9 0 16,-5 13 0-16,-6 2 0 0,9 12 0 16,0 5 0-16,-7 15 0 15,2 10 0-15,8 13 0 16,2 0 0-16,8 1 0 15,18 17 0-15,2-3 0 16,15 7-4-16,19-4 2 0,9 6 1 16,15 1 0-16,9 18 2 15,8-5-2-15,12 8-1 16,10 2 2-16,7 5 0 16,3 11 1-16,3-6-2 0,11 1 0 15,11-7 0-15,3 2 0 16,10-3 0-16,3-1 2 15,18 2-2-15,6-6-2 16,11 2 4-16,4 6-2 0,11 0 1 16,2 7 0-16,7-1 0 15,3 8-1-15,0 2 2 16,11-4-1-16,3 3-2 16,6 4 3-16,5-6-2 15,6 9 1-15,11-10 1 0,6-4 0 16,15-1 0-16,6-3 1 15,11 5 0-15,3-7 1 16,0 6-1-16,10-3 0 16,7 4 1-16,1 0-1 0,-1 5-2 15,4-11 0-15,4-1 0 16,5-4 0-16,1-9 0 16,16-4 0-16,-1-11 0 0,8-9 0 15,2-8 0-15,3 0 0 16,-5-18 0-16,5-2 0 15,-5-7 0-15,-12-3 0 16,-8 4 0-16,-2-8 0 0,-12-8 0 16,-6-7 0-16,-14 15 0 15,3-23 0-15,-3 9 0 16,-7-3 0-16,-3 0 0 16,-3 11 0-16,-9-9 0 0,2 2 0 15,3-1 0-15,-7 4 0 16,0 6 0-16,-4-7 0 15,7 5 0-15,-6-5 0 16,7 5 0-16,-8-5 0 16,4 5 0-16,3-8 0 0,-4 4 0 15,5 3 0-15,-4 1 0 16,7-1 0-16,4-7 0 16,13 14 0-16,-12-11 0 0,12 11 0 15,8-8 0-15,9 0 0 16,10-13 0-16,4 6 0 15,8 2 0-15,8 0 0 16,-2-1 0-16,-11 7 0 0,2-3 0 16,-9 7 0-16,-7 3 0 15,-6 3 0-15,-11 11 0 16,-3 3 0-16,-10-4 0 16,0 4 0-16,0 4 0 0,-4-2 0 15,4 6 0-15,6 0 0 16,-2-5 0-16,6-3 0 15,3 7 0-15,0-3 0 16,1 10 0-16,3-10 0 16,-7 13 0-16,0-4 0 0,-14 8 0 15,-11 4 0-15,-6 5 0 16,-13 2 0-16,-4-12-55 16,-22 28-30-16</inkml:trace>
  </inkml:traceGroup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3:27.5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308D32-8A5E-4DA0-8488-6F82E733C468}" emma:medium="tactile" emma:mode="ink">
          <msink:context xmlns:msink="http://schemas.microsoft.com/ink/2010/main" type="writingRegion" rotatedBoundingBox="23686,8540 25508,8290 25644,9278 23822,9528">
            <msink:destinationLink direction="with" ref="{75506F53-CCC6-4290-83AE-4B844626D335}"/>
          </msink:context>
        </emma:interpretation>
      </emma:emma>
    </inkml:annotationXML>
    <inkml:traceGroup>
      <inkml:annotationXML>
        <emma:emma xmlns:emma="http://www.w3.org/2003/04/emma" version="1.0">
          <emma:interpretation id="{D12865F7-D061-451B-BE38-2AB577E36764}" emma:medium="tactile" emma:mode="ink">
            <msink:context xmlns:msink="http://schemas.microsoft.com/ink/2010/main" type="paragraph" rotatedBoundingBox="23686,8540 25508,8290 25644,9278 23822,95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A365C8-4B80-43FD-BE39-E693D4F6FCDE}" emma:medium="tactile" emma:mode="ink">
              <msink:context xmlns:msink="http://schemas.microsoft.com/ink/2010/main" type="line" rotatedBoundingBox="23686,8540 25508,8290 25644,9278 23822,9528"/>
            </emma:interpretation>
          </emma:emma>
        </inkml:annotationXML>
        <inkml:traceGroup>
          <inkml:annotationXML>
            <emma:emma xmlns:emma="http://www.w3.org/2003/04/emma" version="1.0">
              <emma:interpretation id="{A27C896D-6AEE-493D-B595-B720B7F8FA1D}" emma:medium="tactile" emma:mode="ink">
                <msink:context xmlns:msink="http://schemas.microsoft.com/ink/2010/main" type="inkWord" rotatedBoundingBox="23686,8540 25508,8290 25644,9278 23822,9528"/>
              </emma:interpretation>
              <emma:one-of disjunction-type="recognition" id="oneOf0">
                <emma:interpretation id="interp0" emma:lang="en-US" emma:confidence="0">
                  <emma:literal>ABC</emma:literal>
                </emma:interpretation>
                <emma:interpretation id="interp1" emma:lang="en-US" emma:confidence="0">
                  <emma:literal>A BC</emma:literal>
                </emma:interpretation>
                <emma:interpretation id="interp2" emma:lang="en-US" emma:confidence="0">
                  <emma:literal>A BE</emma:literal>
                </emma:interpretation>
                <emma:interpretation id="interp3" emma:lang="en-US" emma:confidence="0">
                  <emma:literal>ABI</emma:literal>
                </emma:interpretation>
                <emma:interpretation id="interp4" emma:lang="en-US" emma:confidence="0">
                  <emma:literal>A Be</emma:literal>
                </emma:interpretation>
              </emma:one-of>
            </emma:emma>
          </inkml:annotationXML>
          <inkml:trace contextRef="#ctx0" brushRef="#br0">4309 509 365 0,'0'0'7'0,"-2"-11"2"15,-1-6 2-15,-4-6 1 16,-3-8 1-16,2-8 0 16,4-8 1-16,1-11-1 15,3-4-7-15,7-13-1 0,6 2-3 16,4-5-2-16,12-4 0 16,1 6-1-16,-1 4-2 15,-2 14 2-15,-3 6 0 16,-1 14 0-16,-1 15 1 0,-5 16 1 15,0 11 1-15,-3 19 1 16,3 12 2-16,1 13-1 16,2 13 0-16,4 9 1 15,-7 4-1-15,10 15-3 0,-7-7-8 16,5 1-20-16,-1 3-54 16,-14-8-4-16</inkml:trace>
          <inkml:trace contextRef="#ctx0" brushRef="#br0" timeOffset="219.704">4165 125 365 0,'0'0'8'0,"0"0"4"15,24 8 0-15,5-8 0 16,11 0 1-16,9 0-4 16,6-8-17-16,-10-1-59 15,31-5-8-15</inkml:trace>
          <inkml:trace contextRef="#ctx0" brushRef="#br0" timeOffset="1124.979">5112-420 349 0,'0'0'7'15,"0"0"3"-15,6-10 2 16,8 10 1-16,3-3-2 0,8-1 2 16,5 4-1-16,6 0 0 15,4 0-7-15,1 15-4 16,-7 1-2-16,-2 7 0 16,-12 9-1-16,-9-3-1 15,-8 7 0-15,-6 5 1 0,-14 3 0 16,-4-6 0-16,-6 4 1 15,2-12-1-15,8 4 2 16,7 2 0-16,6-13 0 16,15 1 1-16,6-4-2 0,6-2 3 15,13-1 0-15,1 0-1 16,5-7 1-16,-1 5 0 16,-14 5-1-16,-2-7 1 0,-1 4 0 15,-11 0 0-15,-6 3 0 16,-4 5 1-16,-3 3 1 15,-6-1 0-15,-8 0 0 16,0 1 2-16,-11 2-1 0,-2-1-2 16,3-6 2-16,-6-2-2 15,-2-5-3-15,-2-8-2 16,2-8-11-16,12-34-62 16,6 13-7-16</inkml:trace>
          <inkml:trace contextRef="#ctx0" brushRef="#br0" timeOffset="671.843">5181-328 293 0,'0'0'10'15,"0"0"4"-15,0 0 4 16,0 0 2-16,0 0 2 0,0 0 2 16,0 0 0-16,0 6 0 15,3 19-7-15,-3 10-6 16,0 9-3-16,0 2-3 16,0 15 0-16,3 8-3 0,-3 6-3 15,7 0-10-15,-3-16-23 16,-4-1-46-16,13-6-4 15</inkml:trace>
          <inkml:trace contextRef="#ctx0" brushRef="#br0" timeOffset="1359.369">5938-482 419 0,'0'0'4'0,"0"0"0"16,0 0 1-16,-15 8 1 15,5-2 2-15,-11 9 0 16,-3 5 0-16,-6 0 2 0,-9 14-3 15,2 7 0-15,-5 4 0 16,5 9-2-16,-9 5-1 16,16 10 1-16,6-4-1 0,14 4-4 15,10-9-5-15,20 3-29 16,14-5-49-16,11-12-3 16</inkml:trace>
        </inkml:traceGroup>
      </inkml:traceGroup>
    </inkml:traceGroup>
  </inkml:traceGroup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49.0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0A5DBB7-1F7B-4F08-8B39-8B9830F36F2A}" emma:medium="tactile" emma:mode="ink">
          <msink:context xmlns:msink="http://schemas.microsoft.com/ink/2010/main" type="inkDrawing" rotatedBoundingBox="5892,12915 16806,12489 16968,16636 6054,17061" semanticType="enclosure" shapeName="Other">
            <msink:sourceLink direction="with" ref="{2131ED4F-4BED-41BD-9083-75D67E21DE79}"/>
            <msink:sourceLink direction="with" ref="{1BE71263-B945-4C59-BDC3-9F1DBA028155}"/>
            <msink:destinationLink direction="with" ref="{3B0D9E57-DBB4-440D-A5E2-E603F401F967}"/>
            <msink:destinationLink direction="with" ref="{15DB5B33-0442-4E53-8D54-10BB8A435859}"/>
          </msink:context>
        </emma:interpretation>
      </emma:emma>
    </inkml:annotationXML>
    <inkml:trace contextRef="#ctx0" brushRef="#br0">46 1 326 0,'0'0'6'0,"0"0"2"0,-14-3 1 16,14 3 1-16,0 0 2 15,-17 0 1-15,17 0 0 16,-13 3 0-16,9 7-4 15,4 4-1-15,0 10-1 0,0 5 0 16,0 8 0-16,7 7-1 16,-4 4 0-16,1 11-2 15,-1 9 0-15,1 1-2 16,-1 6 0-16,-3 0 0 16,3 9-1-16,1-7 0 0,3 7 0 15,-1-3 1-15,1-1-1 16,3 1 1-16,-3-2 1 15,3 7-1-15,2-7-1 16,-7 3 1-16,7 0 0 0,-7 5 0 16,3-10-1-16,6 9 0 15,-4-3 0-15,4-1 0 16,-1-3 0-16,1-1-1 16,3-2 2-16,3-8-1 0,-5 2 1 15,5-9 0-15,-6-3 0 16,0-3 1-16,-4-4-3 15,4 0 0-15,-8 5 0 0,1-6 0 16,0 6 0-16,-4 5 0 16,-3 4 0-16,0 4 0 15,0 1 0-15,-3-6 0 16,-4 8 0-16,-3 0 0 0,3 0 0 16,-3-7 0-16,6 3 0 15,-2-3 0-15,6 0 0 16,0 2 0-16,0-7 0 15,6-1 0-15,5-5 0 16,-4-2 0-16,6-6 0 0,-6-9 0 16,3-7 0-16,-2-10 0 15,2-3-11-15,-10-17-76 16,0 0-3-16</inkml:trace>
    <inkml:trace contextRef="#ctx0" brushRef="#br0" timeOffset="1921.912">-2-217 281 0,'0'0'3'0,"0"0"3"16,0 0 2-16,-18 3 0 0,18-3 3 16,-7 14 3-16,7-14 0 15,-3 17 2-15,3-17 0 16,10 23-3-16,15-13-1 16,9 0-3-16,15-3-1 15,15 3-2-15,12-3-1 0,21 1-2 16,11 2-1-16,16-7 1 15,14 5 0-15,10 2-1 16,13-3 1-16,11 3 0 0,9 0 0 16,5 3 0-16,12-5 0 15,10 5 0-15,4-5 0 16,11-2-1-16,0 0 1 16,4-2-1-16,3-4 0 0,7 0 0 15,-4 0-1-15,1 0 1 16,-1-4-1-16,1 1 0 15,-1 0 0-15,1-3 0 16,-1 1-1-16,1 2 1 0,3-3-1 16,-4 2 1-16,0 1-1 15,1-1 1-15,-4 0-1 16,0 2 1-16,-3-2 0 16,-4-3 0-16,0 3 0 15,-11-2 1-15,1 0-1 0,-3-1-1 16,-4-3 1-16,-11 6-1 15,5-4 0-15,-14 1 1 16,3 1-1-16,-15 2 0 16,-6 0 0-16,-13 1 1 0,-4 3-1 15,-10 0 1-15,-11 0 0 16,-10 0 0-16,-10 0 0 16,-7 0 0-16,-13 0 1 0,-8 0-1 15,-7 0 0-15,-9 0 0 16,-7 0 0-16,-5 0-1 15,-6-4 1-15,-3 2-1 16,-7 2 0-16,-8-4 1 0,-1 0-1 16,-9 4 0-16,-10 0 1 15,-10 0-1-15,14 0 2 16,-14 0-2-16,0 0 0 16,0 21 0-16,-4-11 0 0,-2 5 0 15,2 8 0-15,-3 4 0 16,1 8 0-16,-6 3 0 15,7 10 0-15,-2 6 0 16,-1 7 0-16,1 9 0 0,0 10 0 16,1-3 0-16,-5 9 0 15,11 6 0-15,-3-2 0 16,3 6 0-16,0-1 0 16,3 5 0-16,11-7 0 0,3 2 0 15,1-1 0-15,2 2 0 16,1-4 0-16,-4 0 0 15,3-5 0-15,2 1 0 16,-2 2 0-16,4-5 0 0,-4 1 0 16,1 0 0-16,-1-4 0 15,-3 1 0-15,5-5 0 16,-9 1 0-16,1-5 0 16,-7 0 0-16,-1-10 0 15,1 1 0-15,-7 0 0 0,0-13 0 16,0 2 0-16,-3-13 0 15,-1 1 0-15,-2-8 0 16,-1-3 0-16,-3-3 0 16,-1-8 0-16,1-7 0 0,-8 5 0 15,1-3 0-15,-7-6 0 16,-6-1 0-16,-9-2 0 16,-8 1 0-16,-11-3 0 0,-11 2 0 15,-14 4 0-15,-9 1 0 16,-8-1 0-16,-10 0 0 15,-6 3 0-15,-8 4 0 16,-6-3 0-16,-7 7 0 0,-5-4 0 16,2 4 0-16,-8-4 0 15,1 3 0-15,-5 1 0 16,-6-4 0-16,3-3 0 16,-9 7 0-16,-2-8 0 15,-5 8 0-15,-7-4 0 0,-4 3 0 16,-6-3 0-16,-5 4 0 15,-10 0 0-15,0 0 0 16,-10 2 0-16,5-5 0 0,-12 2 0 16,3-6 0-16,1 2 0 15,-1 1 0-15,4-2 0 16,-7-1 0-16,12-1 0 16,-9-5 0-16,11 5 0 0,0 1 0 15,1-5 0-15,5-1 0 16,-3-2 0-16,12 5 0 15,-2-5 0-15,4 0 0 16,11-2 0-16,-1 3 0 0,4-3 0 16,6 0 0-16,5 5 0 15,2-5 0-15,4 0 0 16,4 2 0-16,9-2 0 16,5 3 0-16,-1 1 0 15,18-2 0-15,6-6 0 0,10 0 0 16,8 4 0-16,9-4 0 15,8 0 0-15,7-4 0 16,10 0 0-16,-1 2 0 16,7-6 0-16,8 5 0 0,7-1 0 15,9 0 0-15,8 4 0 16,3-4 0-16,7 4 0 16,17 0 0-16,0 0 0 0,0 0 0 15,0 0 0-15,14-2 0 16,-14 2-80-16,0 0-9 15</inkml:trace>
  </inkml:traceGroup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53.7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8240F6-65C5-4EE6-9267-AB62DA6D979A}" emma:medium="tactile" emma:mode="ink">
          <msink:context xmlns:msink="http://schemas.microsoft.com/ink/2010/main" type="inkDrawing" rotatedBoundingBox="5996,14672 16695,14135 16698,14197 5999,14735" semanticType="underline" shapeName="Other">
            <msink:sourceLink direction="with" ref="{2131ED4F-4BED-41BD-9083-75D67E21DE79}"/>
          </msink:context>
        </emma:interpretation>
      </emma:emma>
    </inkml:annotationXML>
    <inkml:trace contextRef="#ctx0" brushRef="#br0">0 539 312 0,'0'0'6'0,"0"0"3"16,0 0 2-16,0 0 2 15,0 0 2-15,25 0 3 0,6 0 0 16,14-2 0-16,16-5-4 16,29-1-3-16,23-1-2 15,29-5-3-15,23 4-1 16,31-6-1-16,21-5-2 0,26 2 1 15,22 2 0-15,21-4 0 16,16 2 0-16,16-2 0 16,5 4 1-16,3 4-1 15,8-4 1-15,-4 2-2 0,-3 6 0 16,-14-3 0-16,-7 6 0 16,-10-1-1-16,-11-1 0 15,-23-1-1-15,-10 1 1 16,-9 2-1-16,-12-4 1 0,-4 0-1 15,-14-1 0-15,0 1 2 16,-6 1-2-16,-4-5 0 16,0-1 0-16,-4 1 0 15,-6-3 0-15,-4 0 0 0,-6 0 0 16,-8 3 0-16,1 1 0 16,-5-1 0-16,-2 1 0 15,-14 3 0-15,6 3 0 16,-6-1 0-16,-3 4 0 0,-8 2 0 15,-14 2 0-15,-2 0 0 16,-18 0 0-16,-7 0 0 16,-13 0 0-16,-18 0 0 15,-9 0 0-15,-9 0 0 0,-10 0 0 16,-12 0 0-16,-5 0 0 16,-10 2 0-16,-3-2 0 15,-14 0 0-15,0 0-44 16,-17 0-43-16,-17-2-3 0</inkml:trace>
  </inkml:traceGroup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51.7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B0D9E57-DBB4-440D-A5E2-E603F401F967}" emma:medium="tactile" emma:mode="ink">
          <msink:context xmlns:msink="http://schemas.microsoft.com/ink/2010/main" type="inkDrawing" rotatedBoundingBox="8965,13135 9230,17401 8958,17418 8692,13152" semanticType="callout" shapeName="Other">
            <msink:sourceLink direction="with" ref="{50A5DBB7-1F7B-4F08-8B39-8B9830F36F2A}"/>
          </msink:context>
        </emma:interpretation>
      </emma:emma>
    </inkml:annotationXML>
    <inkml:trace contextRef="#ctx0" brushRef="#br0">212 0 322 0,'0'0'6'0,"0"0"4"15,0 0 0-15,0 0 2 0,-15-3 1 16,15 3 1-16,-24 0-1 15,7 0 0-15,0 13-4 16,-3 4-3-16,-2 16-1 16,-2 7 0-16,7 14 0 0,4 13 0 15,-1 14-1-15,4 19-1 16,7 7 1-16,3 12-1 16,0 12 0-16,0 1 0 15,0 6 0-15,5 6 0 0,3 0 0 16,-1-4 0-16,0 1 1 15,0-5-1-15,-1 6 0 16,1-9 0-16,3 1-1 0,-3 0 0 16,7-4 0-16,-6 3 0 15,2-1 0-15,0-3 0 16,-3-10 0-16,0-2 0 16,3-3 0-16,-3-7-2 15,3-15 0-15,3-7 0 0,1-9 0 16,1-8 0-16,2-7 0 15,0 2 0-15,3-9 0 16,-3 9 0-16,5-1 0 16,-2-1 0-16,0 4 0 15,1 3 0-15,3-9 0 0,-6-8 0 16,-1-4 0-16,-7-24 0 16,4-17-87-16,-1-12-3 15</inkml:trace>
  </inkml:traceGroup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3:58.5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3531A5-308C-4FF6-8F22-740EEDA4DBF7}" emma:medium="tactile" emma:mode="ink">
          <msink:context xmlns:msink="http://schemas.microsoft.com/ink/2010/main" type="writingRegion" rotatedBoundingBox="5285,8169 19399,2766 20560,5799 6446,11201"/>
        </emma:interpretation>
      </emma:emma>
    </inkml:annotationXML>
    <inkml:traceGroup>
      <inkml:annotationXML>
        <emma:emma xmlns:emma="http://www.w3.org/2003/04/emma" version="1.0">
          <emma:interpretation id="{15C33A72-7852-4753-AF36-6A76093A593A}" emma:medium="tactile" emma:mode="ink">
            <msink:context xmlns:msink="http://schemas.microsoft.com/ink/2010/main" type="paragraph" rotatedBoundingBox="5285,8169 19399,2766 20560,5799 6446,11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713236-7AAE-47DD-BDC6-79C3EB06DB57}" emma:medium="tactile" emma:mode="ink">
              <msink:context xmlns:msink="http://schemas.microsoft.com/ink/2010/main" type="line" rotatedBoundingBox="5285,8169 19399,2766 20560,5799 6446,11201"/>
            </emma:interpretation>
          </emma:emma>
        </inkml:annotationXML>
        <inkml:traceGroup>
          <inkml:annotationXML>
            <emma:emma xmlns:emma="http://www.w3.org/2003/04/emma" version="1.0">
              <emma:interpretation id="{835B1939-3387-4DB0-9ACD-85D17E63998C}" emma:medium="tactile" emma:mode="ink">
                <msink:context xmlns:msink="http://schemas.microsoft.com/ink/2010/main" type="inkWord" rotatedBoundingBox="5285,8169 8790,6827 9719,9255 6214,10597">
                  <msink:destinationLink direction="with" ref="{6741FBD5-C8CE-416A-B7BD-9400D1E17390}"/>
                </msink:context>
              </emma:interpretation>
              <emma:one-of disjunction-type="recognition" id="oneOf0">
                <emma:interpretation id="interp0" emma:lang="en-US" emma:confidence="0">
                  <emma:literal>AA</emma:literal>
                </emma:interpretation>
                <emma:interpretation id="interp1" emma:lang="en-US" emma:confidence="0">
                  <emma:literal>AIA</emma:literal>
                </emma:interpretation>
                <emma:interpretation id="interp2" emma:lang="en-US" emma:confidence="0">
                  <emma:literal>AAA</emma:literal>
                </emma:interpretation>
                <emma:interpretation id="interp3" emma:lang="en-US" emma:confidence="0">
                  <emma:literal>Aft</emma:literal>
                </emma:interpretation>
                <emma:interpretation id="interp4" emma:lang="en-US" emma:confidence="0">
                  <emma:literal>Ana</emma:literal>
                </emma:interpretation>
              </emma:one-of>
            </emma:emma>
          </inkml:annotationXML>
          <inkml:trace contextRef="#ctx0" brushRef="#br0">1057-969 448 0,'0'0'6'0,"-7"-13"2"0,-3-2 1 16,-5-8 1-16,3-12 0 16,-3-13 0-16,1-13 0 15,4-12-10-15,7-12 0 0,3-14 0 16,13-12 0-16,11-12 0 15,8-8 0-15,12-9 0 16,-2-4 0-16,12 11 0 0,-3 1 0 16,5 21 0-16,-7 11 0 15,-2 21 0-15,-5 24 0 16,-8 21 0-16,-3 27 0 16,-6 14 0-16,2 31 0 0,0 24 0 15,0 20 0-15,-2 28 0 16,2 20 0-16,1 14 0 15,-5 10 0-15,-5 3 0 16,-1 1 0-16,-3-17-17 16,3-8-13-16,-7-23-29 0,-3-17-30 15,1-28-2-15</inkml:trace>
          <inkml:trace contextRef="#ctx0" brushRef="#br0" timeOffset="203.13">950-1717 417 0,'0'0'4'0,"0"0"3"16,14 0 3-16,3 0-1 16,15-2 1-16,12-9 1 15,22-3 0-15,12-3-1 16,15-8-8-16,13-1-18 0,9-5-63 15,-2-6-6-15</inkml:trace>
          <inkml:trace contextRef="#ctx0" brushRef="#br0" timeOffset="456.183">905-3112 336 0,'0'0'8'0,"0"0"5"0,0 0 5 16,0 0 2-16,27 0 1 16,15-3 1-16,19-7-2 15,30-4 1-15,22 0-9 16,18-9-13-16,20 8-33 15,10 1-48-15,5 4-3 0</inkml:trace>
          <inkml:trace contextRef="#ctx0" brushRef="#br0" timeOffset="734.401">2755-1964 375 0,'0'0'9'16,"22"-3"-1"-16,5-7 1 15,15-3 0-15,12-8-1 0,12-2-7 16,17-6-21-16,20-5-49 16,-10 0-8-16</inkml:trace>
          <inkml:trace contextRef="#ctx0" brushRef="#br0" timeOffset="984.385">3086-2714 432 0,'0'0'6'0,"-7"21"0"15,4-1 2-15,0 14 1 16,3 15 2-16,0 9-1 16,6 18 2-16,8 16 0 0,0 7-7 15,4 15-5-15,6 5 0 16,-11-2-22-16,-6 6-62 15,7 1-3-15</inkml:trace>
          <inkml:trace contextRef="#ctx0" brushRef="#br0" timeOffset="1906.33">3575-2405 429 0,'0'0'7'16,"0"0"1"-16,0 0 3 16,23 9 0-16,19-1 1 15,24-1 0-15,19-1-1 0,26-6-3 16,30 7-29-16,7-7-61 16,10-17-5-16</inkml:trace>
          <inkml:trace contextRef="#ctx0" brushRef="#br0" timeOffset="1703.1738">3760-1421 395 0,'0'0'6'0,"0"0"2"16,-6-21 3-16,2 7 2 16,1-3 2-16,-4-8 0 0,4-5 3 15,-1-11 0-15,-3 0-6 16,7-4-12-16,0-6 0 16,0-4 0-16,4 4 0 15,-1 2 0-15,-3 5 0 0,0 6 0 16,0 8 0-16,0 6 0 15,0 10 0-15,0 14 0 16,-3-13 0-16,3 13 0 16,0 0 0-16,0 0 0 0,-7-23 0 15,7 23 0-15,0-19 0 16,0 1 0-16,0-9 0 16,0-7 0-16,0-6 0 0,0-10 0 15,0-7 0-15,0-5 0 16,0-6 0-16,0-1 0 15,0 7 0-15,0 9 0 16,0 0 0-16,0 8 0 0,0 11 0 16,0 3 0-16,0 4 0 15,7 3 0-15,3 0 0 16,7-3 0-16,0-4 0 16,8-5 0-16,2 3 0 15,4-1 0-15,6 1 0 0,2 5 0 16,8 3 0-16,-1 8 0 15,6 10 0-15,-5 7 0 16,1 14 0-16,-3 16 0 16,-7 11 0-16,-3 15 0 0,-5 13 0 15,1 9 0-15,-11 15 0 16,5 2 0-16,-4 8 0 16,-1 4 0-16,5-13 0 15,-1 4 0-15,3-19 0 0,4-12 0 16,-8-14-8-16,-8-12-80 15,9-8-2-15</inkml:trace>
        </inkml:traceGroup>
        <inkml:traceGroup>
          <inkml:annotationXML>
            <emma:emma xmlns:emma="http://www.w3.org/2003/04/emma" version="1.0">
              <emma:interpretation id="{323CC21F-67EE-4870-A6C1-00AFADD61D2B}" emma:medium="tactile" emma:mode="ink">
                <msink:context xmlns:msink="http://schemas.microsoft.com/ink/2010/main" type="inkWord" rotatedBoundingBox="15397,4539 19479,2976 20560,5799 16478,7361"/>
              </emma:interpretation>
              <emma:one-of disjunction-type="recognition" id="oneOf1">
                <emma:interpretation id="interp5" emma:lang="en-US" emma:confidence="0">
                  <emma:literal>Anole</emma:literal>
                </emma:interpretation>
                <emma:interpretation id="interp6" emma:lang="en-US" emma:confidence="0">
                  <emma:literal>Nao's</emma:literal>
                </emma:interpretation>
                <emma:interpretation id="interp7" emma:lang="en-US" emma:confidence="0">
                  <emma:literal>false</emma:literal>
                </emma:interpretation>
                <emma:interpretation id="interp8" emma:lang="en-US" emma:confidence="0">
                  <emma:literal>Nao's"</emma:literal>
                </emma:interpretation>
                <emma:interpretation id="interp9" emma:lang="en-US" emma:confidence="0">
                  <emma:literal>False</emma:literal>
                </emma:interpretation>
              </emma:one-of>
            </emma:emma>
          </inkml:annotationXML>
          <inkml:trace contextRef="#ctx0" brushRef="#br0" timeOffset="-66418.4158">14300-5627 333 0,'0'0'9'0,"0"0"2"0,0 0 4 16,0-10 4-16,-3-4-1 15,-7-11 1-15,-4-9 1 16,-3-3 1-16,-18-20-7 0,-2 4-5 15,-19-13-2-15,-2-5-3 16,-14-8-1-16,-14-4-1 16,-11-5-1-16,-12-8-1 0,-1-8-1 15,0-5 2-15,-7 5-2 16,4 10 0-16,5-3 1 16,8 22-1-16,14 9 0 15,17 16 1-15,4 14-1 0,17 19-1 16,10 3 0-16,11 14-4 15,2 8-9-15,15 9-26 16,7 4-44-16,-4 2-1 16</inkml:trace>
          <inkml:trace contextRef="#ctx0" brushRef="#br0" timeOffset="-64652.787">13406-7632 378 0,'0'0'6'16,"0"0"-1"-16,0-17 1 16,11 6 3-16,19-1-2 15,9 8 2-15,12-4-1 0,11-3 0 16,7 11-4-16,6 0-1 15,-9 13-2-15,-11 20 0 16,-17-3-2-16,-25 14-2 16,-13 3 2-16,-20 12-1 15,-18 3-3-15,-7 1 3 0,1-3-2 16,-1-12-1-16,11 1 3 16,10-12 0-16,19-6 1 15,20-14 2-15,19-11 1 16,10 1 1-16,12-7 2 0,9 0 0 15,-2-3 0-15,1-1 0 16,-8 4-1-16,-15 4 1 16,-11 7-1-16,-8 3-1 0,-9 3 0 15,-13 11-2-15,0 2 1 16,-13 4 2-16,-4 4-3 16,-8-7 1-16,1 3 1 15,-10-3-1-15,-1-2-1 0,4-13 2 16,-3-9-2-16,-4-7-6 15,4-4-13-15,0-15-63 16,19-24-2-16</inkml:trace>
          <inkml:trace contextRef="#ctx0" brushRef="#br0" timeOffset="-65137.148">13640-7565 426 0,'0'0'1'0,"0"0"0"0,0 0 0 16,-10 14 1-16,10 3 1 15,0 18-1-15,6 13 0 16,11 13 2-16,5 11-2 0,9 10-5 16,-1-3-10-16,9-11-59 15,1 19-5-15</inkml:trace>
          <inkml:trace contextRef="#ctx0" brushRef="#br0" timeOffset="-64402.7689">14513-8058 430 0,'0'0'5'0,"0"0"0"16,0 0 2-16,0 0 2 16,-10 14-1-16,-3 3 0 15,-1 10 3-15,-6 3-2 0,-9 16-4 16,-1 1 0-16,-1 12-2 16,-1 9-2-16,-2 6 0 15,17 0 0-15,4-2-2 16,6 7 2-16,17-8-1 0,14-5 3 15,13-4-5-15,22-18-2 16,17 1-20-16,4-25-59 16,12-10-4-16</inkml:trace>
          <inkml:trace contextRef="#ctx0" brushRef="#br0" timeOffset="-65480.922">10671-5871 352 0,'0'0'4'0,"15"-7"0"16,15-2 1-16,18-6-7 16,4 5-39-16,34-17-27 0,11-11-5 15</inkml:trace>
          <inkml:trace contextRef="#ctx0" brushRef="#br0" timeOffset="-65637.163">10857-5384 336 0,'0'0'6'16,"-7"-17"2"-16,4-4 3 15,-4-6 3-15,-3-17-1 16,-4-12 0-16,-3-9-1 15,-1-18 1-15,4-9-7 0,4-4-3 16,3-4-4-16,-3 2 1 16,7 6-2-16,-1 4 1 15,4 15 0-15,0 17 0 0,0 18 2 16,0 11 1-16,0 27 0 16,14-6 2-16,3 25-1 15,10 18 1-15,8 19 0 16,21 9 0-16,12 13 1 0,8 5 1 15,0 11-1-15,10-2-2 16,-5-10-3-16,-5 7-8 16,-13-18-16-16,-16-15-47 15,-12 2-11-15</inkml:trace>
          <inkml:trace contextRef="#ctx0" brushRef="#br0" timeOffset="-62902.766">11762-5111 400 0,'0'0'6'16,"0"0"1"-16,10-2 1 15,7-6 2-15,14 5 0 0,8-4 2 16,12 7 0-16,11-3-1 15,10 3-3-15,11 0-6 16,-5-7-10-16,15 0-43 16,-10 7-30-16,-7 0-2 0</inkml:trace>
          <inkml:trace contextRef="#ctx0" brushRef="#br0" timeOffset="-63355.908">12195-3962 316 0,'0'0'6'0,"0"0"3"16,0 0 1-16,-7-10 4 0,7-4 3 15,0-2 2-15,-6-5-1 16,-5-11 3-16,5-9-5 16,-5-6-4-16,4-13-2 15,-3-7-2-15,0-10-4 0,-5-7 0 16,9-5-2-16,2-1-1 16,-3 8-1-16,7 7-1 15,0 10 1-15,7 16-2 16,0 7 0-16,3 23 2 15,8 9-2-15,6 12 1 0,3 21 0 16,7 10 1-16,5 21 0 16,-9 13 2-16,9 10-1 15,2 9-1-15,1 6 0 16,-2 5-6-16,-12 0-7 0,2-13-28 16,2-7-41-16,-8-13-1 15</inkml:trace>
          <inkml:trace contextRef="#ctx0" brushRef="#br0" timeOffset="-63137.157">12072-4359 337 0,'0'0'7'15,"0"0"2"-15,10-4 3 16,7-7 2-16,11 9 0 15,6-9-1-15,10 1 0 0,5-7-5 16,10 6-22-16,-1-2-58 16,-6-4-4-16</inkml:trace>
          <inkml:trace contextRef="#ctx0" brushRef="#br0" timeOffset="-62418.401">13244-4950 349 0,'0'0'5'0,"0"0"2"16,-17 0 4-16,0 11 2 16,0 1 0-16,-3 4 1 15,-5 5 1-15,1 9 0 0,0 11-4 16,-4 5-2-16,18 5-3 15,3-1-2-15,7 6 0 16,10-1-1-16,15-12-1 16,6-4 2-16,13-9-2 0,5-9 0 15,-2-14 1-15,9-7-1 16,-4-17 1-16,-4-7-1 16,-13-15 1-16,-5 3-2 15,-20-9 1-15,-10-10 0 0,-10-7-1 16,-15 7 0-16,-9 7-2 15,-13 7-2-15,-2 14-10 16,-12 27-64-16,5 0-7 16</inkml:trace>
        </inkml:traceGroup>
      </inkml:traceGroup>
    </inkml:traceGroup>
  </inkml:traceGroup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35.4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41FBD5-C8CE-416A-B7BD-9400D1E17390}" emma:medium="tactile" emma:mode="ink">
          <msink:context xmlns:msink="http://schemas.microsoft.com/ink/2010/main" type="inkDrawing" rotatedBoundingBox="5231,10932 10787,9352 10798,9390 5242,10970" semanticType="underline" shapeName="Other">
            <msink:sourceLink direction="with" ref="{835B1939-3387-4DB0-9ACD-85D17E63998C}"/>
          </msink:context>
        </emma:interpretation>
      </emma:emma>
    </inkml:annotationXML>
    <inkml:trace contextRef="#ctx0" brushRef="#br0">258-122 396 0,'0'0'3'0,"0"0"0"15,0 0 1-15,0 0 0 16,0 0 0-16,8 6 0 16,-8-6 1-16,20 4 1 0,1-4-3 15,16-4 0-15,19-9 1 16,30-12 1-16,27-8 0 15,24-12 1-15,37-6-1 16,22-8 1-16,20-9 0 0,28-5 0 16,14-1 0-16,14-5-1 15,17-4 0-15,10 1-2 16,4-7 1-16,9-1-1 16,4 2-1-16,-2-4 0 15,-8 5-2-15,-10 5 0 0,-24 3 1 16,-27 12 1-16,-32 10-2 15,-38 7 0-15,-34 15 0 16,-41 8 0-16,-28 10 0 16,-23 6 0-16,-27 4 0 0,-22 7 0 15,0 0 0-15,-12 7 0 16,-16 0-3-16,-20 10-83 16,13 4-4-16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5:03.7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B96A6C-D90F-47FA-A1E3-05584F5F0544}" emma:medium="tactile" emma:mode="ink">
          <msink:context xmlns:msink="http://schemas.microsoft.com/ink/2010/main" type="writingRegion" rotatedBoundingBox="23923,15795 27133,15795 27133,17718 23923,17718"/>
        </emma:interpretation>
      </emma:emma>
    </inkml:annotationXML>
    <inkml:traceGroup>
      <inkml:annotationXML>
        <emma:emma xmlns:emma="http://www.w3.org/2003/04/emma" version="1.0">
          <emma:interpretation id="{951F666D-1EE2-44B8-8D6B-9583B77246C5}" emma:medium="tactile" emma:mode="ink">
            <msink:context xmlns:msink="http://schemas.microsoft.com/ink/2010/main" type="paragraph" rotatedBoundingBox="23923,15795 27133,15795 27133,17718 23923,177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3E5BC6-3A1A-4555-9E7E-795DEC01DEDC}" emma:medium="tactile" emma:mode="ink">
              <msink:context xmlns:msink="http://schemas.microsoft.com/ink/2010/main" type="line" rotatedBoundingBox="23923,15795 27133,15795 27133,17718 23923,17718"/>
            </emma:interpretation>
          </emma:emma>
        </inkml:annotationXML>
        <inkml:traceGroup>
          <inkml:annotationXML>
            <emma:emma xmlns:emma="http://www.w3.org/2003/04/emma" version="1.0">
              <emma:interpretation id="{3F25A546-BE18-4957-BD9C-0E25501F4679}" emma:medium="tactile" emma:mode="ink">
                <msink:context xmlns:msink="http://schemas.microsoft.com/ink/2010/main" type="inkWord" rotatedBoundingBox="23923,15795 27133,15795 27133,17718 23923,17718"/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=</emma:literal>
                </emma:interpretation>
                <emma:interpretation id="interp3" emma:lang="en-US" emma:confidence="0">
                  <emma:literal>|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-1079 4709 259 0,'0'0'14'0,"0"0"5"15,0 0 0-15,-11-7 4 16,2 7 0-16,-7 0 1 0,-16 0 2 16,-12 7-2-16,-11 9-11 15,-21 0-4-15,-16 3-1 16,-18 5-2-16,-19 4 0 0,-13 4-1 16,-2 0 1-16,-12-3-1 15,11 0 0-15,3-4-1 16,18-2 0-16,7-4-2 15,21-3 0-15,22-5-1 0,15-7-1 16,21 4 0-16,11-2-2 16,11-6-6-16,16 0-18 15,30 16-57-15,-11-9-3 16</inkml:trace>
          <inkml:trace contextRef="#ctx0" brushRef="#br0" timeOffset="76595.107">-4014 5885 269 0,'0'0'1'0,"9"-20"0"16,-2 8 0-16,12 1 4 15,-6-5 3-15,8 0 4 16,-4 3 3-16,3 4 4 16,-2 5-1-16,-18 4 1 0,16 13 0 15,-16 6-3-15,-9 11-4 16,-10 5-4-16,-3 3-3 16,-8 8-3-16,-5 5-1 15,-4 0-1-15,-6-3 0 0,1 4 0 16,1-10 0-16,5-1 0 15,2-5 0-15,10-4 1 16,4-10 0-16,15 0 1 0,7-6 1 16,13-1-1-16,13-7 2 15,10 2 0-15,12 0 1 16,6-1-1-16,1 1 0 16,9 2-1-16,-2 8 0 0,-1-1-1 15,0 2-2-15,-2 10-2 16,-15-13-4-16,4 12-9 15,-9-17-19-15,-7-4-36 16,-2 3-14-16</inkml:trace>
        </inkml:traceGroup>
      </inkml:traceGroup>
    </inkml:traceGroup>
  </inkml:traceGroup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54.4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C6DC87-B5B9-4330-B1E2-D366E3D9FBCE}" emma:medium="tactile" emma:mode="ink">
          <msink:context xmlns:msink="http://schemas.microsoft.com/ink/2010/main" type="inkDrawing" rotatedBoundingBox="4042,11765 5974,13050 5924,13124 3993,11839" semanticType="underline" shapeName="Other">
            <msink:sourceLink direction="with" ref="{DA2956CD-BDC6-4E0F-B045-D77F1B36F866}"/>
          </msink:context>
        </emma:interpretation>
      </emma:emma>
    </inkml:annotationXML>
    <inkml:trace contextRef="#ctx0" brushRef="#br0">957 2021 270 0,'0'0'11'15,"0"0"4"-15,7-4 1 16,-7 4 2-16,14-6 1 15,-14 6 4-15,17-7 1 0,-17 7 0 16,0 0-9-16,-4-14-3 16,-16 6-3-16,-7 1-1 15,-12-7-1-15,-15-3-3 0,-9-7-1 16,-9-8-2-16,-11-10 0 16,-5-7-2-16,-10-13 1 15,-5-7 0-15,0-8 1 16,-10-7 0-16,3-1 1 0,0 3 1 15,3 3 1-15,8 7 0 16,-1 3-1-16,7 7 0 16,14 13-1-16,3-1-1 15,15 9 0-15,5-4-1 0,11 12 0 16,4 1-2-16,9 9-1 16,12 2-7-16,-7 1-17 15,6 16-57-15,21 4-2 16</inkml:trace>
  </inkml:traceGroup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58.2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5DB5B33-0442-4E53-8D54-10BB8A435859}" emma:medium="tactile" emma:mode="ink">
          <msink:context xmlns:msink="http://schemas.microsoft.com/ink/2010/main" type="inkDrawing" rotatedBoundingBox="4550,16515 4585,15347 4686,15350 4650,16519" semanticType="callout" shapeName="Other">
            <msink:sourceLink direction="with" ref="{50A5DBB7-1F7B-4F08-8B39-8B9830F36F2A}"/>
            <msink:sourceLink direction="with" ref="{DCCBAF3C-C0DB-4DA3-858B-4A09013B7681}"/>
          </msink:context>
        </emma:interpretation>
      </emma:emma>
    </inkml:annotationXML>
    <inkml:trace contextRef="#ctx0" brushRef="#br0">-315 4296 443 0,'0'0'4'15,"0"0"2"-15,0 0-1 0,0 0 2 16,0 0 0-16,-8 8 1 15,1 20 2-15,-3 15-1 16,-7 16-2-16,3 23-2 16,-3 11-5-16,7 16 0 15,3 14 0-15,7 4 0 0,7 6 0 16,3-12-6-16,17 5-80 16,11-9-2-16</inkml:trace>
  </inkml:traceGroup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55.3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6026EFE-2735-49BF-B282-19946DF30655}" emma:medium="tactile" emma:mode="ink">
          <msink:context xmlns:msink="http://schemas.microsoft.com/ink/2010/main" type="writingRegion" rotatedBoundingBox="3156,10884 18855,10750 18905,16674 3207,16809"/>
        </emma:interpretation>
      </emma:emma>
    </inkml:annotationXML>
    <inkml:traceGroup>
      <inkml:annotationXML>
        <emma:emma xmlns:emma="http://www.w3.org/2003/04/emma" version="1.0">
          <emma:interpretation id="{8C78B362-B706-4CF7-B473-B218BC1FD7EB}" emma:medium="tactile" emma:mode="ink">
            <msink:context xmlns:msink="http://schemas.microsoft.com/ink/2010/main" type="paragraph" rotatedBoundingBox="3156,10884 15761,10776 15779,12900 3175,13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FC3460-48D7-46CB-A4E7-2C70031B4BF0}" emma:medium="tactile" emma:mode="ink">
              <msink:context xmlns:msink="http://schemas.microsoft.com/ink/2010/main" type="line" rotatedBoundingBox="3156,10884 15761,10776 15779,12900 3175,13007"/>
            </emma:interpretation>
          </emma:emma>
        </inkml:annotationXML>
        <inkml:traceGroup>
          <inkml:annotationXML>
            <emma:emma xmlns:emma="http://www.w3.org/2003/04/emma" version="1.0">
              <emma:interpretation id="{924B8AEC-3ADE-4CE7-B8FE-5EA70A8927F8}" emma:medium="tactile" emma:mode="ink">
                <msink:context xmlns:msink="http://schemas.microsoft.com/ink/2010/main" type="inkWord" rotatedBoundingBox="3166,11983 3786,11978 3794,13002 3175,13007"/>
              </emma:interpretation>
              <emma:one-of disjunction-type="recognition" id="oneOf0">
                <emma:interpretation id="interp0" emma:lang="en-US" emma:confidence="0">
                  <emma:literal>A</emma:literal>
                </emma:interpretation>
                <emma:interpretation id="interp1" emma:lang="en-US" emma:confidence="0">
                  <emma:literal>7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9</emma:literal>
                </emma:interpretation>
              </emma:one-of>
            </emma:emma>
          </inkml:annotationXML>
          <inkml:trace contextRef="#ctx0" brushRef="#br0">-16179 4109 319 0,'0'0'8'0,"0"0"1"15,-7-8 1-15,7 8 1 16,-10-19 2-16,-4-2 1 15,-3-10 0-15,-3-4-1 0,-5-6-7 16,-2-17-2-16,-4-4-2 16,4-13 0-16,2-11-1 15,5-7 0-15,6 1 1 16,11 3 1-16,3 4-1 0,3 9 2 16,11 10-2-16,-1 18 1 15,9 21 1-15,5 16-1 16,0 15 0-16,12 20-2 0,-2 18 1 15,7 15 0-15,5 13-1 16,9 8-1-16,-3 5-5 16,4-2-7-16,-1 2-26 15,8-1-43-15,-14-13-2 0</inkml:trace>
          <inkml:trace contextRef="#ctx0" brushRef="#br0" timeOffset="171.882">-16286 3604 393 0,'0'0'2'0,"0"0"2"16,22-19 0-16,2 1 0 16,20-6 0-16,8-1-5 0,14-8-13 15,19-17-46-15,19 4-14 16</inkml:trace>
        </inkml:traceGroup>
        <inkml:traceGroup>
          <inkml:annotationXML>
            <emma:emma xmlns:emma="http://www.w3.org/2003/04/emma" version="1.0">
              <emma:interpretation id="{DA2956CD-BDC6-4E0F-B045-D77F1B36F866}" emma:medium="tactile" emma:mode="ink">
                <msink:context xmlns:msink="http://schemas.microsoft.com/ink/2010/main" type="inkWord" rotatedBoundingBox="4966,10869 7822,10844 7836,12565 4981,12589">
                  <msink:destinationLink direction="with" ref="{A2C6DC87-B5B9-4330-B1E2-D366E3D9FBCE}"/>
                </msink:context>
              </emma:interpretation>
              <emma:one-of disjunction-type="recognition" id="oneOf1">
                <emma:interpretation id="interp5" emma:lang="en-US" emma:confidence="0">
                  <emma:literal>Do</emma:literal>
                </emma:interpretation>
                <emma:interpretation id="interp6" emma:lang="en-US" emma:confidence="0">
                  <emma:literal>Pro</emma:literal>
                </emma:interpretation>
                <emma:interpretation id="interp7" emma:lang="en-US" emma:confidence="0">
                  <emma:literal>Drool</emma:literal>
                </emma:interpretation>
                <emma:interpretation id="interp8" emma:lang="en-US" emma:confidence="0">
                  <emma:literal>Droop</emma:literal>
                </emma:interpretation>
                <emma:interpretation id="interp9" emma:lang="en-US" emma:confidence="0">
                  <emma:literal>Biro</emma:literal>
                </emma:interpretation>
              </emma:one-of>
            </emma:emma>
          </inkml:annotationXML>
          <inkml:trace contextRef="#ctx0" brushRef="#br0" timeOffset="1078.147">-13451 1962 418 0,'0'0'5'16,"0"0"2"-16,0 0 1 15,-20 14 1-15,0 5 0 0,-12 4 2 16,-9 8-1-16,-8 13 1 16,-8 8-4-16,-2 9-3 15,1 16 0-15,6 0-2 0,18 9-2 16,17 6-5-16,17-9-17 15,20 3-62-15,38-4-4 16</inkml:trace>
          <inkml:trace contextRef="#ctx0" brushRef="#br0" timeOffset="3890.688">-11957 3084 438 0,'0'0'0'0,"-10"17"1"16,-8 0-1-16,-13 10 1 15,4 4 1-15,-8 10-1 16,-3 4 0-16,8 9-1 16,5 2 1-16,11-9-1 0,14 2 1 15,24-12-1-15,11-9 0 16,16-11 1-16,8-17 0 15,7 0 1-15,-5-25-1 16,-9-8 1-16,-8-11 0 0,-17-5-2 16,-15-6-2-16,-16 0-5 15,-26 4-5-15,-19 3-7 16,-13 7-21-16,-6 20-40 16,-5 7-4-16</inkml:trace>
          <inkml:trace contextRef="#ctx0" brushRef="#br0" timeOffset="875.007">-14596 2162 385 0,'0'0'4'0,"-10"-4"1"15,10 4 1-15,-14 0 1 0,14 0 0 16,0 0 1-16,0 0 0 15,17-2 1-15,7 2-4 16,11 0-2-16,2 2-1 16,4 12-1-16,1-1 0 0,-8 15-1 15,-2 2-1-15,-8 10-2 16,-14 3-1-16,3 5-1 16,-6 3-1-16,-3-6 0 15,-1-5 1-15,0-2-1 0,4-6 2 16,3-8 2-16,7-3 2 15,5-5 2-15,5-9 1 16,7-1 0-16,1 5 1 16,3-5 0-16,-1 2 0 0,5-1-1 15,-8 3 0-15,-2 1-2 16,-2-1 1-16,-6 5-2 16,1 1 0-16,-11 1 1 15,-4 7 0-15,-7 0 0 0,-3 3 1 16,-7 1 0-16,-11 3 0 15,-9-5 1-15,-4 2-1 16,-6-1 0-16,-8-6-1 16,-1-6-2-16,2-11-7 15,7-2-21-15,10-12-51 0,2-18-2 16</inkml:trace>
          <inkml:trace contextRef="#ctx0" brushRef="#br0" timeOffset="421.879">-14444 2237 423 0,'0'0'1'15,"0"0"0"-15,-5 13 0 16,3 4 1-16,2 7 1 0,0 11 1 16,0 9-1-16,0 15 0 15,0 2 1-15,10 12-2 16,0-2-4-16,7 8-11 0,0 4-43 16,7-14-22-16,1-5-5 15</inkml:trace>
          <inkml:trace contextRef="#ctx0" brushRef="#br0" timeOffset="3593.826">-12574 3136 348 0,'0'0'2'0,"0"0"2"16,0 0 1-16,0 0 1 16,-17 13 4-16,0 4 2 15,-3 10 0-15,-12 14 0 16,-2 12-1-16,4 8-2 0,-9-1-2 15,12 10-1-15,7-5-2 16,16-10-1-16,4-11-2 16,21-20 1-16,16-13-1 15,5-19 1-15,9-19 0 16,1-13 0-16,2-16 0 0,-12-5-1 16,-8-8 1-16,-10 1-2 15,-19-8-2-15,-13 11-2 16,-23 7-3-16,-11 16-1 15,-12 15-6-15,-5 16-25 0,8 11-43 16,-8 17-1-16</inkml:trace>
        </inkml:traceGroup>
        <inkml:traceGroup>
          <inkml:annotationXML>
            <emma:emma xmlns:emma="http://www.w3.org/2003/04/emma" version="1.0">
              <emma:interpretation id="{4195712F-5AB7-44CB-BC79-40BF12D17439}" emma:medium="tactile" emma:mode="ink">
                <msink:context xmlns:msink="http://schemas.microsoft.com/ink/2010/main" type="inkWord" rotatedBoundingBox="9346,11493 10362,11485 10370,12435 9354,12443"/>
              </emma:interpretation>
              <emma:one-of disjunction-type="recognition" id="oneOf2">
                <emma:interpretation id="interp10" emma:lang="en-US" emma:confidence="0">
                  <emma:literal>of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ol</emma:literal>
                </emma:interpretation>
                <emma:interpretation id="interp13" emma:lang="en-US" emma:confidence="0">
                  <emma:literal>or</emma:literal>
                </emma:interpretation>
                <emma:interpretation id="interp14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4875.122">-9226 2588 386 0,'0'0'6'16,"0"0"3"-16,0 0 0 0,0 0 2 15,-14 2 1-15,14-2 0 16,-14 27 0-16,8 4 1 15,-5 11-5-15,5 23-3 16,-1 14 0-16,-1 16-4 16,1 12-7-16,7 17-45 0,-3 13-33 15,-4 1-1-15</inkml:trace>
          <inkml:trace contextRef="#ctx0" brushRef="#br0" timeOffset="4406.346">-9777 3114 374 0,'0'0'4'15,"0"0"1"-15,-27-3 1 16,6 3 0-16,-6 7 2 0,-15 6 1 16,-5 12 0-16,-12 9 1 15,3 10-3-15,-5 9-3 16,12 1 1-16,8 4-1 16,18-3-2-16,19-11 0 0,21-13 0 15,24-14-1-15,18-17 0 16,20-13 0-16,11-19 1 15,-2-15-1-15,3-12-1 16,-16-5-1-16,-17-5-3 0,-17 0-1 16,-27 12-1-16,-16 7-1 15,-33 21 0-15,-18 8-2 16,-4 21-14-16,1 13-54 16,-5 11-2-16</inkml:trace>
        </inkml:traceGroup>
        <inkml:traceGroup>
          <inkml:annotationXML>
            <emma:emma xmlns:emma="http://www.w3.org/2003/04/emma" version="1.0">
              <emma:interpretation id="{D8478DD0-1EB4-48C0-B71C-F4D4031F14A1}" emma:medium="tactile" emma:mode="ink">
                <msink:context xmlns:msink="http://schemas.microsoft.com/ink/2010/main" type="inkWord" rotatedBoundingBox="12132,11513 12765,11507 12773,12396 12140,12402"/>
              </emma:interpretation>
              <emma:one-of disjunction-type="recognition" id="oneOf3">
                <emma:interpretation id="interp15" emma:lang="en-US" emma:confidence="0">
                  <emma:literal>J</emma:literal>
                </emma:interpretation>
                <emma:interpretation id="interp16" emma:lang="en-US" emma:confidence="0">
                  <emma:literal>$</emma:literal>
                </emma:interpretation>
                <emma:interpretation id="interp17" emma:lang="en-US" emma:confidence="0">
                  <emma:literal>,</emma:literal>
                </emma:interpretation>
                <emma:interpretation id="interp18" emma:lang="en-US" emma:confidence="0">
                  <emma:literal>Y</emma:literal>
                </emma:interpretation>
                <emma:interpretation id="interp19" emma:lang="en-US" emma:confidence="0">
                  <emma:literal>|</emma:literal>
                </emma:interpretation>
              </emma:one-of>
            </emma:emma>
          </inkml:annotationXML>
          <inkml:trace contextRef="#ctx0" brushRef="#br0" timeOffset="5468.85">-6825 2611 445 0,'0'0'1'0,"0"0"-1"16,3 20 1-16,-3 3-1 15,0 15 1-15,0 12 0 16,0 17 1-16,0 19-1 0,-3 14-8 15,-8 16-43-15,5 3-30 16,2 8-1-16</inkml:trace>
          <inkml:trace contextRef="#ctx0" brushRef="#br0" timeOffset="5234.454">-7444 2628 427 0,'0'0'1'0,"0"0"1"15,0 13 0-15,-4 15 1 16,4 10 1-16,-3 16-1 0,3 15 1 15,0 20 0-15,0 14-3 16,0 11-9-16,3 5-35 16,8 11-36-16,2-10-3 15</inkml:trace>
        </inkml:traceGroup>
        <inkml:traceGroup>
          <inkml:annotationXML>
            <emma:emma xmlns:emma="http://www.w3.org/2003/04/emma" version="1.0">
              <emma:interpretation id="{1489C6BC-4766-435F-994B-5212808AA2E3}" emma:medium="tactile" emma:mode="ink">
                <msink:context xmlns:msink="http://schemas.microsoft.com/ink/2010/main" type="inkWord" rotatedBoundingBox="14612,11474 15767,11464 15775,12467 14621,12477"/>
              </emma:interpretation>
              <emma:one-of disjunction-type="recognition" id="oneOf4">
                <emma:interpretation id="interp20" emma:lang="en-US" emma:confidence="1">
                  <emma:literal>10</emma:literal>
                </emma:interpretation>
                <emma:interpretation id="interp21" emma:lang="en-US" emma:confidence="0">
                  <emma:literal>10,</emma:literal>
                </emma:interpretation>
                <emma:interpretation id="interp22" emma:lang="en-US" emma:confidence="0">
                  <emma:literal>•0</emma:literal>
                </emma:interpretation>
                <emma:interpretation id="interp23" emma:lang="en-US" emma:confidence="0">
                  <emma:literal>10S</emma:literal>
                </emma:interpretation>
                <emma:interpretation id="interp24" emma:lang="en-US" emma:confidence="0">
                  <emma:literal>10s</emma:literal>
                </emma:interpretation>
              </emma:one-of>
            </emma:emma>
          </inkml:annotationXML>
          <inkml:trace contextRef="#ctx0" brushRef="#br0" timeOffset="6343.858">-4207 2792 349 0,'0'0'7'16,"0"0"2"-16,-20 17 3 15,-2 4 2-15,-8 6-1 0,1 8 0 16,-5 2 1-16,4 8 0 16,1 1-6-16,17-3-3 15,12-9-1-15,24 0-2 16,23-16 0-16,16-14 0 16,16-8-2-16,4-21 1 0,3-9-1 15,-5-13 0-15,-15-4 0 16,-22-8-1-16,-22 8 1 15,-29 3-2-15,-38 12-4 16,-23 3-48-16,-33 33-27 0,-23 13-3 16</inkml:trace>
          <inkml:trace contextRef="#ctx0" brushRef="#br0" timeOffset="5906.402">-4906 2577 365 0,'0'0'7'0,"0"0"2"15,-20 0 2-15,13 17 0 0,-7 10 1 16,4 10 0-16,0 18 0 16,5 21 2-16,5 13-7 15,0 11-3-15,12 12-4 16,5 8-7-16,6 7-12 16,1 4-54-16,1-19-7 0</inkml:trace>
        </inkml:traceGroup>
      </inkml:traceGroup>
    </inkml:traceGroup>
    <inkml:traceGroup>
      <inkml:annotationXML>
        <emma:emma xmlns:emma="http://www.w3.org/2003/04/emma" version="1.0">
          <emma:interpretation id="{703F6E0D-72F3-433B-B347-FB58A954C451}" emma:medium="tactile" emma:mode="ink">
            <msink:context xmlns:msink="http://schemas.microsoft.com/ink/2010/main" type="paragraph" rotatedBoundingBox="6254,13108 16341,13109 16340,14455 6253,144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F5E4127-C547-46C4-A3F3-D7AE84672A36}" emma:medium="tactile" emma:mode="ink">
              <msink:context xmlns:msink="http://schemas.microsoft.com/ink/2010/main" type="inkBullet" rotatedBoundingBox="6254,13329 6482,13330 6481,13595 6253,13594"/>
            </emma:interpretation>
            <emma:one-of disjunction-type="recognition" id="oneOf5">
              <emma:interpretation id="interp25" emma:lang="en-US" emma:confidence="0">
                <emma:literal>•</emma:literal>
              </emma:interpretation>
            </emma:one-of>
          </emma:emma>
        </inkml:annotationXML>
        <inkml:trace contextRef="#ctx0" brushRef="#br0" timeOffset="11359.564">-13248 4433 182 0,'0'0'10'0,"0"0"5"16,0 0 7-16,0 0 3 16,0 0 2-16,0 0 0 0,7 6 1 15,-7-6-1-15,0 0-5 16,0 0-9-16,0 0-4 16,0 19-4-16,-10-4-3 15,-4 1 0-15,1 8-1 0,-1 4 0 16,-4 2-1-16,8-1 1 15,0 0 0-15,6-4-1 16,4-9 1-16,7 1 0 0,8-6 0 16,7-11 0-16,7 0 0 15,-2-11 0-15,0-6 0 16,1 4 0-16,3-11 0 16,-14 1 0-16,0-2 0 15,-9 0 0-15,-8 2 0 0,0 2 0 16,-8 1 0-16,-6 7-1 15,1-2 0-15,-8 5 0 16,1 10-2-16,0-2-3 16,5 4-12-16,-6 19-51 0,8-11-9 15</inkml:trace>
      </inkml:traceGroup>
      <inkml:traceGroup>
        <inkml:annotationXML>
          <emma:emma xmlns:emma="http://www.w3.org/2003/04/emma" version="1.0">
            <emma:interpretation id="{2131ED4F-4BED-41BD-9083-75D67E21DE79}" emma:medium="tactile" emma:mode="ink">
              <msink:context xmlns:msink="http://schemas.microsoft.com/ink/2010/main" type="line" rotatedBoundingBox="6729,13108 16341,13109 16340,14455 6728,14454">
                <msink:destinationLink direction="with" ref="{F78240F6-65C5-4EE6-9267-AB62DA6D979A}"/>
                <msink:destinationLink direction="with" ref="{50A5DBB7-1F7B-4F08-8B39-8B9830F36F2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1CA58FA-E7E4-4A37-83FE-C806EB350C52}" emma:medium="tactile" emma:mode="ink">
                <msink:context xmlns:msink="http://schemas.microsoft.com/ink/2010/main" type="inkWord" rotatedBoundingBox="6754,13030 9891,13252 9799,14563 6661,14341"/>
              </emma:interpretation>
              <emma:one-of disjunction-type="recognition" id="oneOf6">
                <emma:interpretation id="interp26" emma:lang="en-US" emma:confidence="0">
                  <emma:literal>000 0001</emma:literal>
                </emma:interpretation>
                <emma:interpretation id="interp27" emma:lang="en-US" emma:confidence="0">
                  <emma:literal>00 001</emma:literal>
                </emma:interpretation>
                <emma:interpretation id="interp28" emma:lang="en-US" emma:confidence="0">
                  <emma:literal>00 000</emma:literal>
                </emma:interpretation>
                <emma:interpretation id="interp29" emma:lang="en-US" emma:confidence="0">
                  <emma:literal>00001</emma:literal>
                </emma:interpretation>
                <emma:interpretation id="interp30" emma:lang="en-US" emma:confidence="0">
                  <emma:literal>00 0001</emma:literal>
                </emma:interpretation>
              </emma:one-of>
            </emma:emma>
          </inkml:annotationXML>
          <inkml:trace contextRef="#ctx0" brushRef="#br0" timeOffset="13265.836">-11139 5042 330 0,'0'0'5'0,"0"0"1"15,-14 0 2-15,-3 7 2 16,-8-1 2-16,2 0 3 0,-8 8-1 16,4-3 2-16,-5 5-4 15,5-5-1-15,3 2-1 16,7 4-3-16,-1 1-1 15,11-1-1-15,-3 4-1 0,3 6-1 16,4 4-1-16,-1 4 0 16,4 3 0-16,0-2-1 15,0 1 1-15,4 1-1 16,-1-2 0-16,7-9 0 0,4-3 0 16,4-7 1-16,2-7-1 15,8-7 1-15,-3-3 0 16,5-3-1-16,-3-7 1 15,1-7-1-15,0-4 0 0,-1 1 0 16,-3-7 0-16,-4-2 0 16,-3 1 0-16,-2 2-1 15,-5-2 1-15,-3 5 0 16,0-2 0-16,-4-2 0 0,-3 6 0 16,0 4 0-16,0-3 1 15,0-3-2-15,0 6 0 16,0-8 0-16,-10 0 0 15,3 5 0-15,-3 0 0 0,0-1 0 16,-5 5 0-16,-2 5 0 16,0 5 0-16,0 2 0 15,0 4 0-15,-3 0-5 16,2 14-25-16,-6-5-54 0,-7 5-3 16</inkml:trace>
          <inkml:trace contextRef="#ctx0" brushRef="#br0" timeOffset="15265.871">-10475 4602 332 0,'0'0'4'0,"0"0"0"15,-17 0 2-15,17 0 1 16,-24 4 1-16,9 2 2 0,-2 5-1 15,0 3 2-15,0 6-4 16,0 0-1-16,7 5-2 16,0 2-1-16,10 0-1 15,0-2 1-15,10-2-1 16,7-13 0-16,7-3 1 16,10-7 0-16,1-10 0 0,6-10 1 15,-6-4-1-15,-4-3 0 16,-8-5 0-16,-6-2 0 15,-10 7-1-15,-7 3 0 16,-17 1-1-16,-3 0 0 0,-7 6-1 16,-2 7 0-16,2 1-4 15,0 5-5-15,0 4-13 16,10-4-40-16,17 4-15 0</inkml:trace>
          <inkml:trace contextRef="#ctx0" brushRef="#br0" timeOffset="15609.625">-10080 4485 339 0,'0'0'6'0,"0"0"2"15,-10 15 1-15,-7-5 3 16,-3 3 1-16,-2 5-1 15,-5 5 1-15,3 2 0 16,-6-2-6-16,8 5-1 0,9-1-2 16,6-7-2-16,7 5 0 15,10-10-2-15,18-13 0 16,6-2 0-16,7 0 0 16,4-10 0-16,3-7-1 0,-6-4 1 15,-5-3-1-15,-8 0-1 16,-16 1-1-16,-9 5-3 15,-8 1-1-15,-16 6-5 16,-12 5-6-16,1 6-15 0,1 2-34 16,-2 6-13-16</inkml:trace>
          <inkml:trace contextRef="#ctx0" brushRef="#br0" timeOffset="15875.273">-9791 4349 371 0,'0'0'6'0,"0"0"3"16,0 0-1-16,0 0 2 15,0 0 2-15,0 0 1 0,0 0 2 16,-3 17 0-16,6 6-5 15,4 4-2-15,0 15 0 16,3 3-2-16,-2 6-3 16,2 1-6-16,-3 6-25 0,3-3-54 15,-3-11-2-15</inkml:trace>
          <inkml:trace contextRef="#ctx0" brushRef="#br0" timeOffset="11750.248">-12776 4356 352 0,'0'0'4'15,"0"0"2"-15,-14 20 2 0,0-7 0 16,4 1 1-16,-3 3-1 15,1 8 1-15,2-2 0 16,0 2-3-16,10-5-2 16,10 0-1-16,7-6-1 15,8-11-1-15,12 1-1 0,2-4 0 16,2-4-1-16,3-9 0 16,-6-1-1-16,-7-6 1 15,-7 2-1-15,-11 1 2 16,-8 1 0-16,-10-3 0 0,-12 6 1 15,-6 3 0-15,-8-1 0 16,-4 5-1-16,1 2-4 16,7 4-11-16,-5 0-31 15,8 8-29-15,7-2-5 0</inkml:trace>
          <inkml:trace contextRef="#ctx0" brushRef="#br0" timeOffset="12156.4648">-12302 4345 363 0,'0'0'5'0,"0"0"0"0,0 0 1 16,-13 17 3-16,13-17-2 16,-24 27 1-16,6-10 0 15,1 8 0-15,0 2-3 16,0 0-3-16,3 1 0 0,11-4 0 16,3 3-1-16,10-8 0 15,7-6 0-15,10-9 0 16,5-4 1-16,2-4 0 15,0-7-1-15,-2-10 2 0,-12 4-1 16,-3-4-1-16,-10-2 0 16,-7 5 0-16,-14-1-1 15,-10 5-1-15,-7 1-2 0,-3 13-8 16,-7-6-30-16,2 6-37 16,5 12-3-16</inkml:trace>
        </inkml:traceGroup>
        <inkml:traceGroup>
          <inkml:annotationXML>
            <emma:emma xmlns:emma="http://www.w3.org/2003/04/emma" version="1.0">
              <emma:interpretation id="{05A81334-E48E-47E9-9807-3BD098069CC9}" emma:medium="tactile" emma:mode="ink">
                <msink:context xmlns:msink="http://schemas.microsoft.com/ink/2010/main" type="inkWord" rotatedBoundingBox="11004,13287 14939,12915 15051,14103 11116,14475"/>
              </emma:interpretation>
              <emma:one-of disjunction-type="recognition" id="oneOf7">
                <emma:interpretation id="interp31" emma:lang="en-US" emma:confidence="0">
                  <emma:literal>10113010</emma:literal>
                </emma:interpretation>
                <emma:interpretation id="interp32" emma:lang="en-US" emma:confidence="0">
                  <emma:literal>104130.</emma:literal>
                </emma:interpretation>
                <emma:interpretation id="interp33" emma:lang="en-US" emma:confidence="0">
                  <emma:literal>10413010.</emma:literal>
                </emma:interpretation>
                <emma:interpretation id="interp34" emma:lang="en-US" emma:confidence="0">
                  <emma:literal>10113016</emma:literal>
                </emma:interpretation>
                <emma:interpretation id="interp35" emma:lang="en-US" emma:confidence="0">
                  <emma:literal>104301.</emma:literal>
                </emma:interpretation>
              </emma:one-of>
            </emma:emma>
          </inkml:annotationXML>
          <inkml:trace contextRef="#ctx0" brushRef="#br0" timeOffset="16547.142">-8532 4935 336 0,'0'0'5'0,"0"0"3"0,0 0 3 15,0 0 4-15,0 0 1 16,7 13 0-16,-7 1 2 16,3 3 0-16,-3 8-5 15,7 5-3-15,1 5-2 16,2 2-3-16,4 8-1 0,-1-7-2 15,4 6 0-15,0-7-1 16,5 5 0-16,-5-7-1 16,-3-5 1-16,-1-4 0 0,-3-1 0 15,-3-8 0-15,-3 2 0 16,-4-19 0-16,3 13-6 16,-3-13-22-16,0 0-55 15,0 0-2-15</inkml:trace>
          <inkml:trace contextRef="#ctx0" brushRef="#br0" timeOffset="17297.164">-7665 4314 301 0,'0'0'5'15,"0"0"1"-15,0 0 3 16,-20-6 0-16,20 6 3 16,-28 0 2-16,11 6 1 15,-8 12 1-15,5 2-6 0,-4 7-1 16,4 8-1-16,-2-1-2 16,10 7-3-16,4-7 0 15,8 3-2-15,0-8 1 16,18-8 0-16,9-8-1 0,4-13 1 15,4-3-1-15,-1-15 2 16,0-7-2-16,-7-2 1 16,1-3-1-16,-17-5-1 15,-8 6 0-15,-3 0-2 0,-20 8-2 16,-4 8-4-16,-15 6-12 16,5 0-37-16,6 7-21 15,1 14-3-15</inkml:trace>
          <inkml:trace contextRef="#ctx0" brushRef="#br0" timeOffset="17640.934">-7434 4356 353 0,'0'0'7'0,"0"0"3"16,0 0 1-16,0 0 4 0,0 0-1 16,0 0 2-16,0 0 0 15,0 0 0-15,0 0-6 16,0 0-2-16,0 0-2 15,0 23-2-15,0-3-1 0,0 8-1 16,0 3-1-16,3 4-1 16,4-2-2-16,7 12-4 15,-4-14-7-15,4 7-28 0,14-4-42 16,-18-4-1-16</inkml:trace>
          <inkml:trace contextRef="#ctx0" brushRef="#br0" timeOffset="17890.911">-7204 4272 319 0,'0'0'6'0,"0"0"3"15,0 0 4-15,0 0 3 16,0 0 5-16,-3 15 0 15,-1 6 0-15,1 3 1 16,-4 6-4-16,4 1-5 0,-1 9-3 16,1 3-4-16,3 4-9 15,0-12-28-15,0 7-51 16,10-2-1-16</inkml:trace>
          <inkml:trace contextRef="#ctx0" brushRef="#br0" timeOffset="19781.568">-6288 4931 390 0,'0'0'3'0,"0"0"1"16,0 0 0-16,13-10 2 0,-13 10 0 16,24-6 0-16,-4 2 1 15,5 0 1-15,6 2-4 16,3-3 0-16,1 5-1 15,-1 0-2-15,0 0 1 0,1 0-1 16,-8 5-1-16,-3 1 0 16,-9 0-1-16,-13 8 0 15,-2 3-1-15,-7 4 0 16,-10 0 0-16,-10 4-1 0,-3 2 1 16,-6-4 0-16,2 4 0 15,7-4 0-15,-1-2 1 16,8 4 0-16,13-10 1 15,7-2 0-15,0-13 0 0,25 14 0 16,-3-8 0-16,7-2 1 16,-2-1 0-16,-2-3 1 15,-5 3 0-15,-3 0 2 0,-17-3-2 16,10 14 1-16,-10-14 0 16,-6 21 0-16,6-21 1 15,-21 23-2-15,3-8 0 16,8-1-1-16,-4-1 0 15,4-2 0-15,-4-5 0 0,1 4 1 16,-1-6-2-16,-4 0 1 16,1-4-5-16,-3 0-17 15,6-10-58-15,-10-7-1 16</inkml:trace>
          <inkml:trace contextRef="#ctx0" brushRef="#br0" timeOffset="20578.474">-5374 4314 372 0,'0'0'4'0,"0"0"1"16,0 0 2-16,0 0 0 15,0 18 1-15,0-18 1 16,-14 20 0-16,4 0 0 0,-3 1-3 16,-4 6-1-16,0 1-1 15,5 3-1-15,7 0-1 16,5-8 0-16,5-2-1 15,20-11 1-15,2-10-1 0,14 0 1 16,5-10-1-16,-6-11 0 16,9 1 0-16,-10-8 0 15,-5 1 0-15,-14 0-1 16,-10 2 0-16,-13 5 0 0,-14 3 0 16,-10 7-2-16,-5 3-3 15,-6 7-5-15,3 0-10 16,5 0-27-16,13 7-32 15,0 0-5-15</inkml:trace>
          <inkml:trace contextRef="#ctx0" brushRef="#br0" timeOffset="20812.89">-5009 4212 360 0,'0'0'5'0,"0"0"3"0,0 0 2 16,0 0 1-16,10 0 1 15,-10 0 1-15,10 20-1 16,-3 1 1-16,1 6-5 16,-8 5-3-16,2 8-4 0,-2 1-6 15,5 5-14-15,-2 0-45 16,-3-8-16-16</inkml:trace>
          <inkml:trace contextRef="#ctx0" brushRef="#br0" timeOffset="21203.495">-4675 4318 385 0,'0'0'5'0,"0"0"2"16,0 0 0-16,-8 10 1 15,8-10 0-15,-24 24 1 0,7-10 0 16,0 6 0-16,0-3-5 15,-1 4-1-15,8 0 0 16,8 2-2-16,2-6 0 16,10-9 0-16,7-1 1 0,10-7-1 15,0 0 0-15,5-11 0 16,-8-2 0-16,0-5 0 16,-11 1-1-16,-9 3-1 15,-8 3-2-15,-16 5-2 0,-14-5-7 16,-1 11-25-16,4 0-43 15,-11 4-3-15</inkml:trace>
        </inkml:traceGroup>
        <inkml:traceGroup>
          <inkml:annotationXML>
            <emma:emma xmlns:emma="http://www.w3.org/2003/04/emma" version="1.0">
              <emma:interpretation id="{84A5B9A2-B062-4F0C-A10D-F19402EB2C58}" emma:medium="tactile" emma:mode="ink">
                <msink:context xmlns:msink="http://schemas.microsoft.com/ink/2010/main" type="inkWord" rotatedBoundingBox="15978,13567 16341,13567 16340,13966 15978,13965"/>
              </emma:interpretation>
              <emma:one-of disjunction-type="recognition" id="oneOf8">
                <emma:interpretation id="interp36" emma:lang="en-US" emma:confidence="1">
                  <emma:literal>2</emma:literal>
                </emma:interpretation>
                <emma:interpretation id="interp37" emma:lang="en-US" emma:confidence="0">
                  <emma:literal>z</emma:literal>
                </emma:interpretation>
                <emma:interpretation id="interp38" emma:lang="en-US" emma:confidence="0">
                  <emma:literal>Z</emma:literal>
                </emma:interpretation>
                <emma:interpretation id="interp39" emma:lang="en-US" emma:confidence="0">
                  <emma:literal>&gt;</emma:literal>
                </emma:interpretation>
                <emma:interpretation id="interp40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22000.364">-3609 4670 322 0,'0'0'5'16,"0"0"1"-16,0 0 1 0,0 0 1 15,0 0 1-15,0 0 2 16,0 0 1-16,0 0 2 16,4 7-4-16,13-3-2 15,7-2-1-15,4-2 0 0,13 4-2 16,1 0-1-16,5-4-1 15,-3 7-2-15,2-1 0 16,-12 9-1-16,-9-1 0 16,-15 9 0-16,-10 8 0 0,-17 0 0 15,-15 11-1-15,-9-4 1 16,-7 2 0-16,0-3 0 16,3-5 0-16,7-5 1 15,3-10 1-15,18-3 1 0,17-14 2 16,0 0-1-16,25 4 1 15,6-4 0-15,6-4 0 16,8 0-1-16,-4-2-1 16,3 6-6-16,-8 0-17 15,-6 0-59-15,-5 4-3 0</inkml:trace>
        </inkml:traceGroup>
      </inkml:traceGroup>
    </inkml:traceGroup>
    <inkml:traceGroup>
      <inkml:annotationXML>
        <emma:emma xmlns:emma="http://www.w3.org/2003/04/emma" version="1.0">
          <emma:interpretation id="{5B3CD32D-F8FF-4881-9E14-3723F1EF5E66}" emma:medium="tactile" emma:mode="ink">
            <msink:context xmlns:msink="http://schemas.microsoft.com/ink/2010/main" type="paragraph" rotatedBoundingBox="6292,13471 18800,12336 19142,16104 6634,172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B84412-DF40-4F18-B568-53AC16849D34}" emma:medium="tactile" emma:mode="ink">
              <msink:context xmlns:msink="http://schemas.microsoft.com/ink/2010/main" type="inkBullet" rotatedBoundingBox="6420,14876 6555,14863 6588,15217 6452,15229"/>
            </emma:interpretation>
            <emma:one-of disjunction-type="recognition" id="oneOf9">
              <emma:interpretation id="interp41" emma:lang="en-US" emma:confidence="0">
                <emma:literal>•</emma:literal>
              </emma:interpretation>
            </emma:one-of>
          </emma:emma>
        </inkml:annotationXML>
        <inkml:trace contextRef="#ctx0" brushRef="#br0" timeOffset="25516.05">-13165 5990 213 0,'0'0'6'16,"0"0"4"-16,0 0 7 0,-3-11 4 16,3 11 2-16,0 0 1 15,0 0 2-15,0 0 2 16,0 0-4-16,0 0-4 15,10 11-6-15,-3 10-4 0,3 4-2 16,0 5-1-16,0 1-2 16,5 3-1-16,-2 0-2 15,4 4-2-15,-3-11-5 16,10 8-14-16,-4-1-61 0,-2-13 0 16</inkml:trace>
      </inkml:traceGroup>
      <inkml:traceGroup>
        <inkml:annotationXML>
          <emma:emma xmlns:emma="http://www.w3.org/2003/04/emma" version="1.0">
            <emma:interpretation id="{0C331CCA-9B4F-4E9D-B21A-8E1A5A139269}" emma:medium="tactile" emma:mode="ink">
              <msink:context xmlns:msink="http://schemas.microsoft.com/ink/2010/main" type="line" rotatedBoundingBox="6694,13434 18800,12336 19142,16104 7036,17202"/>
            </emma:interpretation>
          </emma:emma>
        </inkml:annotationXML>
        <inkml:traceGroup>
          <inkml:annotationXML>
            <emma:emma xmlns:emma="http://www.w3.org/2003/04/emma" version="1.0">
              <emma:interpretation id="{1BE71263-B945-4C59-BDC3-9F1DBA028155}" emma:medium="tactile" emma:mode="ink">
                <msink:context xmlns:msink="http://schemas.microsoft.com/ink/2010/main" type="inkWord" rotatedBoundingBox="6683,13481 18785,12268 19163,16036 7061,17249">
                  <msink:destinationLink direction="with" ref="{50A5DBB7-1F7B-4F08-8B39-8B9830F36F2A}"/>
                </msink:context>
              </emma:interpretation>
              <emma:one-of disjunction-type="recognition" id="oneOf10">
                <emma:interpretation id="interp42" emma:lang="en-US" emma:confidence="0">
                  <emma:literal>"instantiate</emma:literal>
                </emma:interpretation>
                <emma:interpretation id="interp43" emma:lang="en-US" emma:confidence="0">
                  <emma:literal>"easterlies</emma:literal>
                </emma:interpretation>
                <emma:interpretation id="interp44" emma:lang="en-US" emma:confidence="0">
                  <emma:literal>"enstatite</emma:literal>
                </emma:interpretation>
                <emma:interpretation id="interp45" emma:lang="en-US" emma:confidence="0">
                  <emma:literal>"enstatites</emma:literal>
                </emma:interpretation>
                <emma:interpretation id="interp46" emma:lang="en-US" emma:confidence="0">
                  <emma:literal>"erectility</emma:literal>
                </emma:interpretation>
              </emma:one-of>
            </emma:emma>
          </inkml:annotationXML>
          <inkml:trace contextRef="#ctx0" brushRef="#br0" timeOffset="27797.325">-10558 5846 396 0,'0'0'4'0,"0"0"2"15,0 0 0-15,0 0 0 16,0 0 2-16,0 0 1 0,0 0 1 15,0 6 1-15,0 15-4 16,0 8 0-16,4 5-1 16,-1 3-1-16,7 11-1 0,-3 4-1 15,8 2-1-15,-2 3-2 16,8-7-5-16,-8-9-9 16,11-4-36-16,-7 2-33 15,1-12-3-15</inkml:trace>
          <inkml:trace contextRef="#ctx0" brushRef="#br0" timeOffset="27109.813">-10946 7465 266 0,'0'0'5'0,"0"0"4"16,0 0 3-16,0 0 3 15,0 0 3-15,6 13 1 16,-6-13 2-16,-13 11 2 16,-8-1-6-16,-9 0-3 15,-12 4-3-15,-16-4-3 0,-4 3-3 16,-14 1-1-16,-3 0-2 15,-8-4 0-15,8 1-2 16,8-3 1-16,8-2 0 16,19-6-1-16,9 0 0 0,15-6 0 15,20-9-1-15,6-3 1 16,23-6 0-16,8-2 0 16,7-8 0-16,5-1 0 15,2-3 0-15,-6 4 1 0,-4 0 0 16,-9-4 0-16,-15 6 1 15,-7 6-1-15,-10-2 1 16,-10 8 1-16,-5 3-1 0,3-2 1 16,-6 10 0-16,4 1 0 15,14 8 1-15,-17 0 0 16,17 0 0-16,0 23 0 16,0 0 0-16,7 8 1 15,3 9-1-15,0 12 0 0,4 3 0 16,-1 9-4-16,2 9 0 15,-8-2 0-15,6-2 0 16,-2-11 0-16,2 9-15 16,1-17-69-16,3-8-3 0</inkml:trace>
          <inkml:trace contextRef="#ctx0" brushRef="#br0" timeOffset="29157.212">-9654 5716 373 0,'0'0'5'15,"0"0"4"-15,0 0 0 16,0 0 1-16,0 0 1 0,0 0 1 15,5 13 0-15,-5-13 0 16,7 25-3-16,-4-1-3 16,7 0-2-16,-3 13 0 15,3 5-2-15,1 9 0 0,2-4-4 16,2 6-11-16,-8 15-60 16,6-24-10-16</inkml:trace>
          <inkml:trace contextRef="#ctx0" brushRef="#br0" timeOffset="28250.917">-10144 5950 416 0,'0'0'2'0,"0"0"0"16,0 0 0-16,-15 0 0 16,15 0 2-16,-10 6 0 15,10-6 0-15,-17 23 1 16,7-6-1-16,3 8-1 0,-3 7 1 15,3-2-1-15,3 4-1 16,4 4 0-16,4-7 0 16,6-7-1-16,10-4 0 15,4-9 1-15,8-11-1 0,2 0-1 16,-3-11 1-16,0-9 0 16,-7 0 0-16,0-7-1 15,-11-5 1-15,-1 5-2 16,-12-4 1-16,-8 7 0 0,-6 0 0 15,-3 6-1-15,-10 1 0 16,2 6-2-16,-2 11-3 16,-7-2-6-16,14 2-21 0,20 0-47 15,-25 17-2-15</inkml:trace>
          <inkml:trace contextRef="#ctx0" brushRef="#br0" timeOffset="25891.043">-12608 5962 354 0,'0'0'4'0,"0"0"3"15,0 15 3-15,-3-2 1 0,-12 4 1 16,5 5 1-16,-10 8 1 16,-1-3-1-16,1 4-4 15,3 0-2-15,0-3-2 16,9-3-2-16,6-9-2 16,2-16 1-16,20 13-2 0,4-13 1 15,10-10 0-15,3-7 0 16,5-2 0-16,-1-6-1 15,-6 0 0-15,-8 1 1 0,-10 4-1 16,-5 3 0-16,-12 3-1 16,-18 1 1-16,-6 7-2 15,-7 2-3-15,-4-3-4 16,1 7-17-16,10 0-54 0,-6 3-2 16</inkml:trace>
          <inkml:trace contextRef="#ctx0" brushRef="#br0" timeOffset="26234.828">-12192 5898 336 0,'0'0'3'0,"0"0"1"16,0 0 3-16,-10 15 3 15,7-3 3-15,-11 5 1 16,4 3-1-16,-5 8 0 0,3 3-2 16,-3 1-3-16,8-5-1 15,4-3-4-15,3-7-1 16,0-17 0-16,25 13-1 16,2-13 0-16,7-11 0 15,0-6 1-15,1-3 0 0,-4 0 1 16,-8-4-2-16,-6 3 0 15,-17 4 0-15,-5 7-2 16,-27 3-7-16,-2 10-20 16,-1 7-51-16,-9 5-2 0</inkml:trace>
          <inkml:trace contextRef="#ctx0" brushRef="#br0" timeOffset="-2968.795">-8032 4098 311 0,'0'0'6'16,"0"0"4"-16,0 0 0 16,0 0 1-16,-15 0 3 15,8 7 2-15,4 14 1 0,-4 10 1 16,7 13-5-16,0 14-1 15,0 22-2-15,0 8 0 16,0 22-2-16,0 13-1 16,7 11 0-16,-4 14-1 0,4 12-1 15,3 1 0-15,5 15 0 16,-1-5 1-16,6 11-2 16,4-8-4-16,4 0 0 15,6 3 0-15,0-9 0 0,8-4 0 16,-5-3 0-16,4-10 0 15,1-14 0-15,-1-7 0 16,-3-9 0-16,3-11 0 16,-2-16 0-16,2-14 0 0,-11-18 0 15,5-10 0-15,-8-16 0 16,4-11 0-16,-13 2-72 16,-1-48-19-16</inkml:trace>
          <inkml:trace contextRef="#ctx0" brushRef="#br0" timeOffset="-2546.912">-5707 4341 326 0,'0'0'6'15,"0"0"1"-15,0 0 3 0,0-13 2 16,0 13 4-16,0 0 3 16,17 4 0-16,-10 20 2 15,3 9-5-15,-7 17-1 16,4 17-4-16,-2 12-1 0,0 17-3 15,0 14-2-15,2 14-1 16,-2 10 0-16,7 12-1 16,5 12-3-16,3 3 0 0,4 10 0 15,4 7 0-15,3 8 0 16,3-5 0-16,1-9 0 16,-1 2 0-16,1-9 0 15,-1-10 0-15,-3-5 0 0,-3-16 0 16,-8-24 0-16,1-1 0 15,-1-22-80-15,-13-16-11 16</inkml:trace>
          <inkml:trace contextRef="#ctx0" brushRef="#br0" timeOffset="30329.075">-8187 7255 344 0,'0'0'4'0,"0"0"1"16,-21 0 3-16,11 0 2 15,-10 0 0-15,-2 0 2 0,-9 0-1 16,-4 0 1-16,1 8-3 16,0-2-3-16,-1 4-2 15,8 1-1-15,-4 2-1 16,3 5-1-16,4-5 0 0,11 2-2 15,-1 1 0-15,4 1-1 16,7-3-2-16,3-1 0 16,3 1-2-16,11-1 1 15,-1 2-2-15,4-1 2 0,0-1 1 16,5-5 1-16,-2 5 1 16,0-7 2-16,1 5 2 15,-3-4 1-15,-4 6 1 0,3-3 0 16,-4 1 0-16,-6 2 1 15,-7-13-1-15,17 25-1 16,-10-11 0-16,-4-3-1 16,2 2-1-16,-5-3 0 15,0 7 0-15,-5-3 2 0,-5 3-2 16,-7-1 2-16,-7 9 0 16,-11-4 1-16,-6 0 1 15,-13-2-1-15,-2-1-1 16,-3-5-3-16,2-9-9 0,1-18-65 15,7 1-6-15</inkml:trace>
          <inkml:trace contextRef="#ctx0" brushRef="#br0" timeOffset="31219.711">-7706 5792 412 0,'0'0'5'16,"0"0"1"-16,0 0 1 15,0 0 1-15,0 0 0 0,0 0 0 16,-7 0 1-16,7 0 0 16,-17 26-4-16,7 2-2 15,-5 7-1-15,5 9 0 16,0 1 0-16,3 6-1 15,4 1-2-15,3-2-5 0,7 7-14 16,3-3-55-16,3-23-9 16</inkml:trace>
          <inkml:trace contextRef="#ctx0" brushRef="#br0" timeOffset="31485.357">-7503 5729 312 0,'0'0'6'0,"0"0"5"15,0 0 0-15,0 0 3 16,10 4 4-16,-10-4 1 0,7 21 0 16,0-4 0-16,-7 4-5 15,0 3-4-15,3 6-2 16,4 5-4-16,-4-1-6 15,4 1-10-15,1-6-16 16,-1-8-51-16,6 4-3 0</inkml:trace>
          <inkml:trace contextRef="#ctx0" brushRef="#br0" timeOffset="31704.081">-7182 5555 311 0,'0'0'6'15,"0"0"5"-15,0 11 2 16,0 3 2-16,0 6 3 16,-5 11 1-16,-2 0 0 0,1 9 0 15,-1 6-5-15,3 8-5 16,4 4-8-16,-3-3-18 15,-17 9-62-15,26 3-1 16</inkml:trace>
          <inkml:trace contextRef="#ctx0" brushRef="#br0" timeOffset="32516.612">-6454 6847 389 0,'0'0'3'0,"0"0"1"0,0 0 0 15,17 0 1-15,-3 0 1 16,4 3 0-16,6-3 0 16,6 4 0-16,9-4-2 15,5 0-1-15,0 0-1 0,8 0 1 16,4-7 1-16,-9 7-1 15,-1 0 1-15,-5 0 0 16,-11 7 1-16,-5 7 1 16,-11 3-1-16,-11 8-1 0,-3 2 0 15,-7 3 0-15,-6 5 0 16,-2 3 0-16,-2-1-1 16,-3 0 1-16,3 5-1 0,6 3 0 15,-7-1 0-15,8 1 0 16,3 7-3-16,0-8 0 15,7 4-7-15,-3-6-21 16,3-2-57-16,3-3-2 0</inkml:trace>
          <inkml:trace contextRef="#ctx0" brushRef="#br0" timeOffset="33454.1288">-5325 5541 318 0,'0'0'8'0,"0"0"4"15,0 0 2-15,0 10 4 16,0-10 1-16,0 0 0 0,0 15 1 16,0-15 1-16,0 23-6 15,0-4-4-15,0 0-3 16,3 12-3-16,4 6 0 16,-4 16-2-16,4 5-1 0,3 4-1 15,-3 6-3-15,3-4-3 16,5 5-9-16,-13-7-38 15,13-3-32-15,-1-15-3 16</inkml:trace>
          <inkml:trace contextRef="#ctx0" brushRef="#br0" timeOffset="33938.513">-4947 5493 325 0,'0'0'8'0,"0"0"2"16,0 0 4-16,0 8 3 0,0-8 1 16,0 17 1-16,0-5 1 15,-3 9 0-15,3 3-7 16,0 9-4-16,0 0-2 16,0 8-2-16,7 10-4 15,-1 1-7-15,1 9-18 16,10-2-58-16,-10-8-2 0</inkml:trace>
          <inkml:trace contextRef="#ctx0" brushRef="#br0" timeOffset="34266.6238">-4548 5610 356 0,'0'0'5'16,"0"0"3"-16,-14 11 0 16,4 5 2-16,-8 5-1 15,1 10 1-15,0-1 0 0,-3 9 1 16,3 1-4-16,3-3-3 16,14-1-1-16,0-9 1 15,10-10-1-15,18-10-1 16,2-7-1-16,15-13 0 0,-4-11 0 15,-2-9 1-15,-2-7-2 16,-13-1 1-16,-6-3-1 16,-18 6-1-16,-8 0 0 15,-16 12-2-15,-20 5-5 16,-1 17-17-16,-3 8-53 0,-7 13-3 16</inkml:trace>
          <inkml:trace contextRef="#ctx0" brushRef="#br0" timeOffset="34954.1449">-3558 6368 363 0,'0'0'6'15,"0"0"1"-15,0 14 2 16,0-14 0-16,-6 27 2 15,-1-8 2-15,-3 9 0 0,-1 11 0 16,-6-2-3-16,0 11-3 16,4 1-1-16,-9 8-1 15,9-2-1-15,2 7-2 16,1-5 0-16,10 0 0 0,0-4-1 16,7-8 0-16,10 1 0 15,7-9 0-15,4-10-1 16,3-10 0-16,-1-7 1 15,2-6-1-15,-1-4 0 0,-7-8 1 16,-3-5-1-16,-11-11 0 16,0-3 1-16,-10-7 0 15,-6-12-1-15,-6 6 1 0,-5-3 0 16,0 5 0-16,-7 5 0 16,4 13 0-16,-8 7-1 15,4 10 0-15,0 9-5 16,-13 7-23-16,5 12-55 15,-5 5-3-15</inkml:trace>
          <inkml:trace contextRef="#ctx0" brushRef="#br0" timeOffset="45610.584">-2253 5534 365 0,'0'0'4'0,"0"0"1"16,0 0 1-16,-21 7 2 15,21-7 1-15,-20 21 2 16,8-3 1-16,-5 6 1 0,4 3-1 16,-4 7-2-16,3 7 0 15,4 7-1-15,7 0-2 16,6 2-2-16,11 7-1 15,9-10-2-15,11 4-1 0,8-9-1 16,9-11 0-16,12-11 0 16,2-14-1-16,10-12 2 15,8-18-1-15,0-16 0 16,6-23 1-16,1-5 0 0,-1-15 0 16,1 2-1-16,-4-9 1 15,-4 7 0-15,-2 2-1 16,-4 8 1-16,-5 8-1 15,-2 11 1-15,-11 9-2 16,-2 4-1-16,-9 10-3 0,-8 6-12 16,-2-9-60-16,-12 21-8 15</inkml:trace>
          <inkml:trace contextRef="#ctx0" brushRef="#br0" timeOffset="46032.505">-2394 5038 419 0,'0'0'4'0,"0"0"3"15,0 0 2-15,10-14 0 16,4 14 1-16,3 0 0 0,0 8 1 16,3 2 0-16,9 9-3 15,-2 12-4-15,3 3-1 16,-1-1-1-16,5-3 0 16,6 0 0-16,6-16-2 0,8-7 0 15,15-14 0-15,11-23 0 16,12-14 0-16,18-23 0 15,7-10 0-15,8-17 0 16,2-6 0-16,-4 0 0 0,-8-1 0 16,-17 11 0-16,-12 8 0 15,-20 20 0-15,-22 11 0 16,-9 17 0-16,-21 13 0 16,0 11-56-16,-14 20-30 0,0 7-2 15</inkml:trace>
        </inkml:traceGroup>
      </inkml:traceGroup>
    </inkml:traceGroup>
  </inkml:traceGroup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3:22.8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63B8C67-061E-4DC3-A5E6-5B0418F64FAD}" emma:medium="tactile" emma:mode="ink">
          <msink:context xmlns:msink="http://schemas.microsoft.com/ink/2010/main" type="writingRegion" rotatedBoundingBox="17104,8744 20878,8586 20941,10098 17167,10256">
            <msink:destinationLink direction="with" ref="{75506F53-CCC6-4290-83AE-4B844626D335}"/>
            <msink:destinationLink direction="with" ref="{EC4A1111-D9EE-476C-A6C0-220BDB746D2E}"/>
          </msink:context>
        </emma:interpretation>
      </emma:emma>
    </inkml:annotationXML>
    <inkml:traceGroup>
      <inkml:annotationXML>
        <emma:emma xmlns:emma="http://www.w3.org/2003/04/emma" version="1.0">
          <emma:interpretation id="{569FECD8-796F-45D4-92E4-02B88566C63B}" emma:medium="tactile" emma:mode="ink">
            <msink:context xmlns:msink="http://schemas.microsoft.com/ink/2010/main" type="paragraph" rotatedBoundingBox="17104,8744 20878,8586 20941,10098 17167,10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C5C844-C2CE-475F-96FB-DA94A3F3D137}" emma:medium="tactile" emma:mode="ink">
              <msink:context xmlns:msink="http://schemas.microsoft.com/ink/2010/main" type="line" rotatedBoundingBox="17104,8744 20878,8586 20941,10098 17167,10256"/>
            </emma:interpretation>
          </emma:emma>
        </inkml:annotationXML>
        <inkml:traceGroup>
          <inkml:annotationXML>
            <emma:emma xmlns:emma="http://www.w3.org/2003/04/emma" version="1.0">
              <emma:interpretation id="{9BAF215A-2F16-4958-968F-0A27112A294B}" emma:medium="tactile" emma:mode="ink">
                <msink:context xmlns:msink="http://schemas.microsoft.com/ink/2010/main" type="inkWord" rotatedBoundingBox="17104,8744 20878,8586 20941,10098 17167,10256"/>
              </emma:interpretation>
              <emma:one-of disjunction-type="recognition" id="oneOf0">
                <emma:interpretation id="interp0" emma:lang="en-US" emma:confidence="0">
                  <emma:literal>ADABE</emma:literal>
                </emma:interpretation>
                <emma:interpretation id="interp1" emma:lang="en-US" emma:confidence="0">
                  <emma:literal>DABE A</emma:literal>
                </emma:interpretation>
                <emma:interpretation id="interp2" emma:lang="en-US" emma:confidence="0">
                  <emma:literal>DABI A</emma:literal>
                </emma:interpretation>
                <emma:interpretation id="interp3" emma:lang="en-US" emma:confidence="0">
                  <emma:literal>ADABT</emma:literal>
                </emma:interpretation>
                <emma:interpretation id="interp4" emma:lang="en-US" emma:confidence="0">
                  <emma:literal>DABC A</emma:literal>
                </emma:interpretation>
              </emma:one-of>
            </emma:emma>
          </inkml:annotationXML>
          <inkml:trace contextRef="#ctx0" brushRef="#br0">4 849 295 0,'0'0'9'0,"0"0"4"0,0 0 4 15,-5-11 0-15,5-1 2 16,0-11 0-16,0-4 0 15,0-3 1-15,5-11-9 16,0-12-4-16,0-1-3 0,5-13 0 16,-3 0-2-16,-4-2 0 15,4-2-1-15,-4 0-1 16,4 4 1-16,-7 13-1 16,4 4 0-16,-1 13 1 15,0 9-1-15,1 11 0 0,-4 17 2 16,13-2 1-16,-6 8-2 15,10 15 2-15,-2 9 0 16,5 11 0-16,-3 14 1 0,7 3-1 16,4 9-2-16,-4 1 0 15,3 8-2-15,-8-5-4 16,1 2-10-16,-13-8-25 16,-7-8-42-16,0 3-2 0</inkml:trace>
          <inkml:trace contextRef="#ctx0" brushRef="#br0" timeOffset="187.5">-148 531 356 0,'0'0'6'0,"10"-6"3"0,10 0 0 16,9-5 0-16,12 1 0 15,6-7-1-15,15 3-14 16,4 1-58-16,0-4-7 16</inkml:trace>
          <inkml:trace contextRef="#ctx0" brushRef="#br0" timeOffset="999.997">357 52 328 0,'0'0'9'0,"0"0"3"15,0 0 0-15,0 0 2 16,0 0 1-16,22-17 0 16,5 7-1-16,10 2 1 15,5-1-9-15,9 1-4 0,8 8 0 16,-8 0-1-16,-9 15-2 16,-11 8 0-16,-14 8-2 15,-14 0-1-15,-10 14-2 16,-17 2-1-16,-11 2 2 0,-2-1-1 15,3-7 0-15,7-3 2 16,5-3-2-16,15-5 1 16,7-6 3-16,17-4 0 15,8-2-2-15,13-5 2 0,-3 2 0 16,2-7-1-16,-6 7 3 16,-6-1 0-16,-13 7 2 15,-7 0 0-15,-2 2 3 16,-3-6-1-16,-10 10 1 0,0-2 1 15,2 7 1-15,-6-9-1 16,11 1-1-16,-4-4 0 16,0 1-1-16,0-1-1 15,-3-5 0-15,-7-2-2 0,-11-3-6 16,1 1-23-16,6-11-46 16,-14-11-3-16</inkml:trace>
          <inkml:trace contextRef="#ctx0" brushRef="#br0" timeOffset="531.24">495 57 297 0,'0'0'10'16,"0"0"2"-16,0 20 3 15,0-3 0-15,7 15 1 0,-3 6 3 16,2 9-1-16,1 10-2 16,3 7-9-16,-3-1-3 15,3 5-9-15,-6-4-16 0,-4-18-50 16,3 8-6-16</inkml:trace>
          <inkml:trace contextRef="#ctx0" brushRef="#br0" timeOffset="1187.517">227-121 362 0,'0'0'8'0,"0"0"1"15,17-10 3-15,10-1 1 16,15 1-1-16,6-3 0 15,17-2 1-15,-2 1-7 0,23 14-31 16,-10-11-51-16,-8 9-3 16</inkml:trace>
          <inkml:trace contextRef="#ctx0" brushRef="#br0" timeOffset="1484.376">1053 177 349 0,'0'0'7'0,"-15"14"3"0,15-14 2 15,-24 20 1-15,11-5 1 16,-11 6 2-16,-1 6 1 15,-6 4 1-15,4 6-8 0,7 1-1 16,3 7-2-16,9-4-2 16,8-1 0-16,8 2-3 15,12-7-6-15,18-1-7 16,4-14-25-16,9-9-47 16,4-9 0-16</inkml:trace>
          <inkml:trace contextRef="#ctx0" brushRef="#br0" timeOffset="1718.752">925-286 372 0,'0'0'8'0,"-17"7"3"16,17-7 1-16,-7 14 2 15,7-14 1-15,10 20 2 16,11-14-1-16,9 2 0 0,22-5-7 16,7-3-11-16,21 0-42 15,-12-3-37-15,4-8-3 16</inkml:trace>
          <inkml:trace contextRef="#ctx0" brushRef="#br0" timeOffset="-25413.262">-2346-111 352 0,'0'0'6'15,"0"0"2"-15,0 0 3 16,-17 3 2-16,17-3 1 16,-14 30 0-16,4-5 2 15,3 3 1-15,7 13-6 0,-3 3-1 16,3 4 0-16,5 14-2 16,13 6-2-16,-1-2 0 15,0 5-1-15,4 12-1 0,-3-3-4 16,2-2 0-16,-3 1 0 15,0-8 0-15,0-6 0 16,-5-6 0-16,-7-15 0 16,2-3 0-16,1-17 0 15,-6-3 0-15,-2-7 0 0,0-14 0 16,5 10 0-16,-5-10 0 16,0 0 0-16,0 0 0 15,0 0 0-15,0 0 0 0,0 0 0 16,0 0 0-16,0-13 0 15,-5-4 0-15,-5-10 0 16,0-2 0-16,-4-12 0 16,-3-4 0-16,-3-9 0 15,0-15 0-15,1-10 0 0,-1 1 0 16,3-9 0-16,3-1 0 16,-3-1 0-16,7 3 0 15,0 7 0-15,0 7 0 16,2 14 0-16,1 0 0 0,0 16 0 15,7 11 0-15,-6 8 0 16,6 2 0-16,0 8 0 16,0 13 0-16,28 0 0 15,-8 10 0-15,18 14 0 0,-1 2 0 16,8 16 0-16,1 10 0 16,1 9 0-16,1 12 0 15,-10-2 0-15,0 15 0 0,-8-5 0 16,-5 6 0-16,-8 2 0 15,0-7 0-15,-3 0 0 16,1-7 0-16,-5-8 0 16,2-10 0-16,13-30-63 15,-4 11-25-15,-1-16-1 0</inkml:trace>
          <inkml:trace contextRef="#ctx0" brushRef="#br0" timeOffset="-25225.766">-2456 509 371 0,'0'0'9'0,"13"-11"3"16,11 5 1-16,11-5 0 16,13-2 2-16,7 0-1 15,13-4-3-15,5-4-9 16,10-8-74-16,-11 12-7 0</inkml:trace>
          <inkml:trace contextRef="#ctx0" brushRef="#br1" timeOffset="61430.927">-1280 388 444 0,'0'0'3'0,"0"0"0"0,0 0 2 16,15 0 0-16,-3 0 0 15,6 0 1-15,9 6 0 16,7-4 0-16,8 1-1 15,-1 2-1-15,8 2-1 0,5-5 0 16,2 16-1-16,-2 2-1 16,-2-3 1-16,-1 7-1 15,-5 7-2-15,-16 1 2 16,-3-3 0-16,-12 12-1 0,-12-9 3 16,-6 10 0-16,-22 5-3 15,-12 4 0-15,-12 5 0 16,-9 4 0-16,-7 14 0 15,-10 3 0-15,-6 2 0 0,13 3-81 16,-11 1-6-16</inkml:trace>
          <inkml:trace contextRef="#ctx0" brushRef="#br0" timeOffset="-24897.6489">-1260-155 398 0,'0'0'6'16,"0"0"3"-16,0 0 1 15,0 0 2-15,-10 10 3 0,7 10 0 16,3 4 1-16,3 10 2 16,7 18-6-16,5 6-12 15,2 15 0-15,3 8 0 16,1 9 0-16,4-2 0 15,2 9 0-15,-14-4-21 0,4-5-65 16,4-5-3-16</inkml:trace>
        </inkml:traceGroup>
      </inkml:traceGroup>
    </inkml:traceGroup>
  </inkml:traceGroup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4:57.6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CBAF3C-C0DB-4DA3-858B-4A09013B7681}" emma:medium="tactile" emma:mode="ink">
          <msink:context xmlns:msink="http://schemas.microsoft.com/ink/2010/main" type="inkDrawing" rotatedBoundingBox="3983,14196 4517,13576 4824,13840 4290,14460" hotPoints="4680,13738 4560,14168 4136,14306 4256,13876" semanticType="enclosure" shapeName="Ellipse">
            <msink:destinationLink direction="with" ref="{15DB5B33-0442-4E53-8D54-10BB8A435859}"/>
          </msink:context>
        </emma:interpretation>
      </emma:emma>
    </inkml:annotationXML>
    <inkml:trace contextRef="#ctx0" brushRef="#br0">-15150 4871 349 0,'0'0'8'0,"0"0"5"16,-17-11 3-16,17 11-1 16,-24 0 2-16,4 3 0 0,-5 14 1 15,-9 14 0-15,0 13-8 16,-5 16-4-16,-2 7-2 16,11 10-2-16,1-3-1 15,9 2 1-15,17-11-2 16,9-15 1-16,28-21 0 0,15-22 0 15,19-22 0-15,8-19 0 16,3-24 0-16,4-8 0 16,-4-12 0-16,-11-5-1 15,-19 6 1-15,-17 3-1 0,-25 14-1 16,-19 16-2-16,-25 19-2 16,-22 14-6-16,-6 22-15 15,-14 20-57-15,-4 20-3 16</inkml:trace>
  </inkml:traceGroup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07.1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3845A84-DB5A-4AEC-84B2-74B300554C80}" emma:medium="tactile" emma:mode="ink">
          <msink:context xmlns:msink="http://schemas.microsoft.com/ink/2010/main" type="inkDrawing" rotatedBoundingBox="18593,5011 29369,4699 29525,10096 18749,10408" semanticType="underline" shapeName="Other">
            <msink:sourceLink direction="with" ref="{0DD812B3-AB6E-411F-A91A-6FF4293A4A71}"/>
            <msink:sourceLink direction="with" ref="{EFB94957-A1EE-4AD9-8CD1-60509E77262A}"/>
            <msink:sourceLink direction="with" ref="{980FD26B-830C-4025-A203-62B42E587216}"/>
            <msink:sourceLink direction="with" ref="{62FB56D9-2E1D-443D-B0F3-564564CD3532}"/>
            <msink:sourceLink direction="with" ref="{BDB2EF35-32AB-48B1-B1BD-233B1AA9BE59}"/>
            <msink:sourceLink direction="with" ref="{10E194E1-AF23-4A83-818D-9E277130DE35}"/>
            <msink:sourceLink direction="with" ref="{6602AE7D-0954-44FF-A5AE-B72FFA44A4AD}"/>
            <msink:sourceLink direction="with" ref="{07907830-CD24-4D58-AE1D-30942F20E85C}"/>
            <msink:destinationLink direction="with" ref="{4597E7E4-5179-4CD0-8104-C645FA8A334F}"/>
          </msink:context>
        </emma:interpretation>
      </emma:emma>
    </inkml:annotationXML>
    <inkml:trace contextRef="#ctx0" brushRef="#br0">-13 26 258 0,'0'0'7'16,"0"-9"1"-16,0 9 4 16,0-14 3-16,0 14 2 0,-7-14 1 15,7 14-1-15,-4-17 2 16,4 17-4-16,0 0-3 16,4 15-2-16,21-6-2 15,9-2-3-15,13 10 1 0,16-4-1 16,13-3 1-16,13 5-4 15,18-9 1-15,13 0 0 16,10 2-2-16,18 3 0 0,11-1 1 16,12-3 0-16,18 7-2 15,7-1 3-15,5-2-2 16,12-1 0-16,10-4 2 16,0 2 0-16,9-2-2 0,-2-3 2 15,1 1-1-15,6-4-1 16,-3 0 1-16,6 0 0 15,-3 0-1-15,-2 0 1 16,3 0 0-16,-2 0 0 16,-2 0 0-16,4 4 1 0,-5-4 0 15,-5 0-1-15,-5-8-1 16,5 5 1-16,-1-3 0 16,-8-2-1-16,6-2 0 15,-6 0 0-15,-5 7-1 0,-8-3 0 16,0-2 1-16,-7-3-2 15,-6 9 3-15,-14-2-1 16,-10 4 0-16,-14 0 1 16,-1-7 0-16,-5 1-1 0,-5-2 0 15,-3 4 1-15,0 1-2 16,0 1 0-16,0-4 0 16,7 0 0-16,-7 4 0 0,0 2 0 15,-3 0 0-15,-5 0 0 16,-15 0 0-16,-15 0 0 15,-17 0 0-15,-13 0 0 16,-15 0 0-16,-13 0 0 0,-25 0 0 16,-10 0 0-16,-10 0 0 15,0 0-4-15,0 0-13 16,0 0-19-16,0 0-49 16,0 14-3-16</inkml:trace>
    <inkml:trace contextRef="#ctx0" brushRef="#br0" timeOffset="-1000.015">128-7 378 0,'0'0'5'0,"0"0"0"15,-18-4 1-15,18 4 2 16,0 0-2-16,-10 0 2 0,10 0-1 16,-2 11 3-16,4 6-2 15,1 3-2-15,9 5 0 16,-2 8-1-16,7 9 1 16,-4 6 0-16,-2 6 0 0,-1 8-2 15,0 3-1-15,0 7 0 16,-3 3-1-16,4 14-2 15,-11 5 2-15,14 0-2 16,-4 6 0-16,4 11 1 0,-4-3-1 16,0 13 0-16,7-2 1 15,1 1 0-15,-8 11-1 16,-3-4 1-16,3 0 0 16,-6 2-1-16,-1 2 1 0,-3 3 0 15,0 2 0-15,-7-3-1 16,-3-6 1-16,3 0 0 15,4 3 0-15,0-6 0 16,-1-4 2-16,4-5-1 16,4-5 0-16,6 4 0 0,0-1-2 15,0 0 0-15,4-4 0 16,-1 3 0-16,1 9 0 16,-4-10 0-16,5 2 0 0,-5-7 0 15,4-4 0-15,-7-6 0 16,-1 0 0-16,-2-10 0 15,3-11 0-15,-4-3 0 16,4 4 0-16,-7-8 0 0,0-3 0 16,0-4 0-16,-4-5 0 15,-2-8 0-15,-1-10 0 16,3-8 0-16,-6-20 0 16,10-10-77-16,-17-24-13 0</inkml:trace>
    <inkml:trace contextRef="#ctx0" brushRef="#br0" timeOffset="1625.029">183 5274 332 0,'0'0'7'15,"0"0"3"-15,0 0 2 0,0-8 2 16,0 8 2-16,10-15 0 15,3 5 2-15,6-3 0 16,1 2-6-16,11 5-4 0,7-1-1 16,6 3-2-16,8 4-2 15,11 0 0-15,11 7-1 16,16 0-2-16,13 3 1 16,10 0-1-16,22 1 1 0,19-1 0 15,22-6 1-15,23-4 0 16,14 0 1-16,25 0 2 15,9-4 0-15,22-10 0 16,13 1-2-16,0-8-3 16,7 1 0-16,5-4 0 0,-7 4 0 15,-1 3 0-15,1-4 0 16,-10 4 0-16,-5 2 0 16,3 5 0-16,-3 0 0 15,-11 4 0-15,4 2 0 0,-6 4 0 16,-11-7 0-16,2 1 0 15,-9 2 0-15,-4-2 0 16,-9-1 0-16,-15-3 0 16,-7-5 0-16,-13 1 0 0,-4-3 0 15,-7 4 0-15,-6-5 0 16,-8 9 0-16,4-5 0 16,0 0 0-16,-10 7 0 0,-1-3 0 15,-9-3 0-15,-5 6 0 16,-12 3 0-16,-18-2 0 15,-11-2 0-15,-16 4 0 16,-14-1 0-16,-17-1 0 0,-18 6 0 16,-11-2 0-16,-5-2 0 15,-11 2 0-15,-14 2 0 16,23 0 0-16,-23 0 0 16,17 0 0-16,-17 0 0 15,19-11 0-15,-19 11 0 0,12 0 0 16,-12 0 0-16,15-10 0 15,-15 10 0-15,0 0 0 16,0 0 0-16,0 0 0 0,17-17 0 16,-17 17 0-16,0-14 0 15,3 4 0-15,1-11 0 16,2 1 0-16,-2-7 0 16,-4-6 0-16,0 0 0 0,0-11 0 15,-4-8 0-15,-9-9 0 16,-1-4 0-16,-6-11 0 15,2-6 0-15,-6-7 0 16,10-4 0-16,-3-7 0 0,4 5 0 16,-2-8 0-16,13-1 0 15,-6 6 0-15,8-2 0 16,-10 4 0-16,3-4 0 16,0 2 0-16,4-3 0 15,3 7 0-15,-7-2 0 0,3-1 0 16,4-1 0-16,4-2 0 15,3-3 0-15,10 7 0 16,-7 1 0-16,8-5 0 0,-8-3 0 16,4 5 0-16,-4 1 0 15,-3 4 0-15,-4-3 0 16,-3-3 0-16,0 2 0 16,0 3 0-16,-3 1 0 0,-1 3 0 15,4-4 0-15,-3 7 0 16,-1 2 0-16,-2 9 0 15,6 3 0-15,-4-1 0 16,1 10 0-16,-7 1 0 0,-5 11 0 16,1-2 0-16,-3-1 0 15,4 4 0-15,-4 2 0 16,-7 5 0-16,6-1 0 16,8 1 0-16,-1 2 0 15,5 9 0-15,2 2 0 0,4 3 0 16,0 8 0-16,4 3 0 15,-4 2 0-15,0 15 0 16,0 0 0-16,0 0 0 0,0 0 0 16,-7 11 0-16,7-11 0 15,-17 17 0-15,10-3 0 16,4-1 0-16,-19 16-75 16,12-16-15-16</inkml:trace>
  </inkml:traceGroup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09.5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597E7E4-5179-4CD0-8104-C645FA8A334F}" emma:medium="tactile" emma:mode="ink">
          <msink:context xmlns:msink="http://schemas.microsoft.com/ink/2010/main" type="inkDrawing" rotatedBoundingBox="15977,3242 18776,4740 18579,5107 15780,3609" semanticType="callout" shapeName="Other">
            <msink:sourceLink direction="with" ref="{13845A84-DB5A-4AEC-84B2-74B300554C80}"/>
            <msink:sourceLink direction="with" ref="{7AD12600-72DB-48EA-9BF9-12491BA17F9E}"/>
          </msink:context>
        </emma:interpretation>
      </emma:emma>
    </inkml:annotationXML>
    <inkml:trace contextRef="#ctx0" brushRef="#br0">2758 1490 340 0,'0'0'6'0,"0"0"2"0,0 0 4 16,0 0 3-16,12-8 2 15,-12 8 0-15,23-17 0 0,-9 8 2 16,-4 9-6-16,0-14 0 15,2 4-5-15,-7-4-2 16,-5 1-1-16,0-2-1 16,-13-4 1-16,-4-3-1 0,-10-12-2 15,-7-3-2-15,-19-11 0 16,-4-7 0-16,-12-14 0 16,-4-6 0-16,-13-4 0 15,-14-3 0-15,1-5 0 16,-15 2 0-16,-4-1 0 0,-5 11 0 15,-11 14 0-15,-6 3 0 16,-2 1 0-16,-6 7 0 16,4 9 0-16,-1 1 0 15,4 7 0-15,6-1 0 0,15 1 0 16,7-1 0-16,13 5 0 16,11 8 0-16,13 4 0 15,10 4 0-15,12 0 0 16,13 9-16-16,-1 8-68 0,11 2-3 15</inkml:trace>
  </inkml:traceGroup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9:05.3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A65C1B6-1BB7-4341-9724-408FD598F5AD}" emma:medium="tactile" emma:mode="ink">
          <msink:context xmlns:msink="http://schemas.microsoft.com/ink/2010/main" type="writingRegion" rotatedBoundingBox="18305,2709 31400,3746 31205,6206 18110,5168"/>
        </emma:interpretation>
      </emma:emma>
    </inkml:annotationXML>
    <inkml:traceGroup>
      <inkml:annotationXML>
        <emma:emma xmlns:emma="http://www.w3.org/2003/04/emma" version="1.0">
          <emma:interpretation id="{A56FE54B-49F7-46B7-8F15-F84E318EFDAF}" emma:medium="tactile" emma:mode="ink">
            <msink:context xmlns:msink="http://schemas.microsoft.com/ink/2010/main" type="paragraph" rotatedBoundingBox="19314,3353 27535,3176 27556,4178 19336,43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433DF0D-35A6-47AA-A3B3-9E28F5A4998B}" emma:medium="tactile" emma:mode="ink">
              <msink:context xmlns:msink="http://schemas.microsoft.com/ink/2010/main" type="line" rotatedBoundingBox="19314,3353 27535,3176 27556,4178 19336,4356"/>
            </emma:interpretation>
          </emma:emma>
        </inkml:annotationXML>
        <inkml:traceGroup>
          <inkml:annotationXML>
            <emma:emma xmlns:emma="http://www.w3.org/2003/04/emma" version="1.0">
              <emma:interpretation id="{7AD12600-72DB-48EA-9BF9-12491BA17F9E}" emma:medium="tactile" emma:mode="ink">
                <msink:context xmlns:msink="http://schemas.microsoft.com/ink/2010/main" type="inkWord" rotatedBoundingBox="19318,3528 20322,3507 20340,4334 19336,4356">
                  <msink:destinationLink direction="with" ref="{4597E7E4-5179-4CD0-8104-C645FA8A334F}"/>
                </msink:context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55</emma:literal>
                </emma:interpretation>
                <emma:interpretation id="interp2" emma:lang="en-US" emma:confidence="0">
                  <emma:literal>535</emma:literal>
                </emma:interpretation>
                <emma:interpretation id="interp3" emma:lang="en-US" emma:confidence="0">
                  <emma:literal>T3t</emma:literal>
                </emma:interpretation>
                <emma:interpretation id="interp4" emma:lang="en-US" emma:confidence="0">
                  <emma:literal>551</emma:literal>
                </emma:interpretation>
              </emma:one-of>
            </emma:emma>
          </inkml:annotationXML>
          <inkml:trace contextRef="#ctx0" brushRef="#br0">16058-3545 311 0,'0'0'8'15,"0"0"5"-15,0-7 2 16,0 7 3-16,24-21 2 0,-1 12-2 16,6-5 1-16,11 3 2 15,8 1-9-15,11 7-6 16,3-9-3-16,13 12-14 15,-9 17-64-15,3-9-2 0</inkml:trace>
          <inkml:trace contextRef="#ctx0" brushRef="#br0" timeOffset="-265.63">16278-3463 388 0,'0'0'3'0,"0"0"3"16,0 0 1-16,0 0 1 16,0 0 2-16,0-12-1 0,10 3 1 15,10 3 0-15,7 2-2 16,12-2-5-16,3-2 0 16,-1 8-2-16,-1 4-2 15,6 0 2-15,-12 6-2 16,-14 7-2-16,-13 10 2 0,-4 1-2 15,-6 6 0-15,-11-4 2 16,-6 5-1-16,-7 10-1 16,-5-8 1-16,12 0 1 0,6-12-1 15,11 3 2-15,3-7 0 16,6 5 0-16,11-11 0 16,15-6 1-16,5-9 1 15,-6 4-1-15,1 0 0 0,-2-2 2 16,-6 2-1-16,-7 0-2 15,-2-2 3-15,-15 13-1 16,0 10-2-16,-5-6 3 16,-5 9-2-16,-7-1-1 15,0 3 3-15,-7-5-1 0,1 3-1 16,1-11 1-16,5-4 1 16,-3-2-3-16,-1-5 2 15,4-9-7-15,17 3-19 16,-3-31-54-16,-5 1-5 0</inkml:trace>
          <inkml:trace contextRef="#ctx0" brushRef="#br0" timeOffset="-734.3869">16401-3344 356 0,'0'0'7'0,"0"0"3"0,-14-6 2 16,14 6-1-16,-13-14 0 15,13 14 0-15,-7-13 1 16,7 13 0-16,-3 6-6 16,3 11-1-16,3 6-2 0,7 10 0 15,-3 8-1-15,0 14 1 16,-4 0 0-16,4-4-2 15,0-4-7-15,-4-4-22 16,-6-6-52-16,3-10 1 0</inkml:trace>
          <inkml:trace contextRef="#ctx0" brushRef="#br0" timeOffset="562.51">16700-3634 451 0,'0'0'3'16,"0"0"0"-16,0 0 1 16,0 0 3-16,18 2-2 0,13-2 1 15,11 4-1-15,12-4-6 16,25-20-61-16,11 20-20 16</inkml:trace>
          <inkml:trace contextRef="#ctx0" brushRef="#br0" timeOffset="359.371">17065-3438 304 0,'0'0'9'0,"0"0"5"16,0 0 3-16,-17 9 1 15,17-9 3-15,-27 11 1 16,10 2 0-16,-8 1 1 0,5 0-9 16,-8 9-4-16,3 12-3 15,3 3-1-15,4-4-3 16,7 7-2-16,11 7 1 16,0-7-2-16,17 0-2 0,12-2-6 15,5-18-18-15,13-8-56 16,9-3-3-16</inkml:trace>
        </inkml:traceGroup>
        <inkml:traceGroup>
          <inkml:annotationXML>
            <emma:emma xmlns:emma="http://www.w3.org/2003/04/emma" version="1.0">
              <emma:interpretation id="{D8C36269-D6B9-4F65-B6BF-C3D279DCE6AA}" emma:medium="tactile" emma:mode="ink">
                <msink:context xmlns:msink="http://schemas.microsoft.com/ink/2010/main" type="inkWord" rotatedBoundingBox="20953,3318 22024,3295 22043,4204 20973,4227"/>
              </emma:interpretation>
              <emma:one-of disjunction-type="recognition" id="oneOf1">
                <emma:interpretation id="interp5" emma:lang="en-US" emma:confidence="0">
                  <emma:literal>BC</emma:literal>
                </emma:interpretation>
                <emma:interpretation id="interp6" emma:lang="en-US" emma:confidence="0">
                  <emma:literal>BL</emma:literal>
                </emma:interpretation>
                <emma:interpretation id="interp7" emma:lang="en-US" emma:confidence="0">
                  <emma:literal>B C</emma:literal>
                </emma:interpretation>
                <emma:interpretation id="interp8" emma:lang="en-US" emma:confidence="0">
                  <emma:literal>BE</emma:literal>
                </emma:interpretation>
                <emma:interpretation id="interp9" emma:lang="en-US" emma:confidence="0">
                  <emma:literal>Be</emma:literal>
                </emma:interpretation>
              </emma:one-of>
            </emma:emma>
          </inkml:annotationXML>
          <inkml:trace contextRef="#ctx0" brushRef="#br0" timeOffset="1093.776">17942-3558 404 0,'0'0'6'0,"0"0"1"15,3-4 2-15,-3 4 0 16,15 0 0-16,-8 10 2 16,3 4 0-16,0 7 0 15,7 12-5-15,-6 9-3 16,-1 19 1-16,3 1-4 0,-1 0-5 16,1 2-12-16,-3-1-21 15,-10-9-45-15,0-5-1 16</inkml:trace>
          <inkml:trace contextRef="#ctx0" brushRef="#br0" timeOffset="1546.904">17894-3699 388 0,'0'0'7'15,"0"0"-1"-15,0 6 2 16,0-6 3-16,7 11-2 15,14-5 1-15,9-6 1 0,9 7-1 16,5-7-6-16,1 10 0 16,3-6-2-16,1 7-3 15,-5-9 1-15,-14 16-1 16,-18 10 0-16,-12 2-1 0,-12 4 1 16,-8-2-1-16,-4 5 0 15,-6 4 1-15,-4 4 1 16,5-8 0-16,12-9-1 15,10-1 3-15,4-6-2 16,6-1 1-16,14-5 1 0,7-6 0 16,5 1-2-16,-2 0 2 15,-7-3 0-15,-3 7-2 16,0-3 1-16,-2 7 0 0,-8 6-2 16,-7-1 3-16,0-3-2 15,0 7 0-15,-4-6 1 16,-9 4 1-16,-2-1 0 15,-5 0 1-15,-8-14 0 0,1 0-1 16,-3-7 2-16,-2-3-3 16,-2 0-5-16,7-3-13 15,-2-17-64-15,19-15-4 16</inkml:trace>
          <inkml:trace contextRef="#ctx0" brushRef="#br0" timeOffset="1859.3929">18714-3620 389 0,'0'0'6'0,"0"0"2"16,0 0 4-16,0 0-1 16,0 0 2-16,-5 11 2 15,5-11-1-15,-20 9 0 0,3-5-4 16,-4 6-2-16,-4 3-4 15,-2 8 3-15,3-4-7 16,-3 7 0-16,2 3 0 0,2 9 0 16,-8 7 0-16,4-2 0 15,10 4 0-15,2-7 0 16,12 6 0-16,6-7 0 16,14-1 0-16,15-9 0 0,15-7 0 15,16-9 0-15,-6-8-2 16,24-13-73-16,-10-3-11 15</inkml:trace>
          <inkml:trace contextRef="#ctx0" brushRef="#br0" timeOffset="2171.91">17709-3840 419 0,'0'0'6'0,"-14"3"0"16,14-3 2-16,-3 17 3 15,3-17 0-15,17 21 0 16,10-10 3-16,11-3-3 16,25-4-5-16,18-4-2 0,16 0-26 15,9-4-60-15,-6-8-4 16</inkml:trace>
        </inkml:traceGroup>
        <inkml:traceGroup>
          <inkml:annotationXML>
            <emma:emma xmlns:emma="http://www.w3.org/2003/04/emma" version="1.0">
              <emma:interpretation id="{041D534B-2625-49CB-8C5B-FE49B2621F1E}" emma:medium="tactile" emma:mode="ink">
                <msink:context xmlns:msink="http://schemas.microsoft.com/ink/2010/main" type="inkWord" rotatedBoundingBox="23671,3299 24742,3276 24758,4024 23687,4047"/>
              </emma:interpretation>
              <emma:one-of disjunction-type="recognition" id="oneOf2">
                <emma:interpretation id="interp10" emma:lang="en-US" emma:confidence="0">
                  <emma:literal>BC</emma:literal>
                </emma:interpretation>
                <emma:interpretation id="interp11" emma:lang="en-US" emma:confidence="0">
                  <emma:literal>BE</emma:literal>
                </emma:interpretation>
                <emma:interpretation id="interp12" emma:lang="en-US" emma:confidence="0">
                  <emma:literal>BY</emma:literal>
                </emma:interpretation>
                <emma:interpretation id="interp13" emma:lang="en-US" emma:confidence="0">
                  <emma:literal>Be</emma:literal>
                </emma:interpretation>
                <emma:interpretation id="interp14" emma:lang="en-US" emma:confidence="0">
                  <emma:literal>BO</emma:literal>
                </emma:interpretation>
              </emma:one-of>
            </emma:emma>
          </inkml:annotationXML>
          <inkml:trace contextRef="#ctx0" brushRef="#br0" timeOffset="3312.594">20412-3723 385 0,'0'0'2'0,"0"0"2"16,0 0 3-16,22-7-1 15,5 1 0-15,10-2 2 16,9-1-2-16,11 3 1 0,9 4 0 16,3-1-6-16,-4 3-2 15,-6 0 2-15,-17 11-2 16,-20 6-5-16,-7 2 4 16,-15 9-3-16,-20 2-1 0,-12 1 3 15,-6 7-1-15,3 0 0 16,5-3 2-16,6-6 3 15,4 11 1-15,6-14 2 16,14-9 0-16,17 0-2 0,14-6 3 16,-1-5 0-16,9 5 0 15,-9-7-1-15,9-2-3 16,2-2 1-16,-14 10 0 16,-2 3-1-16,-13 6 1 15,-4 2 0-15,-8 0-2 0,0-1 3 16,-8 7 0-16,-4 0 0 15,-3-6 2-15,1 4-2 16,-9-12 1-16,6-6 0 0,-15 0 0 16,8-4-3-16,0-9-1 15,7-5-14-15,-11 1-63 16,11-22-4-16</inkml:trace>
          <inkml:trace contextRef="#ctx0" brushRef="#br0" timeOffset="2843.7839">20633-3863 366 0,'0'0'9'0,"0"0"1"15,-10 0 0-15,10 0 0 0,-15 0 2 16,15 0 1-16,-17 20 1 16,10 3 0-16,7 11-7 15,11 5 0-15,2 15-3 16,4 11-1-16,5 5-2 0,1 0-10 16,-2-7-23-16,-18-2-49 15,11-5-2-15</inkml:trace>
          <inkml:trace contextRef="#ctx0" brushRef="#br0" timeOffset="3546.977">21483-3759 435 0,'0'0'3'16,"0"0"1"-16,0 0 0 16,-11 0 2-16,0 0 2 15,-12 6-1-15,-1 0 2 16,-11 5 0-16,1 6-2 0,-4 9-2 15,-7 6 2-15,8-3-4 16,-2 11-1-16,22 3-2 16,7 2-6-16,17 11-28 15,23 1-49-15,16-16-4 0</inkml:trace>
        </inkml:traceGroup>
        <inkml:traceGroup>
          <inkml:annotationXML>
            <emma:emma xmlns:emma="http://www.w3.org/2003/04/emma" version="1.0">
              <emma:interpretation id="{5D387056-55B2-4FC1-9801-EB89D4E1CF9E}" emma:medium="tactile" emma:mode="ink">
                <msink:context xmlns:msink="http://schemas.microsoft.com/ink/2010/main" type="inkWord" rotatedBoundingBox="26593,3430 27540,3410 27555,4113 26609,4133"/>
              </emma:interpretation>
              <emma:one-of disjunction-type="recognition" id="oneOf3">
                <emma:interpretation id="interp15" emma:lang="en-US" emma:confidence="0">
                  <emma:literal>BT</emma:literal>
                </emma:interpretation>
                <emma:interpretation id="interp16" emma:lang="en-US" emma:confidence="0">
                  <emma:literal>BE</emma:literal>
                </emma:interpretation>
                <emma:interpretation id="interp17" emma:lang="en-US" emma:confidence="0">
                  <emma:literal>Bt</emma:literal>
                </emma:interpretation>
                <emma:interpretation id="interp18" emma:lang="en-US" emma:confidence="0">
                  <emma:literal>Be</emma:literal>
                </emma:interpretation>
                <emma:interpretation id="interp19" emma:lang="en-US" emma:confidence="0">
                  <emma:literal>be</emma:literal>
                </emma:interpretation>
              </emma:one-of>
            </emma:emma>
          </inkml:annotationXML>
          <inkml:trace contextRef="#ctx0" brushRef="#br0" timeOffset="3953.181">23406-3558 335 0,'0'0'11'15,"0"0"3"-15,0 0 2 16,0 0 1-16,0 0 0 0,0 13 1 15,0-13 2-15,7 24 0 16,-4-14-11-16,7 17-2 16,-6 9-2-16,6 14-1 15,-3-6-3-15,-1 12-9 16,-6-12-20-16,-17 10-54 16,17-4-2-16</inkml:trace>
          <inkml:trace contextRef="#ctx0" brushRef="#br0" timeOffset="4406.32">23340-3659 338 0,'0'0'10'16,"0"0"1"-16,-7-17 3 0,7 17 2 15,10-13-1-15,11 3 0 16,9-1 2-16,6 2-2 15,18 2-9-15,-2 3 0 16,7 4-5-16,-8-4-1 0,-7 8 1 16,-12 7-3-16,-15 6-2 15,-14 3 1-15,-13 10 0 16,-22 2-2-16,-12 9 3 0,0 0-1 16,-1-3 0-16,7-3 2 15,3-1 1-15,15 3 2 16,6-10 0-16,14-10-1 15,24-4 1-15,11-1 0 16,2-2 1-16,4 3-1 0,1-2 0 16,-1-5-1-16,-3 1 1 15,-17 4 0-15,-7 6-1 16,-11 4 1-16,-3 2-1 16,-14-2 0-16,-6 4 1 0,-7-2 0 15,-8 4-1-15,4-6 2 16,-3 0-1-16,-1-5-1 15,1-1 3-15,-5-9-4 16,16-2-4-16,-1-12-13 0,10-9-63 16,14-3-3-16</inkml:trace>
          <inkml:trace contextRef="#ctx0" brushRef="#br0" timeOffset="4703.19">24217-3609 392 0,'0'0'5'15,"0"0"1"-15,-14-6 2 16,14 6 3-16,-30 8-2 16,12 7 3-16,-16 2 0 15,3 6 0-15,-4 14-5 0,1 3 1 16,2-3-3-16,5 7-3 15,10 0 2-15,7 2-2 16,10-9-1-16,24 1-2 16,18-9-5-16,5-8-16 0,2 4-59 15,17-18-4-15</inkml:trace>
          <inkml:trace contextRef="#ctx0" brushRef="#br0" timeOffset="4859.442">23984-3736 492 0,'0'0'4'16,"0"0"1"-16,0 0 1 16,0 0-2-16,0 0-4 15,10 10 0-15,27-1 0 16,14-9 0-16,47 0-61 0,1 0-28 15</inkml:trace>
        </inkml:traceGroup>
      </inkml:traceGroup>
    </inkml:traceGroup>
    <inkml:traceGroup>
      <inkml:annotationXML>
        <emma:emma xmlns:emma="http://www.w3.org/2003/04/emma" version="1.0">
          <emma:interpretation id="{F8F5F613-C0B0-49B2-83FC-B8B03BDE739B}" emma:medium="tactile" emma:mode="ink">
            <msink:context xmlns:msink="http://schemas.microsoft.com/ink/2010/main" type="paragraph" rotatedBoundingBox="18296,2812 31392,3850 31205,6206 18110,5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38860F-D07A-4543-938B-AC105E511B84}" emma:medium="tactile" emma:mode="ink">
              <msink:context xmlns:msink="http://schemas.microsoft.com/ink/2010/main" type="line" rotatedBoundingBox="18296,2812 31392,3850 31205,6206 18110,5168"/>
            </emma:interpretation>
          </emma:emma>
        </inkml:annotationXML>
        <inkml:traceGroup>
          <inkml:annotationXML>
            <emma:emma xmlns:emma="http://www.w3.org/2003/04/emma" version="1.0">
              <emma:interpretation id="{1996F8FD-18ED-4E5E-A90F-BF635582A7F3}" emma:medium="tactile" emma:mode="ink">
                <msink:context xmlns:msink="http://schemas.microsoft.com/ink/2010/main" type="inkWord" rotatedBoundingBox="18262,3243 20272,3402 20162,4784 18153,4625">
                  <msink:destinationLink direction="with" ref="{1C11BF81-C0E8-4591-9DCA-C5B7530EFE15}"/>
                </msink:context>
              </emma:interpretation>
              <emma:one-of disjunction-type="recognition" id="oneOf4">
                <emma:interpretation id="interp20" emma:lang="en-US" emma:confidence="0">
                  <emma:literal>Boo</emma:literal>
                </emma:interpretation>
                <emma:interpretation id="interp21" emma:lang="en-US" emma:confidence="0">
                  <emma:literal>Bloor</emma:literal>
                </emma:interpretation>
                <emma:interpretation id="interp22" emma:lang="en-US" emma:confidence="0">
                  <emma:literal>Foo</emma:literal>
                </emma:interpretation>
                <emma:interpretation id="interp23" emma:lang="en-US" emma:confidence="0">
                  <emma:literal>Boon</emma:literal>
                </emma:interpretation>
                <emma:interpretation id="interp24" emma:lang="en-US" emma:confidence="0">
                  <emma:literal>Bo</emma:literal>
                </emma:interpretation>
              </emma:one-of>
            </emma:emma>
          </inkml:annotationXML>
          <inkml:trace contextRef="#ctx0" brushRef="#br1" timeOffset="-173724.281">15032-3642 401 0,'0'0'4'0,"0"0"2"16,-20-19 1-16,13 1 3 0,0 1 0 16,-1-4-1-16,6 4 1 15,2-2 1-15,14-4-5 16,16 11-1-16,11 4-3 15,4 8-1-15,3 4-1 0,7 8 0 16,-7-4-1-16,-3 17 0 16,-14 5-1-16,-16 8 2 15,-15-1-1-15,-15 5-2 0,-5 0 3 16,-11 1-1-16,-1-1-1 16,9 0 2-16,5-12-1 15,8 4-1-15,14-7 3 16,16-6-2-16,12 4 0 0,15-12 2 15,4-2 0-15,5 2-1 16,-7-3 2-16,2-3-1 16,-6-7-1-16,-4 11 1 15,-11 2 0-15,-5 7-1 16,-11 5 0-16,-1-1 0 0,-6 6 0 16,-7 2 1-16,0 10 0 15,-13-5 1-15,-8-4 0 16,-7-2 1-16,-3-11 0 15,-6-3 0-15,-2-5-1 0,2-12-2 16,10-4-13-16,-1-13-68 16,21-25-2-16</inkml:trace>
          <inkml:trace contextRef="#ctx0" brushRef="#br1" timeOffset="-174208.717">15135-3566 356 0,'0'0'9'15,"-17"0"3"-15,17 0 1 0,-17 0-1 16,17 0 2-16,-13 14 1 15,13 6 0-15,0 8 1 16,20 3-8-16,7 24-3 16,7 7-3-16,1 3-6 0,6 10-17 15,-7 0-60-15,1-6 0 16</inkml:trace>
          <inkml:trace contextRef="#ctx0" brushRef="#br1" timeOffset="-173489.935">16117-3826 483 0,'0'0'2'0,"-12"0"1"16,-1 0 3-16,3 3-2 16,-11 0 2-16,1 8-1 15,-9 2-3-15,-5 11-2 16,-1 8 0-16,5 2 0 16,2 13 0-16,-7 9 0 0,8 12 0 15,10-4 0-15,10 13 0 16,7-14 0-16,17-2 0 15,15-14-10-15,33-9-75 16,24-11-1-16</inkml:trace>
          <inkml:trace contextRef="#ctx0" brushRef="#br1" timeOffset="-153928.495">16092-2846 406 0,'0'0'2'16,"-14"11"2"-16,14-11 1 16,-24 23 1-16,11 1-1 15,-4 11 2-15,5 7-1 0,-1 8 1 16,13 0-2-16,3-6-3 16,11 6-1-16,16-11 0 15,12-5-1-15,7-24-2 16,9-10 0-16,8-21 1 15,-9-10-1-15,-1-3 1 0,-12-17 0 16,-16 0 0-16,-11-5 0 16,-17 8 3-16,-17 4-3 15,-21 15 0-15,-3 3 0 16,-11 13-3-16,-2 13-11 0,-2 6-61 16,12 14-3-16</inkml:trace>
          <inkml:trace contextRef="#ctx0" brushRef="#br1" timeOffset="-153647.239">16756-2822 428 0,'-14'0'4'0,"-3"10"2"0,-3 7-2 15,-9 17 4-15,-5 1-2 16,-1 6 1-16,1 4 1 15,0 11-1-15,17 1-4 0,17-8 0 16,10-9-1-16,18-16-2 16,14-10 1-16,12-14 0 15,5-7-2-15,6-20 1 16,-7-8-1-16,-12-3-2 16,-24-6-5-16,-10 3-8 0,-12-7-38 15,-29 24-29-15,-18 0-3 16</inkml:trace>
        </inkml:traceGroup>
        <inkml:traceGroup>
          <inkml:annotationXML>
            <emma:emma xmlns:emma="http://www.w3.org/2003/04/emma" version="1.0">
              <emma:interpretation id="{001B70B2-335A-4B32-B73B-1CB06C97DCA4}" emma:medium="tactile" emma:mode="ink">
                <msink:context xmlns:msink="http://schemas.microsoft.com/ink/2010/main" type="inkWord" rotatedBoundingBox="21433,3978 22122,4033 22058,4839 21369,4785">
                  <msink:destinationLink direction="with" ref="{1C11BF81-C0E8-4591-9DCA-C5B7530EFE15}"/>
                </msink:context>
              </emma:interpretation>
              <emma:one-of disjunction-type="recognition" id="oneOf5">
                <emma:interpretation id="interp25" emma:lang="en-US" emma:confidence="0">
                  <emma:literal>of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ol</emma:literal>
                </emma:interpretation>
                <emma:interpretation id="interp28" emma:lang="en-US" emma:confidence="0">
                  <emma:literal>or</emma:literal>
                </emma:interpretation>
                <emma:interpretation id="interp29" emma:lang="en-US" emma:confidence="0">
                  <emma:literal>ot</emma:literal>
                </emma:interpretation>
              </emma:one-of>
            </emma:emma>
          </inkml:annotationXML>
          <inkml:trace contextRef="#ctx0" brushRef="#br1" timeOffset="-153084.716">18462-2698 337 0,'0'0'9'0,"-14"-4"4"0,-7-3 2 16,-3 7 2-16,0 0-1 15,-11 7 1-15,-2 4 0 16,-4 6 0-16,4 6-7 0,-9 8-6 16,19 11-1-16,2-1 0 15,15 4-2-15,3-4 0 16,14-7 1-16,15-7-1 16,18-4-1-16,18-19 1 15,1-4-1-15,7-13-1 0,-7-8 0 16,-5-13 1-16,-10 0-3 15,-9-12 1-15,-21 9-1 16,-17 7-1-16,-25-1-2 16,-10-4-6-16,-6 11-12 0,-8 18-39 15,4-5-19-15</inkml:trace>
          <inkml:trace contextRef="#ctx0" brushRef="#br1" timeOffset="-152615.972">18854-3120 388 0,'0'0'7'0,"0"0"3"15,0 0 1-15,0 0 2 16,0 0 1-16,-13-6 0 15,13 6 1-15,0 0-1 0,0 0-5 16,0 0-3-16,0 0-1 16,0 0-2-16,0 0-1 15,0 0-2-15,0 0 0 0,-4 13 0 16,4-13 0-16,0 0 0 16,0 0 0-16,0 0 0 15,0 0 0-15,0 0 0 16,0 0 0-16,0 0 0 0,0 0 0 15,0 0 0-15,0 0 0 16,10 0 0-16,-10 0 0 16,0 0 0-16,0 0 0 15,0 0 0-15,0 0 0 16,0 0 0-16,0 10 0 0,0-10 0 16,-3 20 0-16,3-3 0 15,-3 8 0-15,3 17 0 16,-4 12 0-16,-3 21 0 15,4 17 0-15,-7-2 0 0,10 20-59 16,-10 9-33-16</inkml:trace>
        </inkml:traceGroup>
        <inkml:traceGroup>
          <inkml:annotationXML>
            <emma:emma xmlns:emma="http://www.w3.org/2003/04/emma" version="1.0">
              <emma:interpretation id="{A04A9DFC-1AAE-4D60-A8E1-5931928434C3}" emma:medium="tactile" emma:mode="ink">
                <msink:context xmlns:msink="http://schemas.microsoft.com/ink/2010/main" type="inkWord" rotatedBoundingBox="24461,3824 27805,4089 27723,5126 24379,4861">
                  <msink:destinationLink direction="with" ref="{1C11BF81-C0E8-4591-9DCA-C5B7530EFE15}"/>
                </msink:context>
              </emma:interpretation>
              <emma:one-of disjunction-type="recognition" id="oneOf6">
                <emma:interpretation id="interp30" emma:lang="en-US" emma:confidence="0">
                  <emma:literal>1110</emma:literal>
                </emma:interpretation>
                <emma:interpretation id="interp31" emma:lang="en-US" emma:confidence="0">
                  <emma:literal>"10</emma:literal>
                </emma:interpretation>
                <emma:interpretation id="interp32" emma:lang="en-US" emma:confidence="0">
                  <emma:literal>no</emma:literal>
                </emma:interpretation>
                <emma:interpretation id="interp33" emma:lang="en-US" emma:confidence="0">
                  <emma:literal>"0</emma:literal>
                </emma:interpretation>
                <emma:interpretation id="interp34" emma:lang="en-US" emma:confidence="0">
                  <emma:literal>ino</emma:literal>
                </emma:interpretation>
              </emma:one-of>
            </emma:emma>
          </inkml:annotationXML>
          <inkml:trace contextRef="#ctx0" brushRef="#br1" timeOffset="-151475.272">23484-3062 456 0,'0'0'0'0,"0"0"1"0,0 0 1 15,3 13-1-15,9 12 2 16,1 13 0-16,1 13-1 0,-4 14 1 15,7 17 0-15,-7 8-4 16,4 16-14-16,1 2-60 16,-2-10-7-16</inkml:trace>
          <inkml:trace contextRef="#ctx0" brushRef="#br1" timeOffset="-151194.0589">24283-3089 425 0,'0'0'4'15,"-14"4"3"-15,-4 15 0 16,-6 10 1-16,0 11 2 16,-11 8-1-16,5 14 0 0,-4 10 1 15,2 4-5-15,12 2-2 16,20-5 0-16,3-12-2 15,17-20-2-15,26-10 1 0,1-20 0 16,16-11-1-16,6-17 0 16,-5-18 0-16,-5-6-2 15,-13-6-5-15,-12-16-11 16,-21-5-51-16,-16 15-15 0</inkml:trace>
          <inkml:trace contextRef="#ctx0" brushRef="#br1" timeOffset="-152100.288">21179-3079 435 0,'0'0'1'0,"0"0"1"0,0 0 0 15,10 13 1-15,-10 16 1 16,0 15 1-16,0 10-1 15,0 15 0-15,0 13 1 16,0 18-3-16,0 4-7 0,-3 4-22 16,6-8-53-16,9-14-1 15</inkml:trace>
          <inkml:trace contextRef="#ctx0" brushRef="#br1" timeOffset="-151881.5829">21468-3147 399 0,'0'0'4'16,"-3"13"0"-16,3 11 5 16,0 10-2-16,7 18 0 15,4 10 1-15,6 20-5 0,-7 14-38 16,10 10-40-16,1 5-4 15</inkml:trace>
        </inkml:traceGroup>
        <inkml:traceGroup>
          <inkml:annotationXML>
            <emma:emma xmlns:emma="http://www.w3.org/2003/04/emma" version="1.0">
              <emma:interpretation id="{A3580CBA-C149-46F2-94F2-D4AAFB146389}" emma:medium="tactile" emma:mode="ink">
                <msink:context xmlns:msink="http://schemas.microsoft.com/ink/2010/main" type="inkWord" rotatedBoundingBox="30298,3763 31392,3850 31205,6206 30111,6119"/>
              </emma:interpretation>
              <emma:one-of disjunction-type="recognition" id="oneOf7">
                <emma:interpretation id="interp35" emma:lang="en-US" emma:confidence="0">
                  <emma:literal>@</emma:literal>
                </emma:interpretation>
                <emma:interpretation id="interp36" emma:lang="en-US" emma:confidence="0">
                  <emma:literal>•</emma:literal>
                </emma:interpretation>
                <emma:interpretation id="interp37" emma:lang="en-US" emma:confidence="0">
                  <emma:literal>o</emma:literal>
                </emma:interpretation>
                <emma:interpretation id="interp38" emma:lang="en-US" emma:confidence="0">
                  <emma:literal>P</emma:literal>
                </emma:interpretation>
                <emma:interpretation id="interp39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-18726.821">26921-1941 316 0,'0'0'11'0,"0"0"3"15,0 0 2-15,0 0 4 16,0 0 1-16,0 0 0 16,0 0 1-16,6-7 0 0,-6 7-8 15,22-13-4-15,-5 2-3 16,7-2-2-16,0 3-2 16,11 3 0-16,-1-1-1 15,3 2-1-15,8-5 0 0,0 9 1 16,-7 2-2-16,3 0 0 15,-11 6 0-15,2 7 0 16,-8 6 0-16,-4 4 0 16,-6 4 0-16,-4 12 0 15,-2-3 0-15,-6 13 0 0,-2-2 0 16,-2 12 0-16,-6-5 0 16,-2 2 0-16,0-5 0 15,-4-4 0-15,-10 9 0 16,-3-15 0-16,-1-4 0 0,-6-6 0 15,-5-2 0-15,-1-6 0 16,-1-2 0-16,-1-8 0 16,8-2 0-16,3-11 0 15,3 0 0-15,14 0 0 0,14 0 0 16,-6-21 0-16,9 8 0 16,14-4 0-16,3 0 0 15,9 3 0-15,-2-7 0 16,3 6 0-16,-1 9 0 0,-12 2 0 15,3-3 0-15,-6 7 0 16,4 7 0-16,-8 3 0 16,4 15 0-16,-4-6 0 0,0 4 0 15,10 0 0-15,-6 1 0 16,6 0 0-16,2 7 0 16,2-6 0-16,0-8 0 15,-1 10 0-15,6-3 0 16,-12-4 0-16,6 1 0 0,-6 0 0 15,2-13 0-15,-9 15 0 16,-10-4-39-16,0-19-50 16,10 0-2-16</inkml:trace>
          <inkml:trace contextRef="#ctx0" brushRef="#br0" timeOffset="-16351.787">27358-2764 331 0,'0'0'7'0,"0"0"3"15,0 0 2-15,0 0 4 16,0 0 2-16,10 3-1 16,-10-3 3-16,21 22-1 15,-11-9-5-15,3 2-2 0,2 5-2 16,-1 10-3-16,3 3-1 15,-7 13-1-15,3-1-1 16,-2 6-1-16,7 1-3 16,-11 6 0-16,3-3 0 15,0 0 0-15,0-4 0 0,4-7 0 16,-7-8 0-16,-1-3 0 16,5-6 0-16,-8-12 0 15,7-1 0-15,-10-14 0 16,0 0 0-16,0 0 0 0,15 5 0 15,-15-5 0-15,0-11 0 16,0-1 0-16,0 1-71 16,0 11-21-16</inkml:trace>
          <inkml:trace contextRef="#ctx0" brushRef="#br0" timeOffset="-14648.607">27540-3281 280 0,'0'0'4'0,"0"0"2"0,0 0 3 16,-13-13 1-16,13 13 2 15,-25-18 0-15,8 15 1 16,-7-1 1-16,0 4-1 0,-4 0-3 16,1 11-2-16,0 3-1 15,-2 6 0-15,-1 0 0 16,-1 11-1-16,-1-8 0 15,5 6 1-15,-3 5-2 0,6-3 0 16,-8 3 2-16,12 1-3 16,-1-1 1-16,8-7-1 15,-1 7 0-15,4 0-1 16,2-2 0-16,6 2 0 16,-3 0-2-16,5 0 2 0,-3 8-1 15,-1-1-1-15,4-5 1 16,0 8 0-16,0 0-1 15,0-1 1-15,0-3-1 16,4 4 0-16,4-8 1 0,2 5 0 16,-3-3 0-16,3 0 0 15,3-7 0-15,-2 6-2 16,2-5 2-16,1 1-1 0,-1 5 1 16,-1-1 0-16,5-1 0 15,-4-3-2-15,8-1 2 16,-4-6-2-16,8 2 0 15,2-3 0-15,3-1 0 0,4-7 0 16,5-4 0-16,-5 1 0 16,3-4 0-16,2-3 0 15,-5-1 0-15,1-2 0 16,-1-4 0-16,0 0 0 16,1-4 0-16,-1-2 0 0,-2-1 0 15,2-3 0-15,-4-10 0 16,9-4 0-16,-5-3 0 15,-3-6 0-15,-3 3 0 16,-1-11 0-16,4 1 0 0,-4-16 0 16,-9 4 0-16,2-2 0 15,-6-8 0-15,-4-2 0 16,0-6 0-16,-6-4 0 16,-4-2 0-16,-4 8 0 0,-2-8 0 15,-8 10 0-15,-3 1 0 16,-10 7 0-16,-5 3 0 15,1 4 0-15,-4 7 0 16,-2-4 0-16,-4 10 0 16,-1 1 0-16,1-9 0 0,-4 8 0 15,8 1 0-15,-4 3 0 16,-1 12 0-16,-7 9 0 16,-2 3 0-16,-3 10 0 0,2 16 0 15,-7 26-18-15,1 16-67 16,-14 11-4-16</inkml:trace>
        </inkml:traceGroup>
      </inkml:traceGroup>
    </inkml:traceGroup>
  </inkml:traceGroup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26.3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C11BF81-C0E8-4591-9DCA-C5B7530EFE15}" emma:medium="tactile" emma:mode="ink">
          <msink:context xmlns:msink="http://schemas.microsoft.com/ink/2010/main" type="inkDrawing" rotatedBoundingBox="18799,7274 28970,7250 28971,7479 18800,7503" semanticType="underline" shapeName="Other">
            <msink:sourceLink direction="with" ref="{1996F8FD-18ED-4E5E-A90F-BF635582A7F3}"/>
            <msink:sourceLink direction="with" ref="{001B70B2-335A-4B32-B73B-1CB06C97DCA4}"/>
            <msink:sourceLink direction="with" ref="{A04A9DFC-1AAE-4D60-A8E1-5931928434C3}"/>
          </msink:context>
        </emma:interpretation>
      </emma:emma>
    </inkml:annotationXML>
    <inkml:trace contextRef="#ctx0" brushRef="#br0">0 137 309 0,'0'0'6'16,"0"0"4"-16,0 0 1 15,6-13 1-15,-6 13 2 16,14-14 2-16,1 7 1 0,5 1 0 16,7 6-6-16,7 0-3 15,8 0-1-15,7 10-2 16,9 0-2-16,14 4 0 16,8 3-1-16,11 3 0 0,17-5-1 15,12 2 0-15,7 0-1 16,18-7 2-16,7-3-1 15,12-4-1-15,15-3 1 16,10-7 0-16,4 0-1 16,7-6 1-16,2-1-1 0,11-5 0 15,0-4 1-15,5 0 1 16,-8 9 1-16,-4-6 0 16,3 0 0-16,2-1 0 0,-1 4 0 15,-7 2 0-15,-7 7 1 16,-7 2-3-16,-3 0-1 15,-1 2 1-15,-12 4 0 16,-11 0-1-16,-5 0 1 0,-3 0-1 16,2 4-1-16,-11 8 1 15,-8-4 1-15,1 3-2 16,-1-1 1-16,-10 1 0 16,1 6 0-16,-5-4 0 0,8-2 0 15,-7-8 0-15,14 4 1 16,-7-4-1-16,6 4 0 15,7-4 0-15,-2-3 0 16,-5 0 1-16,-2 0-2 16,2 4 1-16,-4-4 1 0,2 0-1 15,-11 3 0-15,7-3 1 16,-4 0-1-16,0 4-1 16,8-4 2-16,-12 0-2 0,-3 0 0 15,-5 0 2-15,-10 0 0 16,-12 0 0-16,-10 0 1 15,-7 0 0-15,-17 4 0 16,-12-4 1-16,-1 0-1 0,-9 0 0 16,-5 0 0-16,-5 0-1 15,4 0 1-15,-1 0-2 16,2-8 0-16,2 5 0 16,-4 3 0-16,-1 0 0 0,-2-4 0 15,-3 4 0-15,-6 0 0 16,-18 0 0-16,12 0-2 15,-12 0-7-15,-12 0-30 16,-16 0-46-16,-6 0-3 16</inkml:trace>
  </inkml:traceGroup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27.1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CFEBA26-4C2D-463C-B1B0-B19EC0159B7C}" emma:medium="tactile" emma:mode="ink">
          <msink:context xmlns:msink="http://schemas.microsoft.com/ink/2010/main" type="inkDrawing" rotatedBoundingBox="21179,5343 21466,10255 21356,10262 21069,5349" semanticType="verticalRange" shapeName="Other">
            <msink:sourceLink direction="with" ref="{0DD812B3-AB6E-411F-A91A-6FF4293A4A71}"/>
            <msink:sourceLink direction="with" ref="{10E194E1-AF23-4A83-818D-9E277130DE35}"/>
          </msink:context>
        </emma:interpretation>
      </emma:emma>
    </inkml:annotationXML>
    <inkml:trace contextRef="#ctx0" brushRef="#br0">55 0 366 0,'0'0'3'15,"0"0"0"-15,-4 21 3 16,-3-4 0-16,4 4 0 16,-4 12 1-16,-3 12 0 15,0 10 1-15,0 17-2 0,5 7-2 16,5 7-1-16,0 13-1 15,8 8 1-15,2 12 0 16,0 8-1-16,7 3 1 0,0 4 0 16,-3 3 1-16,3 14-1 15,5-3 1-15,-5 2-1 16,0 1 0-16,0 3 1 16,1-3-1-16,-6 10-2 0,6-14 1 15,-11 7 0-15,-7 2 0 16,0-9-1-16,0-3 1 15,-7-3-1-15,-1-9 1 16,3 2 0-16,-2-3 0 16,2-8 0-16,5-10-1 0,5-9 2 15,-3-6-1-15,8-5 0 16,2-10 1-16,-2-9-1 16,0-8 0-16,0-11 2 15,-3-8-2-15,-4 3-1 0,8-6 0 16,-3-11 0-16,-3 9-1 15,2-5 0-15,1-3 1 16,2 4-3-16,4-1 0 16,-1-2-1-16,-2-3-3 0,-5-6-4 15,-2-12-20-15,-4-14-53 16,0 0-2-16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6:20.6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95F46E-CEAF-45E5-9B50-35FBF8A67F61}" emma:medium="tactile" emma:mode="ink">
          <msink:context xmlns:msink="http://schemas.microsoft.com/ink/2010/main" type="inkDrawing" rotatedBoundingBox="24143,17501 26932,16991 26960,17142 24170,17652" shapeName="Other"/>
        </emma:interpretation>
      </emma:emma>
    </inkml:annotationXML>
    <inkml:trace contextRef="#ctx0" brushRef="#br0">13 509 355 0,'0'0'3'0,"-16"3"0"0,16-3 1 15,-18 0-1-15,18 0-1 16,-11 0 3-16,11 0 3 16,0 0 2-16,32-7-1 15,14 1 1-15,15-7 2 0,20 1 2 16,22-11-2-16,19-3 0 16,27-9-2-16,14-1-2 15,15-4-1-15,11-3-2 16,2-5 1-16,-1 6-1 0,3 0 1 15,-12 7-4-15,-13 3-2 16,-10 6 0-16,-20 3 0 16,-16 14 0-16,-22 2 0 0,-17 5 0 15,-21 2 0 1,-16 6 0-16,-18 13 0 0,-15-5 0 16,-29 11-80-16,16 0-11 15</inkml:trace>
  </inkml:traceGroup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27.8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F43290-5DE1-470A-A890-B89F60716159}" emma:medium="tactile" emma:mode="ink">
          <msink:context xmlns:msink="http://schemas.microsoft.com/ink/2010/main" type="inkDrawing" rotatedBoundingBox="23825,5254 24039,9957 23885,9964 23671,5261" semanticType="verticalRange" shapeName="Other"/>
        </emma:interpretation>
      </emma:emma>
    </inkml:annotationXML>
    <inkml:trace contextRef="#ctx0" brushRef="#br0">47 0 255 0,'0'0'8'15,"0"0"3"-15,18 13 4 16,-14 8 2-16,-1 6 3 16,-3 10-2-16,0 18 1 15,0 7 2-15,-3 14-8 0,-9 9-3 16,-5 15-4-16,7 9 0 15,0 4 0-15,0 14 0 16,3 6 1-16,3 2-1 16,1 1 1-16,3-1-1 0,10-6 2 15,4 6-3-15,-1 1-1 16,9-4 0-16,-2-3-1 16,-3 5-1-16,0-1 1 15,-6 5-1-15,-8 2-2 0,7-3 1 16,-5-3 0-16,-5 3 0 15,0-3 0-15,0-4 0 16,2 0 0-16,1-3 1 16,4-6 1-16,-2 2 0 0,0-8-1 15,7-4-1-15,-6-5 1 16,5-8-1-16,-1 6 0 16,0-14 1-16,4-5-2 15,-6-13 0-15,9-8 0 0,-14-12-3 16,7-7-4-16,0-28-11 15,7-17-64-15,-3-13-5 16</inkml:trace>
  </inkml:traceGroup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28.8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FFC8B7E-F9AF-4876-BA5F-B398B51D79B1}" emma:medium="tactile" emma:mode="ink">
          <msink:context xmlns:msink="http://schemas.microsoft.com/ink/2010/main" type="inkDrawing" rotatedBoundingBox="26057,9901 26217,5391 26318,5394 26159,9905" semanticType="callout" shapeName="Other"/>
        </emma:interpretation>
      </emma:emma>
    </inkml:annotationXML>
    <inkml:trace contextRef="#ctx0" brushRef="#br0">240 0 284 0,'0'0'8'0,"0"0"4"0,0 0 2 16,0 0 2-16,0 0 1 15,0 0 2-15,0 0 1 0,0 15 2 16,0 3-8-16,0 16-2 15,0 6-3-15,-2 20-2 16,-6 11-1-16,8 12-1 16,-7 5-1-16,2 15-3 0,-3 11 1 15,-2-3-1-15,3 6-1 16,3 8 1-16,1-2 1 16,-7 7 0-16,-4-3 0 15,4 0 0-15,3-8 0 0,-6 2 0 16,1 2 0-16,-5-3 0 15,10 1 0-15,-3-5-2 16,7-3 2-16,-1 10-1 16,1-6 0-16,3-4 1 15,0-3-1-15,0-7-1 0,0-1 3 16,3-8-1-16,1-6-1 16,3-9 2-16,-1-2 0 15,-2 0-3-15,3 3 0 0,-4-6 0 16,4-4 0-16,1 4 0 15,-8-4 0-15,0 0 0 16,-10 0 0-16,2-13 0 16,1-2 0-16,-3-9 0 15,3-6 0-15,0-5 0 0,7-12 0 16,0-4 0-16,0-10 0 16,0-9 0-16,0 0 0 15,17 10 0-15,-17-10 0 0,0 0 0 16,0 0 0-16,0 0 0 15,7-10 0-15,-7 10 0 16,0 0 0-16,3 8 0 16,-3-8 0-16,0 0 0 15,0 16 0-15,-3-3 0 0,3 8 0 16,-7-4 0-16,0 7 0 16,-3 6 0-16,7-1 0 15,-8 5 0-15,5 0 0 16,2-10 0-16,-4 5 0 0,8-10 0 15,-2-5 0-15,2-14 0 16,0 0 0-16,0 0 0 16,0 0 0-16,0 0 0 0,0 0 0 15,2-6 0-15,-2 6 0 16,0 0 0-16,0 0 0 16,0 0 0-16,0 0 0 15,0 0 0-15,0 0 0 0,0 0 0 16,0 9 0-16,0-9 0 15,-44-3-75-15,44 3-16 16</inkml:trace>
  </inkml:traceGroup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47.0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7F00FF-B479-41C7-B2DB-1E2F979BAEF6}" emma:medium="tactile" emma:mode="ink">
          <msink:context xmlns:msink="http://schemas.microsoft.com/ink/2010/main" type="inkDrawing" rotatedBoundingBox="11253,8535 14585,7973 14607,8105 11275,8667" semanticType="underline" shapeName="Other">
            <msink:sourceLink direction="with" ref="{3E3B7A17-21DD-40ED-BD00-757319A16900}"/>
          </msink:context>
        </emma:interpretation>
      </emma:emma>
    </inkml:annotationXML>
    <inkml:trace contextRef="#ctx0" brushRef="#br0">0 574 380 0,'0'0'7'0,"0"0"0"0,0 0 3 16,5 3 2-16,10-3 0 15,-1 0 2-15,6 0 1 16,7-3 0-16,5-1-4 15,12-2-3-15,5 2-2 0,5-3-1 16,12 3-1-16,5-2-1 16,5 3-1-16,14-8-2 15,-1 5 0-15,11-5 0 16,8-8 0-16,5 4 0 0,-3-5 0 16,3-5 0-16,1 5 0 15,-8 3 0-15,-3-4 0 16,-10 8 0-16,-10 2 0 15,-7 9 0-15,-7-2 0 0,-8 0 0 16,-2 1 0-16,-5 3 0 16,-2-4 0-16,4 0 0 15,-2-4 0-15,2-3 0 16,-2-3 0-16,5-1 0 16,-3-2 0-16,5 4 0 0,-6-4 0 15,0 3 0-15,0 0 0 16,-4 1 0-16,-2 3 0 15,-5-2 0-15,-2 7 0 0,-8-7 0 16,5-1 0-16,-2-1 0 16,-6 3 0-16,7-2 0 15,3 0 0-15,-4-1 0 16,5-2 0-16,-1 1 0 0,-2 3 0 16,-2 1 0-16,-10-3 0 15,1 6 0-15,-14 5 0 16,-14 3 0-16,17-4 0 15,-17 4 0-15,0 0 0 0,0 0 0 16,0 0 0-16,0 0 0 16,0 0 0-16,14 0 0 15,-14 0 0-15,0 0 0 0,0 0 0 16,0 0 0-16,-4 25-55 16,-13-21-36-16</inkml:trace>
  </inkml:traceGroup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39.2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D812B3-AB6E-411F-A91A-6FF4293A4A71}" emma:medium="tactile" emma:mode="ink">
          <msink:context xmlns:msink="http://schemas.microsoft.com/ink/2010/main" type="writingRegion" rotatedBoundingBox="22839,6561 22986,6561 22986,6911 22839,6911">
            <msink:destinationLink direction="with" ref="{13845A84-DB5A-4AEC-84B2-74B300554C80}"/>
            <msink:destinationLink direction="with" ref="{7CFEBA26-4C2D-463C-B1B0-B19EC0159B7C}"/>
          </msink:context>
        </emma:interpretation>
      </emma:emma>
    </inkml:annotationXML>
    <inkml:traceGroup>
      <inkml:annotationXML>
        <emma:emma xmlns:emma="http://www.w3.org/2003/04/emma" version="1.0">
          <emma:interpretation id="{96AA678F-E32C-4284-9E74-73D49C431279}" emma:medium="tactile" emma:mode="ink">
            <msink:context xmlns:msink="http://schemas.microsoft.com/ink/2010/main" type="paragraph" rotatedBoundingBox="22839,6561 22986,6561 22986,6911 22839,6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0D24CC-CAF4-4F2D-92CF-F8CCA1426589}" emma:medium="tactile" emma:mode="ink">
              <msink:context xmlns:msink="http://schemas.microsoft.com/ink/2010/main" type="line" rotatedBoundingBox="22839,6561 22986,6561 22986,6911 22839,6911"/>
            </emma:interpretation>
          </emma:emma>
        </inkml:annotationXML>
        <inkml:traceGroup>
          <inkml:annotationXML>
            <emma:emma xmlns:emma="http://www.w3.org/2003/04/emma" version="1.0">
              <emma:interpretation id="{80FCA325-DE6C-4E0A-9194-2743EC1538FD}" emma:medium="tactile" emma:mode="ink">
                <msink:context xmlns:msink="http://schemas.microsoft.com/ink/2010/main" type="inkWord" rotatedBoundingBox="22839,6561 22986,6561 22986,6911 22839,6911"/>
              </emma:interpretation>
              <emma:one-of disjunction-type="recognition" id="oneOf0">
                <emma:interpretation id="interp0" emma:lang="en-US" emma:confidence="0">
                  <emma:literal>(</emma:literal>
                </emma:interpretation>
                <emma:interpretation id="interp1" emma:lang="en-US" emma:confidence="0">
                  <emma:literal>'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{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19724-597 405 0,'0'0'7'0,"0"0"2"0,-13 0 0 15,13 0 2-15,-17 10 0 16,7-3 1-16,-7 7 0 16,-2 3 1-16,2 0-6 15,-3 14-3-15,10 3-1 16,0 7 1-16,3 8-3 0,0-6-8 15,7-12-64-15,0 25-13 16</inkml:trace>
        </inkml:traceGroup>
      </inkml:traceGroup>
    </inkml:traceGroup>
  </inkml:traceGroup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40.4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B94957-A1EE-4AD9-8CD1-60509E77262A}" emma:medium="tactile" emma:mode="ink">
          <msink:context xmlns:msink="http://schemas.microsoft.com/ink/2010/main" type="writingRegion" rotatedBoundingBox="25188,6667 25663,6667 25663,7168 25188,7168">
            <msink:destinationLink direction="with" ref="{13845A84-DB5A-4AEC-84B2-74B300554C80}"/>
            <msink:destinationLink direction="with" ref="{C4ED7FFD-459C-4DE9-A451-93F4ADE6FC3F}"/>
          </msink:context>
        </emma:interpretation>
      </emma:emma>
    </inkml:annotationXML>
    <inkml:traceGroup>
      <inkml:annotationXML>
        <emma:emma xmlns:emma="http://www.w3.org/2003/04/emma" version="1.0">
          <emma:interpretation id="{A53E5617-FEEA-46A2-BFCB-EE44E746CDEE}" emma:medium="tactile" emma:mode="ink">
            <msink:context xmlns:msink="http://schemas.microsoft.com/ink/2010/main" type="paragraph" rotatedBoundingBox="25188,6667 25663,6667 25663,7168 25188,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61B004-8A28-44F1-8CF8-42604C99816B}" emma:medium="tactile" emma:mode="ink">
              <msink:context xmlns:msink="http://schemas.microsoft.com/ink/2010/main" type="line" rotatedBoundingBox="25188,6667 25663,6667 25663,7168 25188,7168"/>
            </emma:interpretation>
          </emma:emma>
        </inkml:annotationXML>
        <inkml:traceGroup>
          <inkml:annotationXML>
            <emma:emma xmlns:emma="http://www.w3.org/2003/04/emma" version="1.0">
              <emma:interpretation id="{5FC172C8-CE35-49FA-84D8-6D80EC69DA7E}" emma:medium="tactile" emma:mode="ink">
                <msink:context xmlns:msink="http://schemas.microsoft.com/ink/2010/main" type="inkWord" rotatedBoundingBox="25188,6667 25663,6667 25663,7168 25188,7168"/>
              </emma:interpretation>
              <emma:one-of disjunction-type="recognition" id="oneOf0">
                <emma:interpretation id="interp0" emma:lang="en-US" emma:confidence="1">
                  <emma:literal>3</emma:literal>
                </emma:interpretation>
                <emma:interpretation id="interp1" emma:lang="en-US" emma:confidence="0">
                  <emma:literal>]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21998-470 297 0,'0'0'7'0,"0"0"2"16,0 0 3-16,11-10 2 15,-11 10 1-15,0 0 3 0,0 0 1 16,17-8-1-16,-17 8-4 15,0 0-3-15,0 0-2 16,0 0-2-16,0 0-2 16,0 0-1-16,0 0-2 0,0 0 1 15,0 0-1-15,0 0 0 16,0 0-2-16,0 0 2 16,0 0-1-16,13-3 0 15,-13 3 0-15,22 0-1 16,-12 3 0-16,7 5 0 0,7-6 1 15,0 6-2-15,4-1 2 16,2 1-1-16,1 4 0 16,1-1 0-16,2-5 0 15,3 2-1-15,-5-1 0 0,-8 3 1 16,-11 6 0-16,-9 1 0 16,-4-2-1-16,-10 2 1 15,-14 2 0-15,-11 6 0 0,-3-4 1 16,3-4-1-16,5 0-1 15,2 0 1-15,4-7 0 16,11 0-1-16,13-10 1 16,0 0 0-16,0 14-1 0,17-10 2 15,3-4-1-15,1 0-1 16,4 0 1-16,-2 0-1 16,-6 3 2-16,0 1-2 15,-17-4 1-15,17 10 0 16,-17-10-1-16,0 21 1 0,0-21 0 15,0 17 0-15,0-17-1 16,-13 24 2-16,3-11-1 16,-1 1 0-16,11-14 0 15,-23 24 1-15,6-10-1 0,-8 1 1 16,-6-9-1-16,-1-4 1 16,-2 9 0-16,-3-7 0 15,-5 6-1-15,5-10-1 0,-2 0-6 16,15-4-21-16,24 4-52 15,-20-17-2-15</inkml:trace>
        </inkml:traceGroup>
      </inkml:traceGroup>
    </inkml:traceGroup>
  </inkml:traceGroup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41.2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80FD26B-830C-4025-A203-62B42E587216}" emma:medium="tactile" emma:mode="ink">
          <msink:context xmlns:msink="http://schemas.microsoft.com/ink/2010/main" type="writingRegion" rotatedBoundingBox="28160,6760 28645,6760 28645,7216 28160,7216">
            <msink:destinationLink direction="with" ref="{13845A84-DB5A-4AEC-84B2-74B300554C80}"/>
          </msink:context>
        </emma:interpretation>
      </emma:emma>
    </inkml:annotationXML>
    <inkml:traceGroup>
      <inkml:annotationXML>
        <emma:emma xmlns:emma="http://www.w3.org/2003/04/emma" version="1.0">
          <emma:interpretation id="{D49D7D20-F858-428C-A62A-87DF5E4C168D}" emma:medium="tactile" emma:mode="ink">
            <msink:context xmlns:msink="http://schemas.microsoft.com/ink/2010/main" type="paragraph" rotatedBoundingBox="28160,6760 28645,6760 28645,7216 28160,72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25A218-6D9B-46D8-96F5-F0BB8A9A5692}" emma:medium="tactile" emma:mode="ink">
              <msink:context xmlns:msink="http://schemas.microsoft.com/ink/2010/main" type="line" rotatedBoundingBox="28160,6760 28645,6760 28645,7216 28160,7216"/>
            </emma:interpretation>
          </emma:emma>
        </inkml:annotationXML>
        <inkml:traceGroup>
          <inkml:annotationXML>
            <emma:emma xmlns:emma="http://www.w3.org/2003/04/emma" version="1.0">
              <emma:interpretation id="{2F34E30F-21DD-43D5-8F57-39DD668381AE}" emma:medium="tactile" emma:mode="ink">
                <msink:context xmlns:msink="http://schemas.microsoft.com/ink/2010/main" type="inkWord" rotatedBoundingBox="28160,6760 28645,6760 28645,7216 28160,7216"/>
              </emma:interpretation>
              <emma:one-of disjunction-type="recognition" id="oneOf0">
                <emma:interpretation id="interp0" emma:lang="en-US" emma:confidence="0">
                  <emma:literal>z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2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24898-364 363 0,'0'0'8'0,"7"-4"0"16,6 1 3-16,4 0-1 16,8-4-1-16,6 0 2 15,6 4 0-15,9 0 0 0,-4-1-6 16,2 4-1-16,-3 0-3 16,0 10 1-16,-17 7 0 15,-10 3 0-15,-11 8-1 16,-10 3 0-16,-10 0 0 0,-18 10-1 15,-5 0 1-15,-5 0 1 16,0-3-1-16,8-4 0 16,-2 1 1-16,19-8 1 15,10-6-1-15,10-4 1 0,20-4 1 16,15-6-2-16,13-3 2 16,4-4-2-16,9 0-3 15,1-4-9-15,1-12-71 16,-9 16-3-16</inkml:trace>
        </inkml:traceGroup>
      </inkml:traceGroup>
    </inkml:traceGroup>
  </inkml:traceGroup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00.7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46AD208-4B24-4B9A-BC80-234FC322EFBA}" emma:medium="tactile" emma:mode="ink">
          <msink:context xmlns:msink="http://schemas.microsoft.com/ink/2010/main" type="inkDrawing" rotatedBoundingBox="6261,12430 16504,11884 16700,15569 6457,16114" semanticType="enclosure" shapeName="Other">
            <msink:destinationLink direction="with" ref="{C167F9CB-68CF-417C-91E2-58F63F515149}"/>
            <msink:destinationLink direction="with" ref="{4E161643-092B-4FC1-879E-89B6C926F6E4}"/>
            <msink:destinationLink direction="with" ref="{A60E5632-7368-409D-B474-6F2A3CF2B440}"/>
          </msink:context>
        </emma:interpretation>
      </emma:emma>
    </inkml:annotationXML>
    <inkml:trace contextRef="#ctx0" brushRef="#br0">12-5 343 0,'0'0'6'15,"0"0"3"-15,0 0 3 0,-7 0 2 16,7 0-1-16,0 0 1 16,0 0 1-16,-10 20 1 15,10-20-5-15,0 27-2 16,5 1-3-16,0 6 0 15,8 11-1-15,-6 9 1 0,3 12-2 16,-3 8 0-16,-3 6 0 16,-4 12-1-16,0 4 0 15,0 4 1-15,0 6 0 16,0 7-4-16,3-3 0 0,4 10 0 16,6-3 0-16,1 6 0 15,4-4 0-15,3 8 0 16,-4 0 0-16,3 3 0 15,-3 5 0-15,1-2 0 0,-8 2 0 16,0-8 0-16,4-4 0 16,-11-11 0-16,4-9 0 15,0-11 0-15,-3-13 0 0,-1-14 0 16,-3-3 0-16,3-14 0 16,-3-3 0-16,0 3 0 15,0-7 0-15,0 7 0 16,0 0 0-16,0-4 0 0,-6-5 0 15,2-26-85-15,4 4-5 16</inkml:trace>
    <inkml:trace contextRef="#ctx0" brushRef="#br0" timeOffset="1625.015">-216-74 295 0,'0'0'7'0,"0"0"3"15,15 0 4-15,2 0 1 0,6 0 1 16,8 2 1-16,14 2 2 16,13 3-2-16,11 5-4 15,14 1-4-15,20-4-1 16,14 3-1-16,21-6-2 15,16 0 0-15,18-2 0 0,18 0 1 16,26-4-2-16,7 0 0 16,15-4-1-16,17 0 1 15,2 2 0-15,12-6-1 16,10 8 0-16,6-2-1 0,-10 2 0 16,14 0 0-16,-3 2 0 15,-4 8-1-15,4 1-1 16,-1 3 1-16,-10-4 0 15,4 0 0-15,-3 0-1 0,-9 4 1 16,-2-4 0-16,0-3-1 16,-11-3 1-16,1-2 0 15,0-2-1-15,-10 0 0 16,-5 0 2-16,-7 0-2 0,-2-6 0 16,-11-1 0-16,-13-3 0 15,-15 3 0-15,-16-3 0 16,-14 3 0-16,-18-3 0 15,-13 3 0-15,-21 4 0 0,-10-4 0 16,-14 0 0-16,-7 0 0 16,-11 3 0-16,-2 2 0 15,-7-6 0-15,-12 6 0 16,-1 2 0-16,-9-4 0 0,-10 4 0 16,-5 0 0-16,-10 0 0 15,-12 0 0-15,0 0 0 16,0 0 0-16,0 0 0 15,5 6 0-15,-5-6 0 0,0 18 0 16,0-1 0-16,0-4 0 16,0 7 0-16,0 8 0 15,0 6 0-15,0 5 0 16,-5 8 0-16,-5 2 0 0,-2 9 0 16,-3 7 0-16,-2 10 0 15,-3 4 0-15,3 13 0 16,-2 4 0-16,2 7 0 15,4 7 0-15,3 7 0 0,3 2 0 16,3 2 0-16,1 0 0 16,3-2 0-16,0-3 0 15,3 0 0-15,4-1 0 16,-3-7 0-16,2-6 0 0,-2 2 0 16,-1-11 0-16,-3-8 0 15,0 1 0-15,0-11 0 16,-7 1 0-16,-3-15 0 0,0-2 0 15,-10-7 0-15,-2-6 0 16,-5-10 0-16,-7-5 0 16,-8-8 0-16,-2-3 0 15,-12-5 0-15,-8-5 0 0,-9-1 0 16,-10-5 0-16,-9 3 0 16,-12 1 0-16,-5-2 0 15,-18 5 0-15,-5 3 0 16,-8 3 0-16,-9 3 0 0,-8 0 0 15,-9 0 0-15,1 1 0 16,-7 3 0-16,-7-2 0 16,1-3 0-16,-6 2 0 15,-4-4 0-15,2-7 0 16,-3 4 0-16,-4-1 0 0,-4 2 0 16,-1-5 0-16,-6 1 0 15,-2-1 0-15,3 1 0 16,-7-1 0-16,4-4 0 0,-5 1 0 15,5-3 0-15,0 2 0 16,0-2 0-16,-4 0 0 16,4-1 0-16,3 3 0 15,-1-6 0-15,1 3 0 0,12 4 0 16,0-3 0-16,7 0 0 16,8-2 0-16,7 2 0 15,4-1 0-15,4 1 0 16,9 0 0-16,0 2 0 0,5 1 0 15,5-1 0-15,-2 10 0 16,3-3 0-16,7-2 0 16,4 1 0-16,5 3 0 15,12-5 0-15,10 0 0 0,13-4 0 16,18-1 0-16,14-5 0 16,9 0 0-16,15 0 0 15,17-5 0-15,17 5 0 16,-10-16 0-16,10 16 0 15,10-17-18-15,11 7-71 0,6-4-3 16</inkml:trace>
  </inkml:traceGroup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03.0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167F9CB-68CF-417C-91E2-58F63F515149}" emma:medium="tactile" emma:mode="ink">
          <msink:context xmlns:msink="http://schemas.microsoft.com/ink/2010/main" type="inkDrawing" rotatedBoundingBox="6475,14074 15978,13882 15981,14038 6478,14229" semanticType="callout" shapeName="Other">
            <msink:sourceLink direction="with" ref="{F46AD208-4B24-4B9A-BC80-234FC322EFBA}"/>
            <msink:sourceLink direction="with" ref="{712F3CD3-8418-4AF7-B6E2-7D24C3E998FB}"/>
          </msink:context>
        </emma:interpretation>
      </emma:emma>
    </inkml:annotationXML>
    <inkml:trace contextRef="#ctx0" brushRef="#br0">0 271 388 0,'0'0'4'15,"0"0"0"-15,22 0 2 0,8-6 0 16,11 2 1-16,15-6 2 16,13 3 1-16,24 1 1 15,20-2-4-15,14 6 0 16,21 2-1-16,10 0-1 15,21 0 0-15,17 6-2 0,15 4-1 16,12 1 0-16,10-5-1 16,9 4 1-16,-2-6-1 15,15-4 0-15,3 3-1 16,-4-3 1-16,4 0-1 0,1-3 1 16,1-1 0-16,-1 1 1 15,-1-4 0-15,-6 4 1 16,-5 0 0-16,-6-1 1 15,-1 0-1-15,-12 1 1 0,-8-7-4 16,3 4 0-16,-10-2 0 16,1 2 0-16,-4-5 0 15,-4 1 0-15,-7 3 0 0,-3-3 0 16,-3-1 0-16,-7 1 0 16,-4-1 0-16,-13 5 0 15,-5-5 0-15,-5 1 0 16,-14 0 0-16,-8 0 0 15,-10-1 0-15,-6 5 0 0,-14 0 0 16,-4-1 0-16,-10 3 0 16,-14 0 0-16,-6 2 0 15,-16-2 0-15,-16-3 0 16,-6-5-46-16,-35 12-42 0,-3-23-2 16</inkml:trace>
  </inkml:traceGroup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03.7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88609E8-63C0-45D4-99B4-CD97855BFCA9}" emma:medium="tactile" emma:mode="ink">
          <msink:context xmlns:msink="http://schemas.microsoft.com/ink/2010/main" type="inkDrawing" rotatedBoundingBox="8798,12509 9118,15870 9053,15877 8732,12516" semanticType="callout" shapeName="Other"/>
        </emma:interpretation>
      </emma:emma>
    </inkml:annotationXML>
    <inkml:trace contextRef="#ctx0" brushRef="#br0">11 0 376 0,'0'0'3'0,"0"0"2"16,0 0 1-16,0 0 0 15,0 0 1-15,0 0 1 0,-10 10 0 16,8 7 2-16,2 18-3 16,0 7-2-16,0 12-1 15,0 21 2-15,2 15 0 16,6 12 0-16,6 15-1 0,6 9 0 16,4 11 0-16,1 7 0 15,2 4 0-15,-3 0-1 16,-4-1-1-16,-3-1 0 15,-2-2 1-15,-8-2-1 0,-2-6 0 16,0-1 0-16,-2-2-3 16,4-6 0-16,0-3 0 15,0-8 0-15,3-2 0 16,0-12 0-16,0-6 0 0,-3-6 0 16,3-13 0-16,-5-8 0 15,-3-10 0-15,1-16 0 16,4-3 0-16,-2-11 0 15,-5-8 0-15,5-7 0 0,-5-14 0 16,12 13 0-16,-12-13-86 16,3-7-4-16</inkml:trace>
  </inkml:traceGroup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04.2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18438CB-4E74-4815-8022-45B9428ADE33}" emma:medium="tactile" emma:mode="ink">
          <msink:context xmlns:msink="http://schemas.microsoft.com/ink/2010/main" type="inkDrawing" rotatedBoundingBox="11525,12458 11610,15521 11462,15525 11378,12462" semanticType="verticalRange" shapeName="Line"/>
        </emma:interpretation>
      </emma:emma>
    </inkml:annotationXML>
    <inkml:trace contextRef="#ctx0" brushRef="#br0">33 0 390 0,'0'0'3'15,"0"0"1"-15,0 0 1 16,0 12 1-16,0 1 2 0,-4 7 1 16,1 14 2-16,-2 14 0 15,3 14-1-15,-6 9 1 16,6 16-1-16,-3 12-1 15,2 18 0-15,3 6 0 16,0 10-3-16,0 8-6 0,0-7 0 16,0 10 0-16,0-3 0 15,0-4 0-15,-2 3 0 16,2-10 0-16,0-2 0 0,0-1 0 16,2-2 0-16,6-2 0 15,2-2 0-15,0-4 0 16,4-4 0-16,-1-13 0 15,1-9 0-15,0-15 0 0,-1-14 0 16,2-14 0-16,-5-20 0 16,14-11-16-16,-10-20-75 15,-1-19-3-15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4:53.3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C667D1-28F9-43BF-9C8F-9F5F80937B62}" emma:medium="tactile" emma:mode="ink">
          <msink:context xmlns:msink="http://schemas.microsoft.com/ink/2010/main" type="inkDrawing" rotatedBoundingBox="28067,11533 28655,10937 29100,11375 28511,11972" hotPoints="28933,11432 28575,11790 28217,11432 28575,11074" semanticType="enclosure" shapeName="Circle"/>
        </emma:interpretation>
      </emma:emma>
    </inkml:annotationXML>
    <inkml:trace contextRef="#ctx0" brushRef="#br0">560 21 295 0,'0'0'3'0,"0"0"3"16,0 0 2-16,-5-10 3 16,5 10 0-16,-23-6 3 0,7 2 1 15,-7 4 2-15,-2 0-2 16,2 0-3-16,-9-3-1 16,2 10-3-16,5 2-1 15,-11 0-1-15,1 7-1 0,9 2-1 16,-6 1-1-16,3 3 0 15,-6 7 0-15,5 2 0 16,5 2 0-16,0 6-2 16,2-1 1-16,0 3 0 0,7 6-1 15,2-3 0-15,8-2 0 16,3-1 0-16,3-3 0 16,7-2 1-16,2-1-1 15,14-5 1-15,2-8 0 16,12-10-1-16,4-2 1 0,7-4 0 15,3-6-1-15,4-3 0 16,3-6 0-16,-6-7 0 16,3 0 0-16,-4-4-1 0,-5-2 1 15,-1-3 0-15,-10-2 0 16,-5-1-1-16,-2-7 1 16,-5-4 0-16,-7 0-1 15,-7-6 1-15,-5 0-1 0,-4 0-1 16,0-2 1-16,-9 8-1 15,-7 0 0-15,-7 4 1 16,-4 7-1-16,-1 11 0 16,-4 1 1-16,-5 6 0 15,-1 10-1-15,-7 0-1 0,4 4-3 16,-5 12-7-16,5-6-19 16,-14 5-53-16,19 11-2 15</inkml:trace>
  </inkml:traceGroup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05.8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161643-092B-4FC1-879E-89B6C926F6E4}" emma:medium="tactile" emma:mode="ink">
          <msink:context xmlns:msink="http://schemas.microsoft.com/ink/2010/main" type="inkDrawing" rotatedBoundingBox="4692,10734 6573,12501 6543,12533 4662,10767" semanticType="underline" shapeName="Other">
            <msink:sourceLink direction="with" ref="{F46AD208-4B24-4B9A-BC80-234FC322EFBA}"/>
            <msink:sourceLink direction="with" ref="{66908FBF-B1EF-4C0F-A376-2D23F5F1672F}"/>
          </msink:context>
        </emma:interpretation>
      </emma:emma>
    </inkml:annotationXML>
    <inkml:trace contextRef="#ctx0" brushRef="#br0">1908 1738 233 0,'0'0'9'0,"0"0"6"0,-10 0 5 16,10 0 3-16,-10 0 1 15,10 0 1-15,-24-4 2 16,7-6 1-16,7-7-8 16,-12-2-6-16,2-14-4 0,-14-7-2 15,-3-4-3-15,-12-8-1 16,-12-10 0-16,-10-7-2 15,-7 1 0-15,-11-15 0 16,-8 2 1-16,-9-9 0 16,3-3 0-16,-7-6-1 0,7 0 1 15,2 2-1-15,8 3 1 16,5 0-1-16,0 11-1 16,14 5 0-16,1 10 0 0,4 6-1 15,8 11 1-15,2 5-1 16,15 6-3-16,2 16-6 15,4-4-26-15,11 18-48 16,27 10-3-16</inkml:trace>
  </inkml:traceGroup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07.5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5929F4C-EB03-40E1-820C-9710AB868DC8}" emma:medium="tactile" emma:mode="ink">
          <msink:context xmlns:msink="http://schemas.microsoft.com/ink/2010/main" type="writingRegion" rotatedBoundingBox="4624,12864 5453,12864 5453,15299 4624,15299"/>
        </emma:interpretation>
      </emma:emma>
    </inkml:annotationXML>
    <inkml:traceGroup>
      <inkml:annotationXML>
        <emma:emma xmlns:emma="http://www.w3.org/2003/04/emma" version="1.0">
          <emma:interpretation id="{A262EFC4-57A3-419C-9E22-76A0C7EF46EC}" emma:medium="tactile" emma:mode="ink">
            <msink:context xmlns:msink="http://schemas.microsoft.com/ink/2010/main" type="paragraph" rotatedBoundingBox="4624,12864 5453,12864 5453,15299 4624,15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8EAEC-9888-41BD-B1F8-FDAEF041EA01}" emma:medium="tactile" emma:mode="ink">
              <msink:context xmlns:msink="http://schemas.microsoft.com/ink/2010/main" type="line" rotatedBoundingBox="4624,12864 5453,12864 5453,15299 4624,15299"/>
            </emma:interpretation>
          </emma:emma>
        </inkml:annotationXML>
        <inkml:traceGroup>
          <inkml:annotationXML>
            <emma:emma xmlns:emma="http://www.w3.org/2003/04/emma" version="1.0">
              <emma:interpretation id="{D2A0ED42-410C-429E-AB58-A25E6B506726}" emma:medium="tactile" emma:mode="ink">
                <msink:context xmlns:msink="http://schemas.microsoft.com/ink/2010/main" type="inkWord" rotatedBoundingBox="4624,12864 5453,12864 5453,15299 4624,15299"/>
              </emma:interpretation>
              <emma:one-of disjunction-type="recognition" id="oneOf0">
                <emma:interpretation id="interp0" emma:lang="en-US" emma:confidence="0">
                  <emma:literal>T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2036 7116 472 0,'0'0'3'15,"0"0"1"-15,-7 9 0 16,-3 8 1-16,-7 16 1 0,3 8-1 16,1 12 1-16,-4 21 0 15,2 11-6-15,5 15 0 16,6 9 0-16,4 8-5 16,14 12-38-16,3 2-42 15,1-4-3-15</inkml:trace>
          <inkml:trace contextRef="#ctx0" brushRef="#br0" timeOffset="-281.24">1819 5816 231 0,'0'0'10'16,"0"0"6"-16,4-16 6 0,-4 16 1 15,0-16 1-15,0 16 0 16,-24 0 3-16,4 0 1 15,-19 23-8-15,-2 14-6 0,-14 11-5 16,-1 17-1-16,-5 12 0 16,6 4-2-16,7 1-1 15,13-3-2-15,11-10 0 16,21-15-1-16,13-16-1 0,35-28-1 16,13-20-1-16,25-28 0 15,10-16 0-15,10-19-1 16,0-8 0-16,-2-9 1 15,-13-2-1-15,-19 6 0 0,-20 11-1 16,-22 13 0-16,-27 10-2 16,-14 31-3-16,-27 14-6 15,-14 18-26-15,0 31-41 16,-25 22-2-16</inkml:trace>
        </inkml:traceGroup>
      </inkml:traceGroup>
    </inkml:traceGroup>
  </inkml:traceGroup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13.00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0E1C6B-9C98-4B47-8520-4CCD68C4D271}" emma:medium="tactile" emma:mode="ink">
          <msink:context xmlns:msink="http://schemas.microsoft.com/ink/2010/main" type="writingRegion" rotatedBoundingBox="2920,6326 22556,3457 23612,10683 3976,13552"/>
        </emma:interpretation>
      </emma:emma>
    </inkml:annotationXML>
    <inkml:traceGroup>
      <inkml:annotationXML>
        <emma:emma xmlns:emma="http://www.w3.org/2003/04/emma" version="1.0">
          <emma:interpretation id="{A47A7149-7E5A-41B8-89E3-3ACED659F814}" emma:medium="tactile" emma:mode="ink">
            <msink:context xmlns:msink="http://schemas.microsoft.com/ink/2010/main" type="paragraph" rotatedBoundingBox="2905,5908 15294,4529 15655,7772 3266,9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2AA833-AF6E-44BB-917E-738EE7666A11}" emma:medium="tactile" emma:mode="ink">
              <msink:context xmlns:msink="http://schemas.microsoft.com/ink/2010/main" type="line" rotatedBoundingBox="2905,5908 15294,4529 15655,7772 3266,9150">
                <msink:destinationLink direction="with" ref="{7B37B946-75A0-47AF-A12E-48CCAD9DDC0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B7A17-21DD-40ED-BD00-757319A16900}" emma:medium="tactile" emma:mode="ink">
                <msink:context xmlns:msink="http://schemas.microsoft.com/ink/2010/main" type="inkWord" rotatedBoundingBox="3005,6805 8679,6174 8923,8361 3248,8993">
                  <msink:destinationLink direction="with" ref="{BE7F00FF-B479-41C7-B2DB-1E2F979BAEF6}"/>
                </msink:context>
              </emma:interpretation>
              <emma:one-of disjunction-type="recognition" id="oneOf0">
                <emma:interpretation id="interp0" emma:lang="en-US" emma:confidence="0">
                  <emma:literal>FIABD):</emma:literal>
                </emma:interpretation>
                <emma:interpretation id="interp1" emma:lang="en-US" emma:confidence="0">
                  <emma:literal>FIAB"):</emma:literal>
                </emma:interpretation>
                <emma:interpretation id="interp2" emma:lang="en-US" emma:confidence="0">
                  <emma:literal>FIAIBD):</emma:literal>
                </emma:interpretation>
                <emma:interpretation id="interp3" emma:lang="en-US" emma:confidence="0">
                  <emma:literal>Fine'):</emma:literal>
                </emma:interpretation>
                <emma:interpretation id="interp4" emma:lang="en-US" emma:confidence="0">
                  <emma:literal>FLAXY):</emma:literal>
                </emma:interpretation>
              </emma:one-of>
            </emma:emma>
          </inkml:annotationXML>
          <inkml:trace contextRef="#ctx0" brushRef="#br0">146 0 335 0,'0'0'6'0,"0"0"2"16,0 0 3-16,-18 13 3 16,11 15 2-16,-7 6 0 15,4 12 1-15,-4 15 1 16,1 20-6-16,3 5-1 16,-2 18-2-16,5 2-3 0,1 3-2 15,2 4 0-15,1-7-1 16,3-2 0-16,0-12-1 15,0-6-1-15,0-22-1 16,0-7-3-16,7-17-9 0,-4-20-29 16,12-17-43-16,-3-13-2 15</inkml:trace>
          <inkml:trace contextRef="#ctx0" brushRef="#br0" timeOffset="421.877">-6 597 404 0,'0'0'5'0,"0"0"0"0,0 0 2 16,-10 13 1-16,10-13 1 16,20 6 1-16,11-6 0 15,14 0 0-15,21-9-8 0,9-16-14 16,14-2-65-16,18-4-4 16</inkml:trace>
          <inkml:trace contextRef="#ctx0" brushRef="#br0" timeOffset="203.131">-210 68 355 0,'0'0'6'0,"0"0"4"15,7 0 4-15,10-4 0 16,17-2 1-16,8-1 1 16,17-6 0-16,12-4 0 15,8 0-6-15,7-8-8 16,11 8-17-16,-18-1-64 0,-6 8-3 15</inkml:trace>
          <inkml:trace contextRef="#ctx0" brushRef="#br0" timeOffset="687.559">1272-299 385 0,'0'0'6'16,"-20"17"3"-16,-4 0 0 15,-11 15 2-15,-3 5 0 16,-7 15 1-16,-3 12 1 0,-4 20 0 16,1 8-6-16,14 10-1 15,2 9-2-15,11 6-1 16,7-2-1-16,10 8-2 0,7-13-6 16,7 3-22-16,27-13-54 15,-2-15-3-15</inkml:trace>
          <inkml:trace contextRef="#ctx0" brushRef="#br0" timeOffset="1328.156">1510 599 313 0,'0'0'8'16,"0"0"1"-16,17-10 1 16,7 3 1-16,13-3 0 0,12-3 2 15,13-1-2-15,11-7-11 16,5-13-59-16,18 14-13 15</inkml:trace>
          <inkml:trace contextRef="#ctx0" brushRef="#br0" timeOffset="1171.8889">1847 1066 378 0,'0'0'2'16,"-4"-11"4"-16,1-2 1 15,-11-11 2-15,4-7 1 16,-7-15 1-16,0-10 0 0,-3-13 0 16,1-17-2-16,6-10-3 15,6-4-2-15,4-6-2 16,3 4-2-16,3 1 0 16,11 16-1-16,3 9-1 0,3 18 1 15,-5 21 0-15,2 16 1 16,0 21 1-16,0 14 0 15,0 28 1-15,3 15 0 16,5 22 1-16,-1 13 0 0,8 15-1 16,-5 13-7-16,3 7-13 15,1 13-57-15,-6-23-7 16</inkml:trace>
          <inkml:trace contextRef="#ctx0" brushRef="#br0" timeOffset="2046.917">2350-244 337 0,'0'0'4'0,"0"0"2"15,0 0 2-15,0 0 2 0,27 0 0 16,14 0 2-16,14 0-1 16,13-3 0-16,18 3-2 15,7 0-4-15,7 0-3 16,-14 14-1-16,-10 2-2 0,-24 11-2 16,-21 13-2-16,-28 4 0 15,-13 10-1-15,-32 4 0 16,-9 4 0-16,-11-1 0 0,-1-2 1 15,9-5 1-15,13-8 3 16,16-12 1-16,22-7 2 16,13-7 2-16,28-5 0 15,17-9 1-15,4 1 0 0,10-3 1 16,-3 6-1-16,-9-1 1 16,-9 13-1-16,-9-1 0 15,-9 9-1-15,-16 1 1 16,-6 6-1-16,-8 1 1 0,0 3 0 15,-8 5 0-15,-2-6 0 16,-4 1 0-16,-3-7 1 16,-3 0-1-16,-2-3 1 15,2-10-1-15,-8-4-2 16,1-10-7-16,-3-10-21 0,1-10-57 16,12-22-2-16</inkml:trace>
          <inkml:trace contextRef="#ctx0" brushRef="#br0" timeOffset="1546.909">2607-138 361 0,'0'0'4'16,"0"0"-1"-16,0 0 2 0,0 0 2 15,-7 17 3-15,4 4 1 16,3 10 2-16,0 9 1 16,0 20-2-16,6 5-1 15,5 14-1-15,-1 9-2 0,0 1-3 16,8 4-6-16,-4 3-12 16,-4-10-33-16,7-5-36 15,-7-15-1-15</inkml:trace>
          <inkml:trace contextRef="#ctx0" brushRef="#br0" timeOffset="2562.536">2262 1029 393 0,'0'0'6'0,"0"13"3"0,5 4 2 15,5 7 0-15,4 6 0 16,-4 11 1-16,7 8 0 16,-3 9-1-16,-4 0-14 0,8 11-30 15,-5-4-48-15,-6-7-1 16</inkml:trace>
          <inkml:trace contextRef="#ctx0" brushRef="#br0" timeOffset="2796.915">3539 974 349 0,'0'0'5'0,"7"17"2"0,0 2 3 16,-7 9 0-16,3 6 1 15,-3 15-1-15,-3 3-2 16,-7 15-7-16,-14 2-38 16,-3-1-35-16,-15 5-6 15</inkml:trace>
          <inkml:trace contextRef="#ctx0" brushRef="#br0" timeOffset="2281.2819">3746-546 419 0,'0'0'6'0,"0"0"1"0,0 0 1 15,0 0 0-15,0 11 2 16,0 3 0-16,-11 10 1 15,-6 3-1-15,-3 17-4 0,-8 8-3 16,-10 15 0-16,1 10 0 16,2 15-3-16,1 4 0 15,12 4-3-15,5 3-6 16,17-1-29-16,7-6-46 0,18-17-2 16</inkml:trace>
          <inkml:trace contextRef="#ctx0" brushRef="#br0" timeOffset="3218.848">4065-833 354 0,'0'0'3'0,"0"0"3"15,-3 20 4-15,3 0 3 16,8 5 0-16,4 16 1 16,10 7 1-16,8 17 1 0,12 11-1 15,-1 11-5-15,11 13-1 16,-1 7-3-16,1 16 0 16,-11 2-1-16,-7 11-1 15,-19-3 0-15,-15 9 0 16,-12-6-2-16,-25 2-3 0,-22-2-10 15,-19 1-54-15,-8-14-20 16</inkml:trace>
          <inkml:trace contextRef="#ctx0" brushRef="#br0" timeOffset="3562.603">5332-144 464 0,'0'0'1'0,"0"0"1"16,17 6-1-16,-7-6 1 0,11 4-1 16,2 3-4-16,6-7-21 15,8 0-55-15,7 0-1 16</inkml:trace>
          <inkml:trace contextRef="#ctx0" brushRef="#br0" timeOffset="3718.805">5097 311 404 0,'0'0'3'0,"0"0"0"16,14 11 1-16,11-11-2 15,12 0-9-15,14 10-58 0,18-16-8 16</inkml:trace>
        </inkml:traceGroup>
        <inkml:traceGroup>
          <inkml:annotationXML>
            <emma:emma xmlns:emma="http://www.w3.org/2003/04/emma" version="1.0">
              <emma:interpretation id="{16A5223B-5B8E-4AB6-AB98-92D94534D685}" emma:medium="tactile" emma:mode="ink">
                <msink:context xmlns:msink="http://schemas.microsoft.com/ink/2010/main" type="inkWord" rotatedBoundingBox="8896,5241 15294,4529 15655,7772 9257,8484"/>
              </emma:interpretation>
              <emma:one-of disjunction-type="recognition" id="oneOf1">
                <emma:interpretation id="interp5" emma:lang="en-US" emma:confidence="0">
                  <emma:literal>fEmk,3,6,7)</emma:literal>
                </emma:interpretation>
                <emma:interpretation id="interp6" emma:lang="en-US" emma:confidence="0">
                  <emma:literal>fEm/2,3,6,7)</emma:literal>
                </emma:interpretation>
                <emma:interpretation id="interp7" emma:lang="en-US" emma:confidence="0">
                  <emma:literal>fEml2,3,6,7)</emma:literal>
                </emma:interpretation>
                <emma:interpretation id="interp8" emma:lang="en-US" emma:confidence="0">
                  <emma:literal>$mkis:ingf</emma:literal>
                </emma:interpretation>
                <emma:interpretation id="interp9" emma:lang="en-US" emma:confidence="0">
                  <emma:literal>$mkis:inyf</emma:literal>
                </emma:interpretation>
              </emma:one-of>
            </emma:emma>
          </inkml:annotationXML>
          <inkml:trace contextRef="#ctx0" brushRef="#br0" timeOffset="4265.727">6690-641 416 0,'0'0'5'16,"0"0"1"-16,-20 0 1 15,2 0 0-15,-13 6 1 16,-13 7 1-16,-8 10-1 16,-9 4 1-16,-12 3-5 0,-3 11-1 15,4 5-1-15,4-2-1 16,9 3-1-16,17-2 0 15,15 0 0-15,27-8-1 16,17-7 1-16,25-2-1 0,19-12-1 16,15-3-1-16,10-11-1 15,4 2 1-15,-1-4-2 16,-6 0 0-16,-12 6 1 16,-15 5-1-16,-21 3 2 15,-23 13 1-15,-14 3 1 0,-18 9 0 16,-29 5 2-16,-10 0 1 15,-19 8 1-15,-8 0 2 16,-7-2 1-16,-7 3 0 0,7-3 0 16,7-2 1-16,10-4-1 15,21-1 0-15,14-6-2 16,24-7 0-16,17-5-1 16,27-8-1-16,24-9 0 0,15-6 1 15,23-2-3-15,8-2 0 16,9-8 0-16,2-1 0 15,-5-1 0-15,-8 2 0 16,-9 3 0-16,-13 5 0 0,-18 2 0 16,-21 0-12-16,-7-8-71 15,-27 8-3-15</inkml:trace>
          <inkml:trace contextRef="#ctx0" brushRef="#br0" timeOffset="5093.829">7189 319 342 0,'0'0'8'15,"0"0"4"-15,0 0 4 16,0 0 2-16,0 0 0 16,-14-10 1-16,14 10-1 15,0 0 1-15,-6 6-8 0,2 11-3 16,4 14-3-16,0 3-2 15,7 5-1-15,0 8-1 16,0 4 1-16,6-3-1 16,-3-3 0-16,4-8-1 0,-6-10 1 15,2-10 0-15,-10-17-1 16,0 0 1-16,7-13 0 16,-7-14 0-16,0-11 1 15,-3-3-2-15,-1-3-2 0,4-5 2 16,0 2-1-16,0 5 0 15,7 4 0-15,3 11-1 16,-3 7 1-16,7 7 1 16,-1 13-1-16,4 0 1 0,0 17-1 15,8 9 1-15,-1 8 0 16,3 0 1-16,5 5-1 16,-5 2 1-16,-3-7-1 15,1-4 0-15,-5-5 0 16,-10-7 1-16,-10-18-1 0,0 0 1 15,0 0-1-15,-10-4 1 16,-5-13 0-16,5-8-1 0,0 1 0 16,10-6 0-16,0-7-1 15,17-1 1-15,11 3-1 16,6-3 0-16,12 7 0 16,-2 12 1-16,3 4-1 0,2 15 1 15,-8 7-1-15,-3 24 0 16,-10 10-4-16,-11 3-10 15,3-2-50-15,-9 12-19 16</inkml:trace>
          <inkml:trace contextRef="#ctx0" brushRef="#br0" timeOffset="5375.086">8445-809 335 0,'0'0'6'15,"-11"-11"3"-15,11 11 4 0,-27-6 3 16,10 6 1-16,-8 13 2 16,1 15 0-16,-6 14 2 15,-2 19-7-15,2 22-2 0,-5 21-4 16,5 17-2-16,-5 16-2 15,4 17-6-15,4-3-9 16,16-11-53-16,11 8-20 16</inkml:trace>
          <inkml:trace contextRef="#ctx0" brushRef="#br0" timeOffset="6812.607">8375-451 402 0,'0'0'6'0,"0"0"2"0,0 0 1 16,0 0 1-16,0 0 1 15,0-12 0-15,0 12 1 0,29-15 0 16,-9 13-5-16,11-6-2 15,-3 8-2-15,6 0-1 16,3 10 0-16,-5 13-1 16,-5 6-1-16,-3 9 1 0,-7 10-1 15,-10 8 0-15,-7 1 0 16,0 5 0-16,-17-3-1 16,-7-5 1-16,-6-2 1 15,-6-8-1-15,-8-10 1 16,-1-10 0-16,4-11 1 0,-3-5 1 15,9-8-1-15,4-2-2 16,6-17 0-16,15-2 0 16,10-2 0-16,15 3 0 15,12 3 0-15,7 0 0 0,3 13 0 16,12 4 0-16,-5 13 0 16,2 12-2-16,-6 15-4 15,-4-3-13-15,-2 13-64 0,-11 4-4 16</inkml:trace>
          <inkml:trace contextRef="#ctx0" brushRef="#br0" timeOffset="7078.245">8982 102 419 0,'0'0'5'0,"0"0"1"0,0 19 2 15,0-2-1-15,0 6 2 16,0 4 0-16,3 10 0 16,4 5 0-16,-4 2-4 0,4 4-2 15,-7 8 0-15,0-1-3 16,0-1-1-16,-3-2-2 16,-11-5-1-16,0-2-3 15,-7-8-6-15,4-9-15 16,3-10-55-16,-6-15 0 0</inkml:trace>
          <inkml:trace contextRef="#ctx0" brushRef="#br0" timeOffset="7562.641">9174-572 426 0,'0'0'2'0,"0"0"1"0,10-4 0 16,4 0 1-16,6 1-1 16,4 3 0-16,5-4 1 15,8 4 0-15,-2 4-2 0,-1 7-2 16,-7-1 1-16,-5 6-1 16,-12 9 1-16,-13 8-2 15,-12 2 1-15,-12 0 0 16,-11 6 0-16,3 2 0 0,-6-1-1 15,6 0 0-15,5-5-1 16,16 1 1-16,7-7 0 16,7-4-1-16,14-3 1 15,6-4-1-15,5 1 1 0,2-7 1 16,4 3 1-16,-6 0 0 16,-1 0 0-16,-1-3 1 15,1 6-1-15,-10 1 1 16,6-4-1-16,-2 3 1 0,-1 2-1 15,0 5 0-15,-6-3 1 16,-1 10 1-16,-2-4-1 16,-8 6 1-16,0-3 1 15,-18 5-1-15,-6-1 1 16,-7-3-1-16,-7-5-3 0,-3-6-6 16,-3-2-38-16,5-18-37 15,7-6-2-15</inkml:trace>
          <inkml:trace contextRef="#ctx0" brushRef="#br0" timeOffset="7797.01">9842 178 404 0,'0'0'5'15,"3"13"0"-15,7 8 1 16,-3 3 1-16,0 11 0 15,-4 5 0-15,-3 8 0 0,0 8 1 16,0 1-5-16,-24 5-1 16,-11 1-1-16,-2-9 0 15,-12 0 0-15,5-8-2 16,-7-6-5-16,-1-19-13 0,3-11-61 16,19-14 1-16</inkml:trace>
          <inkml:trace contextRef="#ctx0" brushRef="#br0" timeOffset="8141.778">10381-779 405 0,'0'0'5'0,"0"0"1"0,-2 21 1 15,-10 6 1-15,-8 11 2 16,-4 10-1-16,-6 10 1 0,-2 14 0 16,-9 11-4-16,-1 2-2 15,1 1-1-15,6 0-2 16,8-14 0-16,10-11 0 16,10-9-1-16,7-15 1 0,10-16 0 15,14-18 0-15,8-6 1 16,2-21 0-16,-2-3 0 15,-10-7-1-15,-4-8-1 16,-4-2 0-16,-14-1-4 0,-7 3-3 16,-10 19-12-16,-13 12-45 15,1-6-20-15</inkml:trace>
          <inkml:trace contextRef="#ctx0" brushRef="#br0" timeOffset="8406.41">10553-63 372 0,'0'0'5'0,"0"15"4"16,0-2 0-16,7 7 1 15,-4 12 1-15,1 5 0 0,-1 5 1 16,4 12 0-16,-7 4-5 15,0 5-1-15,-14-2-3 16,1 4 0-16,-8-9-1 16,-6-6-1-16,-3-2-1 0,-2-17-4 15,8-6-16-15,7-19-59 16,2-6-2-16</inkml:trace>
          <inkml:trace contextRef="#ctx0" brushRef="#br0" timeOffset="8718.8868">10619-546 413 0,'0'0'3'0,"0"0"1"16,17 0 0-16,3 0 0 15,4 0 1-15,15 4 0 0,1 0 0 16,13-4 0-16,1 3-3 15,-2 0 0-15,0-3-1 16,-1 11-1-16,-17-2 1 16,-2 6-1-16,-12 2 1 15,-6 2 0-15,-11 14-1 0,-3-3 1 16,-10 7 0-16,-7 5 1 16,3-1-1-16,-4 4-1 15,1 6 0-15,4-3 1 16,6 3-3-16,0-3-5 0,7 0-11 15,-7 10-58-15,7-20-3 16</inkml:trace>
          <inkml:trace contextRef="#ctx0" brushRef="#br0" timeOffset="9328.275">10949-985 323 0,'0'0'7'0,"0"0"3"16,6-2 2-16,-6 2 2 16,19 0 3-16,-2 0-1 15,6 0 1-15,5 6 0 16,3 8-7-16,10 3-2 0,3 4-4 15,8 9 0-15,-1 15 0 16,2 13 0-16,-13 11-1 16,2 13 1-16,-11 8-1 15,-13 12 1-15,-11 7-1 0,-7 8 0 16,-15 7-1-16,-12 2-1 16,-14 5-1-16,-18 3-3 15,-7 20-18-15,9-3-60 16,-47 16-3-16</inkml:trace>
          <inkml:trace contextRef="#ctx0" brushRef="#br0" timeOffset="-2906.304">11665-1200 452 0,'0'0'4'0,"0"-11"1"0,3-6 2 16,-3-7-1-16,0-10 0 16,0-18 0-16,0-6 0 15,-3-22 0-15,-4-7-3 16,4-14-3-16,-1-11-1 0,-4-9-1 15,6-1 1-15,2 2-2 16,2 3 1-16,6 14 0 16,-1 22 0-16,0 10 0 15,6 24 0-15,-2 21 2 16,6 18 0-16,1 18 0 0,2 18 1 16,4 15 0-16,10 17 0 15,1 5 0-15,9 14 2 16,8 9-2-16,-8 5-5 0,9 6-14 15,-9-9-62-15,1-4-3 16</inkml:trace>
          <inkml:trace contextRef="#ctx0" brushRef="#br0" timeOffset="-2703.176">11643-1910 456 0,'0'0'4'0,"-17"0"2"0,17 0 1 16,-13-17 0-16,13 7 0 16,6-5 2-16,11-1-2 15,19-5 1-15,21-9-8 16,12-3-14-16,11 10-71 0,13-4 0 16</inkml:trace>
        </inkml:traceGroup>
      </inkml:traceGroup>
    </inkml:traceGroup>
    <inkml:traceGroup>
      <inkml:annotationXML>
        <emma:emma xmlns:emma="http://www.w3.org/2003/04/emma" version="1.0">
          <emma:interpretation id="{D061DBF6-A17A-4B38-9D02-A9930D0E0D67}" emma:medium="tactile" emma:mode="ink">
            <msink:context xmlns:msink="http://schemas.microsoft.com/ink/2010/main" type="paragraph" rotatedBoundingBox="6596,10671 23254,8237 23612,10683 6954,131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EB9EF2-772D-4FD6-B926-B992D127D41E}" emma:medium="tactile" emma:mode="ink">
              <msink:context xmlns:msink="http://schemas.microsoft.com/ink/2010/main" type="inkBullet" rotatedBoundingBox="6731,11595 7134,11536 7203,12008 6800,12067"/>
            </emma:interpretation>
            <emma:one-of disjunction-type="recognition" id="oneOf2">
              <emma:interpretation id="interp10" emma:lang="en-US" emma:confidence="1">
                <emma:literal>0</emma:literal>
              </emma:interpretation>
              <emma:interpretation id="interp11" emma:lang="en-US" emma:confidence="0">
                <emma:literal>o</emma:literal>
              </emma:interpretation>
              <emma:interpretation id="interp12" emma:lang="en-US" emma:confidence="0">
                <emma:literal>O</emma:literal>
              </emma:interpretation>
              <emma:interpretation id="interp13" emma:lang="en-US" emma:confidence="0">
                <emma:literal>d</emma:literal>
              </emma:interpretation>
              <emma:interpretation id="interp14" emma:lang="en-US" emma:confidence="0">
                <emma:literal>a</emma:literal>
              </emma:interpretation>
            </emma:one-of>
          </emma:emma>
        </inkml:annotationXML>
        <inkml:trace contextRef="#ctx0" brushRef="#br0" timeOffset="55105.643">3798 4392 339 0,'0'0'5'0,"0"0"2"15,-17 0 0-15,2 17 3 0,-12 11-1 16,0 11 2-16,-7 8-2 15,-5 8 1-15,5 14-4 16,-1-4-3-16,11-3 0 0,11-8-1 16,13-13 0-16,13-16 0 15,18-17 0-15,11-12-1 16,9-25 0-16,-3-12 0 16,7-6 0-16,-10-4 0 15,-4-8-1-15,-16 4-1 16,-15 3 1-16,-10 11 0 0,-10 14-2 15,-18 7-3-15,-3 20-17 16,4 4-54-16,-5 15-4 16</inkml:trace>
      </inkml:traceGroup>
      <inkml:traceGroup>
        <inkml:annotationXML>
          <emma:emma xmlns:emma="http://www.w3.org/2003/04/emma" version="1.0">
            <emma:interpretation id="{52E243C3-A506-46AC-95EE-65D51D8A0B6B}" emma:medium="tactile" emma:mode="ink">
              <msink:context xmlns:msink="http://schemas.microsoft.com/ink/2010/main" type="line" rotatedBoundingBox="7180,10586 23254,8237 23612,10683 7538,13031">
                <msink:destinationLink direction="with" ref="{CD4D3BBA-22BD-4696-8DE5-4D74CE9B3F69}"/>
                <msink:destinationLink direction="with" ref="{F717A4F5-C7BE-434A-93CD-929B52952F8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D2AF85C-6E1C-461B-9972-E36EBB7C8D53}" emma:medium="tactile" emma:mode="ink">
                <msink:context xmlns:msink="http://schemas.microsoft.com/ink/2010/main" type="inkWord" rotatedBoundingBox="7346,11718 7772,11656 7821,11986 7394,12048"/>
              </emma:interpretation>
              <emma:one-of disjunction-type="recognition" id="oneOf3">
                <emma:interpretation id="interp15" emma:lang="en-US" emma:confidence="0">
                  <emma:literal>o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0</emma:literal>
                </emma:interpretation>
                <emma:interpretation id="interp18" emma:lang="en-US" emma:confidence="0">
                  <emma:literal>C</emma:literal>
                </emma:interpretation>
                <emma:interpretation id="interp1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55418.138">4313 4527 418 0,'0'0'1'0,"0"0"-1"16,-13 13 1-16,-4 0 0 0,-8 12 0 15,-6 0 0-15,1 9 1 16,1 7 0-16,2-1 0 16,10 2 0-16,14-1 0 15,6-10-1-15,28-5 1 0,11-10 0 16,9-16-2-16,4-8 0 15,11-19 0-15,-12-5 0 16,-5-11 0-16,-15-3 0 16,-10 2-3-16,-24 0-1 15,-7 7 0-15,-24 8-1 0,-11 9-4 16,-2 12-18-16,10 8-52 16,-14 4 0-16</inkml:trace>
        </inkml:traceGroup>
        <inkml:traceGroup>
          <inkml:annotationXML>
            <emma:emma xmlns:emma="http://www.w3.org/2003/04/emma" version="1.0">
              <emma:interpretation id="{4B005E71-4E46-43E9-ACA3-7E5E443C2922}" emma:medium="tactile" emma:mode="ink">
                <msink:context xmlns:msink="http://schemas.microsoft.com/ink/2010/main" type="inkWord" rotatedBoundingBox="8968,11241 9881,11107 9997,11902 9084,12035"/>
              </emma:interpretation>
              <emma:one-of disjunction-type="recognition" id="oneOf4">
                <emma:interpretation id="interp20" emma:lang="en-US" emma:confidence="0">
                  <emma:literal>01</emma:literal>
                </emma:interpretation>
                <emma:interpretation id="interp21" emma:lang="en-US" emma:confidence="0">
                  <emma:literal>011</emma:literal>
                </emma:interpretation>
                <emma:interpretation id="interp22" emma:lang="en-US" emma:confidence="0">
                  <emma:literal>0</emma:literal>
                </emma:interpretation>
                <emma:interpretation id="interp23" emma:lang="en-US" emma:confidence="0">
                  <emma:literal>101</emma:literal>
                </emma:interpretation>
                <emma:interpretation id="interp24" emma:lang="en-US" emma:confidence="0">
                  <emma:literal>010</emma:literal>
                </emma:interpretation>
              </emma:one-of>
            </emma:emma>
          </inkml:annotationXML>
          <inkml:trace contextRef="#ctx0" brushRef="#br0" timeOffset="55699.38">5834 4136 371 0,'0'0'8'16,"0"0"4"-16,0 0 1 15,-4 18 0-15,1 6 1 0,3 6 1 16,0 14-1-16,3 15 0 16,11 13-11-16,-7 0-10 15,20 13-42-15,-5 5-33 16,5-2-3-16</inkml:trace>
          <inkml:trace contextRef="#ctx0" brushRef="#br0" timeOffset="56840.0229">5772 4198 137 0,'0'0'11'0,"0"0"8"16,0 0 8-16,-14-6 3 0,14 6 2 16,0 0 0-16,0 0 1 15,0 0-2-15,0 0-7 16,-7 9-8-16,7 9-7 0,0 5-4 15,0 8-1-15,0 7-1 16,0 6 0-16,4 8 1 16,2 0-1-16,5 5 1 15,2-1 0-15,4 5 1 0,5-10 1 16,2 2-1-16,3-16 1 16,1-4-1-16,3-8-1 15,6-12 0-15,-2-9 0 16,6-8-3-16,-4-17 0 0,2-5-1 15,-2-12 0-15,-8-6 0 16,-6-9-1-16,-6-4 1 16,-13-9-1-16,-4 2 2 15,-17-5-1-15,-7 4 0 16,-8-1 0-16,-5 9 0 0,-5 9 0 16,1 9-1-16,-3 11 0 15,12 15-2-15,-5 10-3 16,10 13-13-16,-5 24-51 15,12-3-12-15</inkml:trace>
          <inkml:trace contextRef="#ctx0" brushRef="#br0" timeOffset="57230.656">6621 3960 406 0,'0'0'2'0,"0"0"0"0,0 0 1 15,0 0 1-15,0 0 2 16,0 0 1-16,-10-9 2 0,10 9 1 16,-17 20-1-16,7 7 0 15,0 15-1-15,3 9-1 16,-1 15-2-16,1 12-3 15,4 15-5-15,3-1-11 0,0-2-49 16,3 20-21 0</inkml:trace>
        </inkml:traceGroup>
        <inkml:traceGroup>
          <inkml:annotationXML>
            <emma:emma xmlns:emma="http://www.w3.org/2003/04/emma" version="1.0">
              <emma:interpretation id="{5AC935F4-CF11-4637-B313-7B20DEA6754E}" emma:medium="tactile" emma:mode="ink">
                <msink:context xmlns:msink="http://schemas.microsoft.com/ink/2010/main" type="inkWord" rotatedBoundingBox="12072,11218 12548,11148 12685,12087 12209,12157"/>
              </emma:interpretation>
              <emma:one-of disjunction-type="recognition" id="oneOf5">
                <emma:interpretation id="interp25" emma:lang="en-US" emma:confidence="0">
                  <emma:literal>"</emma:literal>
                </emma:interpretation>
                <emma:interpretation id="interp26" emma:lang="en-US" emma:confidence="0">
                  <emma:literal>Y</emma:literal>
                </emma:interpretation>
                <emma:interpretation id="interp27" emma:lang="en-US" emma:confidence="0">
                  <emma:literal>y</emma:literal>
                </emma:interpretation>
                <emma:interpretation id="interp28" emma:lang="en-US" emma:confidence="0">
                  <emma:literal>+</emma:literal>
                </emma:interpretation>
                <emma:interpretation id="interp2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57621.2968">8948 4040 444 0,'0'0'2'16,"0"0"0"-16,0 0 0 16,-18 14 0-16,7 3 0 0,1 10 1 15,0 15 1-15,0 10-1 16,3 15 0-16,3 12-1 15,4 11-1-15,7 9 1 16,7 4-4-16,-4 0-6 0,11-4-24 16,7-10-49-16,-15-14-2 15</inkml:trace>
          <inkml:trace contextRef="#ctx0" brushRef="#br0" timeOffset="57855.664">9288 4064 383 0,'0'0'2'16,"0"0"1"-16,0 0 1 16,0 0 3-16,10 7 1 15,-10 17 3-15,0 13 0 0,-4 13 0 16,-6 14-1-16,0 16-2 15,3 14-12-15,-10 16-71 16,17-7-4-16</inkml:trace>
        </inkml:traceGroup>
        <inkml:traceGroup>
          <inkml:annotationXML>
            <emma:emma xmlns:emma="http://www.w3.org/2003/04/emma" version="1.0">
              <emma:interpretation id="{3C77E61D-CE1C-4D02-BF6B-1DDBEE032844}" emma:medium="tactile" emma:mode="ink">
                <msink:context xmlns:msink="http://schemas.microsoft.com/ink/2010/main" type="inkWord" rotatedBoundingBox="13935,9599 15560,9361 15918,11807 14293,12045"/>
              </emma:interpretation>
              <emma:one-of disjunction-type="recognition" id="oneOf6">
                <emma:interpretation id="interp30" emma:lang="en-US" emma:confidence="0">
                  <emma:literal>is</emma:literal>
                </emma:interpretation>
                <emma:interpretation id="interp31" emma:lang="en-US" emma:confidence="0">
                  <emma:literal>Bit</emma:literal>
                </emma:interpretation>
                <emma:interpretation id="interp32" emma:lang="en-US" emma:confidence="0">
                  <emma:literal>Bio</emma:literal>
                </emma:interpretation>
                <emma:interpretation id="interp33" emma:lang="en-US" emma:confidence="0">
                  <emma:literal>Bits</emma:literal>
                </emma:interpretation>
                <emma:interpretation id="interp34" emma:lang="en-US" emma:confidence="0">
                  <emma:literal>Bite</emma:literal>
                </emma:interpretation>
              </emma:one-of>
            </emma:emma>
          </inkml:annotationXML>
          <inkml:trace contextRef="#ctx0" brushRef="#br0" timeOffset="58527.565">11689 4095 460 0,'0'0'0'0,"0"0"1"15,-14 9-1-15,-3 12 0 16,-8 11 1-16,-6 12 0 0,-3 11 0 16,-4 15 0-16,4 4 0 15,7 2 0-15,15 1 0 16,12-8 0-16,25-17-1 15,23-14 0-15,14-25 0 0,11-13 1 16,6-20 0-16,-4-14-1 16,-9-17 0-16,-18-12-6 15,-21 2-10-15,-27 2-35 16,-23 1-31-16,-23 15-2 0</inkml:trace>
          <inkml:trace contextRef="#ctx0" brushRef="#br0" timeOffset="58230.67">11070 3954 432 0,'0'0'1'15,"0"0"0"-15,0 0 0 0,0 0 2 16,13 23-1-16,-13-2 2 16,0 19 0-16,0 10 1 15,-6 16-1-15,-1 15 0 16,-8 16-1-16,8 13-1 0,-6 1-6 15,9 10-23-15,4-8-53 16,0-13-2-16</inkml:trace>
          <inkml:trace contextRef="#ctx0" brushRef="#br1" timeOffset="80883.505">12363 2643 375 0,'0'0'4'16,"-10"0"3"-16,-7 0 0 16,-12 3 2-16,-1 0 1 0,-8 11 2 15,-4-1 2-15,-9 12-1 16,-1 2-2-16,8 8-1 16,2 5-2-16,15 10 0 15,3 0-3-15,10 11-1 0,14 1-2 16,14 0-1-16,20 0-3 15,11-8-4-15,23 2-8 16,8-12-40-16,17-17-30 16,10-10-2-16</inkml:trace>
          <inkml:trace contextRef="#ctx0" brushRef="#br1" timeOffset="80102.193">10962 2817 372 0,'0'0'2'0,"0"0"1"16,0 0 0-16,0 0 2 16,0 0 0-16,8 13 1 15,-8 15 1-15,0 7 0 16,0 12-3-16,0 12 0 16,0 0 0-16,4 8 0 0,-1-1-3 15,0 3-2-15,8-15-8 16,-8-2-20-16,-3-12-47 15,14-11-2-15</inkml:trace>
          <inkml:trace contextRef="#ctx0" brushRef="#br1" timeOffset="80570.951">10887 2684 404 0,'0'0'2'0,"0"0"1"15,0 0 0-15,4-15 0 16,-4 15 1-16,27-10-1 0,-10 3 2 16,10 1-1-16,5 3-2 15,9-5-1-15,4 5 0 16,11 3 0-16,-5 0 1 16,3 3-2-16,1 5-2 0,-7 5 2 15,-13 4 0-15,-14 11 0 16,-15-1 0-16,-6 11 0 15,-27-1-1-15,-15 5 1 16,-9 2-1-16,-1-2 0 16,-2-5-1-16,10 1 0 0,5-7 0 15,19 0 1-15,16-4 1 16,11-10 2-16,24 4 0 16,4-4 2-16,12 1 1 15,-1-5 0-15,1 1 0 0,-1 3-1 16,-16 3 0-16,-6 4-1 15,-14-1-1-15,-6 10-1 16,-8 1 0-16,-13 3 0 0,-8 1-1 16,3-1 0-16,-7-5 1 15,5-6 0-15,4-2 0 16,0-10 1-16,2-3 0 16,4-11-2-16,0-11-6 0,8-3-22 15,9-13-53-15,-6-7-1 16</inkml:trace>
          <inkml:trace contextRef="#ctx0" brushRef="#br1" timeOffset="81727.219">11668 2296 445 0,'0'0'3'0,"0"0"2"16,14 0 0-16,13-2 1 15,18-6-1-15,13 1-1 16,28 5-19-16,39-10-59 0,-2-5-6 15</inkml:trace>
        </inkml:traceGroup>
        <inkml:traceGroup>
          <inkml:annotationXML>
            <emma:emma xmlns:emma="http://www.w3.org/2003/04/emma" version="1.0">
              <emma:interpretation id="{62FB56D9-2E1D-443D-B0F3-564564CD3532}" emma:medium="tactile" emma:mode="ink">
                <msink:context xmlns:msink="http://schemas.microsoft.com/ink/2010/main" type="inkWord" rotatedBoundingBox="20017,9602 20527,9527 20603,10047 20092,10121">
                  <msink:destinationLink direction="with" ref="{13845A84-DB5A-4AEC-84B2-74B300554C80}"/>
                </msink:context>
              </emma:interpretation>
              <emma:one-of disjunction-type="recognition" id="oneOf7">
                <emma:interpretation id="interp35" emma:lang="en-US" emma:confidence="0">
                  <emma:literal>•</emma:literal>
                </emma:interpretation>
                <emma:interpretation id="interp36" emma:lang="en-US" emma:confidence="0">
                  <emma:literal>4</emma:literal>
                </emma:interpretation>
                <emma:interpretation id="interp37" emma:lang="en-US" emma:confidence="0">
                  <emma:literal>X</emma:literal>
                </emma:interpretation>
                <emma:interpretation id="interp38" emma:lang="en-US" emma:confidence="0">
                  <emma:literal>x</emma:literal>
                </emma:interpretation>
                <emma:interpretation id="interp3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9233.538">17306 2646 370 0,'0'0'6'0,"0"0"3"16,-18 0-1-16,1 3 1 16,-7 4 0-16,-10 0 1 15,-6 3 0-15,-12 1 0 0,-4-1-4 16,-2-1-2-16,3 2-1 16,7-11 0-16,3 0 0 15,14 0-2-15,6-5 1 16,13-14 0-16,12-5-3 0,12-7 2 15,13 1-1-15,2-1 0 16,7-7 0-16,8 4 1 16,-4-3 0-16,0 12 2 15,-11 6-1-15,-3 4 2 16,-10 7-1-16,-14 8 0 0,0 0 1 16,3 23-1-16,-6 4-1 15,-4 0 1-15,4 10-1 16,-1 10 0-16,4 5 0 0,0 3-2 15,0 11-4-15,4-11-25 16,6 13-52-16,0 4-5 16</inkml:trace>
        </inkml:traceGroup>
        <inkml:traceGroup>
          <inkml:annotationXML>
            <emma:emma xmlns:emma="http://www.w3.org/2003/04/emma" version="1.0">
              <emma:interpretation id="{BDB2EF35-32AB-48B1-B1BD-233B1AA9BE59}" emma:medium="tactile" emma:mode="ink">
                <msink:context xmlns:msink="http://schemas.microsoft.com/ink/2010/main" type="inkWord" rotatedBoundingBox="22965,9422 23418,9356 23528,10111 23076,10177">
                  <msink:destinationLink direction="with" ref="{13845A84-DB5A-4AEC-84B2-74B300554C80}"/>
                </msink:context>
              </emma:interpretation>
              <emma:one-of disjunction-type="recognition" id="oneOf8">
                <emma:interpretation id="interp40" emma:lang="en-US" emma:confidence="0.5">
                  <emma:literal>S</emma:literal>
                </emma:interpretation>
                <emma:interpretation id="interp41" emma:lang="en-US" emma:confidence="0">
                  <emma:literal>s</emma:literal>
                </emma:interpretation>
                <emma:interpretation id="interp42" emma:lang="en-US" emma:confidence="0">
                  <emma:literal>5</emma:literal>
                </emma:interpretation>
                <emma:interpretation id="interp43" emma:lang="en-US" emma:confidence="0">
                  <emma:literal>{</emma:literal>
                </emma:interpretation>
                <emma:interpretation id="interp44" emma:lang="en-US" emma:confidence="0">
                  <emma:literal>}</emma:literal>
                </emma:interpretation>
              </emma:one-of>
            </emma:emma>
          </inkml:annotationXML>
          <inkml:trace contextRef="#ctx0" brushRef="#br0" timeOffset="29983.527">20157 2203 370 0,'0'0'6'0,"0"0"4"15,0 0 0-15,0 0 1 16,-10 0 0-16,10 0 1 0,-24 0 0 15,7 11-1-15,-7-1-4 16,-4 1-3-16,-2-2-1 16,-1 5-1-16,4 7-1 15,-2 0-1-15,2 6 2 16,3 1-1-16,6 2-3 16,13 0 1-16,0 9-2 0,5-2-1 15,8-9 2-15,9-1-1 16,3-3-1-16,8-6 2 15,-8-1 1-15,5-3-1 16,2-14 4-16,-6 7-1 0,-3 2 0 16,-8-1 0-16,-10-8 1 15,12 16-1-15,0-2 1 16,-9 3 0-16,-3 4 0 0,-3 0-1 16,-4 10 0-16,0-7 0 15,-11 6 0-15,1 6 0 16,-7-7 0-16,-8-1-1 15,-2 6-4-15,-3 0-17 0,0-13-57 16,-12 0-2-16</inkml:trace>
        </inkml:traceGroup>
      </inkml:traceGroup>
    </inkml:traceGroup>
  </inkml:traceGroup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04.7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3CA1A47-A13A-463C-94D8-BDCCE3C29259}" emma:medium="tactile" emma:mode="ink">
          <msink:context xmlns:msink="http://schemas.microsoft.com/ink/2010/main" type="inkDrawing" rotatedBoundingBox="13525,12538 13577,15472 13309,15477 13257,12543" semanticType="verticalRange" shapeName="Other">
            <msink:sourceLink direction="with" ref="{C692AB9B-9B79-4265-8226-20C6899D3701}"/>
          </msink:context>
        </emma:interpretation>
      </emma:emma>
    </inkml:annotationXML>
    <inkml:trace contextRef="#ctx0" brushRef="#br0">10264 5381 394 0,'0'0'5'0,"0"0"2"0,-3 24 1 15,-4 6 1-15,-10 10 0 16,3 13 3-16,-6 17 0 0,-5 18 1 16,1 16-4-16,-3 15-2 15,0 16-1-15,-1 8 0 16,11 15-1-16,0 3 0 0,6 7-1 16,8-1-4-16,3-6 0 15,7 0 0-15,6-13 0 16,8-1 0-16,-1-14 0 15,5-6 0-15,-1-6 0 16,0-14 0-16,1-11 0 16,-5-14 0-16,4-14 0 0,-7-16 0 15,3-15 0-15,-10-16 0 16,9-8 0-16,-19-13 0 16,20-21-16-16,-20 8-75 15,-7-11-4-15</inkml:trace>
  </inkml:traceGroup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21.5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2F3CD3-8418-4AF7-B6E2-7D24C3E998FB}" emma:medium="tactile" emma:mode="ink">
          <msink:context xmlns:msink="http://schemas.microsoft.com/ink/2010/main" type="inkDrawing" rotatedBoundingBox="12888,15113 14531,11881 16393,12827 14750,16059" semanticType="enclosure" shapeName="Other">
            <msink:destinationLink direction="with" ref="{C167F9CB-68CF-417C-91E2-58F63F515149}"/>
            <msink:destinationLink direction="with" ref="{A60E5632-7368-409D-B474-6F2A3CF2B440}"/>
          </msink:context>
        </emma:interpretation>
      </emma:emma>
    </inkml:annotationXML>
    <inkml:trace contextRef="#ctx0" brushRef="#br0">12449 5381 269 0,'0'0'9'0,"0"0"5"0,13-10 2 16,-13 10 6-16,0 0 1 15,14-17 2-15,-14 17 0 16,0-17 0-16,0 17-7 0,-20-10-5 16,-8 2-4-16,-7 5-4 15,-2 1-1-15,-12-2-1 16,-5 4 0-16,-7 0-1 16,-2 0 2-16,-2-4-1 15,2 0 1-15,-5-1 0 0,13-1 0 16,-4 4-1-16,1 2 1 15,9 0-4-15,-2 0 0 16,6 2 0-16,-3 9 0 16,3 1 0-16,4 1 0 0,-4 1 0 15,8 3 0-15,-9 0 0 16,9 0 0-16,-4 3 0 16,4 1 0-16,-5 0 0 15,3 2 0-15,-2 5 0 0,1-5 0 16,-2 5 0-16,1 3 0 15,-1 3 0-15,-2-3 0 16,2 3 0-16,1 1 0 0,0 3 0 16,6-1 0-16,1 4 0 15,7-3 0-15,-1 10 0 16,7-6 0-16,-3 4 0 16,4 4 0-16,2-3 0 0,4 0 0 15,1 5 0-15,-1 0 0 16,-3-4 0-16,4 4 0 15,1 2 0-15,2 1 0 16,-2-3 0-16,4 5 0 16,-2-1 0-16,3 2 0 0,0-1 0 15,0 3 0-15,-3-6 0 16,0 5 0-16,-2-1 0 16,2-3 0-16,0-1 0 15,0 0 0-15,0-1 0 0,3 5 0 16,0-6 0-16,0 3 0 15,7-4 0-15,0 1 0 16,0 2 0-16,0-3 0 0,10 1 0 16,-3-4 0-16,0-4 0 15,3 8 0-15,-3-8 0 16,3 1 0-16,-2 0 0 16,6-3 0-16,-1-2 0 0,1 1 0 15,0-3 0-15,4 3 0 16,4-4 0-16,0 8 0 15,5-3 0-15,-7-5 0 16,9 7 0-16,-6-5 0 16,1 5 0-16,5-7 0 0,1 1 0 15,8 0 0-15,-3-7 0 16,9-4 0-16,0-4 0 16,8-8 0-16,-1-9 0 15,5-2 0-15,-9-4 0 0,5-10 0 16,-3-5 0-16,-1-5 0 15,-3 0 0-15,-4-6 0 16,3-2 0-16,-2-1 0 0,-1-2 0 16,1-9 0-16,-1-1 0 15,-1-4 0-15,6-3 0 16,1-6 0-16,-5-2 0 16,2 2 0-16,2-5 0 0,-4 1 0 15,-2 4 0-15,1-5 0 16,-2 7 0-16,-2-6 0 15,2 7 0-15,-2 4 0 16,4-14 0-16,-3 11 0 16,3-4 0-16,-2-5 0 0,1 4 0 15,-6-4 0-15,5-2 0 16,-5 3 0-16,-7-1 0 16,0 1 0-16,2-3 0 15,-2 2 0-15,-2 5 0 0,-1-2 0 16,-1 6 0-16,1-2 0 15,0 0 0-15,-4 8 0 16,-2-4 0-16,-4 3 0 0,-4-2 0 16,-3 3 0-16,-4-6 0 15,1 0 0-15,-4-2 0 16,0-3 0-16,0 1 0 16,0-2 0-16,3 2 0 0,-3-1 0 15,0 7 0-15,0 0 0 16,0 4 0-16,0 5 0 15,-10 1 0-15,-4 1 0 16,1 3 0-16,-9-1 0 0,0 1 0 16,-7-3 0-16,6-2 0 15,2 2 0-15,1-5 0 16,-2 5 0-16,5 4 0 16,4 1 0-16,2 1 0 15,1 11 0-15,-3 3 0 0,-4 2 0 16,-1 9 0-16,-3 0 0 15,1 6 0-15,-4 0 0 16,-4 0 0-16,-3 0 0 0,-1 2 0 16,2 2 0-16,-1 13 0 15,-3-3-60-15,-8-4-36 16</inkml:trace>
  </inkml:traceGroup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17.2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0E5632-7368-409D-B474-6F2A3CF2B440}" emma:medium="tactile" emma:mode="ink">
          <msink:context xmlns:msink="http://schemas.microsoft.com/ink/2010/main" type="inkDrawing" rotatedBoundingBox="15100,12314 15966,12483 15939,12620 15073,12451" semanticType="callout" shapeName="Other">
            <msink:sourceLink direction="with" ref="{F46AD208-4B24-4B9A-BC80-234FC322EFBA}"/>
            <msink:sourceLink direction="with" ref="{712F3CD3-8418-4AF7-B6E2-7D24C3E998FB}"/>
          </msink:context>
        </emma:interpretation>
      </emma:emma>
    </inkml:annotationXML>
    <inkml:trace contextRef="#ctx0" brushRef="#br0">12679 5454 284 0,'0'0'8'0,"0"0"3"16,0 0 4-16,0 0 4 15,0 0 0-15,0 0 3 0,0 0 1 16,0 0 1-16,-14-11-7 16,14 11-3-16,-17-17-3 15,10 7-3-15,-3-5-2 16,-7 2 0-16,4 0-2 0,-4 2 0 15,-1-6-1-15,1 3 0 16,-4 5-1-16,1-1 1 16,-2-2 0-16,-2 1-1 15,1 2-2-15,-1 1 0 0,-3 2 0 16,2-1 0-16,-2 0 0 16,-2 1 0-16,5 2 0 15,1 0 0-15,-5 1 0 16,8 0 0-16,2 3 0 0,-2-3 0 15,3 3 0-15,6-4 0 16,-2 1 0-16,13 3 0 16,-24-7 0-16,9 4 0 15,2 3 0-15,-8 0 0 0,-3 0 0 16,6 0 0-16,-9 0 0 16,0 3 0-16,0 0 0 15,3 1 0-15,-1-4 0 16,8 3 0-16,0-3 0 0,3 0 0 15,14 0 0-15,-13 0 0 16,13 0 0-16,0 0 0 16,0 0 0-16,0 0 0 15,-5 13 0-15,5-13 0 0,0 11 0 16,0-11 0-16,12 13 0 16,-12-13 0-16,0 0 0 15,6 10 0-15,-6-10 0 16,0 25-61-16,0-25-28 0,0 0-1 15</inkml:trace>
  </inkml:traceGroup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12.2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E200595-D212-4B89-82E9-C1AC10373E97}" emma:medium="tactile" emma:mode="ink">
          <msink:context xmlns:msink="http://schemas.microsoft.com/ink/2010/main" type="inkDrawing" rotatedBoundingBox="14726,12776 14727,13801 14648,13802 14647,12777" semanticType="verticalRange" shapeName="Other">
            <msink:sourceLink direction="with" ref="{C692AB9B-9B79-4265-8226-20C6899D3701}"/>
          </msink:context>
        </emma:interpretation>
      </emma:emma>
    </inkml:annotationXML>
    <inkml:trace contextRef="#ctx0" brushRef="#br0">11437 5619 403 0,'0'0'6'16,"0"0"3"-16,0 0 1 15,0 0 2-15,0 0 1 16,-2 6 1-16,2-6 0 0,-5 24 2 16,2 4-5-16,-4 8-8 15,0 16-3-15,0 10 0 16,1 20 0-16,-1 7 0 0,3 8 0 16,1 5 0-16,3-10 0 15,0-2 0-15,7-15 0 16,0-13 0-16,3-14 0 15,0-10 0-15,5-13 0 0,-15-25 0 16,17 17 0-16,-17-17-42 16,0 0-46-16,13-17-3 15</inkml:trace>
  </inkml:traceGroup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12.8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0A0135F-C68F-4AEA-89CA-FA361F345EB7}" emma:medium="tactile" emma:mode="ink">
          <msink:context xmlns:msink="http://schemas.microsoft.com/ink/2010/main" type="inkDrawing" rotatedBoundingBox="14608,14307 14614,15184 14576,15185 14570,14308" shapeName="Other"/>
        </emma:interpretation>
      </emma:emma>
    </inkml:annotationXML>
    <inkml:trace contextRef="#ctx0" brushRef="#br0">11344 7150 447 0,'0'0'6'0,"0"0"1"16,0 0 2-16,0 0 0 0,0 0 2 15,0 0 0-15,0 0 0 16,-2 11-11-16,-3 8 0 15,5 10 0-15,-3 5 0 16,1 9 0-16,-3 7 0 0,2 4 0 16,3 7 0-16,-4 2 0 15,4-5 0-15,0 1 0 16,0-9 0-16,0 2 0 0,0-6 0 16,4-10 0-16,-1-6 0 15,2 2 0-15,0-7 0 16,-5-2 0-16,5-6 0 15,-3 0 0-15,3-3 0 0,-5-14 0 16,0 20 0-16,0-20 0 16,0 0 0-16,3 11 0 15,-3-11 0-15,0 0 0 16,0 0 0-16,0 0 0 16,0 0 0-16,0 0 0 0,0 0 0 15,0 17 0-15,0-17 0 16,0 0 0-16,-38 6-45 15,38-6-49-15</inkml:trace>
  </inkml:traceGroup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8:25.7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4ED7FFD-459C-4DE9-A451-93F4ADE6FC3F}" emma:medium="tactile" emma:mode="ink">
          <msink:context xmlns:msink="http://schemas.microsoft.com/ink/2010/main" type="inkDrawing" rotatedBoundingBox="22199,6163 27196,3864 29524,8921 24527,11220" hotPoints="27871,5294 28141,9660 23775,9930 23505,5564" semanticType="enclosure" shapeName="Square">
            <msink:sourceLink direction="with" ref="{EFB94957-A1EE-4AD9-8CD1-60509E77262A}"/>
            <msink:sourceLink direction="with" ref="{10E194E1-AF23-4A83-818D-9E277130DE35}"/>
            <msink:sourceLink direction="with" ref="{07907830-CD24-4D58-AE1D-30942F20E85C}"/>
          </msink:context>
        </emma:interpretation>
      </emma:emma>
    </inkml:annotationXML>
    <inkml:trace contextRef="#ctx0" brushRef="#br0">4353 111 305 0,'0'0'6'0,"0"0"2"0,0 0 5 16,0 0 2-16,0 0 3 16,-10 0 2-16,10 0-1 0,0 0 1 15,-17-6-4-15,17 6-3 16,-17 0-2-16,2 0-3 15,2 0-2-15,-11 0-1 16,-5 0 0-16,2 6 0 0,-3-2-1 16,-4-4-2-16,0 0 2 15,-8-4-2-15,1 2-1 16,2-9 1-16,-1-2-1 16,-6-4-1-16,-5 6 2 15,-4-2-2-15,-8 9 0 0,2-2 0 16,-11 6 0-16,-8 0 0 15,-9 6 0-15,3 1 0 16,-4-3 0-16,9 2 0 16,-2-6 0-16,0 4 0 0,7-4 0 15,0-8 0-15,12-5 0 16,-9 9 0-16,1 2 0 16,3-2 0-16,1 4 0 0,-8 0 0 15,0 0 0-15,0 4 0 16,0 2 0-16,5-2 0 15,-2-4 0-15,1 0 0 16,-4 0 0-16,14 0 0 0,4-8 0 16,0 2 0-16,2 2 0 15,-3-2 0-15,5-3 0 16,-2 7 0-16,4-6 0 0,-5 8 0 16,-6 0 0-16,5 0 0 15,10 0 0-15,-10 4 0 16,6 0 0-16,-4-2 0 15,9 4 0-15,1-6 0 0,-1-6 0 16,-2 6 0-16,-2 0 0 16,2 0 0-16,9 0 0 15,-6 0 0-15,5 6 0 16,7-1 0-16,4-1 0 16,2-4 0-16,4 0 0 0,7 0 0 15,-7 0 0-15,2 0 0 16,5-4 0-16,-10 4 0 15,0 0 0-15,-1 0 0 16,0 4 0-16,8-4 0 0,-5 0 0 16,1 4 0-16,1 2 0 15,9-2 0-15,-3 0 0 16,2-1 0-16,15-3 0 16,-20 24 0-16,6-10 0 0,7-1 0 15,4 0 0-15,-4 8 0 16,7 7 0-16,-3 0 0 15,-1 6 0-15,1 3 0 16,0 1 0-16,-4 10 0 0,-3 6 0 16,3-5 0-16,-3-1 0 15,-5 10 0-15,1 0 0 16,4-3 0-16,0 3 0 16,7-2 0-16,-1 5 0 15,-3 4 0-15,1 0 0 0,6-3 0 16,0-3 0-16,-4 1 0 15,1 7 0-15,-4 0 0 16,4-5 0-16,-4 0 0 0,7 8 0 16,-5-6 0-16,2 7 0 15,3-2 0-15,8 4 0 16,-6-2 0-16,3 2 0 16,5-2 0-16,0-2 0 0,4-4 0 15,-8 0 0-15,-2-3 0 16,-4-4 0-16,0-3 0 15,3 0 0-15,-3-1 0 0,0 6 0 16,-3-4 0-16,3 5 0 16,0-8 0-16,10 2 0 15,4 4 0-15,-8-5 0 16,11 2 0-16,1-9 0 0,-1 0 0 16,-6 3 0-16,-1-12 0 15,0 5 0-15,-3-5 0 16,-4 4 0-16,-3-2 0 15,-3 1 0-15,-1-1 0 16,1 0 0-16,0 0 0 0,-4 5 0 16,3 3 0-16,1-3 0 15,3-2 0-15,0 7 0 16,3-7 0-16,1 6 0 16,3-1 0-16,3-7 0 0,-3 6 0 15,4-4 0-15,-1-3 0 16,-3 5 0-16,3-11 0 15,0 0 0-15,-6 4 0 0,3 0 0 16,-1-8 0-16,-2 6 0 16,3-7 0-16,-1 6 0 15,-2-1 0-15,-1 0 0 16,2-3 0-16,5 0 0 0,-8-7 0 16,8 4 0-16,-2-1 0 15,2-10 0-15,1 0 0 16,-1 4 0-16,-3-8 0 15,0-2 0-15,-7-11 0 16,18 17 0-16,-18-17 0 0,17 13 0 16,-17-13 0-16,17 8 0 15,-4-6 0-15,1-2 0 16,-1 7 0-16,1-7 0 16,6 0 0-16,12 0 0 0,2 0 0 15,8 0 0-15,2-7 0 16,12 1 0-16,5-1 0 15,11-3 0-15,15 3 0 0,2-3 0 16,7-1 0-16,11 5 0 16,6-4 0-16,2 2 0 15,5-2 0-15,10 3 0 16,-6-3 0-16,4 0 0 0,-5 6 0 16,-6-1 0-16,6-3 0 15,-1-3 0-15,-6 1 0 16,-6 3 0-16,0 3 0 15,-3-2 0-15,-8-1 0 0,4 0 0 16,-13 1 0-16,3 2 0 16,-7-3 0-16,-3 4 0 15,-7 0 0-15,-12-1 0 16,-1 1 0-16,-1 3 0 16,-8-8 0-16,-2 6 0 0,-4 2 0 15,-3-4 0-15,-1-3 0 16,5-3 0-16,-15 4 0 15,11-2 0-15,-14 4 0 0,-4-1 0 16,2-3 0-16,-2-7 0 16,-10 9 0-16,3 2 0 15,7-6 0-15,-2 0 0 16,3 0 0-16,7-4 0 0,-5 4 0 16,-3-1 0-16,4 3 0 15,1-7 0-15,-8 11 0 16,-7-6 0-16,1 1 0 15,-6 1 0-15,3-3 0 0,-2 1 0 16,1-1 0-16,-14 11 0 16,20-20 0-16,-9 3 0 15,-1 4 0-15,0 3 0 16,0-5 0-16,2-1 0 0,-2-5 0 16,-3-7 0-16,-4 4 0 15,0-3 0-15,4-7 0 16,-3-4 0-16,-4-4 0 15,0-1 0-15,0-9 0 0,-4 3 0 16,4-11 0-16,-3 0 0 16,-7 3 0-16,-1-9 0 15,1 1 0-15,-5-6 0 16,5 2 0-16,-3-6 0 0,-8-1 0 16,1-3 0-16,3-2 0 15,2-7 0-15,-2 7 0 16,4 2 0-16,-1 1 0 15,7-2 0-15,-6 4 0 0,6-2 0 16,-5 2 0-16,0 2 0 16,4-5 0-16,-6 0 0 15,4-1 0-15,-3 9 0 0,2-5 0 16,1 8 0-16,7-1 0 16,-7 7 0-16,3 8 0 15,-3 2 0-15,5 5 0 16,3-9 0-16,2 15 0 15,0 1 0-15,-5 0 0 0,5 3 0 16,-3 0 0-16,3-4 0 16,0 0 0-16,0 7 0 15,0-7 0-15,0 3 0 16,-2-4 0-16,2 11 0 0,-12-2 0 16,6 5 0-16,6-3 0 15,-4 4 0-15,-6 6 0 16,3-3 0-16,0-4 0 15,0 5 0-15,7-4 0 0,-6 2 0 16,-1 5 0-16,0-5 0 16,-1 5 0-16,8-3 0 15,-7 8 0-15,7 3 0 0,0-3 0 16,0-6 0-16,0 7 0 16,0-10 0-16,0 4 0 15,0-3 0-15,0-8 0 16,0-1 0-16,-3 5 0 15,-4 3 0-15,4-4 0 0,-1 9 0 16,4-10 0-16,0 16 0 16,-3-1 0-16,3 14 0 15,-3-24 0-15,-1 11 0 16,4 13 0-16,0-17 0 0,0 17 0 16,-10-17 0-16,7 2 0 15,3 1 0-15,0 14 0 16,-14-13 0-16,14 13 0 15,0 0 0-15,-10-14 0 0,10 14 0 16,-4 6 0-16,1 13 0 16,0-5 0-16,3 20 0 15,-4-4-60-15,-16-13-34 0</inkml:trace>
  </inkml:traceGroup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51.7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37B946-75A0-47AF-A12E-48CCAD9DDC03}" emma:medium="tactile" emma:mode="ink">
          <msink:context xmlns:msink="http://schemas.microsoft.com/ink/2010/main" type="inkDrawing" rotatedBoundingBox="24381,6611 24394,5546 24419,5547 24406,6612" semanticType="verticalRange" shapeName="Other">
            <msink:sourceLink direction="with" ref="{5F2AA833-AF6E-44BB-917E-738EE7666A11}"/>
          </msink:context>
        </emma:interpretation>
      </emma:emma>
    </inkml:annotationXML>
    <inkml:trace contextRef="#ctx0" brushRef="#br0">21138-1584 235 0,'0'0'10'0,"0"0"5"0,0 0 7 15,0 0 2-15,0-13 4 16,0 13 3-16,0 0 1 15,-3-14 1-15,3 14-7 16,0 0-7-16,0 0-4 0,0 0-3 16,0 0-3-16,0 0-9 15,0 0 0-15,7 6 0 16,-7-6 0-16,0 14 0 16,0-14 0-16,0 0 0 0,0 28 0 15,3-15 0-15,-3 4 0 16,0 3 0-16,0 1 0 15,4-5 0-15,-4 17 0 16,0-6 0-16,3 0 0 0,-3 1 0 16,0 6 0-16,0-3 0 15,0 7 0-15,0-1 0 16,0 1 0-16,0-1 0 16,-7 4 0-16,0 0 0 0,7-4 0 15,0 3 0-15,0-3 0 16,0 1 0-16,0 3 0 15,-3-7 0-15,3 0 0 16,0-10 0-16,0 8 0 0,0-5 0 16,0 0 0-16,0-7 0 15,0-3 0-15,0 4 0 16,0-8 0-16,0 2 0 16,0-15 0-16,3 20 0 0,-3-20 0 15,0 17 0-15,0-17 0 16,0 0 0-16,0 0 0 15,0 0 0-15,0 15 0 16,0-15 0-16,0 0 0 0,0 0 0 16,0 0 0-16,0 0 0 15,-6 9 0-15,6-9 0 16,0 0 0-16,0 0 0 16,0 0 0-16,0 0 0 0,0 0 0 15,0 0 0-15,0 0 0 16,0 0-91-16,-12-9-3 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6:31.6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B1E58E-6B9D-4788-B6C8-A8E61A7D2239}" emma:medium="tactile" emma:mode="ink">
          <msink:context xmlns:msink="http://schemas.microsoft.com/ink/2010/main" type="inkDrawing" rotatedBoundingBox="14038,14252 23155,14150 23158,14460 14041,14561" shapeName="Other"/>
        </emma:interpretation>
      </emma:emma>
    </inkml:annotationXML>
    <inkml:trace contextRef="#ctx0" brushRef="#br0">0 56 148 0,'0'0'14'0,"0"0"4"0,0 0 5 16,16 2 1-16,-4 2 1 15,8 0 0-15,6-4 0 16,3 2 1-16,6 2-12 0,0-4-5 15,10 2-3-15,1 2-1 16,5 0-1-16,4 2 1 16,6 0-1-16,6 0 0 15,4 4 1-15,14-4-1 16,2-3 0-16,0 3 1 0,10 1-1 16,2-4 0-16,1 4-1 15,6 3 0-15,-5-4 0 16,-2 4-1-16,4 3 0 15,-2-3 0-15,-9 8 0 0,5-4 0 16,-3 4 0-16,2-2 0 16,-2 0 0-16,5-2 0 15,2-2 1-15,4-3 0 16,-1-5-2-16,8 2 1 0,-2-6 0 16,3 3-1-16,-6-3 1 15,8 0 0-15,-9 0 0 16,4 0 0-16,-3 0 0 0,2-3 0 15,-2 6-1-15,6-3 1 16,-5 0-1-16,2 0 0 16,3 0 0-16,-3-5-1 15,2 5 1-15,-2-8 0 16,-4 5 0-16,-3-7 0 0,4 4 0 16,-7 4-1-16,0-6 1 15,-3 6 0-15,-5-5-1 16,2 7 1-16,0-3-1 15,-4 3 1-15,1-7-1 0,-1 7 0 16,-3-3 1-16,2 0-1 16,1-7 1-16,-3 7-1 15,1-3 1-15,1 0-1 0,2-4 0 16,3 4 0-16,3-4 1 16,2-2-1-16,-2 2 0 15,6-1 0-15,0-1 1 16,0-4-1-16,3 6 1 0,-3-3 0 15,4 4 0-15,-3 2 0 16,-5-2 0-16,1 6 1 16,-3 0-1-16,-1-7 0 15,-2 10 0-15,-1-6 0 16,-2 2-1-16,-1-2 1 0,-1 0-1 16,-1-4 1-16,-1 3-1 15,0 1 1-15,-4-4-1 16,1 4 1-16,1-2-1 15,-11 6 1-15,2-2 0 0,-8 4 0 16,-6-3 0-16,-11 3 1 16,-10 0 0-16,-8 0 0 15,-7 0 1-15,-10 0-1 0,-16 0 0 16,19 0-1-16,-19 0 1 16,0 0-4-16,0 0-6 15,0 0-33-15,0 0-45 16,0 0-2-16</inkml:trace>
  </inkml:traceGroup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53.2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D4D3BBA-22BD-4696-8DE5-4D74CE9B3F69}" emma:medium="tactile" emma:mode="ink">
          <msink:context xmlns:msink="http://schemas.microsoft.com/ink/2010/main" type="inkDrawing" rotatedBoundingBox="24536,7902 24586,8931 24531,8934 24481,7905" semanticType="verticalRange" shapeName="Other">
            <msink:sourceLink direction="with" ref="{52E243C3-A506-46AC-95EE-65D51D8A0B6B}"/>
          </msink:context>
        </emma:interpretation>
      </emma:emma>
    </inkml:annotationXML>
    <inkml:trace contextRef="#ctx0" brushRef="#br0">15-2 430 0,'0'0'5'15,"0"0"1"-15,0 0 1 16,0 0 0-16,-13 0 2 16,13 0-1-16,0 0 2 0,-4 13 1 15,4 1-5-15,7 7-1 16,3 6 0-16,0 9-3 16,1 7-2-16,2 5 0 0,-6 11 0 15,0 5 0-15,1 10 0 16,-8-4 0-16,0 0 0 15,-5 0 0-15,2 0 0 16,-4-9 0-16,7-3 0 0,0-6 0 16,0-8 0-16,0-7 0 15,0-4 0-15,0-14 0 16,0-1 0-16,3-4 0 16,-3-14 0-16,0 0 0 15,0 0 0-15,12 13 0 0,-12-13 0 16,0 0 0-16,0-13 0 15,0 13-58-15,5-21-35 16</inkml:trace>
  </inkml:traceGroup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43.6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17A4F5-C7BE-434A-93CD-929B52952F8F}" emma:medium="tactile" emma:mode="ink">
          <msink:context xmlns:msink="http://schemas.microsoft.com/ink/2010/main" type="inkDrawing" rotatedBoundingBox="24447,9544 24456,10065 24138,10070 24128,9549" semanticType="verticalRange" shapeName="Other">
            <msink:sourceLink direction="with" ref="{52E243C3-A506-46AC-95EE-65D51D8A0B6B}"/>
            <msink:sourceLink direction="with" ref="{6602AE7D-0954-44FF-A5AE-B72FFA44A4AD}"/>
          </msink:context>
        </emma:interpretation>
      </emma:emma>
    </inkml:annotationXML>
    <inkml:trace contextRef="#ctx0" brushRef="#br0">20867 2396 377 0,'0'0'7'16,"0"0"0"-16,0 0 0 0,0 0 2 16,0 0 0-16,6 6 1 15,-6-6 2-15,24 0-2 16,-14 0-4-16,5 0-1 15,5 0 0-15,8-6-1 16,-8 2-1-16,12 4-1 0,-8 0 1 16,3-4-2-16,0 4 0 15,5 0-1-15,-12 0 0 16,-6 10-1-16,-1 1 1 0,-6 6 0 16,-7 5-1-16,-7 5 2 15,-6 0 0-15,-4 11-1 16,0 0 1-16,-7 3-1 15,2-1 2-15,2 2-2 0,6-5 1 16,4 1-1-16,0-4-1 16,10 1-6-16,-7-10-22 15,7-6-51-15,0 2-3 16</inkml:trace>
  </inkml:traceGroup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8:56.5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908FBF-B1EF-4C0F-A376-2D23F5F1672F}" emma:medium="tactile" emma:mode="ink">
          <msink:context xmlns:msink="http://schemas.microsoft.com/ink/2010/main" type="inkDrawing" rotatedBoundingBox="4511,11345 4742,16053 2669,16155 2438,11447" hotPoints="3802,16429 2540,14099 3220,11537 4483,13868" semanticType="underline" shapeName="Ellipse">
            <msink:sourceLink direction="with" ref="{B0604847-CD56-441A-9977-5FAED1FD24F9}"/>
            <msink:destinationLink direction="with" ref="{4E161643-092B-4FC1-879E-89B6C926F6E4}"/>
          </msink:context>
        </emma:interpretation>
      </emma:emma>
    </inkml:annotationXML>
    <inkml:trace contextRef="#ctx0" brushRef="#br0">1474 40 263 0,'0'0'4'16,"-22"-13"0"-16,2 3 3 0,-11 0-2 15,-6 6 1-15,-8-2 1 16,-13 6-1-16,-11 6 0 16,-4 14-3-16,1 12 1 15,-6 6 0-15,-3 10 4 0,3 10-1 16,-5 7 2-16,4 10 1 16,0 12 0-16,-1 1 0 15,9 12 0-15,-2 6-4 16,8 3-2-16,2 6-1 0,9-3-1 15,5 1-1-15,12 0 1 16,6 4 0-16,11-8-1 16,2 7 1-16,11-6 1 15,7 4-1-15,0-1 2 16,7 3-1-16,3 1-1 0,5 3 1 16,-2 4 0-16,1 0 1 15,-4 3-1-15,4-2-1 16,-1-2 1-16,4 0-3 0,1 2 1 15,3-5-1-15,6-7 0 16,15-7 0-16,-1 0-1 16,6-3 2-16,5-6 0 15,4-5 1-15,5-3 1 0,1-7-1 16,1 0 2-16,-2-13-1 16,-2 0 0-16,2-11 0 15,-5-6-2-15,-1-1 0 16,3-10 0-16,1-3-1 0,2-5 0 15,5-5 1-15,-4 0-1 16,4-9 1-16,2 4 0 16,-3-10 0-16,5-7 2 0,-9-6 0 15,-6-6 1-15,1-15 0 16,-9-11 0-16,-1-11 0 16,-6-16 1-16,5-3-2 15,-10-17 1-15,-1 1-3 16,0-8 1-16,-3-5 0 15,0 0 0-15,-4 0 1 0,2 1-3 16,-6-4 0-16,1 3 0 16,-7-2 0-16,5-11 0 15,-17 2 0-15,0-6 0 0,-5-10 0 16,-7-5 0-16,-11-8 0 16,1-9 0-16,-7-4 0 15,4 2 0-15,-2 2 0 16,5 0 0-16,4 7 0 0,3 2 0 15,-1 5 0-15,-2 9 0 16,-1-3 0-16,-6 0 0 16,-9 3 0-16,-1-6 0 15,-12 4 0-15,-6-6 0 0,1 2 0 16,-5-1 0-16,-4 12 0 16,2 10 0-16,2 5 0 15,4 14 0-15,6 22 0 16,5 10 0-16,6 19 0 15,3 11 0-15,4 15-2 0,7 6-2 16,3 21-13-16,-6 19-64 16,9-1-7-16</inkml:trace>
  </inkml:traceGroup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30.7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604847-CD56-441A-9977-5FAED1FD24F9}" emma:medium="tactile" emma:mode="ink">
          <msink:context xmlns:msink="http://schemas.microsoft.com/ink/2010/main" type="writingRegion" rotatedBoundingBox="3464,15614 3038,12199 3791,12105 4217,15520">
            <msink:destinationLink direction="with" ref="{66908FBF-B1EF-4C0F-A376-2D23F5F1672F}"/>
          </msink:context>
        </emma:interpretation>
      </emma:emma>
    </inkml:annotationXML>
    <inkml:traceGroup>
      <inkml:annotationXML>
        <emma:emma xmlns:emma="http://www.w3.org/2003/04/emma" version="1.0">
          <emma:interpretation id="{56B78F87-8E2F-4939-A7A4-3C4AF4004EF1}" emma:medium="tactile" emma:mode="ink">
            <msink:context xmlns:msink="http://schemas.microsoft.com/ink/2010/main" type="paragraph" rotatedBoundingBox="3464,15614 3038,12199 3791,12105 4217,15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17357A-3F6E-42E9-BC76-85B82AFCD3EE}" emma:medium="tactile" emma:mode="ink">
              <msink:context xmlns:msink="http://schemas.microsoft.com/ink/2010/main" type="line" rotatedBoundingBox="3464,15614 3038,12199 3791,12105 4217,15520"/>
            </emma:interpretation>
          </emma:emma>
        </inkml:annotationXML>
        <inkml:traceGroup>
          <inkml:annotationXML>
            <emma:emma xmlns:emma="http://www.w3.org/2003/04/emma" version="1.0">
              <emma:interpretation id="{D2EAC9F1-1785-42CB-BAD0-CCFD15954134}" emma:medium="tactile" emma:mode="ink">
                <msink:context xmlns:msink="http://schemas.microsoft.com/ink/2010/main" type="inkWord" rotatedBoundingBox="3234,13769 3038,12199 3737,12112 3933,13682"/>
              </emma:interpretation>
              <emma:one-of disjunction-type="recognition" id="oneOf0">
                <emma:interpretation id="interp0" emma:lang="en-US" emma:confidence="0">
                  <emma:literal>DDI</emma:literal>
                </emma:interpretation>
                <emma:interpretation id="interp1" emma:lang="en-US" emma:confidence="0">
                  <emma:literal>D DI</emma:literal>
                </emma:interpretation>
                <emma:interpretation id="interp2" emma:lang="en-US" emma:confidence="0">
                  <emma:literal>D D</emma:literal>
                </emma:interpretation>
                <emma:interpretation id="interp3" emma:lang="en-US" emma:confidence="0">
                  <emma:literal>DD</emma:literal>
                </emma:interpretation>
                <emma:interpretation id="interp4" emma:lang="en-US" emma:confidence="0">
                  <emma:literal>D D,</emma:literal>
                </emma:interpretation>
              </emma:one-of>
            </emma:emma>
          </inkml:annotationXML>
          <inkml:trace contextRef="#ctx0" brushRef="#br0">62 6506 424 0,'0'0'4'0,"-3"17"0"16,-12-3 2-16,5 2 0 15,-4-3 2-15,4 6 2 16,-4-5 1-16,1-3 1 16,13-11-2-16,-12-11-1 15,12-22-2-15,5-3-7 0,5-15 0 16,4-19 0-16,6-8 0 15,4-11 0-15,1 0 0 16,5-11 0-16,1 7 0 16,-4 8 0-16,-2 2 0 0,2 14 0 15,-6 15 0-15,-3 14 0 16,-5 9 0-16,1 12 0 16,0 13 0-16,6 6 0 15,4 17 0-15,4 8 0 0,-1 19 0 16,7 7 0-16,1 14 0 15,3 10 0-15,-3 11 0 16,-8-3-6-16,4 6-27 0,4-6-51 16,-18-5-3-16</inkml:trace>
          <inkml:trace contextRef="#ctx0" brushRef="#br0" timeOffset="203.153">116 6155 321 0,'0'0'0'0,"0"0"2"0,0 0 3 16,7-6 3-16,10-1 3 16,5-3 0-16,8-4 2 15,16-3-4-15,1-6-27 16,11-8-45-16,8 3-7 0</inkml:trace>
          <inkml:trace contextRef="#ctx0" brushRef="#br0" timeOffset="421.9299">44 5066 429 0,'0'0'1'15,"15"-3"-1"-15,15-7 0 0,14-7-6 16,19-5-32-16,9 2-38 16,18-5-3-16</inkml:trace>
          <inkml:trace contextRef="#ctx0" brushRef="#br0" timeOffset="1578.1679">292 7963 384 0,'0'0'3'0,"0"0"1"16,0 0 0-16,0 0 3 0,0 0 0 16,14-4 1-16,13-6-1 15,25 1-16-15,20-19-63 16,18-5-2-16</inkml:trace>
          <inkml:trace contextRef="#ctx0" brushRef="#br0" timeOffset="1390.645">399 8432 379 0,'0'0'5'0,"0"0"2"0,0-11 0 16,-7-1 2-16,-4-13-1 15,1-6 2-15,0-11-1 16,0-8 0-16,-8-11-4 15,11-12-2-15,-3 2-1 0,10-12-1 16,0-7 0-16,13 9-1 16,9-5 1-16,5 7-1 15,4 7 1-15,7 11-1 16,6 2 0-16,2 15 0 0,-5 16 1 16,4 15-1-16,-8 13 0 15,1 13 0-15,-8 21 0 16,2 17 1-16,-1 19-1 15,-8 12 1-15,2 9-2 0,-4 13-1 16,-1-11-4-16,0 6-7 16,-6-10-28-16,-6-14-39 15,9-8-2-15</inkml:trace>
        </inkml:traceGroup>
      </inkml:traceGroup>
    </inkml:traceGroup>
  </inkml:traceGroup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9:01.4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A4B2D1D-8A18-4359-B04D-A14D4F6EDC8B}" emma:medium="tactile" emma:mode="ink">
          <msink:context xmlns:msink="http://schemas.microsoft.com/ink/2010/main" type="writingRegion" rotatedBoundingBox="18110,5811 18194,9001 17094,9030 17010,5840"/>
        </emma:interpretation>
      </emma:emma>
    </inkml:annotationXML>
    <inkml:traceGroup>
      <inkml:annotationXML>
        <emma:emma xmlns:emma="http://www.w3.org/2003/04/emma" version="1.0">
          <emma:interpretation id="{4FB5282C-F327-4DA1-850E-E83AD7E134A3}" emma:medium="tactile" emma:mode="ink">
            <msink:context xmlns:msink="http://schemas.microsoft.com/ink/2010/main" type="paragraph" rotatedBoundingBox="18110,5811 18194,9001 17094,9030 17010,5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D30EBA-AE1D-499E-A719-249887880F9B}" emma:medium="tactile" emma:mode="ink">
              <msink:context xmlns:msink="http://schemas.microsoft.com/ink/2010/main" type="line" rotatedBoundingBox="18110,5811 18194,9001 17094,9030 17010,5840"/>
            </emma:interpretation>
          </emma:emma>
        </inkml:annotationXML>
        <inkml:traceGroup>
          <inkml:annotationXML>
            <emma:emma xmlns:emma="http://www.w3.org/2003/04/emma" version="1.0">
              <emma:interpretation id="{B54CE409-76F2-4300-A2BA-D3F4FE0EC764}" emma:medium="tactile" emma:mode="ink">
                <msink:context xmlns:msink="http://schemas.microsoft.com/ink/2010/main" type="inkWord" rotatedBoundingBox="18110,5811 18194,9001 17094,9030 17010,5840"/>
              </emma:interpretation>
              <emma:one-of disjunction-type="recognition" id="oneOf0">
                <emma:interpretation id="interp0" emma:lang="en-US" emma:confidence="0">
                  <emma:literal>o I</emma:literal>
                </emma:interpretation>
                <emma:interpretation id="interp1" emma:lang="en-US" emma:confidence="0">
                  <emma:literal>'o I</emma:literal>
                </emma:interpretation>
                <emma:interpretation id="interp2" emma:lang="en-US" emma:confidence="0">
                  <emma:literal>got I</emma:literal>
                </emma:interpretation>
                <emma:interpretation id="interp3" emma:lang="en-US" emma:confidence="0">
                  <emma:literal>Not I</emma:literal>
                </emma:interpretation>
                <emma:interpretation id="interp4" emma:lang="en-US" emma:confidence="0">
                  <emma:literal>'o I'</emma:literal>
                </emma:interpretation>
              </emma:one-of>
            </emma:emma>
          </inkml:annotationXML>
          <inkml:trace contextRef="#ctx0" brushRef="#br0">14419-1272 415 0,'0'0'7'0,"0"0"1"0,0 0 0 16,22 0 1-16,-2-7 0 16,21-4 0-16,8-2-4 15,16 7-21-15,10-8-62 0,1-7-2 16</inkml:trace>
          <inkml:trace contextRef="#ctx0" brushRef="#br0" timeOffset="-187.489">14485-521 348 0,'0'0'9'16,"0"0"2"-16,10-14 0 15,0 7 2-15,15-4-1 16,9-6 0-16,7 0-4 0,8-10-16 16,-12 6-65-16,15-3-2 15</inkml:trace>
          <inkml:trace contextRef="#ctx0" brushRef="#br0" timeOffset="-359.358">14554-326 363 0,'0'0'8'15,"0"0"5"-15,0 0 0 16,0 0 4-16,0 0 0 0,0 0 2 16,0 0 0-16,0 0 2 0,4-18-7 15,-4-6-7-15,3-6-7 16,4-11 0-16,-4-4 0 16,1-17 0-16,9-3 0 0,-3-6 0 15,2-9 0-15,1 12 0 16,-3-1 0-16,7 15 0 15,-10-1 0-15,3 17 0 16,-10 13 0-16,0 25 0 0,17-9 0 16,-5 18 0-16,-2 23 0 15,0 9 0-15,4 13 0 16,3 13 0-16,3 7 0 16,-3 9 0-16,5 9 0 0,-9-6 0 15,1-5 0-15,3-1-32 16,0-8-53-16,-7-10-3 15</inkml:trace>
          <inkml:trace contextRef="#ctx0" brushRef="#br1" timeOffset="-150928.4209">14079-1307 362 0,'0'0'8'15,"0"0"1"-15,0 0 3 0,-10 0-1 16,10 0 1-16,-20 7 2 15,6 11-1-15,-6 6 0 16,-9 6-5-16,-5 11-3 0,-1 18-1 16,-5-4 0-1,4 10-2-15,2 7 0 0,4-11-1 16,16-3 1-16,14-20-1 16,14-14 0-16,23-16 0 15,15-8 0-15,4-29 0 0,8-18 0 16,9-13 2-16,-12-1-2 15,-5-7 0-15,-14 3 1 16,-19 7-2-16,-23 6-2 16,-10 14-2-16,-32 11-6 0,-9 21-41 15,-14 9-31-15,-11 17-4 16</inkml:trace>
          <inkml:trace contextRef="#ctx0" brushRef="#br1" timeOffset="-150569.0539">14025 1072 420 0,'0'0'4'15,"0"0"0"-15,-8 0 1 16,1 13 2-16,-3 12 0 0,-4 17 1 15,-3 9 1-15,0 13 1 16,7 29-4-16,-3 7-2 16,8 20-12-16,5 5-70 15,5 11-3-15</inkml:trace>
          <inkml:trace contextRef="#ctx0" brushRef="#br0" timeOffset="1125.0338">14206 1500 412 0,'0'0'5'0,"0"0"3"15,0 0 1-15,7 11 2 0,11 3 1 16,20-7 0-16,17-5-1 16,20 2-2-16,14-8-23 15,26-2-65-15,19-11-3 16</inkml:trace>
          <inkml:trace contextRef="#ctx0" brushRef="#br0" timeOffset="953.152">14448 1728 334 0,'0'0'9'0,"0"-8"4"15,0 8 3-15,0-27 1 0,0 10 1 16,0-11-1-16,0-2 0 15,6-14 0-15,-2-2-9 16,9-8-4-16,-2-5-3 16,2-3 0-16,4-5-2 0,1-3 0 15,-1 6 1-15,-6 5 0 16,-1 11 0-16,0 7-1 16,-3 14 2-16,-4 12-1 15,-3 15 1-15,22 21 1 16,-5 17 0-16,0 13-1 0,3 17 3 15,0 12-1-15,5 17-1 16,-8-3-1-16,4 16-7 16,-8-17-11-16,4-10-34 15,-5-1-30-15,-2-14-5 0</inkml:trace>
        </inkml:traceGroup>
      </inkml:traceGroup>
    </inkml:traceGroup>
  </inkml:traceGroup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52.5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0E194E1-AF23-4A83-818D-9E277130DE35}" emma:medium="tactile" emma:mode="ink">
          <msink:context xmlns:msink="http://schemas.microsoft.com/ink/2010/main" type="writingRegion" rotatedBoundingBox="27211,5601 27251,5601 27251,6530 27211,6530">
            <msink:destinationLink direction="with" ref="{C4ED7FFD-459C-4DE9-A451-93F4ADE6FC3F}"/>
            <msink:destinationLink direction="with" ref="{13845A84-DB5A-4AEC-84B2-74B300554C80}"/>
            <msink:destinationLink direction="with" ref="{7CFEBA26-4C2D-463C-B1B0-B19EC0159B7C}"/>
          </msink:context>
        </emma:interpretation>
      </emma:emma>
    </inkml:annotationXML>
    <inkml:traceGroup>
      <inkml:annotationXML>
        <emma:emma xmlns:emma="http://www.w3.org/2003/04/emma" version="1.0">
          <emma:interpretation id="{7D9DA7EA-529D-40CE-8F1D-5AFE098AD311}" emma:medium="tactile" emma:mode="ink">
            <msink:context xmlns:msink="http://schemas.microsoft.com/ink/2010/main" type="paragraph" rotatedBoundingBox="27211,5601 27251,5601 27251,6530 27211,6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098F32-967B-45C1-9893-8A4C4CB52BD9}" emma:medium="tactile" emma:mode="ink">
              <msink:context xmlns:msink="http://schemas.microsoft.com/ink/2010/main" type="line" rotatedBoundingBox="27211,5601 27251,5601 27251,6530 27211,6530"/>
            </emma:interpretation>
          </emma:emma>
        </inkml:annotationXML>
        <inkml:traceGroup>
          <inkml:annotationXML>
            <emma:emma xmlns:emma="http://www.w3.org/2003/04/emma" version="1.0">
              <emma:interpretation id="{02958AD0-47B8-46AF-9ACB-404855045053}" emma:medium="tactile" emma:mode="ink">
                <msink:context xmlns:msink="http://schemas.microsoft.com/ink/2010/main" type="inkWord" rotatedBoundingBox="27211,5601 27251,5601 27251,6530 27211,6530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44-4 348 0,'0'0'9'0,"0"0"3"16,0 0 3-16,0 0-1 0,-5-4 2 15,5 4 1-15,0 0 0 16,-17 11 1-16,17 2-6 16,-8 7-4-16,8 7-2 15,0 6 1-15,0 1 0 0,0 9-4 16,0 10-1-16,0-2-2 15,0-4 0-15,0 13 0 16,0-3 0-16,0 5 0 0,-7-7 0 16,7-4 0-16,0-6 0 15,-3 0 0-15,3-1 0 16,0-6 0-16,0-9 0 16,0 0 0-16,6-9 0 0,-6 1 0 15,4-8 0-15,-4-13 0 16,10 15 0-16,-10-15 0 15,0 0 0-15,0 0 0 16,0 13 0-16,0-13 0 16,0 0 0-16,0 0 0 0,0 0 0 15,0 0 0-15,0 0-65 16,-10 0-28-16</inkml:trace>
        </inkml:traceGroup>
      </inkml:traceGroup>
    </inkml:traceGroup>
  </inkml:traceGroup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38.5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602AE7D-0954-44FF-A5AE-B72FFA44A4AD}" emma:medium="tactile" emma:mode="ink">
          <msink:context xmlns:msink="http://schemas.microsoft.com/ink/2010/main" type="writingRegion" rotatedBoundingBox="20396,6962 20661,6962 20661,7256 20396,7256">
            <msink:destinationLink direction="with" ref="{13845A84-DB5A-4AEC-84B2-74B300554C80}"/>
            <msink:destinationLink direction="with" ref="{F717A4F5-C7BE-434A-93CD-929B52952F8F}"/>
          </msink:context>
        </emma:interpretation>
      </emma:emma>
    </inkml:annotationXML>
    <inkml:traceGroup>
      <inkml:annotationXML>
        <emma:emma xmlns:emma="http://www.w3.org/2003/04/emma" version="1.0">
          <emma:interpretation id="{EE6150F4-D290-450F-BA0A-027856751EA0}" emma:medium="tactile" emma:mode="ink">
            <msink:context xmlns:msink="http://schemas.microsoft.com/ink/2010/main" type="paragraph" rotatedBoundingBox="20396,6962 20661,6962 20661,7256 20396,7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9D6825-31C7-4E0D-9780-47EE152113EF}" emma:medium="tactile" emma:mode="ink">
              <msink:context xmlns:msink="http://schemas.microsoft.com/ink/2010/main" type="line" rotatedBoundingBox="20396,6962 20661,6962 20661,7256 20396,7256"/>
            </emma:interpretation>
          </emma:emma>
        </inkml:annotationXML>
        <inkml:traceGroup>
          <inkml:annotationXML>
            <emma:emma xmlns:emma="http://www.w3.org/2003/04/emma" version="1.0">
              <emma:interpretation id="{CB18FDA6-43B2-4329-862B-6284BF8FC5BC}" emma:medium="tactile" emma:mode="ink">
                <msink:context xmlns:msink="http://schemas.microsoft.com/ink/2010/main" type="inkWord" rotatedBoundingBox="20396,6962 20661,6962 20661,7256 20396,7256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17354-196 271 0,'0'0'4'0,"0"0"5"15,-17 6 3-15,17-6 1 16,-24 17 2-16,4 1 1 0,-2 3 2 16,-2 3 1-16,-3 10-2 15,2-6-4-15,8 5-3 16,0 3-2-16,11-10 0 16,2 2-2-16,8-11-1 15,16-11 0-15,8-6-1 0,6 0-2 16,0-6 2-16,5-15-2 15,-5-3-1-15,-4-2 1 16,-12 1-1-16,-11 6-2 16,-14-6 2-16,-6 4-2 0,-15-3 0 15,-13 11-2-15,2 6-3 16,-8 3-15-16,-4 4-58 16,12 0-1-16</inkml:trace>
        </inkml:traceGroup>
      </inkml:traceGroup>
    </inkml:traceGroup>
  </inkml:traceGroup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6:53.89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437E22-F8EE-4A7C-BE3C-EFB36A08C70A}" emma:medium="tactile" emma:mode="ink">
          <msink:context xmlns:msink="http://schemas.microsoft.com/ink/2010/main" type="writingRegion" rotatedBoundingBox="25617,7966 30149,7171 30931,11622 26398,12418"/>
        </emma:interpretation>
      </emma:emma>
    </inkml:annotationXML>
    <inkml:traceGroup>
      <inkml:annotationXML>
        <emma:emma xmlns:emma="http://www.w3.org/2003/04/emma" version="1.0">
          <emma:interpretation id="{DA2C0AE7-52DA-4AD9-974B-9CE2B2AFD0F4}" emma:medium="tactile" emma:mode="ink">
            <msink:context xmlns:msink="http://schemas.microsoft.com/ink/2010/main" type="paragraph" rotatedBoundingBox="26072,7887 30149,7171 30505,9196 26427,9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2EDF2C-B304-4901-B064-1417B924EEE2}" emma:medium="tactile" emma:mode="ink">
              <msink:context xmlns:msink="http://schemas.microsoft.com/ink/2010/main" type="inkBullet" rotatedBoundingBox="26332,9367 26796,9285 26892,9830 26427,9911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0">23705 597 424 0,'0'0'7'0,"0"0"1"16,-7-15 1-16,7 15 0 0,-15-2 1 15,15 2 1-15,-23 0 0 16,23 0 1-16,-17 17-5 16,6 6-4-16,1 1-3 15,3 6 0-15,1 4 0 0,-1 5 0 16,7 9 0-16,-5 4 0 15,3-1 0-15,2 0 0 16,0 2 0-16,2-7 0 16,3 6 0-16,-5-6 0 0,10-10 0 15,-3-2 0-15,-4-6 0 16,1-1 0-16,-1-6 0 16,4-4 0-16,-7-7 0 0,3 4 0 15,-3-14 0-15,0 0 0 16,0 10 0-16,0-10 0 15,0 0 0-15,0 0 0 16,0 0 0-16,0 0 0 16,0 0 0-16,0 0 0 0,0 0 0 15,0 0-65-15,0 0-28 16</inkml:trace>
      </inkml:traceGroup>
      <inkml:traceGroup>
        <inkml:annotationXML>
          <emma:emma xmlns:emma="http://www.w3.org/2003/04/emma" version="1.0">
            <emma:interpretation id="{07907830-CD24-4D58-AE1D-30942F20E85C}" emma:medium="tactile" emma:mode="ink">
              <msink:context xmlns:msink="http://schemas.microsoft.com/ink/2010/main" type="line" rotatedBoundingBox="26769,7764 30149,7171 30454,8907 27074,9500">
                <msink:destinationLink direction="with" ref="{13845A84-DB5A-4AEC-84B2-74B300554C80}"/>
                <msink:destinationLink direction="with" ref="{C4ED7FFD-459C-4DE9-A451-93F4ADE6FC3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98D2D58-54FF-4C5B-AD86-A8C62BA73D2A}" emma:medium="tactile" emma:mode="ink">
                <msink:context xmlns:msink="http://schemas.microsoft.com/ink/2010/main" type="inkWord" rotatedBoundingBox="26769,7764 30149,7171 30454,8907 27074,9500"/>
              </emma:interpretation>
              <emma:one-of disjunction-type="recognition" id="oneOf1">
                <emma:interpretation id="interp1" emma:lang="en-US" emma:confidence="0">
                  <emma:literal>in</emma:literal>
                </emma:interpretation>
                <emma:interpretation id="interp2" emma:lang="en-US" emma:confidence="0">
                  <emma:literal>in,</emma:literal>
                </emma:interpretation>
                <emma:interpretation id="interp3" emma:lang="en-US" emma:confidence="0">
                  <emma:literal>in.</emma:literal>
                </emma:interpretation>
                <emma:interpretation id="interp4" emma:lang="en-US" emma:confidence="0">
                  <emma:literal>ins</emma:literal>
                </emma:interpretation>
                <emma:interpretation id="interp5" emma:lang="en-US" emma:confidence="0">
                  <emma:literal>inn</emma:literal>
                </emma:interpretation>
              </emma:one-of>
            </emma:emma>
          </inkml:annotationXML>
          <inkml:trace contextRef="#ctx0" brushRef="#br0" timeOffset="-9406.421">23536 2135 318 0,'0'0'7'0,"-14"0"1"0,14 0 3 15,-30 0 3-15,12 8 2 16,-6 1 1-16,0 9 0 0,-8-1 0 16,9 10-4-16,-1 3-3 15,-3 12-2-15,-2 3-2 16,2 5-2-16,7-1-1 15,-9 9 0-15,6-6 0 0,6 0-1 16,6-9 0-16,5-5-2 16,6-2 2-16,10-17-1 15,10-5 0-15,12-14 0 16,5-4-1-16,1-6 0 0,-7-7 0 16,3-8 0-16,-6-5-2 15,-3 3 0-15,-15-1-2 16,-10 11-1-16,-17 3-6 15,-15 1-24-15,-5 9-47 16,-12 4-1-16</inkml:trace>
          <inkml:trace contextRef="#ctx0" brushRef="#br1" timeOffset="152803.465">24688 1638 300 0,'0'0'6'15,"14"-3"4"-15,3-1 4 16,10-3 0-16,12 4 2 16,3 0 4-16,9-4 0 0,6 3-1 15,9-9-4-15,0 9-4 16,6 4-4-16,3 0 0 16,8 0-3-16,10 0-1 15,10-6-1-15,8 2-1 16,9 4 0-16,0-4-1 0,4-2 1 15,7-5-1-15,-11 5 0 16,-6-2 0-16,-8 1 1 16,-16 1-1-16,-11-1 0 0,-20 3 0 15,-15 4-1-15,-17 0 1 16,-10 4 0-16,-17-4-3 16,-2 17-7-16,-6-6-25 15,6 3-46-15,2-14-2 0</inkml:trace>
          <inkml:trace contextRef="#ctx0" brushRef="#br1" timeOffset="153100.345">26446 1135 373 0,'0'0'3'15,"0"0"2"-15,0 0 3 16,0 0-1-16,0 0 0 0,18 0 1 15,16 0 1-15,7 0-1 16,18 0-3-16,10 3 0 16,7 5-4-16,2-6 0 15,5 8-1-15,-14 7 0 0,-10 7-1 16,-15 4 1-16,-14 2 1 16,-23 9 1-16,-10 1 3 15,-21 5-1-15,-17 10 0 16,-11 0 1-16,-10 7 0 15,-6 3-4-15,-1 10-13 0,0 0-66 16,4 0-3-16</inkml:trace>
        </inkml:traceGroup>
      </inkml:traceGroup>
    </inkml:traceGroup>
    <inkml:traceGroup>
      <inkml:annotationXML>
        <emma:emma xmlns:emma="http://www.w3.org/2003/04/emma" version="1.0">
          <emma:interpretation id="{F649BFF2-911A-40DC-8A0C-89DC851D1EC7}" emma:medium="tactile" emma:mode="ink">
            <msink:context xmlns:msink="http://schemas.microsoft.com/ink/2010/main" type="paragraph" rotatedBoundingBox="26173,10557 29177,10544 29184,12172 26180,12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92AB9B-9B79-4265-8226-20C6899D3701}" emma:medium="tactile" emma:mode="ink">
              <msink:context xmlns:msink="http://schemas.microsoft.com/ink/2010/main" type="line" rotatedBoundingBox="26173,10557 29177,10544 29184,12172 26180,12185">
                <msink:destinationLink direction="with" ref="{7E200595-D212-4B89-82E9-C1AC10373E97}"/>
                <msink:destinationLink direction="with" ref="{B3CA1A47-A13A-463C-94D8-BDCCE3C2925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98F088E-6915-4DC3-AA71-843EC5B2443E}" emma:medium="tactile" emma:mode="ink">
                <msink:context xmlns:msink="http://schemas.microsoft.com/ink/2010/main" type="inkWord" rotatedBoundingBox="26173,10557 29177,10544 29184,12172 26180,12185"/>
              </emma:interpretation>
              <emma:one-of disjunction-type="recognition" id="oneOf2">
                <emma:interpretation id="interp6" emma:lang="en-US" emma:confidence="0">
                  <emma:literal>FEB</emma:literal>
                </emma:interpretation>
                <emma:interpretation id="interp7" emma:lang="en-US" emma:confidence="0">
                  <emma:literal>FE B</emma:literal>
                </emma:interpretation>
                <emma:interpretation id="interp8" emma:lang="en-US" emma:confidence="0">
                  <emma:literal>F: B</emma:literal>
                </emma:interpretation>
                <emma:interpretation id="interp9" emma:lang="en-US" emma:confidence="0">
                  <emma:literal>FIB</emma:literal>
                </emma:interpretation>
                <emma:interpretation id="interp10" emma:lang="en-US" emma:confidence="0">
                  <emma:literal>F B</emma:literal>
                </emma:interpretation>
              </emma:one-of>
            </emma:emma>
          </inkml:annotationXML>
          <inkml:trace contextRef="#ctx0" brushRef="#br1" timeOffset="154006.606">22975 4339 398 0,'0'0'7'0,"0"0"2"0,0 0 3 15,0 0 1-15,10-6 1 16,11 0 0-16,9-5 1 15,6-1 0-15,16-1-7 16,-1-1-2-16,18-3-6 16,0-7-7-16,6 4-41 0,-6-1-37 15,3 5-3-15</inkml:trace>
          <inkml:trace contextRef="#ctx0" brushRef="#br1" timeOffset="153537.8548">23161 3895 272 0,'0'0'12'15,"-7"-4"6"-15,7 4 4 16,-20 0 2-16,20 0 3 0,-25 4 0 16,15 6 1-16,-7 6 1 15,10 11-11-15,4 11-5 16,3 11-4-16,0 8-4 15,6 15 0-15,5 11-3 0,2 13-2 16,4 7 0-16,1-1 0 16,-1-2 0-16,-3-4 0 15,-1-11 0-15,1-11 0 16,1-10-6-16,-15-30-23 0,0-9-56 16,0-25-4-16</inkml:trace>
          <inkml:trace contextRef="#ctx0" brushRef="#br1" timeOffset="153803.482">22913 3808 385 0,'0'0'7'15,"0"0"2"-15,0 0 2 16,0 0 1-16,8-14 2 15,16 4 0-15,3 0 0 16,17-3 1-16,12-8-7 0,13 0-2 16,0 0-1-16,6-6-3 15,0 10-4-15,-5-3-6 16,-1 16-18-16,-8 4-57 16,-19 0-3-16</inkml:trace>
          <inkml:trace contextRef="#ctx0" brushRef="#br1" timeOffset="154475.3689">24024 4648 458 0,'0'0'4'15,"0"0"0"-15,0 0 2 0,24 4-1 16,3-4 0-16,19-11 1 15,13-7-3-15,15 2-16 16,19-12-68-16,0-10-5 16</inkml:trace>
          <inkml:trace contextRef="#ctx0" brushRef="#br1" timeOffset="154272.223">24128 4183 464 0,'0'0'3'0,"0"0"0"0,0 0 0 16,23-11 0-16,-1-1 1 16,15-1-1-16,11-4 1 0,11-4-1 15,10 1-6-15,2-7-11 16,10 4-67-16,-6 6-3 16</inkml:trace>
          <inkml:trace contextRef="#ctx0" brushRef="#br1" timeOffset="155412.8789">25236 3486 368 0,'0'0'8'15,"0"0"5"-15,0 0-2 16,0 0 2-16,0 10 1 15,0 4 0-15,0 6 1 0,0 7 1 16,3 19-8-16,4 5-2 16,3 18-1-16,0 9 0 15,4 12-2-15,0 5 1 0,-1 4-1 16,2 1-1-16,2-4 1 16,-7-4-3-16,4-9 0 15,-4-11 0-15,0-10 0 16,0-18 0-16,-3-6 0 0,1-18 0 15,-1-3 0-15,-7-17 0 16,0 0 0-16,0 0 0 16,0 0 0-16,0 0 0 15,0-11 0-15,0 11 0 0,-12-23 0 16,12 23-19-16,-17-20-64 16,7-1-5-16</inkml:trace>
          <inkml:trace contextRef="#ctx0" brushRef="#br1" timeOffset="156741.014">25163 3527 158 0,'0'0'9'0,"0"0"6"15,0 0 8-15,0 0 5 16,0 0 3-16,-3-14 0 0,3 14 1 15,0-13 0-15,0 13-4 16,24-21-8-16,-4 7-6 16,0 1-4-16,12-4-2 15,2 3-3-15,8-1-1 16,-1 5-1-16,4 3 0 0,-4 7-1 16,1 0-2-16,-1 7 0 15,-4 7 1-15,-2 11-1 16,-4 5 0-16,-7 8 0 0,-6 3 0 15,-1 7-1-15,-7 4 2 16,-7 2-1-16,-3 5-1 16,0-5 1-16,-13 5 0 15,-4-5 0-15,-12 0 0 0,-1-2 0 16,-2-3 0-16,-9-6 1 16,-3-1 0-16,-5-7 1 15,2-5-1-15,5-10 1 16,8-5 1-16,7-5-1 0,5-7 0 15,22-3 0-15,0 0 0 16,17-13-1-16,15-2 0 16,9 2 0-16,7 0-1 15,10-1 0-15,1 7 0 0,-5 0 0 16,-1 5 0-16,-1 2 0 16,-12 2-1-16,1 5 0 15,-9 7 1-15,-8-1-1 16,-4 1 0-16,-3 3 0 0,-2 4 0 15,-3-3 0-15,0 6 1 16,-12 3 0-16,3 0 0 16,-3 4 0-16,-7 7 0 15,-6-1 0-15,-4 4 0 0,-5 0 2 16,-2 1-1-16,-3-1 1 16,-8-4 2-16,-2 4 2 15,-2-12 0-15,2 1 1 16,-9-7 0-16,-1-6-1 0,-1 0-6 15,-7-9 0-15,9-1 0 16,-1 3-61-16,9-18-27 16,8-15-2-16</inkml:trace>
        </inkml:traceGroup>
      </inkml:traceGroup>
    </inkml:traceGroup>
  </inkml:traceGroup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27:43.7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AB4CC4-0CAA-4B05-B618-9C4A56A2622C}" emma:medium="tactile" emma:mode="ink">
          <msink:context xmlns:msink="http://schemas.microsoft.com/ink/2010/main" type="writingRegion" rotatedBoundingBox="16241,12813 29663,12159 29945,17950 16524,18605"/>
        </emma:interpretation>
      </emma:emma>
    </inkml:annotationXML>
    <inkml:traceGroup>
      <inkml:annotationXML>
        <emma:emma xmlns:emma="http://www.w3.org/2003/04/emma" version="1.0">
          <emma:interpretation id="{BB5CAD64-C9E8-43B4-8A85-B6CE4BE7D072}" emma:medium="tactile" emma:mode="ink">
            <msink:context xmlns:msink="http://schemas.microsoft.com/ink/2010/main" type="paragraph" rotatedBoundingBox="17889,13047 22275,12455 22454,13777 18067,143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AE5BA54-F502-4336-A205-19EC524B0BCC}" emma:medium="tactile" emma:mode="ink">
              <msink:context xmlns:msink="http://schemas.microsoft.com/ink/2010/main" type="line" rotatedBoundingBox="17889,13047 22275,12455 22454,13777 18067,14370"/>
            </emma:interpretation>
          </emma:emma>
        </inkml:annotationXML>
        <inkml:traceGroup>
          <inkml:annotationXML>
            <emma:emma xmlns:emma="http://www.w3.org/2003/04/emma" version="1.0">
              <emma:interpretation id="{E5048176-AEE0-4DBA-B24E-2753E98F01E1}" emma:medium="tactile" emma:mode="ink">
                <msink:context xmlns:msink="http://schemas.microsoft.com/ink/2010/main" type="inkWord" rotatedBoundingBox="17902,13143 19381,12943 19547,14170 18067,14370"/>
              </emma:interpretation>
              <emma:one-of disjunction-type="recognition" id="oneOf0">
                <emma:interpretation id="interp0" emma:lang="en-US" emma:confidence="0">
                  <emma:literal>F=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FE</emma:literal>
                </emma:interpretation>
                <emma:interpretation id="interp3" emma:lang="en-US" emma:confidence="0">
                  <emma:literal>F.</emma:literal>
                </emma:interpretation>
                <emma:interpretation id="interp4" emma:lang="en-US" emma:confidence="0">
                  <emma:literal>F:</emma:literal>
                </emma:interpretation>
              </emma:one-of>
            </emma:emma>
          </inkml:annotationXML>
          <inkml:trace contextRef="#ctx0" brushRef="#br0">14764 6239 305 0,'0'0'9'0,"0"0"6"0,0 0 2 15,0 0 2-15,0 0 3 16,3 6-1-16,-3 11 0 16,10 3 1-16,-6 8-7 0,4 13-7 15,2 14-3-15,-3 7-2 16,3 13 0-16,0 11-1 15,-3-1-1-15,-4 1 0 16,4 4 0-16,-4-11-1 0,4-8 1 16,0-12-2-16,-4-12-3 15,4-9-9-15,-2-19-14 16,-5-19-54-16,0 0-3 16</inkml:trace>
          <inkml:trace contextRef="#ctx0" brushRef="#br0" timeOffset="437.506">14709 6495 456 0,'0'0'1'0,"0"0"2"0,11 0 0 16,6 0 2-16,6 0 0 15,11 0 0-15,12 0 1 16,9 0-1-16,3-2-4 0,14 2-15 15,-6-8-66-15,7-2-3 16</inkml:trace>
          <inkml:trace contextRef="#ctx0" brushRef="#br0" timeOffset="250.003">14777 6047 317 0,'0'0'4'0,"0"0"2"15,0 0 4-15,0 0 3 16,0 0 5-16,7 0 2 0,11-3 0 15,6-1 0-15,10 0-3 16,11-6-2-16,13-1-4 16,8-6-5-16,13-4-4 0,11-2-5 15,-1-1-8-15,1 1-11 16,-9-9-58-16,-8 22-2 16</inkml:trace>
          <inkml:trace contextRef="#ctx0" brushRef="#br0" timeOffset="843.799">15706 6781 477 0,'0'0'-1'15,"0"0"0"-15,7 0 1 16,14 0-1-16,10 0 1 15,10 0-1-15,15-4 0 16,13 0-9-16,2-9-19 0,2-1-50 16,23-11-3-16</inkml:trace>
          <inkml:trace contextRef="#ctx0" brushRef="#br0" timeOffset="656.26">15838 6612 476 0,'0'0'-3'0,"0"0"-1"0,0-10 1 16,0 10-1-16,24-21 1 15,-4 10 0-15,7 1 1 16,7-3-1-16,12 6 4 0,1 0-3 16,12 4-14-16,3 6-59 15,1-6-3-15</inkml:trace>
        </inkml:traceGroup>
        <inkml:traceGroup>
          <inkml:annotationXML>
            <emma:emma xmlns:emma="http://www.w3.org/2003/04/emma" version="1.0">
              <emma:interpretation id="{E7681E2A-8D61-4255-A799-3E81EBB750BF}" emma:medium="tactile" emma:mode="ink">
                <msink:context xmlns:msink="http://schemas.microsoft.com/ink/2010/main" type="inkWord" rotatedBoundingBox="20646,12675 22275,12455 22447,13727 20818,13947"/>
              </emma:interpretation>
              <emma:one-of disjunction-type="recognition" id="oneOf1">
                <emma:interpretation id="interp5" emma:lang="en-US" emma:confidence="0">
                  <emma:literal>BT</emma:literal>
                </emma:interpretation>
                <emma:interpretation id="interp6" emma:lang="en-US" emma:confidence="0">
                  <emma:literal>Be</emma:literal>
                </emma:interpretation>
                <emma:interpretation id="interp7" emma:lang="en-US" emma:confidence="0">
                  <emma:literal>BX</emma:literal>
                </emma:interpretation>
                <emma:interpretation id="interp8" emma:lang="en-US" emma:confidence="0">
                  <emma:literal>Bt</emma:literal>
                </emma:interpretation>
                <emma:interpretation id="interp9" emma:lang="en-US" emma:confidence="0">
                  <emma:literal>135</emma:literal>
                </emma:interpretation>
              </emma:one-of>
            </emma:emma>
          </inkml:annotationXML>
          <inkml:trace contextRef="#ctx0" brushRef="#br0" timeOffset="1093.769">17499 5775 454 0,'0'0'0'0,"0"0"-1"16,0 0 1-16,-3 15 2 16,-4 2 1-16,0 6 1 0,-1 14 0 15,1 13 2-15,7 10 1 16,0 14 0-16,0 3 0 15,15 13-3-15,-1-1-5 16,9 3-9-16,-6-8-22 16,0-3-51-16,5-8-3 0</inkml:trace>
          <inkml:trace contextRef="#ctx0" brushRef="#br0" timeOffset="1562.513">17485 5729 418 0,'0'0'2'0,"0"0"2"15,0 0 2-15,11 0 0 16,6 0 2-16,10 0 0 16,11 0 0-16,7 2 0 15,13 5-1-15,5 1-2 0,5 5-2 16,4 1-1-16,-14 9-2 15,-6 8 0-15,-18 3-1 16,-19 8-1-16,-15 6-1 16,-25-1 0-16,-19 6-1 0,-12 1-1 15,-5-4 2-15,-1 0 0 16,11-6 0-16,5-7 4 16,19-1 1-16,19-9 2 15,13 0 1-15,25-4 1 16,11-2 1-16,11 0-1 0,11-4 0 15,-6-3-1-15,-1 7-3 16,-12-4-1-16,-10 3 0 16,-16 3-1-16,-14 1 0 15,-11 3 0-15,-20 2 0 0,-8 2 0 16,-11-4 1-16,-1 0 0 16,-4-7-1-16,-1-2-1 15,6-11-4-15,16-3-13 0,2-4-44 16,22-29-22-16,16-12-3 15</inkml:trace>
          <inkml:trace contextRef="#ctx0" brushRef="#br0" timeOffset="2031.268">18266 5398 396 0,'0'0'2'16,"0"0"3"-16,0 0 4 16,7 0 1-16,13 0 2 15,9 3 2-15,22-3 0 0,6 0 0 16,23 4-1-16,13-4-4 16,11 0-3-16,13 3-12 15,-14 1-76-15,0 0-3 16</inkml:trace>
          <inkml:trace contextRef="#ctx0" brushRef="#br0" timeOffset="1812.532">18824 5813 444 0,'0'0'4'15,"0"0"0"-15,0 0 2 0,-14 0 1 16,-1 0 1-16,-9 10 0 15,-6 11 2-15,-9 2-1 16,-1 13-2-16,-13 12-3 16,13 2-4-16,-9 12 0 15,12 3 0-15,9 4 0 16,11-4 0-16,9 4 0 0,8-11 0 16,15-4 0-16,12-8 0 15,11-15 0-15,10-8 0 16,0-16-12-16,11-7-49 0,-5-10-26 15,2-10-1-15</inkml:trace>
        </inkml:traceGroup>
      </inkml:traceGroup>
    </inkml:traceGroup>
    <inkml:traceGroup>
      <inkml:annotationXML>
        <emma:emma xmlns:emma="http://www.w3.org/2003/04/emma" version="1.0">
          <emma:interpretation id="{FBC137B0-7D28-443A-BAF5-6BEE4B79A0A7}" emma:medium="tactile" emma:mode="ink">
            <msink:context xmlns:msink="http://schemas.microsoft.com/ink/2010/main" type="paragraph" rotatedBoundingBox="16351,15060 29772,14405 29945,17950 16524,18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029728-DAFF-425C-A934-125E9458F721}" emma:medium="tactile" emma:mode="ink">
              <msink:context xmlns:msink="http://schemas.microsoft.com/ink/2010/main" type="line" rotatedBoundingBox="16351,15060 28357,14474 28448,16334 16442,16919"/>
            </emma:interpretation>
          </emma:emma>
        </inkml:annotationXML>
        <inkml:traceGroup>
          <inkml:annotationXML>
            <emma:emma xmlns:emma="http://www.w3.org/2003/04/emma" version="1.0">
              <emma:interpretation id="{860838C0-4748-4498-B3CA-21F5EA785F17}" emma:medium="tactile" emma:mode="ink">
                <msink:context xmlns:msink="http://schemas.microsoft.com/ink/2010/main" type="inkWord" rotatedBoundingBox="16351,15060 28357,14474 28448,16334 16442,16919"/>
              </emma:interpretation>
              <emma:one-of disjunction-type="recognition" id="oneOf2">
                <emma:interpretation id="interp10" emma:lang="en-US" emma:confidence="0">
                  <emma:literal>FABTFABT</emma:literal>
                </emma:interpretation>
                <emma:interpretation id="interp11" emma:lang="en-US" emma:confidence="0">
                  <emma:literal>FEABTFABT</emma:literal>
                </emma:interpretation>
                <emma:interpretation id="interp12" emma:lang="en-US" emma:confidence="0">
                  <emma:literal>FEABEIFABT</emma:literal>
                </emma:interpretation>
                <emma:interpretation id="interp13" emma:lang="en-US" emma:confidence="0">
                  <emma:literal>FABEIFABT</emma:literal>
                </emma:interpretation>
                <emma:interpretation id="interp14" emma:lang="en-US" emma:confidence="0">
                  <emma:literal>FABELFABT</emma:literal>
                </emma:interpretation>
              </emma:one-of>
            </emma:emma>
          </inkml:annotationXML>
          <inkml:trace contextRef="#ctx0" brushRef="#br0" timeOffset="9359.529">13160 8830 258 0,'0'0'8'16,"0"0"5"-16,0 0 5 0,0 0 3 15,0-10 3-15,0 10 2 16,0 0 0-16,0 0 0 16,12 3-6-16,1 14-4 15,-6 11-6-15,10 8-3 0,0 14-2 16,0 10-1-16,0 10-1 15,1 8 0-15,3 4-2 16,-1 4 0-16,-6-3-1 16,6-1-5-16,-5-10-9 15,5-15-44-15,-3-5-25 0,0-17-4 16</inkml:trace>
          <inkml:trace contextRef="#ctx0" brushRef="#br0" timeOffset="9781.408">13147 9084 440 0,'0'0'3'0,"10"-3"0"15,12-1 1-15,8-2 0 16,14-2 1-16,12 1-1 16,6-3-6-16,11-7-15 0,2 6-62 15,7 1-2-15</inkml:trace>
          <inkml:trace contextRef="#ctx0" brushRef="#br0" timeOffset="9593.941">13189 8679 339 0,'0'0'5'0,"0"0"3"15,13 0 3-15,4 0 4 16,12 0 0-16,15-3-1 0,10-7 1 15,22 0-1-15,0-7-8 16,10 2-14-16,-3 1-37 16,-4-7-34-16,-7 1-3 15</inkml:trace>
          <inkml:trace contextRef="#ctx0" brushRef="#br0" timeOffset="10015.8048">14027 9029 408 0,'0'0'4'0,"0"0"1"16,15 0 1-16,-1 0 1 0,9 0 1 16,6 0 0-16,11-4 0 15,18 0-1-15,1 1-5 16,20-1-6-16,-4-8-12 16,11-19-57-16,2 20-8 15</inkml:trace>
          <inkml:trace contextRef="#ctx0" brushRef="#br0" timeOffset="10218.903">14199 9336 414 0,'0'0'2'0,"0"0"3"15,0 0 2-15,12 15 1 16,5-11 2-16,13 0-1 0,11-4 1 15,21 0 0-15,11 0-7 16,5-8-29-16,23-9-54 16,6-4-4-16</inkml:trace>
          <inkml:trace contextRef="#ctx0" brushRef="#br0" timeOffset="14838.11">15747 9309 344 0,'0'0'6'0,"0"0"3"16,0 0 3-16,0 0 3 16,12-13-1-16,-12-4 1 15,6-10 0-15,-2-10 1 16,3-16-6-16,3-9-3 0,3-9-3 15,8-10-1-15,7-9-2 16,9 0 0-16,1 8 0 16,7 6 0-16,-1 8 0 0,8 9 0 31,-11 18 0-31,5 17-1 16,-6 15 1-16,-1 9 0 0,-2 12-1 15,-6 20 1-15,-4 16-1 0,1 13 0 16,-4 12 0-16,-3 8 0 15,-8 13-3-15,2 6-8 16,-8-8-14-16,-4-10-56 16,1 3-2-16</inkml:trace>
          <inkml:trace contextRef="#ctx0" brushRef="#br0" timeOffset="15041.275">15916 8874 301 0,'0'0'7'0,"22"-6"6"16,5-9 0-16,10 6 0 16,22-2 2-16,2-6-1 15,19 7-9-15,6-3-33 16,0-1-40-16,-10-5-8 0</inkml:trace>
          <inkml:trace contextRef="#ctx0" brushRef="#br0" timeOffset="15260.009">15909 8127 332 0,'0'0'5'0,"0"0"2"0,0 0 2 16,0 0 1-16,0 0 4 15,12 0 0-15,5 0 0 0,13 0-1 16,18-3-7-16,7-4-15 16,13 3-63-16,18-2-3 15</inkml:trace>
          <inkml:trace contextRef="#ctx0" brushRef="#br0" timeOffset="16025.64">17389 8217 389 0,'0'0'2'16,"0"0"0"-16,0 0 0 15,7 0 1-15,10-4 3 16,14 4 0-16,14 0 1 16,13 0 0-16,18 0-1 0,6 0-1 15,8 7 0-15,-1 7-2 16,-9 6-3-16,-16 7-3 15,-19 3-1-15,-21 12-2 16,-24 3-1-16,-13 2-1 16,-28 3 0-16,-8 4 0 0,-10-6 2 15,8-4 1-15,-1-6 3 16,18-8 3-16,17-2 2 16,17-7 3-16,17-8 1 0,17 1 0 15,22-6 1-15,1 5-1 16,13-3-1-16,-1 4-1 15,-5 0-2-15,-8 6-1 16,-9 1-1-16,-12 6 0 0,-17 5-1 16,-12-5 0-16,-6 4 0 15,-17-2 0-15,-7 7 1 16,-16-11 0-16,-6 4-2 16,-6-9-3-16,1 1-13 0,-4-4-60 15,11-17-2-15</inkml:trace>
          <inkml:trace contextRef="#ctx0" brushRef="#br0" timeOffset="15588.124">17602 8322 438 0,'0'0'0'0,"0"0"0"15,0 0 1-15,0 0 1 16,0 0 2-16,10 29 1 0,-10-6 0 16,0 18 1-16,4 7 1 15,-4 17-2-15,0 10 0 16,0 11-2-16,0-4-8 15,3 7-14-15,1-1-31 16,13-18-33-16,-4-15-5 16</inkml:trace>
          <inkml:trace contextRef="#ctx0" brushRef="#br0" timeOffset="16525.654">18173 7654 405 0,'0'0'3'0,"0"0"0"16,0 0 3-16,0 0 2 16,0 0 1-16,34 0 0 0,10 0 0 15,19 0 0-15,23 0-2 16,20-2-2-16,14 2-10 16,5-4-21-16,-18 0-56 15,13 4 0-15</inkml:trace>
          <inkml:trace contextRef="#ctx0" brushRef="#br0" timeOffset="16275.648">18851 8137 448 0,'0'0'1'0,"-14"11"2"16,-6 6 0-16,-5 8 1 15,-9 9 2-15,-7 7-1 16,-1 9 2-16,-7 16-1 16,9 2 0-16,6 5-1 0,17 2-2 15,10-4 0-15,14 2-2 16,16-8-2-16,18-7-3 16,8-18-5-16,17 4-12 15,2-25-41-15,8-12-24 0,-7-7-3 16</inkml:trace>
          <inkml:trace contextRef="#ctx0" brushRef="#br0" timeOffset="16994.395">19787 7942 497 0,'0'0'0'0,"0"0"0"0,-12 14 0 15,12 3 0-15,0 10 0 16,0 11 0-16,12 17 1 16,5 13 0-16,0 15 0 15,8 7 0-15,-3 4-5 16,20 17-36-16,-8-5-44 0,5-4-3 16</inkml:trace>
          <inkml:trace contextRef="#ctx0" brushRef="#br0" timeOffset="16791.278">19834 8480 446 0,'0'0'2'15,"0"0"2"-15,29 3 0 0,-6 2 0 16,15-5 0-16,9 0 0 16,19-8 1-16,10-2-1 15,7-5-4-15,10-2-8 16,-14-3-21-16,-8-7-52 0,5 4-3 15</inkml:trace>
          <inkml:trace contextRef="#ctx0" brushRef="#br0" timeOffset="18119.464">21534 8733 401 0,'0'0'3'0,"0"0"3"16,14-3 1-16,9 3 3 0,12-4 1 16,13 2-2-16,18-2 2 15,10 4-2-15,10-7-12 16,17-23-69-16,-3 19-9 16</inkml:trace>
          <inkml:trace contextRef="#ctx0" brushRef="#br0" timeOffset="17916.297">21784 9342 361 0,'0'0'8'0,"0"0"3"16,0 0 3-16,-12-15 1 0,7 1 0 16,0-3 1-16,-3-14 0 15,4-6 0-15,-2-12-7 16,6-9-3-16,6-7-3 0,8-17-2 16,6-7 0-16,9-3-1 15,8-4 1-15,2 2 0 16,1 13 0-16,6 1-1 15,-9 22 1-15,2 8-1 16,-9 21 0-16,-3 9 1 0,1 20-1 16,-8 3 0-16,-2 20 1 15,-4 19-1-15,6 10 1 16,-6 13-1-16,-1 18 0 0,1 5-2 16,-4 1-4-16,5 11-10 15,-12-3-35-15,7-12-34 16,-3-9-2-16</inkml:trace>
          <inkml:trace contextRef="#ctx0" brushRef="#br0" timeOffset="18885.05">19422 8384 281 0,'0'0'7'0,"0"0"5"0,0 0 4 16,-4-12 3-16,4 12 2 16,-10-15 2-16,10 15 0 15,-7-13 1-15,7 13-7 0,0 0-5 16,0-18-2-16,17 18-4 15,7 0-1-15,10 0-1 16,12 4-2-16,9-4 1 16,6 0-1-16,12 4-1 0,3-4 1 15,0 0-2-15,-2-8 0 16,-1 1-1-16,-14-1-4 16,-1 6-11-16,-16 4-48 0,-8-2-19 15</inkml:trace>
          <inkml:trace contextRef="#ctx0" brushRef="#br0" timeOffset="19947.592">22972 8178 436 0,'0'0'2'15,"0"0"1"-15,0-13 1 0,0 13 0 16,30-17 1-16,2 6 1 16,6 1-1-16,17 7 1 15,10 0-2-15,4 3-2 0,3 9 0 16,-4 9 0-16,-2 5-2 15,-14 6-2-15,-18 5 0 16,-20 3-2-16,-14 11 0 16,-17-3-1-16,-21 6 1 15,-10-7-1-15,-10 5 1 0,2-4 1 16,4-9 1-16,11 2 2 16,14-9 2-16,17-6 2 15,13-2 0-15,25-5 1 16,6-2 1-16,18-3-1 0,5 2 0 15,2 1-1-15,4 3-2 16,-9 2 0-16,-5 4-1 16,-15 0-1-16,-4 8 0 15,-13 3 0-15,-9 1 0 0,-8 3 0 16,-8-1 1-16,-9 5 0 16,-6-11 0-16,-8-1 0 15,-3-3 0-15,-8-3 0 16,5-5 0-16,-12-10-2 0,5-1-6 15,-8-12-13-15,11-15-64 16,14-8-1-16</inkml:trace>
          <inkml:trace contextRef="#ctx0" brushRef="#br0" timeOffset="19478.826">23124 8110 366 0,'0'0'4'0,"-5"-14"1"0,5 14 1 15,0-12 4-15,0 12 0 16,0 0 1-16,0-15 1 16,0 15 2-16,5 17-4 15,-5 10 0-15,0 10-1 0,3 20-2 16,4 4-2-16,0 15 0 15,-1 8-2-15,8 10 0 16,0-6-2-16,9 5-2 16,-6-13-6-16,8-3-12 0,-8 3-59 15,0-32-8-15</inkml:trace>
          <inkml:trace contextRef="#ctx0" brushRef="#br0" timeOffset="20494.453">24094 7607 431 0,'0'0'4'15,"0"0"0"-15,0 0 2 16,-7 9 3-16,14 2-1 15,20-3 2-15,17 1-1 0,25-1 1 16,21-6-4-16,23-2 0 16,18 0-3-16,13-2-6 15,-7-13-10-15,5 9-70 0,-22-1-3 16</inkml:trace>
          <inkml:trace contextRef="#ctx0" brushRef="#br0" timeOffset="20244.454">24582 8027 374 0,'0'0'5'16,"-22"11"3"-16,2-1 1 0,-4 9 3 16,-10 4 2-16,-8 8 2 15,1 6-1-15,-6 12 1 16,2 9-3-16,4-1-3 15,16 12-2-15,8-1-3 0,13 8-1 16,4-4-2-16,17 0-2 16,19-8 0-16,11-1-2 15,9-16-6-15,5-9-13 16,8 4-55-16,7-31-12 16</inkml:trace>
        </inkml:traceGroup>
      </inkml:traceGroup>
      <inkml:traceGroup>
        <inkml:annotationXML>
          <emma:emma xmlns:emma="http://www.w3.org/2003/04/emma" version="1.0">
            <emma:interpretation id="{CD8BB377-CE40-4C42-B40D-76C1EE5B8AAE}" emma:medium="tactile" emma:mode="ink">
              <msink:context xmlns:msink="http://schemas.microsoft.com/ink/2010/main" type="line" rotatedBoundingBox="19753,16398 29867,16195 29905,18065 19791,18267"/>
            </emma:interpretation>
          </emma:emma>
        </inkml:annotationXML>
        <inkml:traceGroup>
          <inkml:annotationXML>
            <emma:emma xmlns:emma="http://www.w3.org/2003/04/emma" version="1.0">
              <emma:interpretation id="{8B8C5EC8-F6B7-4AA1-9D48-E1DC164B90F3}" emma:medium="tactile" emma:mode="ink">
                <msink:context xmlns:msink="http://schemas.microsoft.com/ink/2010/main" type="inkWord" rotatedBoundingBox="19746,16453 25987,16230 26055,18141 19814,18364"/>
              </emma:interpretation>
              <emma:one-of disjunction-type="recognition" id="oneOf3">
                <emma:interpretation id="interp15" emma:lang="en-US" emma:confidence="0">
                  <emma:literal>BTCEFA</emma:literal>
                </emma:interpretation>
                <emma:interpretation id="interp16" emma:lang="en-US" emma:confidence="0">
                  <emma:literal>BTEEFA</emma:literal>
                </emma:interpretation>
                <emma:interpretation id="interp17" emma:lang="en-US" emma:confidence="0">
                  <emma:literal>BTCEFA)</emma:literal>
                </emma:interpretation>
                <emma:interpretation id="interp18" emma:lang="en-US" emma:confidence="0">
                  <emma:literal>BTEEFA)</emma:literal>
                </emma:interpretation>
                <emma:interpretation id="interp19" emma:lang="en-US" emma:confidence="0">
                  <emma:literal>BTCEXA)</emma:literal>
                </emma:interpretation>
              </emma:one-of>
            </emma:emma>
          </inkml:annotationXML>
          <inkml:trace contextRef="#ctx0" brushRef="#br0" timeOffset="22869.492">19233 9309 388 0,'0'0'2'0,"0"0"1"16,-21-3 4-16,-4 3 2 15,-9 13 4-15,-13 4 3 0,-9 19 0 16,-13 5 1-16,-2 20 0 15,2 15-2-15,6 10-7 16,4 8-8-16,22 10 0 16,20 7 0-16,17 0 0 0,24-7 0 15,24-1-21-15,22-10-66 16,16-15-3-16</inkml:trace>
          <inkml:trace contextRef="#ctx0" brushRef="#br0" timeOffset="23260.1489">19662 10672 491 0,'0'0'1'0,"0"0"0"16,0 0 1-16,0-15 0 16,8-2 0-16,2-14 0 15,0-3 0-15,7-17-1 0,0-15 0 16,4-12-1-16,4-19 1 16,-2-5-1-16,1-8-1 15,5-7 1-15,-2 8 0 16,0 5 0-16,-7 12 0 15,4 17 1-15,-2 23-1 0,-5 22 1 16,0 18 0-16,0 24 2 16,3 22-3-16,5 18 0 15,2 19 0-15,4 14 0 0,-1 9-3 16,9 15-20-16,-2-3-62 16,-5-6-3-16</inkml:trace>
          <inkml:trace contextRef="#ctx0" brushRef="#br0" timeOffset="23447.625">19677 10146 432 0,'0'0'2'15,"13"-3"3"-15,11 3 0 16,7-4 1-16,14 1 1 15,11 0 0-15,12-1-3 0,7-3-11 16,0 10-58-16,6-9-16 16</inkml:trace>
          <inkml:trace contextRef="#ctx0" brushRef="#br0" timeOffset="23697.6289">19621 9183 455 0,'0'0'3'0,"10"3"1"15,11-3 0-15,14 0-1 16,9 0 1-16,12 0-3 15,20 0-15-15,12-7-65 16,5-3-4-16</inkml:trace>
          <inkml:trace contextRef="#ctx0" brushRef="#br0" timeOffset="24322.661">20608 10102 435 0,'0'0'3'16,"0"0"1"-16,0 0 1 16,17 0 1-16,8 0 0 15,13 0 1-15,10-4-1 16,13 2 1-16,15-6-5 0,10-1-5 15,18-6-11-15,-12-6-39 16,12 0-29-16,-8-9-4 16</inkml:trace>
          <inkml:trace contextRef="#ctx0" brushRef="#br0" timeOffset="24510.162">20963 9780 462 0,'0'0'1'0,"0"0"0"16,13 3 1-16,1 5 0 16,11 9 2-16,6 3 1 15,3 18-1-15,6 6 0 16,6 10 0-16,-1 11-4 0,3 15-12 16,-18 15-68-16,12-16-5 15</inkml:trace>
          <inkml:trace contextRef="#ctx0" brushRef="#br0" timeOffset="21666.346">16504 9841 431 0,'0'0'4'16,"0"0"1"-16,0 0 1 16,0 0 0-16,10-13 1 0,-10 13 1 15,29 13 0-15,-9 12 1 16,-3 16-5-16,7 14 0 16,-3 16-1-16,3 12 0 0,-3 9-3 15,-1 4-6-15,-5-14-16 16,-5-14-58-16,7-2-6 15</inkml:trace>
          <inkml:trace contextRef="#ctx0" brushRef="#br0" timeOffset="22135.1338">16698 9776 436 0,'0'0'2'0,"0"0"0"0,-15-4 1 15,15 4 0-15,0 0 1 16,0 0 2-16,10-6 0 16,12 2 0-16,19 0-2 15,11-3 0-15,12 5 0 0,9 2-1 16,-1 0-2-16,-4 0 0 16,-5 9-1-16,-16 9 0 15,-15 10 1-15,-25 2-2 0,-11 10-1 16,-26 6 0-16,-12 3 0 15,-6 0 0-15,-7 4-1 16,4-8 1-16,6-5 1 16,7-1 0-16,18-5 2 0,15-10 2 15,10 0 0-15,18-7 0 16,18-5 1-16,5-1-1 16,5-1 1-16,8 2-1 15,-7-7-1-15,-5 7 0 16,-6 1-1-16,-9 4 0 0,-8 4-1 15,-14 3 1-15,-3 6-1 16,-11 9 1-16,-16-1 0 16,-4-1-1-16,-11 3 1 15,-6 2-2-15,-4-8-2 0,4-6-6 16,-8-18-15-16,8-7-58 16,24-9-4-16</inkml:trace>
          <inkml:trace contextRef="#ctx0" brushRef="#br0" timeOffset="22369.482">17915 9751 460 0,'0'0'3'0,"-10"15"1"0,-4 2 1 16,-10 8 1-16,-6 12 0 15,-5 11 0-15,-3 7 1 16,-7 13 1-16,7 8-2 0,3 2-6 15,18 2 0-15,7-3 0 16,10-7 0-16,21-6 0 16,14-12 0-16,9-14-2 15,18-11-19-15,-6-3-45 16,8-24-22-16</inkml:trace>
          <inkml:trace contextRef="#ctx0" brushRef="#br0" timeOffset="22588.236">17430 9611 450 0,'0'0'1'0,"0"0"0"16,0 0 1-16,20-6 1 15,9 2 0-15,11-7 1 16,19-1-1-16,13-3 1 15,22 2-2-15,9 0-5 0,2-8-15 16,-2 10-62-16,8-2-3 16</inkml:trace>
          <inkml:trace contextRef="#ctx0" brushRef="#br0" timeOffset="25010.1508">21689 10113 418 0,'0'0'3'0,"14"-15"2"16,6 5 1-16,11 3 1 16,11-3 2-16,9-1-1 0,14 5 0 15,11-5 0-15,4 5-7 16,11 6-14-16,-11-4-66 16,-1-11-2-16</inkml:trace>
          <inkml:trace contextRef="#ctx0" brushRef="#br0" timeOffset="24807.072">21823 10384 417 0,'0'0'0'16,"0"-32"-1"-16,0 3 1 15,7-17 0-15,-1-16 2 16,5-14 0-16,7-12 1 0,2-15 1 16,7 3 3-16,1 7 1 15,7 8 0-15,2 16 1 16,-6 18-3-16,4 23 0 16,-1 22-1-16,-10 16-2 0,4 27-1 15,-11 14-5-15,-4 22-8 16,-6 12-31-16,0 5-40 15,-4 2-3-15</inkml:trace>
          <inkml:trace contextRef="#ctx0" brushRef="#br0" timeOffset="25228.913">22580 9285 495 0,'0'0'1'0,"0"11"0"16,10 2 1-16,0 14 0 15,4 15 1-15,4 20 1 16,2 18-1-16,4 24-3 0,0 17 0 15,1 19 0-15,-5 14 0 16,-6 11 0-16,-1 4 0 16,-9-4 0-16,-4-2 0 15,-17-8-81-15,-17-25-8 16</inkml:trace>
        </inkml:traceGroup>
        <inkml:traceGroup>
          <inkml:annotationXML>
            <emma:emma xmlns:emma="http://www.w3.org/2003/04/emma" version="1.0">
              <emma:interpretation id="{8574EF3D-74EE-413D-8586-BB55F9A2DCAF}" emma:medium="tactile" emma:mode="ink">
                <msink:context xmlns:msink="http://schemas.microsoft.com/ink/2010/main" type="inkWord" rotatedBoundingBox="27195,16978 27936,16964 27945,17375 27204,17390"/>
              </emma:interpretation>
              <emma:one-of disjunction-type="recognition" id="oneOf4">
                <emma:interpretation id="interp20" emma:lang="en-US" emma:confidence="1">
                  <emma:literal>=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•</emma:literal>
                </emma:interpretation>
                <emma:interpretation id="interp23" emma:lang="en-US" emma:confidence="0">
                  <emma:literal>•Y</emma:literal>
                </emma:interpretation>
                <emma:interpretation id="interp24" emma:lang="en-US" emma:confidence="0">
                  <emma:literal>•A</emma:literal>
                </emma:interpretation>
              </emma:one-of>
            </emma:emma>
          </inkml:annotationXML>
          <inkml:trace contextRef="#ctx0" brushRef="#br0" timeOffset="25822.665">23942 10232 468 0,'0'0'0'15,"13"0"0"-15,19-3 0 0,12-3 0 16,12 0 0-16,15-3-2 15,19 1-4-15,6-2-7 16,17 3-18-16,2 1-50 0,-5-9-2 16</inkml:trace>
          <inkml:trace contextRef="#ctx0" brushRef="#br0" timeOffset="25635.161">23979 9820 461 0,'0'0'1'0,"0"0"-1"16,0 0 1-16,22 11 0 15,5-5 0-15,15 2-1 16,12-5-4-16,25 7-10 0,4-10-30 16,17 0-36-16,10 0-4 15</inkml:trace>
        </inkml:traceGroup>
        <inkml:traceGroup>
          <inkml:annotationXML>
            <emma:emma xmlns:emma="http://www.w3.org/2003/04/emma" version="1.0">
              <emma:interpretation id="{8BEA9E87-B752-4CBA-88EA-3EEECEC610A5}" emma:medium="tactile" emma:mode="ink">
                <msink:context xmlns:msink="http://schemas.microsoft.com/ink/2010/main" type="inkWord" rotatedBoundingBox="28779,16478 29873,16457 29897,17666 28803,17688"/>
              </emma:interpretation>
              <emma:one-of disjunction-type="recognition" id="oneOf5">
                <emma:interpretation id="interp25" emma:lang="en-US" emma:confidence="0">
                  <emma:literal>BC</emma:literal>
                </emma:interpretation>
                <emma:interpretation id="interp26" emma:lang="en-US" emma:confidence="0">
                  <emma:literal>BE</emma:literal>
                </emma:interpretation>
                <emma:interpretation id="interp27" emma:lang="en-US" emma:confidence="0">
                  <emma:literal>Be</emma:literal>
                </emma:interpretation>
                <emma:interpretation id="interp28" emma:lang="en-US" emma:confidence="0">
                  <emma:literal>Bl</emma:literal>
                </emma:interpretation>
                <emma:interpretation id="interp29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26057.07">25555 9522 511 0,'0'0'0'0,"0"0"-2"0,0 0 1 15,10 0-1-15,-10 0 1 16,11 15 0-16,-8 11 1 16,-3 16 0-16,0 13 0 15,-3 15 0-15,-4 18 1 16,0 1-1-16,4 6-10 0,-4-1-23 15,-10-7-52-15,24-17-2 16</inkml:trace>
          <inkml:trace contextRef="#ctx0" brushRef="#br0" timeOffset="26525.802">25555 9359 456 0,'0'0'1'16,"0"0"1"-16,7-8 0 16,10 8 1-16,10 0 1 15,8 8-1-15,11-2 1 0,11 7 0 16,6 5-1-16,5 2-1 16,4 0 0-16,-9 7-3 15,-12-2-2-15,-13 7-2 16,-21-5-2-16,-14 4-3 15,-9-2-1-15,-26 7 1 0,-12-3 1 16,-12-2 2-16,5 7 2 16,-1-7 3-16,11 1 4 15,4 5 3-15,19 0 2 16,14 1 1-16,16 0 1 0,18-4-1 16,4 7 0-16,15-3-1 15,-1-3-1-15,7-2 0 16,-11-2-3-16,2 3 0 15,-19-6-1-15,-7 6 0 0,-9-3-1 16,-11-1 1-16,-7 6-1 16,-14-5 1-16,-6-1-1 15,-15-4 0-15,-5 2 0 16,-6-6 0-16,1-9-4 16,1-2-6-16,-3-15-33 0,12-13-43 15,15-19 0-15</inkml:trace>
          <inkml:trace contextRef="#ctx0" brushRef="#br0" timeOffset="26760.181">26611 9299 481 0,'0'0'2'16,"0"0"1"-16,0 0 0 0,0 0 1 15,-13 10 2-15,-4 4-1 16,0 11 2-16,-12 9-7 15,2 10 0-15,-10 16 0 16,-2 11 0-16,9 8 0 0,-4 9 0 16,9 2 0-16,11 3 0 15,11-5 0-15,10-2 0 16,16-7 0-16,23-16 0 16,18-36-73-16,17 13-17 15</inkml:trace>
        </inkml:traceGroup>
      </inkml:traceGroup>
    </inkml:traceGroup>
  </inkml:traceGroup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2.5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DB4D80-408C-4C94-8A9D-FA0841AA1B26}" emma:medium="tactile" emma:mode="ink">
          <msink:context xmlns:msink="http://schemas.microsoft.com/ink/2010/main" type="inkDrawing" rotatedBoundingBox="3592,4357 13171,3971 13286,6807 3706,7192" semanticType="enclosure" shapeName="Other">
            <msink:destinationLink direction="with" ref="{2E34C37C-6273-4148-826A-7FAACA619589}"/>
            <msink:destinationLink direction="with" ref="{BAD4031E-030B-4E2A-AE3A-CCE5D758B445}"/>
            <msink:destinationLink direction="with" ref="{988DAACC-BD73-4E74-BCC0-6E0C0F8DDC9B}"/>
            <msink:destinationLink direction="with" ref="{67E5E09F-F437-4BE8-B31F-C8FCE3A098DB}"/>
            <msink:destinationLink direction="with" ref="{E85165B8-2B30-48FB-9078-8E2DE4860FF3}"/>
          </msink:context>
        </emma:interpretation>
      </emma:emma>
    </inkml:annotationXML>
    <inkml:trace contextRef="#ctx0" brushRef="#br0">40 0 284 0,'0'0'6'0,"0"0"3"0,0 0 3 15,0 0 1-15,0 0 1 16,0 0 1-16,0 0 2 16,0 0 0-16,0 0-5 15,3 10-3-15,-3 7-2 0,0 8-1 16,0 0-1-16,0 8-1 15,0 5 0-15,0 3 0 16,0 4-3-16,0-2 2 0,0 9-2 16,0-3 1-16,0 5-1 15,0 2 0-15,-3-5 0 16,3 2 1-16,0 8 0 16,-4-7 0-16,1 0 1 15,-1 5-1-15,1-5 1 0,0 2-1 16,-1-2 2-16,1-3-2 15,-2 5 0-15,3-8-1 16,2 4 0-16,0-5 1 16,0 0-1-16,0 5 1 15,0-3 1-15,-3-6-1 0,3 9 1 16,0-7-1-16,-5 2 1 16,2 3 0-16,3 1 0 15,0-4-2-15,0 5 0 0,0 6 1 16,0-3-1-16,8 6 1 15,-5-3-1-15,4 9 0 16,-4-7 1-16,4 7 0 16,-7-7-2-16,3 2 0 0,-3-6 0 15,0 2 0-15,0-4 0 16,0-2 0-16,0-1 0 16,0 1 0-16,4-5 0 15,-4-2 0-15,0-8-2 0,0-9-16 16,0-7-66-16,0-21-4 15</inkml:trace>
    <inkml:trace contextRef="#ctx0" brushRef="#br0" timeOffset="937.537">-53 77 321 0,'0'0'7'0,"0"0"2"15,0-15 2-15,0 15 2 16,0-10 3-16,0 10 1 16,13-13 1-16,1 1 0 15,3 3-6-15,8 1-2 0,9 2-2 16,7-5-3-16,11 7 0 16,7-5-2-16,9 5-1 15,8-2 0-15,10 2-1 0,7 1 0 16,6-1-1-16,11 4 1 15,7 0-1-15,4 0 1 16,6 0-1-16,3 0 0 16,5 4 1-16,6-1-1 15,7-3 1-15,3 0-1 0,4 0 0 16,9 0 1-16,10 0-1 16,4-3 1-16,7-1 0 15,5 1 0-15,-1 0 0 16,4 0 1-16,-4-1-1 15,3 4 0-15,-6 0 1 0,7-4-1 16,-7 1 0-16,3 3 0 16,-3-6 0-16,-4 6 0 15,7-4-1-15,-3-7 0 0,-3 9 1 16,-9-6-1-16,5 5 1 16,-7-1-1-16,-6-2 0 15,-4 2 1-15,-5 4 0 16,-5-2-1-16,2-4 1 0,-2 3 0 15,-7-1-1-15,-1-8-1 16,1 1 1-16,-1 1-1 16,1-1 0-16,-8 1 1 15,0 0 0-15,-5 4-1 0,-5-2 1 16,-4 8 1-16,-5 0 0 16,-5 0 0-16,-6 0-1 15,-4 0 0-15,-7-3 1 16,-6 3-1-16,-8 0 0 0,-6-4 0 15,-1 2-1-15,-13 2-1 16,-6 0 1-16,-12 0-5 16,-2 0-7-16,-15 0-23 15,-10 0-50-15,-17 0 1 0</inkml:trace>
    <inkml:trace contextRef="#ctx0" brushRef="#br0" timeOffset="2222.193">16 2805 281 0,'0'0'6'16,"0"0"2"-16,0 0 1 15,0 0 2-15,0 0 4 16,0 0 1-16,0 0 1 0,13 4 3 16,8-4-7-16,13 0-2 15,4-4-2-15,17 0-1 16,14-3-3-16,14 1-2 15,9 2-1-15,15-7-1 0,10 5 0 16,11-4 2-16,5-1 0 16,16-3 0-16,2-3-1 15,11 4 2-15,10-4-1 16,2-1 1-16,16-1 1 0,-1 0-3 16,10 3 1-16,4-5 0 15,-2 4-1-15,8-3 0 16,-3-4 0-16,4 7 0 0,0-3 0 15,4 3 0-15,-5-2 0 16,4 2-1-16,-3 3 1 16,3 1-1-16,-2-1 1 15,-5 1-1-15,-3 3 0 16,-7-5-1-16,0 2 1 0,3-3-1 16,-6 1 1-16,3-3-1 15,-7 9 1-15,0-6-1 16,4-2 0-16,-7 4 1 15,-7 0 0-15,-3-2 1 0,-12 5-1 16,1 1 1-16,-6-7 0 16,-7 3 0-16,-2-1-1 15,-9 5 2-15,4-2-3 16,-3 1 0-16,-9-4 0 0,1 0 0 16,-9 5 0-16,-12 2 0 15,-10-1 0-15,-13 2 0 16,-16-1 0-16,-8-7 0 0,-10 8 0 15,-12-2 0-15,-9 1 0 16,-8 1 0-16,-10-5 0 16,0 1 0-16,-17 10 0 15,17-11 0-15,-12-2 0 16,-5 13 0-16,0-24 0 0,0 11 0 16,-8-5 0-16,-2-1 0 15,3-10 0-15,-7 1 0 16,1-2 0-16,-5-11 0 15,0-8 0-15,5-5 0 0,-4-3 0 16,3-13 0-16,-3 0 0 0,0-11 0 16,4-1 0-16,-2 0 0 15,-2-5 0-15,-3 3 0 16,-1-2 0-16,-4-5 0 16,-2 4 0-16,3-3 0 0,0 2 0 15,4-5 0-15,5-4 0 16,5 9 0-16,0-5 0 15,10 7 0-15,0 1 0 16,0 9 0-16,0 8 0 16,0 5 0-16,0 12 0 0,-4 8 0 15,-6 3 0-15,-7 17-11 16,-10-4-31-16,-5 20-44 16,-2 3-3-16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0:33.1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7C0EEB-BD6F-4E4F-B76B-D40B1AAC7A4E}" emma:medium="tactile" emma:mode="ink">
          <msink:context xmlns:msink="http://schemas.microsoft.com/ink/2010/main" type="writingRegion" rotatedBoundingBox="25712,7159 33181,7413 32962,13857 25493,13602"/>
        </emma:interpretation>
      </emma:emma>
    </inkml:annotationXML>
    <inkml:traceGroup>
      <inkml:annotationXML>
        <emma:emma xmlns:emma="http://www.w3.org/2003/04/emma" version="1.0">
          <emma:interpretation id="{DDD574CC-414D-4FF9-84EB-DBEA568E6468}" emma:medium="tactile" emma:mode="ink">
            <msink:context xmlns:msink="http://schemas.microsoft.com/ink/2010/main" type="paragraph" rotatedBoundingBox="25712,7159 33181,7413 33054,11143 25586,10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C9DD54-C7D1-4188-9559-48BA44C9A90F}" emma:medium="tactile" emma:mode="ink">
              <msink:context xmlns:msink="http://schemas.microsoft.com/ink/2010/main" type="inkBullet" rotatedBoundingBox="25712,7159 28545,7255 28418,10985 25586,10889"/>
            </emma:interpretation>
            <emma:one-of disjunction-type="recognition" id="oneOf0">
              <emma:interpretation id="interp0" emma:lang="en-US" emma:confidence="0">
                <emma:literal>☺</emma:literal>
              </emma:interpretation>
              <emma:interpretation id="interp1" emma:lang="en-US" emma:confidence="0">
                <emma:literal>•</emma:literal>
              </emma:interpretation>
              <emma:interpretation id="interp2" emma:lang="en-US" emma:confidence="0">
                <emma:literal>o</emma:literal>
              </emma:interpretation>
              <emma:interpretation id="interp3" emma:lang="en-US" emma:confidence="0">
                <emma:literal>☹</emma:literal>
              </emma:interpretation>
              <emma:interpretation id="interp4" emma:lang="en-US" emma:confidence="0">
                <emma:literal>&amp;</emma:literal>
              </emma:interpretation>
            </emma:one-of>
          </emma:emma>
        </inkml:annotationXML>
        <inkml:trace contextRef="#ctx0" brushRef="#br0">1352-2178 229 0,'0'0'9'0,"0"0"4"16,-9-19 3-16,9 19 2 0,-25-22 2 16,-1 10 1-16,-6 2 0 15,-14 0 2-15,-2 10-7 16,-20 0-6-16,-9 10 0 16,-10 8-4-16,-9 8-1 0,-2-1 0 15,-8 15 0-15,-7 4-2 16,-6 7 2-16,3 5-2 15,3 4 0-15,7 7 1 0,0 7-1 16,3 11-1-16,9 1 3 16,7 4-2-16,9-4 1 15,14 7 0-15,9-2 0 16,-5 12 0-16,11-11 2 16,4 8-2-16,6 0-2 0,7 3 1 15,4 1 0-15,-5 9 0 16,0 2 0-16,8 1 0 15,2 7-3-15,11-11 3 16,-2 11-1-16,5-2-1 0,6-2 1 16,3 0 0-16,12-10-2 15,8 0 0-15,9-6 0 16,3-1 0-16,7-12 0 16,13-2 0-16,1-12 0 0,13-2 0 15,4-10 0-15,5-3 0 16,1-10 0-16,6-10 0 15,8-7 0-15,4-19 0 0,5-5 0 16,1-10 0-16,4-16 0 16,8-19 0-16,3-10 0 15,5-12 0-15,-1-15 0 16,-2 0 0-16,-5-16 0 0,4-8 0 16,-7-14 0-16,-5-5 0 15,-11-6 0-15,0-5 0 16,-11-6 0-16,-6-6 0 15,-1-6 0-15,-11-1 0 16,1 1 0-16,-10-1 0 0,-11 0 0 16,-2 1 0-16,-9 3 0 15,-7-4 0-15,-10 6 0 16,-14 11 0-16,-2-7 0 0,-16 7 0 16,-7 6 0-16,-11 8 0 15,-5 4 0-15,-19 16 0 16,-6 14 0-16,-11 3 0 15,-8 16 0-15,-5 9 0 0,-12 27 0 16,-9 12 0-16,-10 17 0 16,-16 24 0-16,-1 33-13 15,-8 19-13-15,-21 45-59 16,4 30-2-16</inkml:trace>
        <inkml:trace contextRef="#ctx0" brushRef="#br0" timeOffset="-12890.894">0 199 307 0,'0'0'3'0,"0"0"3"0,9-10 3 16,8 1 1-16,11-9 1 15,11 3 1-15,6-4 1 16,17 0-1-16,2-10-3 16,17 10-9-16,-5-7-29 0,-10 6-41 15,1 5-4-15</inkml:trace>
        <inkml:trace contextRef="#ctx0" brushRef="#br0" timeOffset="-13109.662">180 676 222 0,'0'0'13'16,"0"0"4"-16,0 0 3 15,0 0 3-15,0-9 1 0,0-4 1 16,0-11 1-16,-3-6 1 15,3-15-12-15,-4-13-6 16,4-7-1-16,4-11-2 0,12-8-3 16,0-16-2-16,12-2 0 15,4-7 0-15,7 3-1 16,4 3 1-16,-8 7-2 16,4 9 0-16,-7 13 0 0,3 19 0 15,-8 17-1-15,-11 20 1 16,-4 14 0-16,-3 10 0 15,2 27 1-15,-8 14 1 16,-1 18 1-16,-2 15 0 0,0 13 1 16,0 7 0-16,7 2-1 15,2 1 0-15,2-3-2 16,1-14-4-16,2 0-10 16,2-21-23-16,-7-7-42 15,14-16-3-15</inkml:trace>
        <inkml:trace contextRef="#ctx0" brushRef="#br0" timeOffset="-12637.8958">934-1413 389 0,'0'0'3'15,"0"0"0"-15,0 0-1 0,-10 9 2 16,4 11 2-16,-1 9 0 15,1 14 3-15,-1 20-1 16,7 14-2-16,0 27 0 16,9 29-5-16,-5 28-48 15,9 13-28-15,0 14-5 0</inkml:trace>
      </inkml:traceGroup>
      <inkml:traceGroup>
        <inkml:annotationXML>
          <emma:emma xmlns:emma="http://www.w3.org/2003/04/emma" version="1.0">
            <emma:interpretation id="{5A5E6091-C2F7-4C59-9E2D-FA99ACB72159}" emma:medium="tactile" emma:mode="ink">
              <msink:context xmlns:msink="http://schemas.microsoft.com/ink/2010/main" type="line" rotatedBoundingBox="29152,7482 33174,7619 33067,10768 29045,10632"/>
            </emma:interpretation>
          </emma:emma>
        </inkml:annotationXML>
        <inkml:traceGroup>
          <inkml:annotationXML>
            <emma:emma xmlns:emma="http://www.w3.org/2003/04/emma" version="1.0">
              <emma:interpretation id="{EB1C9905-F818-4423-96FB-81135F47EC30}" emma:medium="tactile" emma:mode="ink">
                <msink:context xmlns:msink="http://schemas.microsoft.com/ink/2010/main" type="inkWord" rotatedBoundingBox="29152,7482 33174,7619 33067,10768 29045,10632"/>
              </emma:interpretation>
              <emma:one-of disjunction-type="recognition" id="oneOf1">
                <emma:interpretation id="interp5" emma:lang="en-US" emma:confidence="0">
                  <emma:literal>off</emma:literal>
                </emma:interpretation>
                <emma:interpretation id="interp6" emma:lang="en-US" emma:confidence="0">
                  <emma:literal>~A</emma:literal>
                </emma:interpretation>
                <emma:interpretation id="interp7" emma:lang="en-US" emma:confidence="0">
                  <emma:literal>red</emma:literal>
                </emma:interpretation>
                <emma:interpretation id="interp8" emma:lang="en-US" emma:confidence="0">
                  <emma:literal>road</emma:literal>
                </emma:interpretation>
                <emma:interpretation id="interp9" emma:lang="en-US" emma:confidence="0">
                  <emma:literal>rod</emma:literal>
                </emma:interpretation>
              </emma:one-of>
            </emma:emma>
          </inkml:annotationXML>
          <inkml:trace contextRef="#ctx0" brushRef="#br0" timeOffset="-11156.4858">2681-33 282 0,'0'0'8'0,"0"0"3"16,0 0 3-16,0 0 0 15,0 0 1-15,0 0 2 16,-11 7 1-16,11-7 2 16,0 16-7-16,7-4-3 15,-1 7-3-15,11 1 0 0,-4 3-1 16,3 5-2-16,3 1-1 16,1-3-1-16,1-7 0 15,6-5-1-15,5-5 0 16,-6-9 1-16,6-6 0 0,7-11 0 15,2-9 0-15,5-2-1 16,2-4 1-16,-4 3-2 16,6-4 1-16,-2 1-1 15,1 3-1-15,-1 4 0 0,-4 3 0 16,-1 5 0-16,-11 7 0 16,3 1 1-16,-6 6-2 15,-6 3 2-15,3 3 0 0,-10 16-1 16,0 4 2-16,3 0-1 15,-3 5 0-15,6 5-1 16,1 0-5-16,0-5-13 16,0 7-60-16,12-3-2 15</inkml:trace>
          <inkml:trace contextRef="#ctx0" brushRef="#br0" timeOffset="-10718.9678">4278 475 302 0,'0'0'7'16,"0"0"2"-16,7-16 4 15,0 0 2-15,-4-1 2 0,3-5 3 16,1-13-1-16,2-6 1 16,1-12-6-16,3-11-3 15,3-3-3-15,7-13-3 0,-2-13-2 16,9-4-2-16,-1-2-1 16,6 3 0-16,1 5 0 15,-3 8 0-15,-1 12 0 16,-7 17 0-16,-2 15-1 15,3 10 2-15,-8 19-1 0,-2 10-1 16,4 17 2-16,-1 15-1 16,8 13 1-16,-1 9 1 15,2 15 0-15,1 7-1 16,1 11 0-16,-5-2-3 0,7 13-14 16,-16-2-42-16,3-8-24 15,-3-12-3-15</inkml:trace>
          <inkml:trace contextRef="#ctx0" brushRef="#br0" timeOffset="-10547.093">4547-117 329 0,'0'0'8'0,"0"0"4"16,0 0 2-16,0 0 1 15,25 4 1-15,7-1-2 0,7-3-11 16,12 0-66-16,27 0-8 16</inkml:trace>
          <inkml:trace contextRef="#ctx0" brushRef="#br0" timeOffset="-5672.017">2729 921 255 0,'0'0'8'0,"0"0"4"15,-9-7 5-15,9 7 3 0,0 0 3 16,-16-3 0-16,16 3 3 16,0 0-1-16,0 0-6 15,0 0-5-15,0 0-3 0,9-9-3 16,0 9-2-16,10 0-1 15,4 0 0-15,6 0-2 16,10 0 1-16,9 0-1 16,17 3-1-16,13-3 1 0,7 3-1 15,16-3-1-15,18 0 1 16,7 3 0-16,10-6-1 16,8-3 0-16,4 3 0 15,7-4 0-15,3-1 0 0,-1 0-1 16,-1-2 1-16,5 2-1 15,-3-2 1-15,0-1 0 16,-4-1 0-16,-3 2 0 16,-6-6 1-16,-12 3-2 15,2 0 0-15,-26 7 0 0,-2-6 0 16,-27 6 0-16,-2-2 0 16,-20 2 0-16,-10 2 0 15,-9 2 0-15,-20 2 0 0,10 0 0 16,-17 0 0-16,8 0 0 15,-20 0 0-15,29 0 0 16,-9 0 0-16,-4 0 0 16,0 0 0-16,-16 0 0 0,25-4 0 15,-25 4 0-15,26 0 0 16,-26 0 0-16,16 0 0 16,-16 0 0-16,16 0 0 15,-16 0 0-15,16 0 0 0,-16 0 0 16,0 0 0-16,20 0 0 15,-20 0 0-15,7-10 0 16,-2-3 0-16,2-3 0 0,-3-6 0 16,5-6 0-1,-6-4 0-15,-3-7 0 0,7-9 0 16,-7-7 0-16,0-10 0 16,-3-4 0-16,-4-9 0 15,-9-6 0-15,10-8 0 0,-11 2 0 16,-1-11 0-16,-2 3 0 15,-6 1 0-15,1-6 0 16,-8 6 0-16,7-1 0 16,-7 1 0-16,15 4 0 0,-5 3 0 15,4 7 0-15,-4 2 0 16,7 11 0-16,3 5 0 16,1 5 0-16,-11 9 0 15,-2 5 0-15,-5 4 0 0,-18 5 0 16,16-3 0-16,-17 8 0 15,-6 0 0-15,-2 1 0 16,-8-6 0-16,-6-1 0 16,-4 0 0-16,-1 0 0 15,-15-1 0-15,-8 3 0 0,-11 4 0 16,-10 4 0-16,-8-3 0 16,-5 9 0-16,-8 6 0 15,-1 7 0-15,-7 0 0 16,-2 3 0-16,4 6 0 0,2 0 0 15,3 3 0-15,0 6 0 16,4 7 0-16,8 0 0 16,5 2 0-16,12 9 0 0,13-1 0 15,10 3 0-15,10 2 0 16,15 1 0-16,10 5 0 16,19-9 0-16,4 10 0 15,16-6 0-15,4 11 0 0,5-12 0 16,3 4 0-16,4 0 0 15,0 2 0-15,0 4 0 16,0-3 0-16,0 8 0 0,-3-4 0 16,1 5 0-16,-5 9 0 15,-2 1 0-15,-5 7 0 16,8 0 0-16,-7 4 0 16,3-1 0-16,0 0 0 15,1 4 0-15,-7 1 0 0,0-6 0 16,0-5 0-16,2 0 0 15,2-3 0-15,-4 0 0 16,3-6 0-16,3-1 0 16,6-3 0-16,2-4 0 0,2 2 0 15,0-4 0-15,2 2 0 16,-4 5 0-16,4-7 0 16,2 2 0-16,-4 1 0 15,0 4 0-15,0-2 0 0,0 2 0 16,0-1 0-16,0-6 0 15,0 7 0-15,7-5 0 16,-4 0 0-16,3 3 0 16,-6-7 0-16,7 2 0 15,3 1 0-15,-8-5 0 0,2 6 0 16,-1-5 0-16,-3 3 0 16,3-8 0-16,1-1 0 15,-2-1 0-15,-2-9 0 16,0-1 0-16,0-6 0 0,0 1 0 15,0-17 0-15,10 18 0 16,-10 7-29-16,0-7-61 16,6-2-3-16</inkml:trace>
        </inkml:traceGroup>
      </inkml:traceGroup>
    </inkml:traceGroup>
    <inkml:traceGroup>
      <inkml:annotationXML>
        <emma:emma xmlns:emma="http://www.w3.org/2003/04/emma" version="1.0">
          <emma:interpretation id="{37A88997-EE5C-427D-878B-F18A32247A7B}" emma:medium="tactile" emma:mode="ink">
            <msink:context xmlns:msink="http://schemas.microsoft.com/ink/2010/main" type="paragraph" rotatedBoundingBox="27020,13596 27576,11614 28635,11911 28079,138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AA2DD3E-0EFD-4C83-BD1A-E30EA0FCDFCC}" emma:medium="tactile" emma:mode="ink">
              <msink:context xmlns:msink="http://schemas.microsoft.com/ink/2010/main" type="line" rotatedBoundingBox="27020,13596 27576,11614 28635,11911 28079,13893"/>
            </emma:interpretation>
          </emma:emma>
        </inkml:annotationXML>
        <inkml:traceGroup>
          <inkml:annotationXML>
            <emma:emma xmlns:emma="http://www.w3.org/2003/04/emma" version="1.0">
              <emma:interpretation id="{5D67ED13-FA4E-426B-9C20-5A4D390CEA0B}" emma:medium="tactile" emma:mode="ink">
                <msink:context xmlns:msink="http://schemas.microsoft.com/ink/2010/main" type="inkWord" rotatedBoundingBox="27020,13596 27576,11614 28635,11911 28079,13893"/>
              </emma:interpretation>
              <emma:one-of disjunction-type="recognition" id="oneOf2">
                <emma:interpretation id="interp10" emma:lang="en-US" emma:confidence="0">
                  <emma:literal>DI</emma:literal>
                </emma:interpretation>
                <emma:interpretation id="interp11" emma:lang="en-US" emma:confidence="0">
                  <emma:literal>D</emma:literal>
                </emma:interpretation>
                <emma:interpretation id="interp12" emma:lang="en-US" emma:confidence="0">
                  <emma:literal>DS</emma:literal>
                </emma:interpretation>
                <emma:interpretation id="interp13" emma:lang="en-US" emma:confidence="0">
                  <emma:literal>on</emma:literal>
                </emma:interpretation>
                <emma:interpretation id="interp14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2156.247">708 4183 408 0,'0'0'4'0,"0"-6"2"0,4-10 2 16,-2 0 0-16,2-13 0 15,-1-5 1-15,4-9 1 16,5-14 0-16,1-9-4 0,3-6-3 16,5-16 1-16,4-8-2 15,7-10 0-15,0-15-1 16,10 2-2-16,3-4 1 16,-6 2-1-16,10 11 0 15,-1 10-2-15,-4 18 0 0,-1 13 0 16,-6 21 0-16,-3 17 1 15,-6 21 0-15,-2 14 1 16,0 21 1-16,-10 20 1 0,6 19 2 16,-6 22 0-16,1 17 0 15,2 16 0-15,4 16 1 16,0 6-3-16,2 16-1 16,-6 0-6-16,4 3-14 0,-7-11-20 15,-3-20-27-15,3-18-18 16</inkml:trace>
          <inkml:trace contextRef="#ctx0" brushRef="#br0" timeOffset="2375.042">911 3869 305 0,'0'0'10'0,"-4"-13"5"16,4 13 1-16,-2-22 3 15,2 4 1-15,13-7 1 16,10 0 0-16,9-10 0 16,16 7-9-16,6-9-5 0,12 9-6 15,1-11-8-15,1 10-21 16,-1 6-51-16,-12-5-3 16</inkml:trace>
          <inkml:trace contextRef="#ctx0" brushRef="#br0" timeOffset="2640.671">957 2592 334 0,'0'0'9'16,"-16"-11"3"-16,16 11 4 15,-20-12 0-15,13-2 2 0,7-2 0 16,4-3 1-16,15 0 1 15,23-5-8-15,16 9-3 16,10-1-2-16,16 0-1 16,12 3-2-16,4 0 0 0,3 4-2 15,-3 2-1-15,-10 7-2 16,-9-3-5-16,-8 3-17 16,-4 3-61-16,-14 4-4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6:55.9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6427BC-2822-45BC-AE3A-1B43529EB10E}" emma:medium="tactile" emma:mode="ink">
          <msink:context xmlns:msink="http://schemas.microsoft.com/ink/2010/main" type="writingRegion" rotatedBoundingBox="1300,12629 14452,12747 14406,17838 1254,17720"/>
        </emma:interpretation>
      </emma:emma>
    </inkml:annotationXML>
    <inkml:traceGroup>
      <inkml:annotationXML>
        <emma:emma xmlns:emma="http://www.w3.org/2003/04/emma" version="1.0">
          <emma:interpretation id="{C18C055B-D911-40FC-A5E5-AAF8D62F3A72}" emma:medium="tactile" emma:mode="ink">
            <msink:context xmlns:msink="http://schemas.microsoft.com/ink/2010/main" type="paragraph" rotatedBoundingBox="1300,12629 14452,12747 14406,17838 1254,177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B35390-B951-4A7A-9637-D901FEE56C7F}" emma:medium="tactile" emma:mode="ink">
              <msink:context xmlns:msink="http://schemas.microsoft.com/ink/2010/main" type="line" rotatedBoundingBox="1300,12629 14452,12747 14406,17838 1254,17720"/>
            </emma:interpretation>
          </emma:emma>
        </inkml:annotationXML>
        <inkml:traceGroup>
          <inkml:annotationXML>
            <emma:emma xmlns:emma="http://www.w3.org/2003/04/emma" version="1.0">
              <emma:interpretation id="{E73E9B7A-E52E-4BEF-ACFF-C8C3E4D42DB1}" emma:medium="tactile" emma:mode="ink">
                <msink:context xmlns:msink="http://schemas.microsoft.com/ink/2010/main" type="inkWord" rotatedBoundingBox="1300,12629 14452,12747 14406,17838 1254,17720"/>
              </emma:interpretation>
              <emma:one-of disjunction-type="recognition" id="oneOf0">
                <emma:interpretation id="interp0" emma:lang="en-US" emma:confidence="0">
                  <emma:literal>ities</emma:literal>
                </emma:interpretation>
                <emma:interpretation id="interp1" emma:lang="en-US" emma:confidence="0">
                  <emma:literal>-"ities</emma:literal>
                </emma:interpretation>
                <emma:interpretation id="interp2" emma:lang="en-US" emma:confidence="0">
                  <emma:literal>-"ties</emma:literal>
                </emma:interpretation>
                <emma:interpretation id="interp3" emma:lang="en-US" emma:confidence="0">
                  <emma:literal>*"ities</emma:literal>
                </emma:interpretation>
                <emma:interpretation id="interp4" emma:lang="en-US" emma:confidence="0">
                  <emma:literal>*"ties</emma:literal>
                </emma:interpretation>
              </emma:one-of>
            </emma:emma>
          </inkml:annotationXML>
          <inkml:trace contextRef="#ctx0" brushRef="#br0">-8310 647 240 0,'0'0'5'0,"0"0"3"16,0 0 4-16,0 0 3 0,0 0 2 15,0 0 1-15,-6-13 1 16,6 13 0-16,0 0-3 16,0 0-2-16,0 0-4 15,0 0 0-15,0 0-2 16,6-3 1-16,5 3-1 0,7 0 2 15,1 0-3-15,11 0 1 16,8 0-1-16,1 0-2 16,10 0-2-16,6-4 0 15,2 2-2-15,5 4 1 0,5-2-1 16,1-2 0-16,-3 2-1 16,2 0 1-16,-3 0 0 15,-2 0 0-15,2 0-1 0,-13-4 1 16,-2 1 0-16,-7 3 0 15,-7-3 0-15,-6 3 0 16,-10-4 0-16,-6 4 1 16,-13 0-1-16,14 0 0 15,-14 0 0-15,0 0 0 0,0 0 0 16,0 0 0-16,0 0 0 16,0 0 0-16,0 0-1 15,0 0 1-15,0 0 0 16,0 0-1-16,0 0 1 0,0 0 0 15,0 0 0-15,0 0 0 16,0 0 0-16,9 0 1 16,-9 0-1-16,0 0 1 15,0 0-1-15,12-9 0 0,-12 9 1 16,0 0-2-16,14-12 0 16,-14 12 0-16,9-19 0 15,-5 9 0-15,-1-4 0 0,-3-1 0 16,2-5 0-16,-2 0 0 15,0-4 0-15,0-2 0 16,0-10 0-16,0 3 0 16,-2-10 0-16,-5-2 0 15,4-11 0-15,-3-1 0 0,-4-4 0 16,1-3 0-16,-2-5 0 16,-1 3 0-16,1-2 0 15,-1 4 0-15,-1 2 0 16,1 5 0-16,-1 7 0 0,-1 1 0 15,9 10 0-15,-2 2 0 16,0 3 0-16,1 9 0 16,3 2 0-16,-4 4 0 15,7 4 0-15,-2 2 0 0,-2-1 0 16,1 1 0-16,3 13 0 16,-4-18 0-16,4 18 0 15,-3-16 0-15,3 16 0 0,0 0 0 16,0 0 0-16,-7-14 0 15,7 14 0-15,0 0 0 16,0 0 0-16,0 0 0 16,0 0 0-16,0 0 0 0,7-6 0 15,-7 6 0-15,14 0 0 16,-14 0 0-16,16-4 0 16,-4 4 0-16,4 0 0 15,7 0 0-15,2 0 0 16,5 0 0-16,4 0 0 0,3 0 0 15,7 0 0-15,-1-3 0 16,-2 0 0-16,1-3 0 16,-3 0 0-16,2-1 0 15,-5-2 0-15,6 3 0 0,-10 0 0 16,0-2 0-16,5 6 0 16,-5-2 0-16,0 4 0 15,-4-2 0-15,1 2 0 0,-3 2 0 16,3-2 0-16,0-2 0 15,-3-2 0-15,3 0 0 16,0 2 0-16,1-3 0 16,-2 2 0-16,1 1 0 0,-3-2 0 15,-4 1 0-15,4 3 0 16,-6-4 0-16,-1 2 0 16,-3 2 0-16,0 0 0 15,0-4 0-15,0 4 0 16,-3-4 0-16,6 2 0 0,-5 2 0 15,4-4 0-15,-2 2 0 16,1 2 0-16,-4 0 0 16,3 0 0-16,-4-4 0 15,2 4 0-15,-14 0 0 0,16 0 0 16,-16 0 0-16,0 0 0 16,16 0 0-16,-16 0 0 15,9 0 0-15,-9 0 0 0,13-4 0 16,1-2 0-16,2 3 0 15,3-4 0-15,4 4 0 16,-1-3 0-16,0 3 0 16,-2 0 0-16,-1 0 0 0,-6 3 0 15,3-3 0-15,-16 3 0 16,14-3 0-16,-14 3 0 16,0 0 0-16,0 0 0 15,0 0 0-15,0 0 0 0,0 0 0 16,0 0 0-16,0 0 0 15,0 0 0-15,0 0 0 16,0 0 0-16,0 0 0 16,0 0 0-16,0 0 0 0,0 0 0 15,0 0 0-15,0 0 0 16,0 0 0-16,0 0 0 16,0 0 0-16,0 0 0 15,0 0 0-15,0 0 0 0,0 0 0 16,0 0 0-16,0 0 0 15,0 0 0-15,0 0 0 16,0 0 0-16,0 0 0 16,0 0 0-16,0 0 0 0,0 0 0 15,0 0 0-15,0 0 0 16,0 0 0-16,0 0 0 16,0 0 0-16,0 0 0 15,0 0 0-15,0 0 0 0,0 0 0 16,0 0 0-16,0 0 0 15,0 0 0-15,0 0 0 16,0 0 0-16,0 0 0 0,0 0 0 16,0 0 0-16,0 0 0 15,0 0 0-15,0 0 0 16,0 0 0-16,0 0 0 16,0 0 0-16,0 0 0 15,0 0 0-15,0 0 0 0,0 0 0 16,0 0 0-16,0 0 0 15,0 0 0-15,0 0 0 16,0 0 0-16,0 0 0 16,0 0 0-16,0 0 0 0,0 0 0 15,0 0 0-15,0 0 0 16,0 0 0-16,0 0 0 16,0 0 0-16,0 0 0 15,0 0 0-15,0 0 0 0,0 0 0 16,0 0 0-16,0 0 0 15,0 0 0-15,0 0 0 16,0 0 0-16,0 0 0 16,0 0 0-16,0 0 0 0,0 0 0 15,0 0 0-15,0 0 0 16,0 0 0-16,0 0 0 16,0 0 0-16,0 0 0 15,0 0 0-15,0 0 0 16,0 0 0-16,0 0 0 0,0 0 0 15,0 0 0-15,0 0 0 16,0 0 0-16,0 0 0 16,0 0 0-16,0 0 0 0,0 0 0 15,0 0 0-15,0 0 0 16,0 0 0-16,0 0 0 16,0 0 0-16,0 0 0 15,0 0 0-15,0 0 0 0,0 0 0 16,0 0 0-16,0 0 0 15,0 0 0-15,0 0 0 16,0 0 0-16,0 0 0 16,0 0 0-16,0 0 0 0,0 0 0 15,0 0 0-15,0 0 0 16,0 0 0-16,0 0 0 16,0 0 0-16,0 0 0 0,0 0 0 15,0 0 0-15,0 0 0 16,0 0 0-16,0 0 0 15,0 0 0-15,0 0 0 16,0 0 0-16,0 0 0 16,0 0 0-16,0 0 0 15,0 0 0-15,0 0 0 0,0 0 0 16,0 0 0-16,0 0 0 16,0 0 0-16,0 0 0 15,0 0 0-15,0 0 0 0,0 0 0 16,0 0 0-16,0 0 0 15,0 0 0-15,0 0 0 16,0 0 0-16,0 0 0 16,0 0 0-16,0 0 0 0,0 0 0 15,0 0 0-15,0 0 0 16,0 0 0-16,0 0 0 16,0 0 0-16,0 0 0 0,0 0 0 15,0 0 0-15,0 0 0 16,0 0 0-16,0 0 0 15,0 0 0-15,0 0 0 16,0 0 0-16,0 0 0 0,0 0 0 16,0 0 0-16,0 0 0 15,0 0 0-15,0 0 0 16,0 0 0-16,0 0 0 16,0 0 0-16,0 0 0 15,0 0 0-15,0 0 0 0,0 0 0 16,0 0 0-16,0 0 0 15,0 0 0-15,0 0 0 16,0 0 0-16,0 0 0 16,0 0 0-16,0 0 0 0,0 0 0 15,0 0 0-15,0 0 0 16,0 0 0-16,-7 0 0 16,7 0 0-16,0 0 0 0,0 0 0 15,0 0 0-15,0 0 0 16,0 0 0-16,0 0 0 15,0 0 0-15,0 0 0 16,0 0 0-16,0 0 0 0,0 0 0 16,0 0 0-16,0 0 0 15,0 0 0-15,0 0 0 16,0 0 0-16,0 0 0 16,0 0 0-16,0 0 0 15,0 0 0-15,0 0 0 0,0 0 0 16,0 0 0-16,0 0 0 15,0 0 0-15,0 0 0 16,0 0 0-16,9 0 0 16,-9 0 0-16,0 0 0 0,16 0 0 15,-16 0 0-15,26-4 0 16,-6 2 0-16,1 2 0 16,6-7 0-16,5 0 0 0,0 1 0 15,7 0 0-15,-1-4 0 16,5 4 0-16,-2-4 0 15,8 3 0-15,-4 1 0 16,-3-2 0-16,6 0 0 0,-3 4 0 16,6-2 0-16,-5-1 0 15,5 1 0-15,-3 0 0 16,4 0 0-16,-3-1 0 16,6 4 0-16,-11-6 0 0,4 5 0 15,-2-2 0-15,-1 0 0 16,-3-2 0-16,-1 6 0 15,-2-2 0-15,3 2 0 16,1-2 0-16,-2 0 0 16,1 4 0-16,-1-2 0 0,5 2 0 15,0-4 0-15,-5 4 0 16,1 0 0-16,-1-3 0 16,-5 3 0-16,-3 0 0 0,-1 0 0 15,-10 0 0-15,4 0 0 16,-3 0 0-16,-5 0 0 15,3 0 0-15,-3-4 0 16,2 2 0-16,-1 2 0 0,0-4 0 16,-6 4 0-16,3-4 0 15,1 4 0-15,-17 0 0 16,16-2 0-16,-16 2 0 16,13 0 0-16,-13 0 0 0,12-4 0 15,-12 4 0-15,14 0 0 16,-14 0 0-16,16-4 0 15,-16 4 0-15,13 0 0 16,-13 0 0-16,0 0 0 0,0 0 0 16,0 0 0-16,0 0 0 15,0 0 0-15,0 0 0 16,0 0 0-16,0 0 0 16,3 14 0-16,-3-4 0 0,2 9 0 15,-2 1 0-15,4 2 0 16,-4 10 0-16,0 7 0 15,0 3 0-15,0 2 0 16,0 5 0-16,0 5 0 0,3 0 0 16,4-1 0-16,-1-3 0 15,4 1 0-15,6 1 0 16,-7-8 0-16,7 5 0 16,0-4 0-16,-2 0 0 0,2 2 0 15,-7 2 0-15,5 0 0 16,-8-4 0-16,0 0 0 15,1-4 0-15,-1-2 0 16,1-4 0-16,-4 1 0 0,-3-5 0 16,0-1 0-16,4-4 0 15,-2-4 0-15,-2 0 0 16,0-6 0-16,0 0 0 16,0 0 0-16,0 1 0 0,0-5 0 15,-6 4 0-15,6-2 0 16,-3 2 0-16,3-1 0 15,-4 4 0-15,1 1 0 16,3-4 0-16,0 0 0 0,0-3 0 16,0-1 0-16,0-12 0 15,0 17 0-15,0-17 0 16,0 0 0-16,0 0 0 16,0 0 0-16,0 0 0 0,0 0 0 15,0 0 0-15,0 0 0 16,0 0 0-16,0 0 0 15,0 0 0-15,0 0 0 16,0 0 0-16,-13-7 0 16,13 7-20-16,-19-16-69 0,-6-6-2 15</inkml:trace>
          <inkml:trace contextRef="#ctx0" brushRef="#br0" timeOffset="593.792">-5336-945 330 0,'0'0'1'0,"0"16"-3"0,0 0-9 16,0 6-20-16,0 10-31 15,0 4-8-15</inkml:trace>
          <inkml:trace contextRef="#ctx0" brushRef="#br0" timeOffset="718.773">-5384-182 273 0,'0'0'0'0,"4"14"-6"0,-4-14-20 15,0 19-28-15,0 4-11 16</inkml:trace>
          <inkml:trace contextRef="#ctx0" brushRef="#br0" timeOffset="953.172">-5368 333 301 0,'0'0'2'16,"0"0"0"-16,0 22 0 15,-3-4 1-15,-3 2 0 16,3 9 0-16,-8 11 2 0,6 0 1 16,-2 9 0-16,-2 5 3 15,2 0 1-15,3 5 1 16,1-1 3-16,3-3-1 0,0 2-2 16,7-9-2-16,2 1-1 15,5-8-6-15,2-3-16 16,-4 8-54-16,1-24-10 15</inkml:trace>
          <inkml:trace contextRef="#ctx0" brushRef="#br0" timeOffset="1328.146">-8365 1333 316 0,'0'0'3'0,"0"0"1"16,20-2-2-16,-1 2-3 0,13-4-8 15,4 1-16-15,22-9-32 16,15 6-11-16</inkml:trace>
          <inkml:trace contextRef="#ctx0" brushRef="#br0" timeOffset="1750.028">-6672 1020 376 0,'0'0'4'16,"19"0"4"-16,-1 3-1 16,9 0 1-16,1 3 0 15,8 0 0-15,6 4 0 0,13 0-1 16,0-4-7-16,3 1-5 15,3-5-4-15,10 2-1 16,6-4-2-16,7-4 2 16,3-8-1-16,16 3 3 15,1-11 2-15,4 1 3 0,2 3 2 16,0-6 3-16,0 1-1 16,-4 6 0-16,-3 5 1 15,-6 1 2-15,-10 0 1 0,-4 5 2 16,-6 4 2-16,-10 0 0 15,-1 0-1-15,-6 6 1 16,2-2-5-16,0 2-7 16,-5-6-13-16,17-3-26 0,0-6-13 15,10-5-5-15,6-5 1 16,1-3 12-16,6 1 23 16,-7-10 20-16,-3 13 21 15,-10-8 29-15,-6 6 17 0,-13 1 1 16,-14 6-7-16,-7 5-11 15,-12 0-19-15,-2 8-12 16,-14-6-8-16,-9 6-8 16,0 0-12-16,7-12-59 15,-7 12-8-15</inkml:trace>
          <inkml:trace contextRef="#ctx0" brushRef="#br0" timeOffset="453.147">-5690-2155 306 0,'0'0'4'0,"0"0"1"0,-13-7 2 15,13 7-1-15,-16 0 1 16,16 0 0-16,-16 13 2 16,9 3 1-16,4 4-5 15,3 7 1-15,7 8-3 0,2 4-13 16,1 0-48-16,6 18-14 15</inkml:trace>
          <inkml:trace contextRef="#ctx0" brushRef="#br0" timeOffset="2218.803">-5680-2399 380 0,'0'0'1'0,"0"0"-1"0,0 0 0 16,-3 9 2-16,-1 0-2 15,4 17 0-15,0 8-2 16,0 13-4-16,-3 6-13 0,3 3-40 15,0 17-15-15</inkml:trace>
          <inkml:trace contextRef="#ctx0" brushRef="#br0" timeOffset="2687.562">-5419-364 76 0,'0'0'12'0,"0"12"8"0,0 5 2 15,-7 1 4-15,5 5-1 16,-2 3 0-16,1 7 0 15,-1 2 0-15,4-3-12 0,0 3-8 16,0-2-5-16,0-2-3 16,0 1-3-16,-3 5 0 15,1-2-3-15,-5 3-8 16,0 6-1-16,-2 5-1 16,2 5 2-16,0-2 3 0,1 3 0 15,3-5 1-15,-1 9 5 16,1-9 13-16,3-4 9 15,0 3 8-15,0-5 7 16,0 5 2-16,0-8 5 0,-2 4-1 16,-5-1-1-16,3 2-4 15,-2-5-5-15,2 4-9 16,2-6-4-16,-2-4-6 0,1-3-10 16,3-3-21-16,13-11-53 15,-13-18-1-15</inkml:trace>
          <inkml:trace contextRef="#ctx0" brushRef="#br0" timeOffset="2390.716">-5352-1170 322 0,'0'0'5'15,"0"23"1"-15,0-5 1 16,-3 10-2-16,-6 5-5 0,2 9-7 15,-6 2-15-15,1 15-10 16,-8-14-9-16,8 10-5 16,1-6-5-16,6-3-6 15,1 9 6-15</inkml:trace>
          <inkml:trace contextRef="#ctx0" brushRef="#br0" timeOffset="3125.104">-6653-1932 368 0,'0'0'5'16,"0"0"2"-16,-14-6 3 16,14 6-1-16,-16 0 2 0,16 0 1 15,-12 6 1-15,8 8 0 16,1 11-4-16,3 1-2 15,0 19-2-15,7 6-1 16,2 20-7-16,-9 4-21 0,0 13-57 16,0 9-1-16</inkml:trace>
          <inkml:trace contextRef="#ctx0" brushRef="#br0" timeOffset="3578.183">-4723-2155 361 0,'0'0'7'16,"0"0"2"-16,-3-10 2 16,3 10 1-16,-7-17 0 0,7 17 0 15,0 0 2-15,0 0 1 16,-4 17-5-16,4 15-2 16,0 18-1-16,0 19-3 15,0 17 1-15,0 20-3 0,-5 9-14 16,-2 20-69-16,7 13-4 15</inkml:trace>
          <inkml:trace contextRef="#ctx0" brushRef="#br0" timeOffset="-60422.939">-425-1948 333 0,'0'0'0'16,"0"0"1"-16,0 0-1 0,-16 0 0 15,16 0 2-15,0 0 3 16,0 0 1-16,0 16 2 15,13-12 2-15,9 2 1 16,14 0 0-16,10 1 0 0,11 0-1 16,10 2-2-16,11-6-2 15,3 8-2-15,6-5-1 16,-3 0-1-16,-1 7 0 16,-9-3 0-16,-3 5-1 0,-13 1-1 15,-13 6 2-15,-15 11-2 16,-14-3 1-16,-16 7 0 15,-14 5 1-15,-14 10-1 16,-15-4 2-16,-14 5 0 16,-10 0 0-16,-8 1 1 0,-6-2 1 15,-6 3 0-15,0-1 0 16,-3-3-1-16,-4-3 0 16,7 4-1-16,-3-3-2 15,10-3-6-15,-1 1-9 0,17-15-59 16,0 18-11-16</inkml:trace>
          <inkml:trace contextRef="#ctx0" brushRef="#br0" timeOffset="-60829.1929">-1784-1559 234 0,'0'0'5'15,"0"0"3"-15,0 0 5 16,0 0 2-16,5-13 2 16,-5 13 3-16,23-6 0 0,0 0 0 15,0 3-2-15,5 0-3 16,1 3-5-16,13-4-2 15,-3 4-2-15,9 4-2 16,0 2 0-16,7 0-1 0,0 7 1 16,7-4 0-16,5-2 0 15,1 3 0-15,6-4 0 16,6-6 0-16,8 0 0 0,5 3-1 16,4-10 0-16,2 1-1 15,2 0 0-15,-5 3 0 16,-2 3-1-16,-11 0 0 15,-5 0 0-15,-14 9 1 0,-13-3-1 16,-5 1 0-16,-17 2 0 16,-3-2 0-16,-10 3 0 15,-16-10-2-15,16 6-2 16,-16-6-6-16,0 0-10 16,0 0-34-16,0 0-28 0,0-10-4 15</inkml:trace>
          <inkml:trace contextRef="#ctx0" brushRef="#br0" timeOffset="-59188.501">2114-1070 225 0,'0'0'5'16,"0"0"1"-16,0 0 4 0,13-7 2 15,-13 7 2-15,23 0 1 16,-7 0 1-16,7 13 0 16,2-1-2-16,1 5-2 15,10 2-3-15,-1 3-1 0,13 0 0 16,10-2-1-16,13-3 0 16,4-1-1-16,15-6 1 15,6-4 0-15,5 0 0 16,7-2-1-16,5-4 0 15,3 0-1-15,-3 0 1 0,0-4-2 16,6-2-2-16,-9 2 1 16,0-2-2-16,-2 0 1 15,0 0 0-15,-5-9 0 16,-4 7 0-16,-3-2 1 0,-8 0 0 16,-4 0 0-16,-10 4 0 15,-10-1-1-15,-6 4 0 16,-13 3 0-16,-3 0-1 0,-13 0 0 15,-6 0 0-15,-4 3 1 16,-19-3 1-16,16 7 1 16,-16-7 0-16,0 0 0 15,0 0 0-15,0 0 1 0,0 0-2 16,0 0-3-16,0 0-6 16,0 0-33-16,0 12-45 15,0-12-3-15</inkml:trace>
          <inkml:trace contextRef="#ctx0" brushRef="#br0" timeOffset="-49188.36">-1024 351 302 0,'0'0'3'15,"0"0"2"-15,9-6 0 16,1 0 3-16,10 3 0 16,3-3 1-16,12-1 1 0,3 4 2 15,17 3-2-15,3 0-2 16,13 0 0-16,7 3-1 15,8 4-1-15,14-4-1 0,3-3-1 16,7 0 1-16,3-3 0 16,-7-7 0-16,0 1 1 15,-6-5-2-15,-10 2 1 16,-10 2-2-16,-18-1-5 16,-14 3-10-16,-16-10-52 15,-16 18-15-15</inkml:trace>
          <inkml:trace contextRef="#ctx0" brushRef="#br0" timeOffset="-48875.861">0 37 170 0,'0'0'4'0,"0"0"3"0,0 0 5 16,7-10 4-16,-7 10 2 15,29-6 2-15,-3 0 2 16,9 3 1-16,14-5-5 16,-1 6-1-16,10 0-5 0,-3 2-4 15,5 0-1-15,-7 4-1 16,-8 7-1-16,-10 5 0 16,-6 3 0-16,-12 4 0 15,-8 2 2-15,-6 11 0 0,-6 0-1 16,-10 5 0-16,-10 6 0 15,-5 6-2-15,-9 9 0 16,-4 1-3-16,-14 9-12 16,-9 7-63-16,6 14-2 15</inkml:trace>
          <inkml:trace contextRef="#ctx0" brushRef="#br0" timeOffset="-48219.5928">-805 2176 322 0,'0'0'5'0,"16"-4"0"16,6 2 2-16,4-2 1 16,10 4 2-16,6 0 2 15,10 4-1-15,12 2 2 16,3 7-5-16,11-4-1 0,2 4 0 16,14-4-1-16,5-2-1 15,11-1 0-15,0-6 0 16,-4 0 1-16,4 3 0 0,-11-6 0 15,-12 0-1-15,-13 0 0 16,-15 3-3-16,-17 0-4 16,-10 3-11-16,-32-3-39 15,13 16-31-15,-13-16-2 16</inkml:trace>
          <inkml:trace contextRef="#ctx0" brushRef="#br0" timeOffset="-47922.7169">162 2041 381 0,'0'0'3'16,"0"0"-2"-16,0 0 1 15,0 0-1-15,0 0 2 16,10 0-1-16,8 4 1 16,8-4 1-16,13 2-1 0,9-2 0 15,11 0 0-15,1 0 1 16,5 4 0-16,3-4 0 15,-1 0 1-15,-5 4 0 16,-7 2 0-16,-10 3 1 0,-10 0 0 16,-10 10 0-16,-8 4 0 15,-13-1 0-15,-11 15-1 16,-13 0-1-16,-8 8 0 0,-18 10-1 16,-5 6-1-16,-17 13-1 15,-15 6-10-15,-4 20-72 16,-21 15-4-16</inkml:trace>
        </inkml:traceGroup>
      </inkml:traceGroup>
    </inkml:traceGroup>
  </inkml:traceGroup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5.5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2D6319-CEBA-433F-9726-D368DBBBFD4F}" emma:medium="tactile" emma:mode="ink">
          <msink:context xmlns:msink="http://schemas.microsoft.com/ink/2010/main" type="inkDrawing" rotatedBoundingBox="3945,5634 12426,5087 12436,5250 3956,5797" semanticType="strikethrough" shapeName="Other">
            <msink:destinationLink direction="with" ref="{988DAACC-BD73-4E74-BCC0-6E0C0F8DDC9B}"/>
          </msink:context>
        </emma:interpretation>
      </emma:emma>
    </inkml:annotationXML>
    <inkml:trace contextRef="#ctx0" brushRef="#br0">63 631 281 0,'0'0'1'16,"-10"-3"0"-16,-4-1 1 15,14 4 2-15,-22-12 2 0,22 12 1 16,-17-12 1-16,17 12 4 16,17-11 0-16,12 7-1 15,12 2 0-15,14-2-2 0,10 4 0 16,11-3-3-16,13-1 0 15,14 0-3-15,14-2-1 16,14 2-1-16,13 1 0 16,18-1 1-16,9 2-2 0,20-2 1 15,12-3 2-15,6 0 2 16,14 1 1-16,5-5 2 16,16 5 0-16,4-9 1 15,7 2 0-15,-5 3 0 16,9-4-2-16,-1 3-2 0,-8 1-2 15,-3-1-1-15,-9-2 0 16,-8 3-1-16,-9 0 0 16,-8-4 0-16,-13 1-1 15,-8-2 1-15,-2-2 0 0,-11 1 0 16,-4-5-1-16,-6 4 1 16,2 0 0-16,-9-1-1 15,0 5 1-15,-13-8 1 0,-5 4-1 16,-4-1 0-16,-5 1 1 15,-1 0-1-15,-11-4 0 16,-2 5 0-16,-1-1 1 16,-6 0-2-16,-8 3 1 0,-3 1-1 15,-10-1 0-15,-13 5 1 16,-15 3-2-16,-14 4-4 16,-19-9-16-16,-32 11-61 15,0 0-2-15</inkml:trace>
  </inkml:traceGroup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7.0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34C37C-6273-4148-826A-7FAACA619589}" emma:medium="tactile" emma:mode="ink">
          <msink:context xmlns:msink="http://schemas.microsoft.com/ink/2010/main" type="inkDrawing" rotatedBoundingBox="10364,4294 10501,6715 10422,6719 10285,4298" semanticType="callout" shapeName="Other">
            <msink:sourceLink direction="with" ref="{AADB4D80-408C-4C94-8A9D-FA0841AA1B26}"/>
          </msink:context>
        </emma:interpretation>
      </emma:emma>
    </inkml:annotationXML>
    <inkml:trace contextRef="#ctx0" brushRef="#br0">66-1 392 0,'0'0'1'0,"0"0"0"16,0 0 2-16,0 0 1 0,-17 0 1 16,17 0 2-16,-17 17 1 15,7 4 0-15,3 13 1 16,0 8-1-16,4 12 0 16,3 21 0-16,0 11-2 0,10 14-1 15,-3 9 1-15,6 18 0 16,1 7 0-16,-4 10 0 15,0 6-1-15,1 5 0 16,2-5-1-16,-5 0-4 0,2-6 0 16,0-12 0-16,-3-13 0 15,3-8 0-15,-3-18 0 16,-7-16 0-16,0-8 0 16,4-17 0-16,-4-14 0 15,0-9 0-15,0-29-45 0,-11 12-42 16,8-24 0-16</inkml:trace>
  </inkml:traceGroup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6.6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5B38A5-6263-4F4E-BDD8-EAF8E92F10F2}" emma:medium="tactile" emma:mode="ink">
          <msink:context xmlns:msink="http://schemas.microsoft.com/ink/2010/main" type="inkDrawing" rotatedBoundingBox="8414,4307 8613,6737 8482,6748 8283,4318" semanticType="callout" shapeName="Line"/>
        </emma:interpretation>
      </emma:emma>
    </inkml:annotationXML>
    <inkml:trace contextRef="#ctx0" brushRef="#br0">3890-390 407 0,'0'0'0'0,"0"0"0"15,0 0 0-15,-17 0 1 16,17 0 0-16,-18 14 2 15,4 6 1-15,1 4 1 16,6 18 1-16,-3 2 0 0,3 17 1 16,3 16 0-16,4 6 0 15,4 18-2-15,6 12 1 16,0 14-1-16,-3 6 1 0,7 11 1 16,-8 8-2-16,8-1 1 15,-3-4-1-15,3-3 0 16,3-3-1-16,0-12-1 15,0-4-3-15,3-20 0 0,2-9 0 16,-5-15 0-16,0-11 0 16,-4-19-7-16,-6-16-13 15,3-18-64-15,7-13-3 16</inkml:trace>
  </inkml:traceGroup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6.2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D4031E-030B-4E2A-AE3A-CCE5D758B445}" emma:medium="tactile" emma:mode="ink">
          <msink:context xmlns:msink="http://schemas.microsoft.com/ink/2010/main" type="inkDrawing" rotatedBoundingBox="5691,4399 6031,7045 5929,7058 5590,4412" semanticType="callout" shapeName="Other">
            <msink:sourceLink direction="with" ref="{AADB4D80-408C-4C94-8A9D-FA0841AA1B26}"/>
          </msink:context>
        </emma:interpretation>
      </emma:emma>
    </inkml:annotationXML>
    <inkml:trace contextRef="#ctx0" brushRef="#br0">1090-290 340 0,'0'0'5'0,"0"0"1"15,0 0 2-15,0 0 2 16,10 10 0-16,-6 3 2 16,-1 11-1-16,7 7 1 15,-3 10-5-15,3 14-2 16,4 13 0-16,3 12-3 16,-2 13 3-16,2 8-1 0,3 13 0 15,-10 6 0-15,4 11 2 16,-4 2-1-16,-3 5-1 15,1 6 2-15,-6-6-3 0,6 4-1 16,4-8 0-16,3-1 0 16,-1-10 0-16,6-2-1 15,-3-12 1-15,5-17 0 16,-2-5 0-16,4-12 0 0,-7-13 0 16,-4-11-3-16,1-9-4 15,-4-19-10-15,12-19-54 16,-12 0-15-16</inkml:trace>
  </inkml:traceGroup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42.4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B15CB5-C2B8-4009-9630-7690E81B9F15}" emma:medium="tactile" emma:mode="ink">
          <msink:context xmlns:msink="http://schemas.microsoft.com/ink/2010/main" type="writingRegion" rotatedBoundingBox="4804,3729 1826,5566 939,4128 3917,2291"/>
        </emma:interpretation>
      </emma:emma>
    </inkml:annotationXML>
    <inkml:traceGroup>
      <inkml:annotationXML>
        <emma:emma xmlns:emma="http://www.w3.org/2003/04/emma" version="1.0">
          <emma:interpretation id="{2566E3BB-917E-430D-A410-FF4DCEF6CF7B}" emma:medium="tactile" emma:mode="ink">
            <msink:context xmlns:msink="http://schemas.microsoft.com/ink/2010/main" type="paragraph" rotatedBoundingBox="4804,3729 1826,5566 939,4128 3917,2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4FD5D5-49FD-4FF9-B55E-B963D4D19918}" emma:medium="tactile" emma:mode="ink">
              <msink:context xmlns:msink="http://schemas.microsoft.com/ink/2010/main" type="line" rotatedBoundingBox="4804,3729 1826,5566 939,4128 3917,2291"/>
            </emma:interpretation>
          </emma:emma>
        </inkml:annotationXML>
        <inkml:traceGroup>
          <inkml:annotationXML>
            <emma:emma xmlns:emma="http://www.w3.org/2003/04/emma" version="1.0">
              <emma:interpretation id="{72DFB01D-4876-4890-BBF7-14653AA47DF2}" emma:medium="tactile" emma:mode="ink">
                <msink:context xmlns:msink="http://schemas.microsoft.com/ink/2010/main" type="inkWord" rotatedBoundingBox="4804,3729 1826,5566 939,4128 3917,2291"/>
              </emma:interpretation>
              <emma:one-of disjunction-type="recognition" id="oneOf0">
                <emma:interpretation id="interp0" emma:lang="en-US" emma:confidence="0">
                  <emma:literal>self</emma:literal>
                </emma:interpretation>
                <emma:interpretation id="interp1" emma:lang="en-US" emma:confidence="0">
                  <emma:literal>elf</emma:literal>
                </emma:interpretation>
                <emma:interpretation id="interp2" emma:lang="en-US" emma:confidence="0">
                  <emma:literal>golf</emma:literal>
                </emma:interpretation>
                <emma:interpretation id="interp3" emma:lang="en-US" emma:confidence="0">
                  <emma:literal>roof</emma:literal>
                </emma:interpretation>
                <emma:interpretation id="interp4" emma:lang="en-US" emma:confidence="0">
                  <emma:literal>rtf</emma:literal>
                </emma:interpretation>
              </emma:one-of>
            </emma:emma>
          </inkml:annotationXML>
          <inkml:trace contextRef="#ctx0" brushRef="#br0">-397-2066 389 0,'0'0'6'0,"0"0"1"15,-10 0 2-15,-7 6 2 16,-1 5 1-16,-9 1 1 0,-4 13 1 15,-11 10 1-15,-2 5-5 16,0 12-1-16,2 10-2 16,8 6-2-16,7 8-1 15,9 2-4-15,14-5 0 16,11-6 0-16,20-7 0 0,26-5 0 16,5-28-4-16,29-17-77 15,2-1-6-15</inkml:trace>
          <inkml:trace contextRef="#ctx0" brushRef="#br0" timeOffset="-328.13">-1679-1726 396 0,'0'0'4'0,"0"0"2"0,0 0 0 16,0-15 0-16,7 5 1 16,16 0-1-16,15-1 1 15,7 1 0-15,16 3-4 0,5 3-2 16,7 4-1-16,-9 4-1 15,-2 13-1-15,-13 4 0 16,-18 10-1-16,-7 7 0 16,-18-1 0-16,-6 1 0 0,-3 0 0 15,-7 0 0-15,3 3 1 16,7-4 0-16,0-5 1 16,7-2 0-16,10-6 2 15,3 3 2-15,5-6 1 0,2-2 2 16,4-4 0-16,1-1 0 15,-5-3 0-15,0-2 0 16,-2 2-1-16,-5 3-2 16,1-1-1-16,-4 4-1 0,-4 4 0 15,-1 4 0-15,-9 9 0 16,-3 3 1-16,-18 1-1 16,1-1 2-16,-14 1-1 15,1-1 0-15,-5-9 1 0,-3-5-1 16,8-11 0-16,1-12-3 15,9 0-8-15,-4-19-36 16,16-14-38-16,8-19-2 16</inkml:trace>
          <inkml:trace contextRef="#ctx0" brushRef="#br0" timeOffset="-828.088">-1402-1741 450 0,'0'0'-1'16,"0"0"0"-16,0 15 1 0,0 4 1 15,5 9 0-15,2 9 0 16,10 17 0-16,0 12 1 15,10 12-1-15,-2 12-7 16,12 0-18-16,1 1-54 0,-3-4-3 16</inkml:trace>
          <inkml:trace contextRef="#ctx0" brushRef="#br0" timeOffset="-1281.26">-2997 330 310 0,'0'0'13'0,"0"0"1"0,0 0 2 16,-3-10 4-16,-4-11 0 16,-8-6 0-16,3-9 0 15,-13-11 0-15,4-12-11 0,-6-9-3 16,2-8-2-16,-2-9-2 16,7-1-1-16,-1 4-1 15,8 0-1-15,6 14 0 16,7 9-2-16,0 15 1 0,7 17 0 15,6 13 0-15,11 18 2 16,7 19 0-16,4 18 1 16,6 12 1-16,11 11 0 15,-1 7-3-15,4 15-7 0,0-11-26 16,0 8-48-16,6-7 0 16</inkml:trace>
          <inkml:trace contextRef="#ctx0" brushRef="#br0" timeOffset="-1078.1398">-3266-52 355 0,'0'0'5'0,"7"-6"3"15,17-4 1-15,8-4 1 16,19-10-1-16,11 1-2 15,24-11-16-15,24-8-58 0,7-9-5 16</inkml:trace>
          <inkml:trace contextRef="#ctx0" brushRef="#br0" timeOffset="-1765.603">-971-198 311 0,'0'0'7'16,"0"0"6"-16,0 0 2 16,0 0 1-16,0 0 2 0,0-17 1 15,0 17 0-15,0-21 1 16,0 7-5-16,-3-5-4 16,-1-6-2-16,-9-6-1 0,-9-7-1 15,-5-3-2-15,-14-8 0 16,-11 2-1-16,-19-4-2 15,-12-5-1-15,-10-1 0 16,-10-5-1-16,-5 7 0 0,-2 4 0 16,0 2 0-16,11 5-1 15,6 10-1-15,3 0-1 16,11 13-3-16,1 6-8 16,12 9-31-16,4 6-41 15,4 0 0-15</inkml:trace>
        </inkml:traceGroup>
      </inkml:traceGroup>
    </inkml:traceGroup>
  </inkml:traceGroup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11.0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E83BE2-230E-4EBC-9CB4-B3B4AEA9FAE2}" emma:medium="tactile" emma:mode="ink">
          <msink:context xmlns:msink="http://schemas.microsoft.com/ink/2010/main" type="inkDrawing" rotatedBoundingBox="-176,7881 5984,7517 6180,10844 19,11208" semanticType="enclosure" shapeName="Other"/>
        </emma:interpretation>
      </emma:emma>
    </inkml:annotationXML>
    <inkml:trace contextRef="#ctx0" brushRef="#br0">443 575 348 0,'0'0'7'0,"0"0"3"16,-3 13 0-16,-7-3 2 15,3 7 0-15,-8-1 0 16,3 16 2-16,0 5-1 0,-1 5-5 16,3 6-2-16,6 14-1 15,1 5-1-15,-1 17-1 16,4 4 1-16,-3 11 0 15,3 8-1-15,-3 14-1 0,3-2 0 16,0 4 1-16,10 4-1 16,0 4 2-16,10-1 0 15,4 0 0-15,5-3 0 16,1-4 0-16,4 1 0 0,5-8-1 16,-5 1-3-16,1-8 0 15,-5-3 0-15,-2-6 0 16,-5-7 0-16,-1-4 0 15,-5-17 0-15,-7-8 0 16,0-15 0-16,1-9 0 0,-8-12 0 16,4-11 0-16,-7-17 0 15,0 0 0-15,13 0 0 16,-13 0 0-16,5-13 0 0,-5 13 0 16,2-17 0-16,-2 17 0 15,18-15 0-15,-1 15 0 16,14 0 0-16,7 0 0 15,24 0 0-15,17-2 0 0,24-5 0 16,22 0 0-16,22-6 0 16,22-5 0-16,20-1 0 15,17 2 0-15,11-6 0 16,7 2 0-16,6 8 0 0,7-4 0 16,-6 11 0-16,9-1 0 15,-5 0 0-15,-5 7 0 16,1-4 0-16,-1 2 0 15,-10-2 0-15,-6-3 0 16,-8 1 0-16,-10-2 0 0,-10 2 0 16,-15-5 0-16,-19 1 0 15,-17 3 0-15,-19-1 0 16,-13-2 0-16,-20 3 0 16,-18 1 0-16,-17-8 0 0,-7 4 0 15,-9-4 0-15,-12-2 0 16,-6-5 0-16,0-2 0 15,-8-6 0-15,-2-5 0 0,-1-7 0 16,-3-7 0-16,0-4 0 16,-3-13 0-16,-7-11 0 15,3-9 0-15,-7-15 0 16,4-9 0-16,0-8 0 0,0-8 0 16,-2-6 0-16,2 3 0 15,3-1 0-15,-3 2 0 16,0 3 0-16,-4 10 0 15,4 5 0-15,-7 3 0 16,-1 3 0-16,1-1 0 0,0 2 0 16,-3 0 0-16,6 5 0 15,-6 2 0-15,5 2 0 16,8 6 0-16,-3 14 0 16,0 6 0-16,3 9 0 0,-3 14 0 15,3 2 0-15,-3 12 0 16,-2 2 0-16,0 9 0 15,-6-2 0-15,1 4 0 0,-4-1 0 16,-6 5 0-16,-1-6 0 16,1 10 0-16,-11-1 0 15,0 3 0-15,-10 0 0 16,-7 7 0-16,-11 0 0 0,-9 0 0 16,-8 0 0-16,-13 3 0 15,-10-3 0-15,-16 0 0 16,2 0 0-16,-13 0 0 15,-6 0 0-15,-8 0 0 16,-12 0 0-16,-3 0 0 0,-9 4 0 16,-8 6 0-16,-10 6 0 15,-4 5 0-15,-3 8 0 16,-3 1 0-16,3 4 0 0,0 0 0 16,7 0 0-16,3 1 0 15,10-4 0-15,4 3 0 16,7-3 0-16,4-3 0 15,5 3 0-15,8-4 0 0,1 4 0 16,-2 4 0-16,2-1 0 16,9-4 0-16,7 1 0 15,8 0 0-15,5-10 0 16,15 4 0-16,13-13 0 0,16-1 0 16,18-7 0-16,15-2 0 15,13 2 0-15,18-4 0 16,10 0-84-16,25 10-5 15</inkml:trace>
  </inkml:traceGroup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24.9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9E9A93-A8FB-475B-83DC-A83F15EF397F}" emma:medium="tactile" emma:mode="ink">
          <msink:context xmlns:msink="http://schemas.microsoft.com/ink/2010/main" type="writingRegion" rotatedBoundingBox="16275,3839 26018,3679 26079,7359 16335,7519">
            <msink:destinationLink direction="with" ref="{335B6C45-7EB5-401F-91BC-2077B3140599}"/>
          </msink:context>
        </emma:interpretation>
      </emma:emma>
    </inkml:annotationXML>
    <inkml:traceGroup>
      <inkml:annotationXML>
        <emma:emma xmlns:emma="http://www.w3.org/2003/04/emma" version="1.0">
          <emma:interpretation id="{83428BFC-8FB5-41AD-81CC-49A7C1728814}" emma:medium="tactile" emma:mode="ink">
            <msink:context xmlns:msink="http://schemas.microsoft.com/ink/2010/main" type="paragraph" rotatedBoundingBox="18568,3801 26018,3679 26040,5006 18590,51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05EF3C-7A00-46D1-83C7-B22619D20B85}" emma:medium="tactile" emma:mode="ink">
              <msink:context xmlns:msink="http://schemas.microsoft.com/ink/2010/main" type="line" rotatedBoundingBox="18568,3801 26018,3679 26040,5006 18590,5128"/>
            </emma:interpretation>
          </emma:emma>
        </inkml:annotationXML>
        <inkml:traceGroup>
          <inkml:annotationXML>
            <emma:emma xmlns:emma="http://www.w3.org/2003/04/emma" version="1.0">
              <emma:interpretation id="{11A099C3-9E27-46C7-98BD-4A5E61BFD1CF}" emma:medium="tactile" emma:mode="ink">
                <msink:context xmlns:msink="http://schemas.microsoft.com/ink/2010/main" type="inkWord" rotatedBoundingBox="18568,3801 26018,3679 26040,5006 18590,5128">
                  <msink:destinationLink direction="with" ref="{A16563CC-852A-48F8-973E-501B25EEEF3C}"/>
                </msink:context>
              </emma:interpretation>
              <emma:one-of disjunction-type="recognition" id="oneOf0">
                <emma:interpretation id="interp0" emma:lang="en-US" emma:confidence="0">
                  <emma:literal>FEATBT</emma:literal>
                </emma:interpretation>
                <emma:interpretation id="interp1" emma:lang="en-US" emma:confidence="0">
                  <emma:literal>FATBT</emma:literal>
                </emma:interpretation>
                <emma:interpretation id="interp2" emma:lang="en-US" emma:confidence="0">
                  <emma:literal>FATBE</emma:literal>
                </emma:interpretation>
                <emma:interpretation id="interp3" emma:lang="en-US" emma:confidence="0">
                  <emma:literal>FATBTT</emma:literal>
                </emma:interpretation>
                <emma:interpretation id="interp4" emma:lang="en-US" emma:confidence="0">
                  <emma:literal>FATBTE</emma:literal>
                </emma:interpretation>
              </emma:one-of>
            </emma:emma>
          </inkml:annotationXML>
          <inkml:trace contextRef="#ctx0" brushRef="#br0">4448 569 348 0,'0'0'4'0,"0"0"5"16,0 0 2-16,8 0 3 0,9 4 0 15,0-1 1-15,17 4 1 16,11 3 0-16,9-10-3 16,15 0-5-16,18 0-3 0,2-7-4 15,-4 1-7-15,11-12-37 16,-13 5-38-16,-7-14-3 15</inkml:trace>
          <inkml:trace contextRef="#ctx0" brushRef="#br0" timeOffset="218.741">4826 257 429 0,'0'0'4'0,"0"0"-1"0,0 0 2 15,0 0 1-15,10 24 1 16,4 4 0-16,1 10 2 16,-2 10-2-16,11 13-3 15,3 5-2-15,-5 12-5 0,-5-6-16 16,-4 3-63-16,11-6-1 16</inkml:trace>
          <inkml:trace contextRef="#ctx0" brushRef="#br0" timeOffset="453.117">5738-27 426 0,'0'0'3'15,"-8"7"0"-15,8-7 3 16,-5 27-1-16,5 4 1 0,0 6 1 15,3 16 0-15,4 7 1 16,6 9-3-16,11 6-1 16,-7 9-4-16,12 7-11 15,-9-18-27-15,4-2-45 0,-7-5-1 16</inkml:trace>
          <inkml:trace contextRef="#ctx0" brushRef="#br0" timeOffset="937.501">5789-75 405 0,'0'0'5'16,"0"0"2"-16,-13 6 1 16,13-6 1-16,0 0 0 0,6 17 0 15,8-6 1-15,18 3 0 16,12-7-5-16,11 6-1 15,7 4-2-15,7 7-1 16,-10-3-2-16,-5-1 0 0,-9 1 0 16,-11 11 0-16,-17-2-1 15,-13-2 1-15,-4 5 0 16,-10-1 0-16,-7-5 1 0,-11 10 0 16,5 1-1-16,6-13 2 15,5 5 0-15,6-2-1 16,2-1 1-16,8-7 0 15,16 4-2-15,8-7 4 16,6 2-3-16,-7-2 0 0,2 6 1 16,1-6 0-16,-6-1-2 15,-2 3 1-15,-5 6 1 16,-12 2-1-16,-5-4 3 16,0 11-1-16,-5-10 0 0,-12 6 1 15,-1 3 1-15,-10-3-1 16,-7-3 0-16,1 0 0 15,-3-5-2-15,5-13 2 16,-2 1-3-16,-3-10-2 0,13 0-12 16,2-6-64-16,22-40-8 15</inkml:trace>
          <inkml:trace contextRef="#ctx0" brushRef="#br0" timeOffset="1171.8789">6801 71 457 0,'0'0'3'0,"0"0"1"16,0 0 1-16,-14 7 1 0,1 11 0 15,-2 7 2-15,-9 5 0 16,1 11 0-16,-6 7-2 16,-1 7-6-16,9 13 0 15,4-6 0-15,4 0 0 0,9 3 0 16,4-3 0-16,21-10 0 15,9-12 0-15,19-9 0 16,17-8 0-16,-9-15-3 16,19-8-52-16,4-4-33 0,-11-19-2 15</inkml:trace>
          <inkml:trace contextRef="#ctx0" brushRef="#br0" timeOffset="1375.007">6608-83 458 0,'0'0'5'0,"0"0"2"15,14-2 2-15,13 2 1 16,12 2 0-16,22-2 0 0,15 0-8 16,17 0-2-16,17 8 0 15,1-8-14-15,2 6-72 16,4-3-3-16</inkml:trace>
          <inkml:trace contextRef="#ctx0" brushRef="#br0" timeOffset="-3046.938">17 17 354 0,'0'0'7'0,"0"0"4"0,0-13 3 16,0 13 0-16,0 0 1 15,0 0 0-15,0-14 0 16,0 14 1-16,0 0-7 15,0 11-2-15,0 5-3 16,0 11-2-16,7 4 0 0,-3 18 0 16,-4 5 1-16,3 19 0 15,-3-2 0-15,0 6-2 16,-3 0 3-16,-1 3-3 16,-3-1 1-16,1-4 1 0,2-6-2 15,1-11 0-15,3-10 1 16,0-4-2-16,0-2 0 15,3-12 0-15,1-9 0 16,-1-5 0-16,0-2 0 0,-3-14 0 16,0 23 0-16,0-23 0 15,0 0 0-15,0 0-25 16,-17-16-60-16,17-5-3 16</inkml:trace>
          <inkml:trace contextRef="#ctx0" brushRef="#br0" timeOffset="-2453.181">-82-14 312 0,'0'0'9'0,"0"0"3"16,0 0 3-16,0 0 3 15,0 0 3-15,6 0 1 16,-6 0-1-16,34 0 1 16,-2-6-7-16,9-5-5 15,13 5-4-15,9-1 0 16,6-3-3-16,7-5-3 0,0 1 2 15,-12 4-4-15,5 10-4 16,-18-3-6-16,-5 6-24 16,-6 11-49-16,-28 7 1 0</inkml:trace>
          <inkml:trace contextRef="#ctx0" brushRef="#br0" timeOffset="-2234.415">-8 535 343 0,'0'0'4'0,"0"0"4"15,0 0 3-15,-17 10 3 0,17-10 2 16,0 15 1-16,0-15 1 16,17 9 0-16,12-9-4 15,5 4-4-15,8-4-3 16,12 0-10-16,2 0-47 0,19-11-31 15,-2 1-2-15</inkml:trace>
          <inkml:trace contextRef="#ctx0" brushRef="#br0" timeOffset="-1984.422">1269 607 439 0,'0'0'1'15,"0"0"0"-15,0 0 1 16,0 0 1-16,0 0 2 0,14 0-1 16,13 0 0-16,15-14 0 15,17 4-2-15,-1-4-7 16,18 5-20-16,20-8-55 15,-17-8-2-15</inkml:trace>
          <inkml:trace contextRef="#ctx0" brushRef="#br0" timeOffset="-1781.282">1246 940 458 0,'0'0'4'0,"0"0"1"16,0 0 1-16,0 0 1 16,17 0 1-16,0 0-1 0,18 0 0 15,12-11 2-15,12 1-11 16,2-14-21-16,19 0-59 16,-1 1-5-16</inkml:trace>
          <inkml:trace contextRef="#ctx0" brushRef="#br0" timeOffset="-1088.771">3082 1190 345 0,'0'0'9'16,"0"0"6"-16,0 0 2 15,0 0 1-15,7-4 1 0,-3-9-1 16,-1 2 2-16,0-13-1 16,-3-10-9-16,11-14-4 15,2-10-3-15,2-11-2 16,2-3 1-16,0-14-1 0,10-13-1 15,10-4 0-15,-5 10-1 16,-5 5 1-16,2 9 1 16,-2 14-2-16,-3 7-1 0,-1 13 1 15,-11 25 0-15,5 16 0 16,7 4 1-16,-1 24-1 16,6 13-1-16,8 19 4 15,-6 12-2-15,6 21-1 16,2 0 2-16,-5 11 0 15,-14 3-5-15,0-7-2 0,-12-18-12 16,-1-10-49-16,0 1-18 16</inkml:trace>
          <inkml:trace contextRef="#ctx0" brushRef="#br0" timeOffset="-906.271">3086 693 369 0,'0'0'5'16,"0"0"2"-16,0 0 2 15,0 0 2-15,27 0 0 16,11 3-1-16,17-3-8 0,17 4-70 16,14-8-5-16</inkml:trace>
          <inkml:trace contextRef="#ctx0" brushRef="#br0" timeOffset="3781.3">3099 795 253 0,'0'0'4'0,"7"-10"5"0,3 0 3 16,7 3 2-16,1-1 2 15,3-1 1-15,6-1 0 16,0-1 1-16,-2 11-3 16,-1 0-4-16,-4 0-4 0,4 0-2 15,1 4 0-15,-1-1-1 16,-4 7 0-16,-3-3 3 16,8-7-1-16,-1 0 1 15,-4 0 0-15,-9-3 0 0,-11 3-1 16,18 0-3-16,-18 0-10 15,0-24-45-15,0 24-28 16,-12 14-3-16</inkml:trace>
        </inkml:traceGroup>
      </inkml:traceGroup>
    </inkml:traceGroup>
    <inkml:traceGroup>
      <inkml:annotationXML>
        <emma:emma xmlns:emma="http://www.w3.org/2003/04/emma" version="1.0">
          <emma:interpretation id="{20FA66AA-A433-4994-BBB7-E43BFABB78FD}" emma:medium="tactile" emma:mode="ink">
            <msink:context xmlns:msink="http://schemas.microsoft.com/ink/2010/main" type="paragraph" rotatedBoundingBox="16170,6610 19507,5219 19902,6167 16566,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9B42D2-EDB7-403D-9302-62A91479F605}" emma:medium="tactile" emma:mode="ink">
              <msink:context xmlns:msink="http://schemas.microsoft.com/ink/2010/main" type="inkBullet" rotatedBoundingBox="16170,6610 16733,6376 17128,7324 16566,7558"/>
            </emma:interpretation>
            <emma:one-of disjunction-type="recognition" id="oneOf1">
              <emma:interpretation id="interp5" emma:lang="en-US" emma:confidence="1">
                <emma:literal>A</emma:literal>
              </emma:interpretation>
              <emma:interpretation id="interp6" emma:lang="en-US" emma:confidence="0">
                <emma:literal>a</emma:literal>
              </emma:interpretation>
              <emma:interpretation id="interp7" emma:lang="en-US" emma:confidence="0">
                <emma:literal>f</emma:literal>
              </emma:interpretation>
              <emma:interpretation id="interp8" emma:lang="en-US" emma:confidence="0">
                <emma:literal>*</emma:literal>
              </emma:interpretation>
              <emma:interpretation id="interp9" emma:lang="en-US" emma:confidence="0">
                <emma:literal>7</emma:literal>
              </emma:interpretation>
            </emma:one-of>
          </emma:emma>
        </inkml:annotationXML>
        <inkml:trace contextRef="#ctx0" brushRef="#br0" timeOffset="13501.085">-1978 3627 339 0,'0'0'8'0,"0"0"3"16,-7-4 4-16,7 4 2 16,-30-24-1-16,6 1 1 15,-5-11 0-15,-8-8 1 16,-5-5-8-16,5-12-3 0,-2-10-3 16,2-2-2-16,10-12 0 15,-2 1-1-15,19-3-1 16,8 1 1-16,2 7-1 15,7 10-1-15,6 13 2 0,8 6-1 16,2 13-1-16,11 15 0 16,-2 16 1-16,6 11 0 15,-3 18 0-15,5 12 1 0,1 8-2 16,5 17 1-16,-2 13 0 16,-6 7 1-16,3 8-3 15,-7-12-4-15,5 1-11 16,-19 3-41-16,0-20-25 0,2-9-1 15</inkml:trace>
        <inkml:trace contextRef="#ctx0" brushRef="#br0" timeOffset="13704.215">-2321 3064 385 0,'0'0'5'0,"0"0"3"15,0 0 1-15,0-10 1 16,17-3 1-16,13-11 0 0,14 4 0 16,15-5-2-16,10-10-11 15,28-5-43-15,6 3-33 16,14-13-4-16</inkml:trace>
      </inkml:traceGroup>
      <inkml:traceGroup>
        <inkml:annotationXML>
          <emma:emma xmlns:emma="http://www.w3.org/2003/04/emma" version="1.0">
            <emma:interpretation id="{5A7265F8-96CC-4855-A3BA-304B8166B361}" emma:medium="tactile" emma:mode="ink">
              <msink:context xmlns:msink="http://schemas.microsoft.com/ink/2010/main" type="line" rotatedBoundingBox="18490,5686 19522,5256 19867,6083 18835,6513"/>
            </emma:interpretation>
          </emma:emma>
        </inkml:annotationXML>
        <inkml:traceGroup>
          <inkml:annotationXML>
            <emma:emma xmlns:emma="http://www.w3.org/2003/04/emma" version="1.0">
              <emma:interpretation id="{8E48DC09-0834-49C4-AFEC-580783ED56FA}" emma:medium="tactile" emma:mode="ink">
                <msink:context xmlns:msink="http://schemas.microsoft.com/ink/2010/main" type="inkWord" rotatedBoundingBox="18490,5686 19522,5256 19867,6083 18835,6513"/>
              </emma:interpretation>
              <emma:one-of disjunction-type="recognition" id="oneOf2">
                <emma:interpretation id="interp10" emma:lang="en-US" emma:confidence="0">
                  <emma:literal>BI</emma:literal>
                </emma:interpretation>
                <emma:interpretation id="interp11" emma:lang="en-US" emma:confidence="0">
                  <emma:literal>BE</emma:literal>
                </emma:interpretation>
                <emma:interpretation id="interp12" emma:lang="en-US" emma:confidence="0">
                  <emma:literal>Be</emma:literal>
                </emma:interpretation>
                <emma:interpretation id="interp13" emma:lang="en-US" emma:confidence="0">
                  <emma:literal>B</emma:literal>
                </emma:interpretation>
                <emma:interpretation id="interp14" emma:lang="en-US" emma:confidence="0">
                  <emma:literal>Bo</emma:literal>
                </emma:interpretation>
              </emma:one-of>
            </emma:emma>
          </inkml:annotationXML>
          <inkml:trace contextRef="#ctx0" brushRef="#br0" timeOffset="14532.353">-151 1824 297 0,'0'0'9'0,"0"0"4"16,13-18 2-16,2 5 0 16,12-1 1-16,14-10 2 15,11 4-1-15,2 3-1 0,5 7-9 16,2-5-3-16,-2 9-2 15,-3 6-1-15,-19 14 1 16,-16 13-2-16,-21 7 1 16,-4-1 0-16,-16 7 0 0,-4 3 0 15,-8-1-1-15,2 6 0 16,9-10 0-16,4-5-2 16,17-5 4-16,0 1 0 15,24-10-2-15,10-1 3 0,11-8 2 16,-4 0-1-16,11 3 2 15,-4-2 0-15,1 3-2 16,-5-5 0-16,-9 8-1 16,-8 6-1-16,-10 0 0 0,-3 4 0 15,-11-3-1-15,-3 6 1 16,-7 2 1-16,-10 5-1 16,-17-5 1-16,4-6-1 15,-5-5 1-15,-6-4-1 0,-1-2 0 16,1-9-2-16,3-6-6 15,7-14-22-15,0-16-53 16,25-11-4-16</inkml:trace>
          <inkml:trace contextRef="#ctx0" brushRef="#br0" timeOffset="14063.596">131 1889 347 0,'0'0'4'0,"0"0"6"0,0 0 1 15,0 0 1-15,0 0 0 16,0 0 1-16,6 21 1 15,1 6-1-15,-3 15-3 0,-1 12-5 16,-3 11-1-16,3 3-1 16,9 6-8-16,-7 0-13 15,3-16-48-15,-4 8-11 16</inkml:trace>
          <inkml:trace contextRef="#ctx0" brushRef="#br0" timeOffset="14719.874">957 1577 471 0,'0'0'3'0,"-22"-3"2"0,2 3 1 15,-7 0 0-15,-19 10 1 16,2 4 1-16,-7 12-3 16,-11 12-5-16,3 18 0 0,4 5 0 15,3 12 0-15,15 8 0 16,10 8 0-16,5 8 0 16,29 1-76-16,18 3-12 15</inkml:trace>
        </inkml:traceGroup>
      </inkml:traceGroup>
    </inkml:traceGroup>
  </inkml:traceGroup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27.9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6163CE-70EF-4AA3-84C0-2286504D9E5A}" emma:medium="tactile" emma:mode="ink">
          <msink:context xmlns:msink="http://schemas.microsoft.com/ink/2010/main" type="inkDrawing" rotatedBoundingBox="16612,5375 30333,4774 30343,5011 16623,5612" shapeName="Other"/>
        </emma:interpretation>
      </emma:emma>
    </inkml:annotationXML>
    <inkml:trace contextRef="#ctx0" brushRef="#br0">-4 491 296 0,'0'0'3'0,"0"0"4"0,0 0 1 16,-12 7 3-16,12-7 2 15,0 0 2-15,7 18 1 16,10-5 2-16,17-3-5 15,13-3-2-15,19 7-2 0,20 3-3 16,14-4-1-16,16-2-2 16,19-2-1-16,16-9 0 15,14 0-1-15,8 0 0 16,12 0 1-16,11-6-1 0,14-8-1 16,13 1 1-16,5 3 0 15,9-1 0-15,8 1 0 16,15 3 0-16,5 3-1 0,7 2 3 15,-7-2-1-15,14 4 0 16,3-4 1-16,-3-2 0 16,7-3 0-16,-8 3 1 15,8-4-1-15,10-7-2 0,6 4 1 16,-6-5-1-16,6 5 1 16,4-8-1-16,0 4 0 15,11-6-1-15,-14 5 1 16,3 1 0-16,0 2 1 15,-2-5 0-15,1-3 0 0,5-5 1 16,-1 8-1-16,5-5-1 16,2 1 2-16,-6 4-2 15,-8-3-2-15,2 2 2 16,-20 4 0-16,-5 5-2 0,-14-1 3 16,-20 7 0-16,-22-2 0 15,-17 1 1-15,-20 1 0 16,-17 2-1-16,-17-6-2 15,-22 7 0-15,-20-8 0 0,-21 8 0 16,-16-7 0-16,-15 6 0 16,-20-3 0-16,-7 5 0 15,-31 2-38-15,0 0-47 0,-17 0-4 16</inkml:trace>
  </inkml:traceGroup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33.3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9A0836-CC02-4C58-9548-ACEC49579F70}" emma:medium="tactile" emma:mode="ink">
          <msink:context xmlns:msink="http://schemas.microsoft.com/ink/2010/main" type="inkDrawing" rotatedBoundingBox="17602,7970 30356,6287 31294,13392 18539,15075" semanticType="callout" shapeName="Other">
            <msink:destinationLink direction="with" ref="{FB3446D0-E069-4535-812E-AC3A29B6A353}"/>
            <msink:destinationLink direction="with" ref="{BF0A5402-0AEA-4C3A-BA3E-23D9F14700C1}"/>
            <msink:destinationLink direction="with" ref="{865480A9-A649-43F9-8D9A-3D45D9790C6E}"/>
          </msink:context>
        </emma:interpretation>
      </emma:emma>
    </inkml:annotationXML>
    <inkml:trace contextRef="#ctx0" brushRef="#br0">-110 7209 299 0,'0'0'5'16,"0"0"2"-16,0 0 3 15,0 0 3-15,0 0 1 16,0 0 3-16,0 0 1 0,12 7-1 16,-12-7-3-16,17 14-1 15,0-8-2-15,13 2-3 16,16-8-1-16,18 0-2 15,22 0 0-15,25-8 0 0,16-1 0 16,25-5-1-16,24-3 1 16,20-4-1-16,17 3 1 15,17-2-1-15,13 3 1 16,12-7-2-16,17 3-1 0,7-2 0 16,7 6-1-16,9-8 0 15,1 4-1-15,13-2 0 16,-3 5 2-16,1-1-2 15,6 2 0-15,-4 3 0 16,-8-5 0-16,-2 6 0 0,0-1 0 16,-10 1 0-16,7-1 0 15,-11-3 0-15,-6-4 0 16,3 5 0-16,0 3 0 0,-3-10 0 16,-5 6 0-16,-2-4 0 15,-14 5 0-15,-6-1 0 16,-5-4 0-16,-14 4 0 15,-8 1 0-15,-12-5 0 0,-14 4 0 16,-6-4 0-16,-11 4 0 16,-6-4 0-16,-14 1 0 15,-5 3 0-15,-5 0 0 16,-10-1 0-16,-5 1 0 0,-10 0 0 16,-17 0 0-16,-7 3 0 15,-10 4 0-15,-17-1 0 16,-11 2 0-16,-10-1 0 15,-13 6 0-15,-5-2 0 16,-5-2 0-16,-5 1 0 0,0-1 0 16,0 6 0-16,-5-5 0 15,2 3 0-15,-4 0 0 16,-6 2 0-16,-1-2 0 0,-13 4 0 16,15-4 0-16,-15 4 0 15,0 0 0-15,0 0 0 16,0 0 0-16,0 0 0 15,0 0 0-15,14-13 0 0,-14 13 0 16,10-14 0-16,-10 14 0 16,7-20 0-16,-4 6 0 15,0 1 0-15,-3 3 0 16,4-8 0-16,-4 1 0 0,0 2 0 16,0-2 0-16,0-3 0 15,0-3 0-15,3-1 0 16,1-3 0-16,-1-2 0 15,0-5 0-15,1 0 0 16,-1-10 0-16,1-2 0 0,-4-4 0 16,0-11 0-16,0 1 0 15,0-7 0-15,0-7 0 16,0 0 0-16,6-9 0 0,1 1 0 16,5-4 0-16,-7-4 0 15,3 3 0-15,-4-10 0 16,2-3 0-16,-6-2 0 15,0-8 0-15,-3-4 0 0,-4-2 0 16,-1-7 0-16,3 0 0 16,5-5 0-16,-7 3 0 15,-1 0 0-15,-2-1 0 16,6 2 0-16,1 4 0 0,-7 1 0 16,6-4 0-16,1 2 0 15,-7 1 0-15,3 0 0 16,-3-1 0-16,3 0 0 0,2 0 0 15,3-6 0-15,-1 4 0 16,-2-1 0-16,5 3 0 16,0-2 0-16,0 8 0 15,-2 8 0-15,-8 0 0 16,-8 8 0-16,-3 3 0 0,-6 4 0 16,-8 3 0-16,4 6 0 15,-6-3 0-15,-2 8 0 16,2-1 0-16,5 4 0 15,-2 2 0-15,10 6 0 0,1 4 0 16,-2 1 0-16,1 10 0 16,7 5 0-16,-4 10 0 15,-2 6 0-15,5 2 0 16,-3 16 0-16,-3 3 0 0,1 10 0 16,-6 0 0-16,2 0 0 15,3 4 0-15,4 13-14 16,-8-3-76-16,-6-7-3 0</inkml:trace>
    <inkml:trace contextRef="#ctx0" brushRef="#br0" timeOffset="1578.1498">3413 250 360 0,'0'0'5'16,"0"0"1"-16,-17-14 2 16,17 14 1-16,-13-7-1 0,-1 7 1 15,0 4 0-15,4 7 1 16,-5 10-3-16,5 12-3 15,3 19-1-15,-3 11 0 16,3 7 0-16,4 14 0 0,0 14-2 16,3 15 0-16,0 7 1 15,6 14 1-15,1 7-1 16,8 9 3-16,-5 8-1 0,0 16-1 16,4-5 1-16,0 10 0 15,-4 8 0-15,-3 2-1 16,-1 7-1-16,-6 3-1 15,7-1 0-15,-7 2 2 16,5 11 1-16,-5-4-1 0,0-6 0 16,0 1 0-16,0 4 1 15,0-4 0-15,0 5-4 16,0-9 0-16,0-6 0 16,0 0 0-16,0-11 0 0,5-3 0 15,2-17 0-15,8-6 0 16,2-11 0-16,0-21 0 15,0-6 0-15,0-17 0 16,-2-15 0-16,2-20 0 0,0-13 0 16,-4-14 0-16,-3-21 0 15,4-7 0-15,-4-16 0 16,5-7-22-16,-8-16-64 0,-2-15-4 16</inkml:trace>
  </inkml:traceGroup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35.5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3446D0-E069-4535-812E-AC3A29B6A353}" emma:medium="tactile" emma:mode="ink">
          <msink:context xmlns:msink="http://schemas.microsoft.com/ink/2010/main" type="inkDrawing" rotatedBoundingBox="24765,7587 25333,13240 25071,13266 24503,7614" semanticType="callout" shapeName="Other">
            <msink:sourceLink direction="with" ref="{FA9A0836-CC02-4C58-9548-ACEC49579F70}"/>
            <msink:sourceLink direction="with" ref="{828F9DF2-2DD9-4480-A582-C64A12066A92}"/>
          </msink:context>
        </emma:interpretation>
      </emma:emma>
    </inkml:annotationXML>
    <inkml:trace contextRef="#ctx0" brushRef="#br0">-1 1 273 0,'0'0'4'0,"0"-13"3"0,0 13 2 15,0-15 4-15,0 15 0 16,0 0 3-16,0 0 2 16,13 4 1-16,-3 26-2 0,1 11-4 15,-8 18-3-15,0 16-2 16,4 19-1-16,-7 15-1 15,0 20-1-15,-13 15-1 16,2 6 1-16,5 17 2 16,-5 11-1-16,8 9 1 0,3 14 2 15,0 0-1-15,14 5-2 16,9 7-1-16,6 6 0 16,5 4-2-16,0-4 1 0,1 7 0 15,-1 1-4-15,-4-6 0 16,2 11 0-16,-11-17 0 15,2-2 0-15,-6-11 0 16,5-7 0-16,2-16 0 0,-4-22 0 16,7-13 0-16,0-27 0 15,2-11 0-15,1-11 0 16,-1-21 0-16,-7-17 0 16,7-10 0-16,-12-15 0 0,3-5 0 15,-10 4-82-15,5-35-8 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08:49.1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07F8082-3372-4F13-A26F-35C3219D7998}" emma:medium="tactile" emma:mode="ink">
          <msink:context xmlns:msink="http://schemas.microsoft.com/ink/2010/main" type="writingRegion" rotatedBoundingBox="11608,9572 16855,6480 17539,7641 12292,10734"/>
        </emma:interpretation>
      </emma:emma>
    </inkml:annotationXML>
    <inkml:traceGroup>
      <inkml:annotationXML>
        <emma:emma xmlns:emma="http://www.w3.org/2003/04/emma" version="1.0">
          <emma:interpretation id="{49B6FE07-6962-4C59-B0D0-47E1E54F1148}" emma:medium="tactile" emma:mode="ink">
            <msink:context xmlns:msink="http://schemas.microsoft.com/ink/2010/main" type="paragraph" rotatedBoundingBox="11608,9572 16855,6480 17539,7641 12292,10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778677-474C-429E-88BB-9CAC9E7DC9AC}" emma:medium="tactile" emma:mode="ink">
              <msink:context xmlns:msink="http://schemas.microsoft.com/ink/2010/main" type="line" rotatedBoundingBox="11608,9572 16855,6480 17539,7641 12292,10734"/>
            </emma:interpretation>
          </emma:emma>
        </inkml:annotationXML>
        <inkml:traceGroup>
          <inkml:annotationXML>
            <emma:emma xmlns:emma="http://www.w3.org/2003/04/emma" version="1.0">
              <emma:interpretation id="{7396552E-08B8-4068-B6DA-1BC487B133F6}" emma:medium="tactile" emma:mode="ink">
                <msink:context xmlns:msink="http://schemas.microsoft.com/ink/2010/main" type="inkWord" rotatedBoundingBox="11686,9705 13430,8677 13895,9467 12152,10495"/>
              </emma:interpretation>
              <emma:one-of disjunction-type="recognition" id="oneOf0">
                <emma:interpretation id="interp0" emma:lang="en-US" emma:confidence="0">
                  <emma:literal>AND</emma:literal>
                </emma:interpretation>
                <emma:interpretation id="interp1" emma:lang="en-US" emma:confidence="0">
                  <emma:literal>ANP</emma:literal>
                </emma:interpretation>
                <emma:interpretation id="interp2" emma:lang="en-US" emma:confidence="0">
                  <emma:literal>And</emma:literal>
                </emma:interpretation>
                <emma:interpretation id="interp3" emma:lang="en-US" emma:confidence="0">
                  <emma:literal>and</emma:literal>
                </emma:interpretation>
                <emma:interpretation id="interp4" emma:lang="en-US" emma:confidence="0">
                  <emma:literal>An]</emma:literal>
                </emma:interpretation>
              </emma:one-of>
            </emma:emma>
          </inkml:annotationXML>
          <inkml:trace contextRef="#ctx0" brushRef="#br0">128 998 277 0,'0'0'7'0,"0"0"5"15,0 0 4-15,0 0 2 16,0 0 1-16,7-16 2 16,-7 2 0-16,4-5 0 0,-4-11-7 15,-4-1-4-15,1-8-4 16,-4-12-2-16,1-3-2 15,-4-5 0-15,1-7-1 16,-5-3 0-16,-2-1-1 16,0-7 1-16,0 7 0 0,3 1 0 15,3 6 0-15,4 11 0 16,3 5 1-16,0 4-1 16,3 18 0-16,3 7 1 15,6 3-2-15,-9 15 1 0,20-6 0 16,-3 6 0-16,4 13-1 15,6 11 0-15,1 3 0 16,11 12 0-16,0 8 1 16,2 6-1-16,7 11-1 0,-5-7-1 15,6 11-6-15,-8-10-9 16,-2-3-33-16,0 3-30 16,-11-7-4-16</inkml:trace>
          <inkml:trace contextRef="#ctx0" brushRef="#br0" timeOffset="218.742">135 503 323 0,'0'0'8'0,"0"0"2"16,0 0 1-16,6-3 2 15,-6 3-1-15,26-22 2 16,-3 6-2-16,2-1-2 0,5-9-17 16,8 4-24-16,7-1-42 15,-6-2-5-15</inkml:trace>
          <inkml:trace contextRef="#ctx0" brushRef="#br0" timeOffset="500.047">554-62 325 0,'0'0'8'16,"0"0"2"-16,0 0 1 0,0 0 3 15,10 2 1-15,-10-2 0 16,12 27 0-16,1-2 0 16,-6 3-8-16,11 5-2 15,9 12-1-15,-1 6-3 0,-1-2-6 16,10 11-12-16,-8-5-27 16,1-3-33-16,4-8-4 15</inkml:trace>
          <inkml:trace contextRef="#ctx0" brushRef="#br0" timeOffset="843.779">506-15 330 0,'0'0'7'16,"0"0"3"-16,0 0 2 0,5 0 3 15,-5 0 1-15,20 0 1 16,-4 0 0-16,7 7 0 16,3-4-6-16,9 3-3 15,3 1-1-15,11 1-3 16,-8-4 0-16,5 0-2 0,-5 6 0 16,-8-10 0-16,-4 0 1 15,-6 0 0-15,-7-10 0 16,-13-4 0-16,-3-4 0 15,0-5-1-15,-6-6 0 0,-5 1-2 16,2-11-1-16,-7 7-2 16,3-3-3-16,3 9-7 15,-6 0-14-15,9 4-39 0,7 22-18 16</inkml:trace>
          <inkml:trace contextRef="#ctx0" brushRef="#br0" timeOffset="1109.404">1137-394 353 0,'0'0'6'0,"0"0"0"15,0 0 3-15,0 0 2 16,0 0-1-16,3 5 1 15,6 7 0-15,5 8 1 16,4 8-5-16,5 0-2 0,7 14-1 16,-5 1-5-16,11 5-8 15,-7-10-21-15,-7 7-46 16,10-3-2-16</inkml:trace>
          <inkml:trace contextRef="#ctx0" brushRef="#br0" timeOffset="1453.1688">1160-631 286 0,'0'0'4'15,"0"0"5"-15,9-12 0 16,3 1 5-16,9-1 0 15,-3-2 2-15,12-2 2 16,2 4 0-16,3-1-4 0,1 10-5 16,-1 3-1-16,-3 6-4 15,-2 14-1-15,-5 2-1 16,4 7-1-16,-6 3-1 16,-4 6 1-16,1 2 1 15,-1-1-1-15,-10 1 0 0,5-4 1 16,-8 5 0-16,-6-8 0 15,0 2 0-15,-10-3 0 16,-9 3 0-16,-4-9-4 16,0 6-15-16,-5-6-58 0,-8-4-2 15</inkml:trace>
        </inkml:traceGroup>
        <inkml:traceGroup>
          <inkml:annotationXML>
            <emma:emma xmlns:emma="http://www.w3.org/2003/04/emma" version="1.0">
              <emma:interpretation id="{8607D363-620A-4F77-B245-0D681F9BFA70}" emma:medium="tactile" emma:mode="ink">
                <msink:context xmlns:msink="http://schemas.microsoft.com/ink/2010/main" type="inkWord" rotatedBoundingBox="14374,7941 16855,6480 17539,7641 15059,9103"/>
              </emma:interpretation>
              <emma:one-of disjunction-type="recognition" id="oneOf1">
                <emma:interpretation id="interp5" emma:lang="en-US" emma:confidence="0">
                  <emma:literal>U NOT</emma:literal>
                </emma:interpretation>
                <emma:interpretation id="interp6" emma:lang="en-US" emma:confidence="0">
                  <emma:literal>x Not</emma:literal>
                </emma:interpretation>
                <emma:interpretation id="interp7" emma:lang="en-US" emma:confidence="0">
                  <emma:literal>f Not</emma:literal>
                </emma:interpretation>
                <emma:interpretation id="interp8" emma:lang="en-US" emma:confidence="0">
                  <emma:literal>UNO</emma:literal>
                </emma:interpretation>
                <emma:interpretation id="interp9" emma:lang="en-US" emma:confidence="0">
                  <emma:literal>+ Not</emma:literal>
                </emma:interpretation>
              </emma:one-of>
            </emma:emma>
          </inkml:annotationXML>
          <inkml:trace contextRef="#ctx0" brushRef="#br0" timeOffset="2531.348">2767-1103 269 0,'0'0'9'0,"0"0"2"15,0 12 5-15,0-2 2 16,4 10-1-16,1 5 2 16,9 11 0-16,-5-1 1 0,7 14-8 15,0 2-4-15,1 3-4 16,3 5-2-16,-2 1 0 16,5-5-1-16,-4-4 0 15,4-2 1-15,0-10-1 0,-1-5 4 16,-3-12 0-16,8-12 2 15,-2-7 0-15,3-3 0 16,-5-13 0-16,7-9 0 16,-5-6-1-16,5-9-2 0,2-7 1 15,-4-4-2-15,-1-1-1 16,-2-2 0-16,-6 0 0 16,-3 2-2-16,-2 8 0 15,-5 0-3-15,0 8-8 0,-9 1-15 16,0 7-56-16,4 2-3 15</inkml:trace>
          <inkml:trace contextRef="#ctx0" brushRef="#br0" timeOffset="2156.345">3148-2025 325 0,'0'0'3'15,"0"0"2"-15,-14 11 1 16,14-11 2-16,-12 21 1 0,6 0 1 16,-1 7 3-16,4 6 0 15,-1 13-3-15,4 7-2 16,4 4 0-16,2 12-1 16,0 0-1-16,-2 11-1 0,-1-3-1 15,-3 4 1-15,3-1-1 16,1-4 0-16,-2-3 0 15,2-3 0-15,-4-1 0 16,3-9 1-16,0-6 0 0,1-5-2 16,-2-8 0-16,-2-3 0 15,0-10 0-15,0-6 0 16,0-1-1-16,-2-12 1 16,2-10-2-16,0 12 0 0,0-12-5 15,0 0-15-15,-16 0-61 16,9-12-3-16</inkml:trace>
          <inkml:trace contextRef="#ctx0" brushRef="#br0" timeOffset="2922.041">3589-1998 309 0,'0'0'8'0,"0"0"4"16,0-13-1-16,0 13 2 16,0 0 0-16,0 9 5 0,0 13-3 15,0 5 0-15,6 16-6 16,-3 16-4-16,11 11 0 16,-1 15 0-16,6-3-1 15,-3 2-3-15,9 0-3 16,-5-4-9-16,8-12-38 0,-5-11-25 15,-3-10-6-15</inkml:trace>
          <inkml:trace contextRef="#ctx0" brushRef="#br0" timeOffset="3281.383">3496-2009 337 0,'0'0'6'16,"0"0"5"-16,6 7 1 15,-6-7 2-15,29 20 0 0,-6-8 1 16,9 5 0-16,3 8 0 16,13-7-5-16,7 13-5 15,0-5-1-15,7-1-1 16,-5-3 0-16,-6-6 0 0,-5-3 0 15,-5-7 1-15,-4-6 0 16,-15-10 0-16,-10-9 1 16,-5-9 0-16,-7-7 0 15,-7-12-2-15,-2 1 1 0,-4-12-2 16,-9 3-1-16,-1 1-1 16,3 1-2-16,-1 12-5 15,1 6-4-15,10 12-12 16,-6 23-40-16,16 0-22 0,-6 10-2 15</inkml:trace>
          <inkml:trace contextRef="#ctx0" brushRef="#br0" timeOffset="3593.949">4275-2130 397 0,'0'0'4'16,"0"0"1"-16,-12-3 2 15,12 3 0-15,-20 22 1 0,8 1-1 16,-4 2 1-16,2 7 0 16,5 17-3-16,9-5-1 15,0 4-2-15,9-5-1 16,10-11 1-16,13-7 0 0,-2-10 0 16,9-7 1-16,-7-12-1 15,0-15 0-15,-7-13 1 16,-2-7 0-16,-9-10-1 0,-12 3 0 15,2-7-2-15,-14 5-1 16,-7 0-4-16,-1 9-3 16,-8 11-11-16,-10 8-22 15,-3 11-41-15,23 6-3 16</inkml:trace>
          <inkml:trace contextRef="#ctx0" brushRef="#br0" timeOffset="3890.804">4768-2776 346 0,'0'0'7'0,"-9"-15"1"0,9 15 3 15,-7-16 1-15,7 16 0 16,0 0 2-16,0 0 1 15,0 0 0-15,16 25-5 16,-2 10-1-16,-2 10-1 0,10 13-3 16,-5 9 1-16,8 10-1 15,2 7-3-15,5 6 2 16,-4-4-3-16,4-6-2 16,1-2-3-16,-4-15-7 0,-4 0-14 15,-2-9-47-15,-7-19-13 16</inkml:trace>
          <inkml:trace contextRef="#ctx0" brushRef="#br0" timeOffset="4109.549">4649-2477 422 0,'0'0'5'16,"0"0"3"-16,13-7 1 15,3 5-1-15,17-5 2 16,8-2-1-16,17-7-2 16,10-11-6-16,26-18-65 0,2 20-18 15</inkml:trace>
        </inkml:traceGroup>
      </inkml:traceGroup>
    </inkml:traceGroup>
  </inkml:traceGroup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36.2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0A5402-0AEA-4C3A-BA3E-23D9F14700C1}" emma:medium="tactile" emma:mode="ink">
          <msink:context xmlns:msink="http://schemas.microsoft.com/ink/2010/main" type="inkDrawing" rotatedBoundingBox="27503,7306 27567,12978 27387,12980 27323,7308" semanticType="callout" shapeName="Other">
            <msink:sourceLink direction="with" ref="{FA9A0836-CC02-4C58-9548-ACEC49579F70}"/>
            <msink:sourceLink direction="with" ref="{826EFD0A-2484-4A4E-A418-2F157DC6AD09}"/>
          </msink:context>
        </emma:interpretation>
      </emma:emma>
    </inkml:annotationXML>
    <inkml:trace contextRef="#ctx0" brushRef="#br0">154 0 256 0,'0'0'9'16,"-7"13"5"-16,4 1 3 0,-4 2 2 15,3 5 3-15,-6 7 0 16,3 5 4-16,-3 3-2 15,3 4-7-15,4 12-5 16,0 2-4-16,-1 15-2 16,-4 14-1-16,3 18-2 0,-3 13-1 15,1 16 0-15,-7 18 1 16,1 17 1-16,6 6 2 16,-3 14-2-16,0 10 1 15,6 1 2-15,1 9 0 0,3 4-1 16,3 4-1-16,7 6-5 15,-3 4 0-15,7 0 0 16,-1 3 0-16,1 1 0 16,3-2 0-16,1-1 0 0,-4-9 0 15,-4-5 0-15,3-16 0 16,-6-12 0-16,0-9 0 16,0-22 0-16,-4-24 0 15,4-15 0-15,-4-23 0 0,1-19 0 16,-4-24 0-16,11-5-10 15,3-36-78-15,-14-19-1 16</inkml:trace>
  </inkml:traceGroup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7.8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649E52-B6C7-4877-BEB8-ED9538E88D19}" emma:medium="tactile" emma:mode="ink">
          <msink:context xmlns:msink="http://schemas.microsoft.com/ink/2010/main" type="inkDrawing" rotatedBoundingBox="6578,4497 6658,5182 6620,5186 6540,4501" shapeName="Line"/>
        </emma:interpretation>
      </emma:emma>
    </inkml:annotationXML>
    <inkml:trace contextRef="#ctx0" brushRef="#br0">2053-202 433 0,'0'0'1'0,"0"0"1"16,0 0 1-16,-8 14 2 16,6-1 1-16,-1 12 1 15,-2 6 1-15,5 13 0 16,0 4 0-16,10 17-1 0,2 8-4 15,-2 5-4-15,7 15-15 16,10 5-64-16,-13 6-5 16</inkml:trace>
  </inkml:traceGroup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7.55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8DAACC-BD73-4E74-BCC0-6E0C0F8DDC9B}" emma:medium="tactile" emma:mode="ink">
          <msink:context xmlns:msink="http://schemas.microsoft.com/ink/2010/main" type="inkDrawing" rotatedBoundingBox="4532,4696 4665,5089 4648,5094 4515,4701" semanticType="callout" shapeName="Other">
            <msink:sourceLink direction="with" ref="{BA2D6319-CEBA-433F-9726-D368DBBBFD4F}"/>
            <msink:sourceLink direction="with" ref="{AADB4D80-408C-4C94-8A9D-FA0841AA1B26}"/>
          </msink:context>
        </emma:interpretation>
      </emma:emma>
    </inkml:annotationXML>
    <inkml:trace contextRef="#ctx0" brushRef="#br0">-1 0 389 0,'0'0'3'15,"0"0"2"-15,0 0 3 16,0 21 1-16,7-4 1 16,6 11 1-16,1 6-1 0,4 10 1 15,6 11-8-15,-4 3-18 16,-16 9-63-16,23 4-2 16</inkml:trace>
  </inkml:traceGroup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8.2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5B6C45-7EB5-401F-91BC-2077B3140599}" emma:medium="tactile" emma:mode="ink">
          <msink:context xmlns:msink="http://schemas.microsoft.com/ink/2010/main" type="inkDrawing" rotatedBoundingBox="9175,4558 9192,5125 9147,5126 9131,4560" semanticType="verticalRange" shapeName="Other">
            <msink:sourceLink direction="with" ref="{AE9E9A93-A8FB-475B-83DC-A83F15EF397F}"/>
          </msink:context>
        </emma:interpretation>
      </emma:emma>
    </inkml:annotationXML>
    <inkml:trace contextRef="#ctx0" brushRef="#br0">4647-140 415 0,'0'0'2'0,"0"0"1"0,0 0 2 16,-5 11 1-16,0 2 1 16,-2 11 1-16,2 10 1 15,0 5-1-15,0 16-1 16,5 5-3-16,0 13-6 15,10 13-22-15,19-1-55 16,-16 1-3-16</inkml:trace>
  </inkml:traceGroup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36.9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F3E141-0CDE-497F-8282-AE1340844809}" emma:medium="tactile" emma:mode="ink">
          <msink:context xmlns:msink="http://schemas.microsoft.com/ink/2010/main" type="inkDrawing" rotatedBoundingBox="17008,5224 18877,7153 18719,7307 16850,5378" semanticType="strikethrough" shapeName="Other"/>
        </emma:interpretation>
      </emma:emma>
    </inkml:annotationXML>
    <inkml:trace contextRef="#ctx0" brushRef="#br0">1978 1824 317 0,'0'0'7'0,"-22"3"2"15,2-3 3-15,-4 0 2 16,-3-3 4-16,-5-7 1 16,-8-7 1-16,1-11 2 15,5-13-6-15,-3-7-2 0,-2-11-2 16,5-9-1-16,-8-8-2 15,-2-12-2-15,-5 1-3 16,-12-5-4-16,-8 3 0 16,-7-7 0-16,-7 1 0 15,-2 5 0-15,-14 1 0 0,1 4 0 16,0-1 0-16,5 11 0 16,-5-5 0-16,5 12 0 15,-5-4 0-15,8 7 0 0,11-5 0 16,3 16 0-16,7 16-17 15,4 5-69-15,0 8-1 16</inkml:trace>
  </inkml:traceGroup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30.1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45B96D-1D7C-4C2A-83E6-595AEC76167E}" emma:medium="tactile" emma:mode="ink">
          <msink:context xmlns:msink="http://schemas.microsoft.com/ink/2010/main" type="inkDrawing" rotatedBoundingBox="16600,7739 29308,4055 31267,10813 18559,14497" semanticType="callout" shapeName="Other"/>
        </emma:interpretation>
      </emma:emma>
    </inkml:annotationXML>
    <inkml:trace contextRef="#ctx0" brushRef="#br0">383-9 321 0,'0'0'8'0,"0"0"3"0,-17-8 2 16,17 8 0-16,0 0 4 16,-18-7-1-16,18 7 1 15,0 0 1-15,-10 17-8 16,7 4-3-16,3 6 0 0,-4 11-3 15,4 14 0-15,-7 6 0 16,7 13-2-16,-3 15-1 16,-4 10 1-16,-3 8-1 15,3 11-2-15,0 8 2 16,-3 12 1-16,3 9 1 0,-1 13 1 16,5 0 1-16,3 6 1 15,0 14-1-15,0 5 1 16,0 10-2-16,3 0-4 15,-3 14 0-15,0-5 0 0,0 10 0 16,0 4 0-16,-5 4 0 16,-3 8 0-16,1 2 0 15,-7 8 0-15,4 7 0 16,-7 6 0-16,4 0 0 0,-9 1 0 16,5-9 0-16,4 5 0 15,-4-13 0-15,6-9 0 16,1-12 0-16,3-17 0 0,-1-15 0 15,6-17 0-15,-6-12 0 16,1-29 0-16,-6-13 0 16,3-20 0-16,-4-26 0 15,-3-22-78-15,3-22-13 0</inkml:trace>
    <inkml:trace contextRef="#ctx0" brushRef="#br0" timeOffset="1375.045">191-51 304 0,'0'0'4'16,"0"0"1"-16,0 0 4 0,-12 0 3 16,12 0 2-16,0 0 3 15,0 0 2-15,12 15-1 16,11-9-1-16,5-4-3 15,17 7-3-15,9-7-3 0,15 2-2 16,11 2-2-16,6 1-2 16,10 3-1-16,14-2 0 15,7-5 0-15,6 10-1 16,5 1 1-16,6 3 0 0,4-3-1 16,6-4 1-16,5-3 0 15,-5 5 0-15,4 0-1 16,3-5 1-16,4 1-1 15,0-2 0-15,3 1 2 16,0-1-2-16,1 5 0 0,9-7 1 16,-3 2 0-16,-6 4 0 15,-9-6 0-15,-1-1 0 16,-5 4-1-16,-3-7 1 0,0 0 0 16,-6 0-1-16,-8 0 1 15,3 0-1-15,1 0 0 16,0 0 1-16,2 0-1 15,-5 0 1-15,-4-4 0 0,-4 1 0 16,1-4 0-16,-1-3 0 16,-3 4 0-16,3-9 1 15,-2 5-1-15,5-3-1 16,1-2 2-16,1 1-1 0,2 8-1 16,3-7 2-16,5 5-2 15,-5 1 0-15,-6 4 2 16,0-4-1-16,-4 4 0 0,0-4 1 15,-10 0 0-15,0 7 0 16,-10 0 1-16,11-10-3 16,-1-3 0-16,-4 5 0 15,1 6 0-15,-4-6 0 16,3 8 0-16,-2-3 0 0,-1-3 0 16,-14 8 0-16,1 5 0 15,-14 1 0-15,0-6 0 16,-7 6 0-16,-1-5 0 15,-6 4 0-15,-1-1 0 0,1-6 0 16,4 0 0-16,-5 0 0 16,2 4 0-16,-8-4 0 15,0 0 0-15,-3 3 0 16,-5-3 0-16,-1 4 0 0,-9-4 0 16,-3 0 0-16,5 0 0 15,-5 0 0-15,4 0 0 16,-4 0 0-16,5 0 0 0,-5 0 0 15,6 0 0-15,-1-4 0 16,-2 4 0-16,4-7 0 16,1 4 0-16,7 0 0 15,5-4 0-15,5-4 0 0,9 5 0 16,15-7 0-16,3 3 0 16,7-5 0-16,6 1 0 15,5 1 0-15,2-5 0 16,1 4 0-16,-8 4 0 15,-6 3 0-15,-7-2 0 0,-6 2 0 16,-8-1 0-16,-6 6 0 16,-15 2 0-16,-9 0 0 15,-5 2-5-15,-6 9-82 16,-31-11-3-16</inkml:trace>
  </inkml:traceGroup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2:27.74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6079A9-2797-4507-AFFB-D38A4ECD6919}" emma:medium="tactile" emma:mode="ink">
          <msink:context xmlns:msink="http://schemas.microsoft.com/ink/2010/main" type="inkDrawing" rotatedBoundingBox="19176,10786 23627,11093 23452,13629 19001,13322" semanticType="enclosure" shapeName="Other">
            <msink:destinationLink direction="with" ref="{A16563CC-852A-48F8-973E-501B25EEEF3C}"/>
          </msink:context>
        </emma:interpretation>
      </emma:emma>
    </inkml:annotationXML>
    <inkml:trace contextRef="#ctx0" brushRef="#br0">210 214 280 0,'0'0'5'0,"0"0"3"0,13 0 3 15,-13 0 2-15,15 3 5 16,-15-3 1-16,20 17 4 15,-6-6 0-15,-4 2-4 16,-3 9 0-16,-4-5-5 0,4 0-2 16,-4 3-3-16,4 7-2 15,-7 3-2-15,10 6-1 16,-6 8-1-16,4 7-2 16,-3 8 2-16,0 9-1 15,-3 8 0-15,6-1 0 0,-6 5 1 16,3 1-1-16,-5 2 0 15,3-8 0-15,-3 7-2 16,0-17 0-16,0 8 0 16,-3-9 0-16,-2-1 0 0,0-3 0 15,0-3 0-15,-2 4 0 16,4-7 0-16,1-2 0 16,-3 3 0-16,5-6 0 0,0-3 0 15,0 0 0-15,10-6 0 16,-3-9 0-16,3 5 0 15,5-10 0-15,-1-3 0 16,-1 1 0-16,-2-3 0 0,-1-7 0 16,3 3 0-16,-6 1 0 15,3-9 0-15,-2 6 0 16,-8-15 0-16,14 20 0 16,-14-20 0-16,13 13 0 15,-13-13 0-15,21 14 0 0,-4-7 0 16,3-1 0-16,9 2 0 15,5-1 0-15,4 3 0 16,6 1 0-16,8 3 0 16,6-4 0-16,11 3 0 0,4-2 0 15,8-5 0-15,7-2 0 16,8-4 0-16,4 0 0 16,10-4 0-16,3-2 0 0,4-5 0 15,6-2 0-15,-2 3 0 16,3-4 0-16,-4 7 0 15,-2 1 0-15,-5-2 0 16,-3 8 0-16,-7 0 0 0,-7 0 0 16,-3 0 0-16,0 0 0 15,-10 0 0-15,0 0 0 16,-5-4 0-16,1-7 0 16,1 1 0-16,-8-3 0 0,-1 2 0 15,5 1 0-15,-7 0 0 16,4 0 0-16,-7-1 0 15,-2 9 0-15,-8-5 0 16,-5 7 0-16,-3-4 0 16,-10 4 0-16,-3 0 0 0,-4 0 0 15,-1 0 0-15,-3 0 0 16,-5 0 0-16,5 0 0 16,-6-4 0-16,-3 2 0 0,-1-2 0 15,-4 0 0-15,1 2 0 16,-14 2 0-16,13-4 0 15,-13 4 0-15,0 0 0 16,17-11 0-16,-17 11 0 0,17-10 0 16,-17 10 0-16,22-11 0 15,-8 1 0-15,-14 10 0 16,20-24 0-16,-10 8 0 16,-6-5 0-16,2-4 0 0,-2-8 0 15,-4-9 0-15,0-10 0 16,3-9 0-16,-3-11 0 15,4-8 0-15,-1-4 0 16,0-10 0-16,-3 3 0 16,7-5 0-16,-2 2 0 0,-3 6 0 15,-2-1 0-15,3 3 0 16,-3 4 0-16,0-1 0 16,7 8 0-16,1-1 0 15,-5 8 0-15,8-4 0 0,2 10 0 16,-3 4 0-16,7 10 0 15,-6 10 0-15,-1 3 0 16,0 12 0-16,-2 2 0 0,-5 8 0 16,-3 13 0-16,0-18 0 15,0 18 0-15,-3-17 0 16,3 17 0-16,-18-17 0 16,8 5 0-16,-4-3 0 0,0-3 0 15,-6 5 0-15,-7-2 0 16,-5 2 0-16,-9 0 0 15,-4 3 0-15,-9 0 0 16,-9 2 0-16,-9 2 0 0,-3-5 0 16,-4 5 0-16,-4 0 0 15,0-3 0-15,-3 3 0 16,-3-2 0-16,-1 3 0 16,-6-3 0-16,0 8 0 0,3 0 0 15,-7 0 0-15,4 4 0 16,6 0 0-16,2 1 0 15,5 3 0-15,10-2 0 16,8-1 0-16,6-1 0 0,4-4 0 16,3 0 0-16,-2 0 0 15,2 0 0-15,1 0 0 16,-5 0 0-16,2 0 0 16,-12 0 0-16,4 6 0 0,1-2 0 15,-2-2 0-15,4 2 0 16,-2-4 0-16,-1 0 0 15,0-4 0-15,4-2 0 16,-5 0 0-16,-2 2 0 0,0-1 0 16,-4 5 0-16,-3 0 0 15,-3 0 0-15,2 5 0 16,-3 1 0-16,4 2 0 16,4-2 0-16,-5 1 0 15,8-7 0-15,-1 6 0 0,5-6 0 16,9 0 0-16,-11 4 0 15,12-4 0-15,-4 0 0 16,7 0 0-16,-1 0 0 0,12 0 0 16,0 0 0-16,2 0 0 15,7 0 0-15,1 0 0 16,7 0 0-16,8 0 0 16,12 0 0-16,-17 0 0 0,17 0 0 15,-13 0 0-15,13 0 0 16,-14 4 0-16,14-4 0 15,-27 16-4-15,-1 5-84 16,4 3-2-16</inkml:trace>
  </inkml:traceGroup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2:30.1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6EFD0A-2484-4A4E-A418-2F157DC6AD09}" emma:medium="tactile" emma:mode="ink">
          <msink:context xmlns:msink="http://schemas.microsoft.com/ink/2010/main" type="inkDrawing" rotatedBoundingBox="25079,10584 29753,10702 29691,13183 25017,13065" semanticType="enclosure" shapeName="Other">
            <msink:destinationLink direction="with" ref="{BF0A5402-0AEA-4C3A-BA3E-23D9F14700C1}"/>
            <msink:destinationLink direction="with" ref="{19A0BA28-1223-4B61-8602-461B7A672833}"/>
          </msink:context>
        </emma:interpretation>
      </emma:emma>
    </inkml:annotationXML>
    <inkml:trace contextRef="#ctx0" brushRef="#br0">534 0 354 0,'0'0'6'15,"0"0"0"-15,0 0 3 16,0 0 0-16,0 0-1 16,0 0 1-16,-18 0 0 15,1 8 1-15,-4 17-4 0,1 5-2 16,-5 11 0-16,1 11 0 15,-3 9 0-15,3 10 1 16,4 5 0-16,2 11 0 16,1 0-1-16,6 3 1 0,-2 10-2 15,6-4 1-15,0 4-1 16,4-1 0-16,3 3-1 16,0 1 1-16,0-4-2 0,0 1 1 15,0-4-1-15,3 0 0 16,-3-8-1-16,4-1 1 15,-4-7-1-15,3-6 0 16,0-8 1-16,8-5-1 0,-5-3 2 16,5-10-1-16,2-3 1 15,-3-7 1-15,7-8-1 16,-5 1 1-16,-2-6 0 0,0-8 1 16,0-8-4-16,-10-9 0 15,14 21 0-15,-14-21 0 16,14 7 0-16,-14-7 0 15,0 0 0-15,18 4 0 16,-18-4 0-16,17 6 0 16,0-3 0-16,-4 1 0 0,11 0 0 15,3 6 0-15,12-7 0 16,-2 5 0-16,8-4 0 16,10 6 0-16,7-3 0 0,7 3 0 15,11-4 0-15,8 1 0 16,15-1 0-16,10-2 0 15,15-4 0-15,11 0 0 16,15-6 0-16,11-5 0 0,4-5 0 16,7-5 0-16,5 2 0 15,1 0 0-15,4-2 0 16,-3 1 0-16,-1-1 0 16,-3 0 0-16,-3 4 0 0,-4 3 0 15,-15-3 0-15,-1 6 0 16,-19-2 0-16,-7 3 0 15,-12-4 0-15,-25 4 0 16,-22 0 0-16,-12 7 0 16,-10-4 0-16,-19-1 0 0,-13 8 0 15,-17 0 0-15,11-6 0 16,-11 6 0-16,0 0 0 16,0 0 0-16,0 0 0 0,0 0 0 15,0 0 0-15,-4-18 0 16,4 18 0-16,0-20 0 15,0 6 0-15,4-10 0 16,2-10 0-16,-6-4 0 0,0-13 0 16,-3-11 0-16,-4-13 0 15,0-7 0-15,-6-12 0 16,-1-8 0-16,-6 0 0 16,10-8 0-16,-7 3 0 0,-1 2 0 15,-3 5 0-15,1 4 0 16,-4 9 0-16,-1 3 0 15,-2 7 0-15,-4 10 0 16,0 5 0-16,-4 7 0 16,8 7 0-16,-1 7 0 0,4 5 0 15,0 6 0-15,4 10 0 16,2-3 0-16,1 9 0 16,-4-5 0-16,1 10 0 0,0-1 0 15,-9 2 0-15,2-5 0 16,-7 9 0-16,-4-6 0 15,-10 7 0-15,-1-4 0 16,-10 3 0-16,-2 1 0 0,-8 0 0 16,-14 3 0-16,-5 0 0 15,-13 0 0-15,-9 0 0 16,-6 3 0-16,-5 0 0 16,-12 1 0-16,5-4 0 0,-9 3 0 15,-2-3 0-15,6 0 0 16,-9-7 0-16,1-3 0 15,-2 0 0-15,1 0 0 0,-10-1 0 16,8 1 0-16,3-1 0 16,3 3 0-16,12-3 0 15,1 7 0-15,12-4 0 16,6 6 0-16,14-9 0 0,4 7 0 16,9-2 0-16,6 2 0 15,4-3 0-15,5 1 0 16,9-1 0-16,2 3 0 15,10 1 0-15,5 3 0 16,5 0 0-16,9-3 0 0,8-1 0 16,4 4 0-16,13 0 0 15,-14-6 0-15,14 6 0 16,0 0-56-16,0 0-31 16,0 0-4-16</inkml:trace>
  </inkml:traceGroup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2:32.7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9C539E-D2CB-4050-B814-0483AA2F2B54}" emma:medium="tactile" emma:mode="ink">
          <msink:context xmlns:msink="http://schemas.microsoft.com/ink/2010/main" type="inkDrawing" rotatedBoundingBox="22276,13235 22560,7524 24555,7623 24271,13334" semanticType="underline" shapeName="Other"/>
        </emma:interpretation>
      </emma:emma>
    </inkml:annotationXML>
    <inkml:trace contextRef="#ctx0" brushRef="#br0">1570 169 250 0,'0'0'5'0,"0"0"3"16,-22-9-1-16,5 3 2 15,0-2-1-15,-10-9 2 16,-11 4 1-16,-7-4 3 15,-10 0-4-15,1-3-2 0,-5-1 2 16,-9 7-1-16,-1 3-2 16,3 1 3-16,0 6-2 15,-5 2-2-15,8 2 0 16,-2 6 0-16,2 4-1 0,9 9 2 16,0 0-1-16,-2 9-1 15,7 2 0-15,5 4 0 16,7 8-2-16,5 3-1 15,-2 7 0-15,2 5-1 16,9 1 0-16,-5 7 0 0,8 1 0 16,3 10 1-16,2 1 0 15,2 13 2-15,2 0 1 16,5-5 0-16,6 5 1 16,0 2 0-16,3 4 0 0,0-4 1 15,11 0-1-15,1-5-2 16,-10 3 0-16,2-3-2 15,1 3-1-15,-1-8 1 0,-4 4-1 16,-3-5-2-16,0 6 2 16,-3-5-1-16,-4 3 2 15,4-1-2-15,-4 0 0 16,2 3 0-16,0-1 0 0,0-5 0 16,2-2 0-16,-1 11 0 15,4-8 0-15,-6 3 0 16,6 1 0-16,-7-1 0 15,3-2 0-15,4 3 0 16,-6-8 0-16,-1 1 0 0,0-4 0 16,4-2 0-16,-4-2 0 15,0-2 0-15,0 0 0 16,-1-4 0-16,8-1 0 16,-2 7 0-16,-1-11 0 0,-4 10 0 15,2-6 0-15,2-1 0 16,1 1 0-16,-10 1 0 15,2 0 0-15,-3 0 0 0,-1 4 0 16,4-7 0-16,-4 1 0 16,4-6 0-16,0 1 0 15,2-10 0-15,4-7 0 16,1-1 0-16,3-7 0 0,0-3 0 16,3-9 0-16,1 2 0 15,6-3 0-15,-7 3 0 16,9-4 0-16,-9 2 0 15,4 3 0-15,-4-1 0 0,1 9 0 16,2-7 0-16,-2 5 0 16,6 1 0-16,-3 0 0 15,3-2 0-15,7 3 0 16,0-1 0-16,11 0 0 16,3-4 0-16,6-4 0 0,12 2 0 15,0-8 0-15,9 4 0 16,7-7 0-16,3-1 0 15,8-2 0-15,4 2 0 0,-1-6 0 16,4-1 0-16,6-2 0 16,4-4 0-16,3 0 0 15,1-4 0-15,2-6 0 16,1-6 0-16,-7-1 0 0,-7-4 0 16,-3 4 0-16,-15-4 0 15,-2 3 0-15,-19 1 0 16,-8 4 0-16,-12 2 0 15,-7 5 0-15,-5-1 0 0,-15 7 0 16,0 0 0-16,7-17 0 16,-7 17 0-16,0-17 0 15,0 17 0-15,-12-27 0 16,7 8 0-16,-3-4 0 16,-2-8 0-16,-1-9 0 0,5-4 0 15,-11-16 0-15,0-11 0 16,-5-8 0-16,-2-11 0 15,4-8 0-15,-1-9 0 0,1 0 0 16,5-3 0-16,5 2 0 16,3 5 0-16,7-4 0 15,0 12 0-15,0-5 0 16,7-1 0-16,-2 7 0 0,0 1 0 16,-5-4 0-16,5 2 0 15,-3-5 0-15,3-6 0 16,0 9 0-16,3-1 0 15,-1 8 0-15,-4-2 0 0,8 0 0 16,2 13 0-16,-6-4 0 16,-3 11 0-16,-4-2 0 15,0-10 0-15,-7 3 0 16,3-9 0-16,-9 4 0 16,-1-6 0-16,4-1 0 0,-5 1 0 15,5 0 0-15,0 8 0 16,6 9 0-16,-2 4 0 15,-5 6 0-15,5-1 0 0,-8 12 0 16,-3-3 0-16,0 11 0 16,2-9 0-16,-5-4 0 15,-1 5 0-15,-6-5 0 16,7 4 0-16,-2-9 0 0,9 1 0 16,-1 5 0-16,1 8 0 15,-1-3 0-15,4 6 0 16,5 1 0-16,0 6 0 15,-3 9 0-15,1-3 0 0,-3 7 0 16,3-4 0-16,-3-7 0 16,-4 7 0-16,4-7 0 15,0 1 0-15,6-8 0 16,-4-2 0-16,8-3 0 0,0 10 0 16,0 5 0-16,5 1 0 15,2 13 0-15,-7 7 0 16,0 14 0-16,0 0 0 15,-14 23 0-15,3-7 0 0,1 8 0 16,-11 3 0-16,1 0 0 16,-1-2 0-16,8 2 0 15,-9 4-52-15,9-14-38 16</inkml:trace>
  </inkml:traceGroup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34.1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8F9DF2-2DD9-4480-A582-C64A12066A92}" emma:medium="tactile" emma:mode="ink">
          <msink:context xmlns:msink="http://schemas.microsoft.com/ink/2010/main" type="inkDrawing" rotatedBoundingBox="19078,10362 29911,10035 29916,10194 19082,10520" rotationAngle="1436494300" semanticType="enclosure">
            <msink:destinationLink direction="with" ref="{FB3446D0-E069-4535-812E-AC3A29B6A353}"/>
            <msink:destinationLink direction="with" ref="{19A0BA28-1223-4B61-8602-461B7A672833}"/>
            <msink:destinationLink direction="with" ref="{865480A9-A649-43F9-8D9A-3D45D9790C6E}"/>
          </msink:context>
        </emma:interpretation>
      </emma:emma>
    </inkml:annotationXML>
    <inkml:trace contextRef="#ctx0" brushRef="#br0">574-307 380 0,'0'0'1'0,"0"0"-2"0,0 0 1 16,0 0 0-16,0 0 0 16,0 0 0-16,17 4 3 15,8 0 0-15,9-1 0 16,17-3 3-16,15 0 0 0,24 0 1 16,13 3 0-16,28-3 1 15,20 0-2-15,28 0 0 16,13 0 0-16,28 0-2 15,15 0 0-15,20 0-1 0,2-3 0 16,22 0-1-16,10-1 0 16,0 0-1-16,13-5 1 15,2 5 0-15,2 0 0 16,-7 2 0-16,3 2 0 0,-6-4-1 16,-10 0 1-16,-1 4 0 15,-13 0 0-15,-3 0 0 16,-9-2 0-16,-5-5 0 15,-3 3-1-15,-9-2 1 0,-1-2 0 16,-9 1-1-16,-2-3-1 16,-11-1 2-16,0 7-1 15,-7-2 0-15,1-1 0 16,-4 0 0-16,-8 0 0 0,-5 0 1 16,-1 1 0-16,-4-1-1 15,1 0 2-15,-11-3 0 16,-6-1-1-16,-19 5 0 15,-5 0-2-15,-20 1 0 0,-12-1 0 16,-27 2 0-16,-14-2 0 16,-21 2 0-16,-13-3 0 15,-8 5 0-15,-13-10 0 16,-2 12-5-16,-20-21-31 0,-2 21-49 16,0-20-5-16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09:03.0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F7F060-A80E-4F70-A30E-C53B7B689D69}" emma:medium="tactile" emma:mode="ink">
          <msink:context xmlns:msink="http://schemas.microsoft.com/ink/2010/main" type="inkDrawing" rotatedBoundingBox="25394,6297 30636,5440 30661,5592 25419,6449" semanticType="callout" shapeName="Other">
            <msink:sourceLink direction="with" ref="{A4ABDCE4-1D86-446F-8F97-894FB1089788}"/>
          </msink:context>
        </emma:interpretation>
      </emma:emma>
    </inkml:annotationXML>
    <inkml:trace contextRef="#ctx0" brushRef="#br0">0 906 307 0,'0'0'5'16,"19"-3"2"-16,10-7 6 15,10-7 0-15,19-5 2 0,19-8 3 16,29-4 0-16,23-2-1 16,22-5-2-16,20-7-5 15,23 2-3-15,22-3-1 16,18 6-2-16,14-2-2 15,11-2 1-15,8 10-1 0,10-4-1 16,-3 2 1-16,-6 3 0 16,-7 4-1-16,-17 0 1 15,-15 7 0-15,-13-2-2 16,-19 5 2-16,-30 3-1 0,-12 0 0 16,-23-4 2-16,-23 11-1 15,-18-1 0-15,-11 3 0 16,-22-3 1-16,-12 3-2 0,-5-2 2 15,-11 5-1-15,-5 7-2 16,-2-6 2-16,-4 3-1 16,1-4-1-16,-4 4 1 15,0 0 0-15,0 3-1 0,-16 0 1 16,12 0-1-16,-12 0 0 16,0 0 0-16,0 0 0 15,14 9-4-15,-14-9-11 16,0 16-67-16,0-16-4 15</inkml:trace>
  </inkml:traceGroup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42.4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A0BA28-1223-4B61-8602-461B7A672833}" emma:medium="tactile" emma:mode="ink">
          <msink:context xmlns:msink="http://schemas.microsoft.com/ink/2010/main" type="inkDrawing" rotatedBoundingBox="26100,11341 26204,12846 26178,12848 26075,11343" semanticType="callout" shapeName="Other">
            <msink:sourceLink direction="with" ref="{826EFD0A-2484-4A4E-A418-2F157DC6AD09}"/>
            <msink:sourceLink direction="with" ref="{828F9DF2-2DD9-4480-A582-C64A12066A92}"/>
          </msink:context>
        </emma:interpretation>
      </emma:emma>
    </inkml:annotationXML>
    <inkml:trace contextRef="#ctx0" brushRef="#br0">0 0 390 0,'0'0'4'16,"0"0"1"-16,0 0 1 15,0 0 1-15,0 0 1 0,7 21 2 16,1-7 1-16,-1 19 1 16,3 13-2-16,-7 8-1 15,4 22 0-15,0 15 0 16,0 10-2-16,-1 12 0 16,-2 3-2-16,-1 3-3 15,1-5-2-15,2-6 0 0,1-10 0 16,0-9 0-16,-2-7 0 15,0-17 0-15,0-11 0 16,2-14 0-16,-4-10 0 0,4-10 0 16,-7-20 0-16,0 20 0 15,0-20 0-15,0 0 0 16,0 0-41-16,0-6-49 16,0-18-1-16</inkml:trace>
  </inkml:traceGroup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43.3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C098EA-9527-46D5-A888-0F669CF2F926}" emma:medium="tactile" emma:mode="ink">
          <msink:context xmlns:msink="http://schemas.microsoft.com/ink/2010/main" type="inkDrawing" rotatedBoundingBox="28568,11294 28706,12512 28599,12524 28461,11306" shapeName="Other"/>
        </emma:interpretation>
      </emma:emma>
    </inkml:annotationXML>
    <inkml:trace contextRef="#ctx0" brushRef="#br0">71-1 338 0,'0'0'6'0,"-13"0"3"16,13 0 1-16,-14 0 4 15,14 0 1-15,-14 0 0 16,14 0 2-16,-20 14 0 0,16 10-4 16,-2-1-2-16,6 11-1 15,0 15-2-15,0 5 0 16,0 17-1-16,6 9 0 0,1 9-1 16,3 0-6-16,1 8 0 15,-1-5 0-15,4 0 0 16,4-13 0-16,-5-3 0 15,1-10 0-15,3-12 0 0,-4-14 0 16,-2-2 0-16,-1-16 0 16,-2-5 0-16,-6-4 0 15,-2-13 0-15,0 0 0 16,0 0 0-16,15 4 0 16,-15-4 0-16,0-27-22 0,0 27-70 15</inkml:trace>
  </inkml:traceGroup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2:58.9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A2D329F-0DEC-41F9-B2F7-0B183389C400}" emma:medium="tactile" emma:mode="ink">
          <msink:context xmlns:msink="http://schemas.microsoft.com/ink/2010/main" type="inkDrawing" rotatedBoundingBox="24307,7516 24405,12986 22343,13023 22244,7553" hotPoints="24599,8401 24124,13015 22189,12816 22664,8202" semanticType="underline" shapeName="Rectangle"/>
        </emma:interpretation>
      </emma:emma>
    </inkml:annotationXML>
    <inkml:trace contextRef="#ctx0" brushRef="#br0">632-2 295 0,'0'0'7'0,"0"0"0"0,0 0 2 16,-17 0 4-16,3 2 1 15,-4 2 2-15,-6-1 3 0,1 7 0 16,-11 2-5-16,5-1 0 15,-1 8-2-15,-4 2-1 16,9 6-1-16,1 0-2 16,4 4-2-16,-4 7 1 0,7 0-2 15,2 7-1-15,1-1 1 16,4 4-1-16,-3 6-2 16,2 9 2-16,1-5-1 15,2-1 0-15,3 9-3 0,0-1 0 16,3 4 0-16,2 0 0 15,0 2 0-15,10-6 0 16,0 8 0-16,0 2 0 16,1-6 0-16,2 2 0 0,-6 2 0 15,0-9 0-15,-7 5 0 16,0 2 0-16,-4-4 0 16,-2-3 0-16,-8 1 0 15,0-3 0-15,1 4 0 0,3 2 0 16,-2-5 0-16,7 4 0 15,-3 4 0-15,1 5 0 16,4 0 0-16,-4 0 0 16,3 3 0-16,-2-5 0 0,-5 10 0 15,4-10 0-15,1 3 0 16,2-3 0-16,4 2 0 16,0 3 0-16,0-4 0 15,0 0 0-15,4 7 0 0,6-3 0 16,-3 0 0-16,0-3 0 15,-4-4 0-15,-3 8 0 16,0-6 0-16,0 2 0 16,-10-5 0-16,-1 2 0 0,1 4 0 15,-3-3 0-15,6 4 0 16,-8-2 0-16,8-5 0 16,1 4 0-16,6-2 0 15,0 2 0-15,0-4 0 0,6-2 0 16,6-4 0-16,-2 2 0 15,0-6 0-15,0 1 0 16,-3-4 0-16,3-4 0 16,-3-5 0-16,0-5 0 0,-4 1 0 15,1-11 0-15,-1-7 0 16,1-6 0-16,-1-7 0 16,-3-1 0-16,0-13 0 0,0 0 0 15,0 0 0-15,0 0 0 16,0 0 0-16,0 0 0 15,3 14 0-15,-3-14 0 16,0 0 0-16,0 0 0 0,4 10 0 16,-4-10 0-16,10 13 0 15,-10-13 0-15,18 23 0 16,-4-10 0-16,3 1 0 16,-4-1 0-16,4 4 0 15,0-3 0-15,5-1 0 0,-2 1 0 16,7-4 0-16,4-3 0 15,11-1 0-15,-1-2 0 16,18-4 0-16,-2 0 0 16,12 0 0-16,4 0 0 0,-1-4 0 15,3 2 0-15,6-2 0 16,-3-3 0-16,5 0 0 16,-1 0 0-16,1-3 0 15,7 0 0-15,-1-3 0 0,-3 2 0 16,-3-3 0-16,0 8 0 15,-9-1 0-15,-5 1 0 16,-14-2 0-16,0 1 0 0,-14 5 0 16,-6-6 0-16,-11 4 0 15,-7 0 0-15,-3 1 0 16,-14 3 0-16,0 0 0 16,0 0 0-16,10-14 0 0,-10 14 0 15,0 0 0-15,0-16 0 16,0 16 0-16,3-17 0 15,4 3 0-15,-2-6 0 16,-2-2 0-16,-1-8 0 16,3-5 0-16,-2-9 0 0,-3-13 0 15,-3-9 0-15,-2-12 0 16,0-5 0-16,0-7 0 16,3-2 0-16,-6-1 0 15,6-4 0-15,-3 3 0 0,-2 1 0 16,-3-4 0-16,3 2 0 15,-3-4 0-15,-3 1 0 16,6-8 0-16,-7-3 0 0,11 0 0 16,-9-1 0-16,9 1 0 15,3-7 0-15,3 9 0 16,4-4 0-16,5 5 0 16,-2 4 0-16,0-4 0 0,0-5 0 15,-6 5 0-15,2 1 0 16,-2-5 0-16,-1-8 0 15,-3-1 0-15,0-1 0 16,0 4 0-16,0 13 0 16,-3-8 0-16,-1 17 0 0,-2 7 0 15,-11 11 0-15,3 8 0 16,-8 13 0-16,2 0 0 16,-7 4 0-16,3 13 0 15,-11-4 0-15,8 5 0 0,3-3 0 16,2 6 0-16,-5-1 0 15,3 7 0-15,4 1 0 16,3-4 0-16,-3 4 0 0,3-2 0 16,-1 12 0-16,-3 1 0 15,1-1 0-15,3 3 0 16,0-3 0-16,-5 6 0 16,9 3 0-16,-4-3 0 0,0-1 0 15,3-1 0-15,14 13 0 16,-22-27 0-16,12 13 0 15,7-7 0-15,-7 2 0 16,3-2 0-16,-3 4 0 0,-4 0 0 16,-3-5 0-16,-4 5 0 15,-3 0 0-15,-3 3 0 16,-2 1 0-16,2-12 0 16,0 2 0-16,-5-2 0 15,2-2 0-15,2-4 0 0,5 1 0 16,-9-1 0-16,1-4 0 15,-3 11 0-15,4-2 0 16,-9 5 0-16,5 4 0 0,-1 5 0 16,-9 7 0-16,2-3 0 15,-6 8 0-15,3 0 0 16,-9 0 0-16,-12 4 0 16,-2 0 0-16,-5-2 0 0,-6 7 0 15,-7 7 0-15,-10 14 0 16,-26 22-44-16,-3-6-48 15</inkml:trace>
  </inkml:traceGroup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8.5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E5E09F-F437-4BE8-B31F-C8FCE3A098DB}" emma:medium="tactile" emma:mode="ink">
          <msink:context xmlns:msink="http://schemas.microsoft.com/ink/2010/main" type="inkDrawing" rotatedBoundingBox="11243,4966 11384,4540 11399,4546 11258,4971" semanticType="callout" shapeName="Other">
            <msink:sourceLink direction="with" ref="{AADB4D80-408C-4C94-8A9D-FA0841AA1B26}"/>
          </msink:context>
        </emma:interpretation>
      </emma:emma>
    </inkml:annotationXML>
    <inkml:trace contextRef="#ctx0" brushRef="#br0">6859-158 511 0,'0'0'0'0,"0"0"0"16,0 0 0-16,0 0 0 16,6 18-3-16,-6-3 2 0,-6 2-1 15,-5 13 0-15,1 4 3 16,-8 14-4-16,1 7-7 16,-10-1-21-16,3 22-53 0,4 7 0 15</inkml:trace>
  </inkml:traceGroup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9.6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27FB58-373B-4E12-A76A-A0F7DD1D489C}" emma:medium="tactile" emma:mode="ink">
          <msink:context xmlns:msink="http://schemas.microsoft.com/ink/2010/main" type="inkDrawing" rotatedBoundingBox="9291,6207 9322,5773 9372,5776 9341,6211" shapeName="Other"/>
        </emma:interpretation>
      </emma:emma>
    </inkml:annotationXML>
    <inkml:trace contextRef="#ctx0" brushRef="#br0">4839 1077 506 0,'0'0'1'0,"0"0"-2"15,0 0 0-15,0 0 1 16,0 0 0-16,-6 10-1 15,-1 3 1-15,-3 8 0 0,-2 8-2 16,2 5 2-16,3 9-1 16,4 18-6-16,3 5-10 15,10 4-64-15,12 18-4 16</inkml:trace>
  </inkml:traceGroup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03.2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2F787A7-F468-423D-93AC-387E65C4C9EC}" emma:medium="tactile" emma:mode="ink">
          <msink:context xmlns:msink="http://schemas.microsoft.com/ink/2010/main" type="inkDrawing" rotatedBoundingBox="3107,11878 15066,10767 15557,16055 3598,17166" semanticType="enclosure" shapeName="Other">
            <msink:destinationLink direction="with" ref="{4BA7A0E5-1403-4706-98AD-B05345FA2B7D}"/>
            <msink:destinationLink direction="with" ref="{E9C6AA2C-0F37-42AE-AEB3-CCF5C24AE078}"/>
            <msink:destinationLink direction="with" ref="{074D63E8-15E1-412B-AE65-B1F9F5C08120}"/>
          </msink:context>
        </emma:interpretation>
      </emma:emma>
    </inkml:annotationXML>
    <inkml:trace contextRef="#ctx0" brushRef="#br0">0 255 295 0,'0'0'4'16,"0"0"1"-16,20 0 3 0,7 2 3 15,12-2 1-15,15 0 1 16,12 0 1-16,27-6 2 15,13-5-2-15,28-2-4 16,11-1 0-16,19-6-2 0,22 6-2 16,8 4-1-16,15 0 0 15,11 6-1-15,15 4-1 16,2 0 0-16,13 4 0 16,12 6-2-16,6-7 1 0,8 4-1 15,6 0 0-15,3-3-1 16,8-4 1-16,-1 0 0 15,4 0 0-15,-7-8 1 16,-4 2 0-16,4-1 0 0,-10-3 1 16,0 4-1-16,-1-5 0 15,-6 3 0-15,4-1 0 16,1 1 0-16,-5-2-1 16,7 3 0-16,0-1 0 0,-4-1 1 15,7 5 0-15,-7-2 0 16,-9-1 1-16,-9 3 0 15,-12-3-1-15,-12 4 1 16,-5-3-1-16,-19-2 0 0,-6 5 0 16,-14-4-1-16,-3 0 0 15,-14 5-1-15,-11-2 1 16,-9 4-1-16,-8 0 1 16,-19 0 0-16,-19 0 0 15,-20 0 0-15,-11 0 1 0,-23 0-2 16,-18 4 0-16,-9-4 0 15,-11 0 0-15,-14 0 0 16,0 0 0-16,0 0 0 0,13 16 0 16,-9 1 0-16,-1 4 0 15,4 2 0-15,0 15 0 16,-4 7 0-16,4 6 0 16,-4 12 0-16,-3 7 0 0,0 10 0 15,0 5 0-15,0 12 0 16,0 3 0-16,0 2 0 15,0 14 0-15,0 1 0 0,7 7 0 16,3-1 0-16,-2 11 0 16,9 3 0-16,0 3 0 15,-3 4 0-15,3 7 0 16,1-3 0-16,-4 10 0 16,-1-7 0-16,4-1 0 0,0-6 0 15,0 0 0-15,0-6 0 16,1-11 0-16,-4-12 0 15,0-5 0-15,-4-11 0 16,-7-2 0-16,-3-20 0 0,-13-1 0 16,-8-8 0-16,-6-1 0 15,-12-10 0-15,-13-5 0 16,-9 0 0-16,-8-4 0 0,-10-8 0 16,-11 2 0-16,-3-5 0 15,-5-3 0-15,-10-10 0 16,-9-3 0-16,-6-4 0 15,-9-2 0-15,-8-5 0 0,-12 1 0 16,-9-9 0-16,-4 4 0 16,-11 2 0-16,-3-1 0 15,-7-1 0-15,4 1 0 16,-11 3 0-16,7-2 0 16,-5-2 0-16,-3 0 0 0,-2-2 0 15,-7 3 0-15,-3-1 0 16,-7 2 0-16,-8-1 0 15,-6 6 0-15,-6 1 0 16,-12 5 0-16,-5-3 0 0,-9 4 0 16,1-2 0-16,-4 1 0 15,5 2 0-15,6 0 0 16,-1-3 0-16,5-5 0 16,6 4 0-16,4 0 0 0,9-4 0 15,5 1 0-15,-4 4 0 16,11-1 0-16,5 4 0 15,5-4 0-15,10 7 0 16,7-7 0-16,10-1 0 0,3 8 0 16,15-10 0-16,3-1 0 15,14 6 0-15,2-2 0 16,5-3 0-16,12 3 0 16,5-4 0-16,7 1 0 0,13-1 0 15,7 1 0-15,7-4 0 16,17 1 0-16,3-3 0 15,12-2 0-15,13 1 0 16,3-1 0-16,7-2 0 0,4 0 0 16,10 3 0-16,-5 3 0 15,2-3 0-15,3-1 0 16,0 4 0-16,0 0 0 16,2-6 0-16,2 3 0 0,13-7 0 15,-17 10 0-15,17-10 0 16,0 0 0-16,0 0 0 15,-14 0 0-15,14 0 0 16,0 0 0-16,0 0 0 0,-17-6 0 16,17 6 0-16,-22 0 0 15,22 0-4-15,-34 2-52 16,21-2-33-16,-4 0-1 16</inkml:trace>
    <inkml:trace contextRef="#ctx0" brushRef="#br0" timeOffset="-1781.293">353 354 391 0,'0'0'2'0,"-13"0"2"16,-1 0 0-16,-3 7 0 16,-5 3 1-16,0 3 0 15,-10 11 0-15,-2 5 1 16,2 15 0-16,5 7-2 0,3 21 1 16,4 9 0-16,3 16 0 15,9 17-1-15,1 13 2 16,7 9-1-16,5 18 1 15,5 11-1-15,7 10 0 0,7 9 0 16,3 12 0-16,5 13 1 16,5 4-1-16,0 12-1 15,-3 6-2-15,1 8 0 16,1 2-2-16,-13 6 0 16,1-3 0-16,-3-6 0 0,-4-4 0 15,-7-15 0-15,8-12 0 16,-5-26 0-16,1-17 0 15,0-29 0-15,3-26 0 0,-7-24-2 16,5-26-12-16,-10-35-27 16,-5-24-45-16,18-27-3 15</inkml:trace>
  </inkml:traceGroup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40.5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5480A9-A649-43F9-8D9A-3D45D9790C6E}" emma:medium="tactile" emma:mode="ink">
          <msink:context xmlns:msink="http://schemas.microsoft.com/ink/2010/main" type="inkDrawing" rotatedBoundingBox="23260,8229 23315,9357 23291,9359 23236,8231" semanticType="callout" shapeName="Other">
            <msink:sourceLink direction="with" ref="{828F9DF2-2DD9-4480-A582-C64A12066A92}"/>
            <msink:sourceLink direction="with" ref="{FA9A0836-CC02-4C58-9548-ACEC49579F70}"/>
          </msink:context>
        </emma:interpretation>
      </emma:emma>
    </inkml:annotationXML>
    <inkml:trace contextRef="#ctx0" brushRef="#br0">3143-3409 375 0,'0'0'4'16,"0"0"3"-16,0 0 1 15,0 0 1-15,0 0 1 16,0 0 2-16,-3 17 1 0,3 17 1 16,0 18-3-16,0 13 0 15,3 12-1-15,1 7 1 16,3 9-2-16,-7 10-2 0,0-7-7 15,3-4 0-15,0-9 0 16,8-8 0-16,-5-12 0 16,1-2 0-16,-2-14 0 15,-5-11 0-15,10-13-76 0,-10 4-13 16</inkml:trace>
  </inkml:traceGroup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41.3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7CAED5-DCC2-49B3-9E2B-B71A9746E8FC}" emma:medium="tactile" emma:mode="ink">
          <msink:context xmlns:msink="http://schemas.microsoft.com/ink/2010/main" type="inkDrawing" rotatedBoundingBox="20151,11632 20415,13127 20373,13134 20109,11639" semanticType="callout" shapeName="Other"/>
        </emma:interpretation>
      </emma:emma>
    </inkml:annotationXML>
    <inkml:trace contextRef="#ctx0" brushRef="#br0">-1 0 406 0,'0'0'3'0,"0"0"2"0,0 0 1 16,0 0 0-16,0 0 0 16,0 0 2-16,0 0 1 15,0 27 0-15,10 10-2 16,12 18-2-16,-2 13 0 0,0 19 0 15,8 15 0-15,-3 14-1 16,-3 7-1-16,0 1 1 16,-5 3-1-16,-4-6 0 15,1-16 0-15,-4-1-1 16,-3-22 0-16,3-8-3 0,-5-21-5 16,8-5-25-16,11-25-52 15,-14-9-4-15</inkml:trace>
  </inkml:traceGroup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1:41.74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6563CC-852A-48F8-973E-501B25EEEF3C}" emma:medium="tactile" emma:mode="ink">
          <msink:context xmlns:msink="http://schemas.microsoft.com/ink/2010/main" type="inkDrawing" rotatedBoundingBox="22992,11427 23050,12888 23009,12890 22951,11429" semanticType="callout" shapeName="Other">
            <msink:sourceLink direction="with" ref="{776079A9-2797-4507-AFFB-D38A4ECD6919}"/>
            <msink:sourceLink direction="with" ref="{11A099C3-9E27-46C7-98BD-4A5E61BFD1CF}"/>
          </msink:context>
        </emma:interpretation>
      </emma:emma>
    </inkml:annotationXML>
    <inkml:trace contextRef="#ctx0" brushRef="#br0">2875-211 420 0,'0'0'3'15,"0"0"2"-15,0 0 1 16,0 0 1-16,0 17 3 15,0-2-1-15,-4 12 1 0,4 11 1 16,-3 16-2-16,0 15-2 16,3 10 0-16,0 16 0 15,0 8-7-15,0 14 0 16,0-4 0-16,6 7 0 16,5-13 0-16,-5-4 0 0,6-8 0 15,-7-12 0-15,2-18 0 16,3-14 0-16,-5-9 0 15,2-9 0-15,-11-12-47 16,4-7-41-16,0-14-1 0</inkml:trace>
  </inkml:traceGroup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9.9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5165B8-2B30-48FB-9078-8E2DE4860FF3}" emma:medium="tactile" emma:mode="ink">
          <msink:context xmlns:msink="http://schemas.microsoft.com/ink/2010/main" type="inkDrawing" rotatedBoundingBox="11166,6094 11346,5635 11391,5653 11210,6112" semanticType="callout" shapeName="Other">
            <msink:sourceLink direction="with" ref="{AADB4D80-408C-4C94-8A9D-FA0841AA1B26}"/>
          </msink:context>
        </emma:interpretation>
      </emma:emma>
    </inkml:annotationXML>
    <inkml:trace contextRef="#ctx0" brushRef="#br0">6855 950 482 0,'0'0'-1'0,"0"0"-1"16,0 0 3-16,-3 14 1 15,-11 3-1-15,-4 8 1 16,1 2 1-16,-7 10-2 16,-3 14 1-16,2 5-7 0,12 15-28 15,-4 9-48-15,6 5-3 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08:59.0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037484D-66A5-4E8E-ABAA-97EC4A4954AF}" emma:medium="tactile" emma:mode="ink">
          <msink:context xmlns:msink="http://schemas.microsoft.com/ink/2010/main" type="writingRegion" rotatedBoundingBox="25917,6462 31048,6220 31105,7415 25974,7657"/>
        </emma:interpretation>
      </emma:emma>
    </inkml:annotationXML>
    <inkml:traceGroup>
      <inkml:annotationXML>
        <emma:emma xmlns:emma="http://www.w3.org/2003/04/emma" version="1.0">
          <emma:interpretation id="{1273CCC4-4685-43DD-96EE-014EEEC18EBB}" emma:medium="tactile" emma:mode="ink">
            <msink:context xmlns:msink="http://schemas.microsoft.com/ink/2010/main" type="paragraph" rotatedBoundingBox="25917,6462 31048,6220 31105,7415 25974,7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329099-7F74-4435-8573-F5BD482D7D4B}" emma:medium="tactile" emma:mode="ink">
              <msink:context xmlns:msink="http://schemas.microsoft.com/ink/2010/main" type="line" rotatedBoundingBox="25917,6462 31048,6220 31105,7415 25974,7657"/>
            </emma:interpretation>
          </emma:emma>
        </inkml:annotationXML>
        <inkml:traceGroup>
          <inkml:annotationXML>
            <emma:emma xmlns:emma="http://www.w3.org/2003/04/emma" version="1.0">
              <emma:interpretation id="{A4ABDCE4-1D86-446F-8F97-894FB1089788}" emma:medium="tactile" emma:mode="ink">
                <msink:context xmlns:msink="http://schemas.microsoft.com/ink/2010/main" type="inkWord" rotatedBoundingBox="25917,6462 31048,6220 31105,7415 25974,7657">
                  <msink:destinationLink direction="with" ref="{92F7F060-A80E-4F70-A30E-C53B7B689D69}"/>
                </msink:context>
              </emma:interpretation>
              <emma:one-of disjunction-type="recognition" id="oneOf0">
                <emma:interpretation id="interp0" emma:lang="en-US" emma:confidence="0">
                  <emma:literal>36.y.2</emma:literal>
                </emma:interpretation>
                <emma:interpretation id="interp1" emma:lang="en-US" emma:confidence="0">
                  <emma:literal>oc.y.2</emma:literal>
                </emma:interpretation>
                <emma:interpretation id="interp2" emma:lang="en-US" emma:confidence="0">
                  <emma:literal>31-4.2</emma:literal>
                </emma:interpretation>
                <emma:interpretation id="interp3" emma:lang="en-US" emma:confidence="0">
                  <emma:literal>3c.y.2</emma:literal>
                </emma:interpretation>
                <emma:interpretation id="interp4" emma:lang="en-US" emma:confidence="0">
                  <emma:literal>Jc.y.2</emma:literal>
                </emma:interpretation>
              </emma:one-of>
            </emma:emma>
          </inkml:annotationXML>
          <inkml:trace contextRef="#ctx0" brushRef="#br0">0 68 239 0,'0'0'8'0,"0"0"5"0,0 0 1 16,10-13 4-16,-10 13 1 15,16-10 1-15,0 1 2 16,6 0 1-16,4-1-6 0,6 3-5 16,7 1-1-16,0 3-3 15,2 3-1-15,5 0-2 16,-2 3 0-16,-2 13-2 15,1 7 1-15,-18 4-2 0,5 7 0 16,-12 4 0-16,-4 7 0 16,-5 10 0-16,-9 6 0 15,-4 0-1-15,-12-3-1 16,-3 3 2-16,-6-6-1 0,-7 1 0 16,-11-9 2-16,-1-13-1 15,-5-9 0-15,4-2 1 16,-1-13-2-16,5-3-3 15,2-12-8-15,13-17-43 16,13 0-29-16,13-12-2 0</inkml:trace>
          <inkml:trace contextRef="#ctx0" brushRef="#br0" timeOffset="281.264">995-51 357 0,'0'0'8'16,"-6"4"4"-16,-7 6 2 15,-6-4 0-15,-4 7 2 16,-9 3-1-16,-7 6 2 16,-6 1 0-16,1 2-7 0,-6 5-5 15,12 5 1-15,6 3-3 16,0 10-1-16,9-3 0 15,7 6 0-15,3 7-3 16,10-3 2-16,6 0-3 0,10 0-7 16,3-5-10-16,7 5-58 15,9-19-9-15</inkml:trace>
          <inkml:trace contextRef="#ctx0" brushRef="#br0" timeOffset="1406.33">1575 389 314 0,'0'0'9'0,"0"0"1"16,0 0 3-16,0 0 1 15,0 0 1-15,0 7 2 16,0-7-1-16,0 13 0 0,0 0-6 16,0-13-3-16,0 15-3 15,0-15 0-15,13 10-1 16,-13-10-1-16,17 3 1 16,-17-3 0-16,18-6-2 0,-8-7 2 15,0 0-1-15,-10 4 0 16,0-4-1-16,-6 0 1 15,-8 1-1-15,2 2-1 16,-1 3 0-16,-1 7-2 0,-4 0-5 16,4 4-18-16,14-4-57 15,0 0-1-15</inkml:trace>
          <inkml:trace contextRef="#ctx0" brushRef="#br0" timeOffset="2031.348">2239-159 391 0,'0'0'6'0,"-10"0"2"15,-6 0 0-15,4 3 0 0,-8 3 1 16,-3 13 0-16,4 4 1 15,-3 5 0-15,5 15-6 16,4-2-1-16,10 7-1 0,3 1 0 16,7 5-1-16,12-6 1 15,10-6-1-15,3-7 0 16,10-16 0-16,6-6 0 16,5-13 0-16,7-3 0 15,-5-19 0-15,2-11-1 0,-4-4 2 16,-5-9-2-16,-2 11 0 15,-12-3 1-15,-13 2 0 16,0 3-1-16,-8 8 1 16,-6 3-1-16,-7 9 1 0,0 13-1 15,-7-6 1-15,7 6 0 16,-16 6 0-16,10 7 0 16,6 9 0-16,0 7-1 15,0 6 2-15,13 1-2 0,3 2 1 16,0 7-1-16,7 4 0 15,-4 2 1-15,-1-4-1 16,5 6 0-16,-3-9 0 16,6 4 0-16,-3 1 1 0,-1-5-1 15,-3 2 1-15,-3-7-1 16,3 1 0-16,-2-4 1 16,-11-1 0-16,-6-2-1 15,0-5 1-15,-12-3 0 0,-2-4-1 16,-8-5 2-16,-4-4-1 15,-9-2-1-15,3-6 1 16,-4-4-2-16,4 2-7 16,-3-12-23-16,12-3-53 0,7-8-2 15</inkml:trace>
          <inkml:trace contextRef="#ctx0" brushRef="#br0" timeOffset="2453.257">3395 340 402 0,'0'0'5'0,"0"0"1"15,0 0 0-15,0 0 0 16,0 0 1-16,0 0 1 0,0 0 0 15,0 0 2-15,0 0-4 16,4 14-1-16,-4-14 0 16,0 0 0-16,12 0 0 15,-12 0 0-15,7-14-2 0,-7 14-1 16,4-18 0-16,-4 5-1 16,0 13-2-16,-4-12-3 15,4 12-18-15,-12 0-61 0,12 0-2 16</inkml:trace>
          <inkml:trace contextRef="#ctx0" brushRef="#br0" timeOffset="3343.936">3950-275 353 0,'0'0'6'16,"0"0"5"-16,0 0 2 15,0 0 1-15,0 0 1 16,0 0 1-16,0 0 1 0,0 0 0 15,23 0-6-15,12-3-4 16,13-6-2-16,4-5-1 16,15 2-2-16,2-4-1 15,4 3 0-15,-2 3 0 0,-4 6-1 16,-14 4 0-16,-12 4-1 16,-9 6 2-16,-15 15-2 15,-17 5 1-15,-10 7 0 16,-19 8-1-16,-10 4 1 0,-5 5 0 15,-9 5 0-15,-4 1-1 16,6-1 1-16,1 1 0 16,9-12 0-16,15 1 0 15,10-12 1-15,16-4 0 16,13-8 0-16,20-9 1 0,11-8 0 16,17-8 1-16,17-8-1 15,5-6 1-15,2-1 0 16,2-1-1-16,0-6-2 15,-13 3 0-15,-3 3 0 0,-16 0 0 16,-18 7 0-16,-7 3 0 16,-7-6 0-16,-11 9 0 15,-12 3 0-15,0 0 0 0,10 0 0 16,-10 0 0-16,0 0 0 16,16 0 0-16,-16 0 0 15,29 0-3-15,-29 0-31 16,22-6-51-16,-6 3-5 0</inkml:trace>
        </inkml:traceGroup>
      </inkml:traceGroup>
    </inkml:traceGroup>
  </inkml:traceGroup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04.0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3AD2C75-755E-4EFB-842B-FF3D9FA18FB1}" emma:medium="tactile" emma:mode="ink">
          <msink:context xmlns:msink="http://schemas.microsoft.com/ink/2010/main" type="inkDrawing" rotatedBoundingBox="3466,14075 13994,13503 13995,13536 3468,14108" shapeName="Other">
            <msink:destinationLink direction="with" ref="{B83C33A4-7529-44FC-B1E3-9A66362F0106}"/>
            <msink:destinationLink direction="with" ref="{1616C60C-18E2-47ED-A78A-6F1D17A1F0FD}"/>
          </msink:context>
        </emma:interpretation>
      </emma:emma>
    </inkml:annotationXML>
    <inkml:trace contextRef="#ctx0" brushRef="#br0">0 606 295 0,'0'0'2'16,"0"0"2"-16,0 0 1 16,7 0 1-16,-7 0 0 15,35-2 2-15,-8-2 0 0,14-2 0 16,14 2-2-16,21-3 0 15,14 3-1-15,23-2 1 16,14-1 0-16,25-5 1 16,12 2 2-16,25-3-1 0,19 2 2 15,15-2 0-15,14-1 0 16,11-3 0-16,14 3-1 16,13 2-2-16,9 1 0 0,13 1-2 15,-1-3-1-15,3 2-2 16,4-1 0-16,-1-5 0 15,-3 0-1-15,0 4 0 16,-3-7 1-16,-14 2 0 16,7-1 0-16,-13 4 1 0,-4-2 0 15,-1-1 1-15,-2 5-1 16,-14-1 0-16,-1 1 0 16,-11-1 0-16,-8 3-1 15,-19-1 1-15,-5-3 0 0,-15 5-3 16,-8 3 0-16,-4-3 0 15,-17-1 0-15,-8 1 0 16,0-1 0-16,-9 5 0 16,-1-5 0-16,-12 5 0 0,-9-1 0 15,-11 4 0-15,-11-4 0 16,-13 4 0-16,-15-1 0 16,-9 1 0-16,-13-1 0 0,-7 0-16 15,-19-5-17-15,-13 6-52 16,0-8-2-16</inkml:trace>
  </inkml:traceGroup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04.6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BA7A0E5-1403-4706-98AD-B05345FA2B7D}" emma:medium="tactile" emma:mode="ink">
          <msink:context xmlns:msink="http://schemas.microsoft.com/ink/2010/main" type="inkDrawing" rotatedBoundingBox="5904,11842 6413,15861 6337,15870 5828,11852" semanticType="callout" shapeName="Other">
            <msink:sourceLink direction="with" ref="{C2F787A7-F468-423D-93AC-387E65C4C9EC}"/>
            <msink:sourceLink direction="with" ref="{EC3601F5-B876-4828-97F0-ED3CD8215744}"/>
          </msink:context>
        </emma:interpretation>
      </emma:emma>
    </inkml:annotationXML>
    <inkml:trace contextRef="#ctx0" brushRef="#br0">-1 0 324 0,'0'0'2'15,"0"0"2"-15,0 9 2 0,0 12 1 16,7 8 1-16,3-2 1 15,0 14 2-15,5 6-2 16,-5 19 1-16,7-1-4 16,-7 17-2-16,0 4-1 15,-3 13-1-15,-3 15 2 0,-1 16-1 16,4 11 2-16,1 9 0 16,2 14 1-16,7 8 1 15,3 12 0-15,4 6 2 0,3 1-2 16,2 4-1-16,-2-1 0 15,3 0 0-15,2-6-1 16,-5-4-2-16,-3-11 1 16,0-9-2-16,1-16 0 0,2-14 0 15,-7-17-2-15,-6-17 0 16,3-19-5-16,-6-26-7 16,3-11-16-16,-7-9-55 15,-7-35-1-15</inkml:trace>
  </inkml:traceGroup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05.1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302CD13-17EC-46F5-A3DF-6E99CF8D746B}" emma:medium="tactile" emma:mode="ink">
          <msink:context xmlns:msink="http://schemas.microsoft.com/ink/2010/main" type="inkDrawing" rotatedBoundingBox="8856,11784 9250,15671 8947,15702 8552,11815" semanticType="verticalRange" shapeName="Other"/>
        </emma:interpretation>
      </emma:emma>
    </inkml:annotationXML>
    <inkml:trace contextRef="#ctx0" brushRef="#br0">115-1 402 0,'0'0'3'16,"0"0"0"-16,-7 0 0 15,7 0 1-15,-17 24-1 16,7 0 2-16,-3 16 0 0,-2 12 0 15,1 19-2-15,1 19-1 16,2 17 0-16,1 20 1 16,3 17 2-16,7 21 0 15,0 9 3-15,0 21 0 0,11 5 1 16,2 8 1-16,1 6 1 16,6-3 1-16,2 2-12 15,2-7 0-15,6-5 0 16,4-11 0-16,5-9 0 0,3-13 0 15,-5-18 0-15,7-9 0 16,-5-21 0-16,-2-20 0 16,-3-22 0-16,-2-20 0 15,-12-25-6-15,14-33-81 16,-10-11-2-16</inkml:trace>
  </inkml:traceGroup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05.6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9C6AA2C-0F37-42AE-AEB3-CCF5C24AE078}" emma:medium="tactile" emma:mode="ink">
          <msink:context xmlns:msink="http://schemas.microsoft.com/ink/2010/main" type="inkDrawing" rotatedBoundingBox="11939,11540 12248,15540 12016,15558 11707,11558" semanticType="callout" shapeName="Other">
            <msink:sourceLink direction="with" ref="{C2F787A7-F468-423D-93AC-387E65C4C9EC}"/>
            <msink:sourceLink direction="with" ref="{3FB07830-E9C3-4F2F-9314-7257A2D0D385}"/>
          </msink:context>
        </emma:interpretation>
      </emma:emma>
    </inkml:annotationXML>
    <inkml:trace contextRef="#ctx0" brushRef="#br0">106 12 343 0,'0'0'3'0,"0"0"2"16,-10-15 0-16,10 15 0 16,-25-6 0-16,11 6 1 15,1 0 0-15,-1 10 4 0,1 18-4 16,1 20 0-16,10 16 0 16,2 22 1-16,-5 29 1 15,5 14 1-15,0 30-1 16,0 18 1-16,0 15 1 0,0 15 0 15,5 12-1-15,-3 4 1 16,13-2 0-16,-1 3-1 16,6-5-3-16,12-10-6 15,-5-3 0-15,10-10 0 16,-3-15 0-16,1-13 0 0,3-11 0 16,-8-19 0-16,-1-17 0 15,-2-19 0-15,-7-20 0 16,-3-20 0-16,-9-24-27 15,2-22-59-15,-10-16-3 0</inkml:trace>
  </inkml:traceGroup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07.3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74D63E8-15E1-412B-AE65-B1F9F5C08120}" emma:medium="tactile" emma:mode="ink">
          <msink:context xmlns:msink="http://schemas.microsoft.com/ink/2010/main" type="inkDrawing" rotatedBoundingBox="1987,10648 3484,11967 3423,12036 1926,10716" semanticType="callout" shapeName="Other">
            <msink:sourceLink direction="with" ref="{C2F787A7-F468-423D-93AC-387E65C4C9EC}"/>
          </msink:context>
        </emma:interpretation>
      </emma:emma>
    </inkml:annotationXML>
    <inkml:trace contextRef="#ctx0" brushRef="#br0">1484 1330 300 0,'0'0'4'15,"0"0"1"-15,0-21 2 0,0 4 3 16,-7-4 0-16,-8-6 2 16,-5-10 2-16,-11-5 3 15,-11-7-1-15,-9-4-1 16,-14-6-1-16,-18-12 0 0,-7-6-2 16,-6-4-1-16,-14-13-2 15,0-2-3-15,-3 2-1 16,3-3-3-16,7 10 0 15,5 2-2-15,10 13 0 16,5 14-4-16,18 10-6 0,10 21-20 16,35 10-52-16,-9 13-2 15</inkml:trace>
  </inkml:traceGroup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10.9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A9853C7-29C6-4E5F-88B1-2DBE32DE59A2}" emma:medium="tactile" emma:mode="ink">
          <msink:context xmlns:msink="http://schemas.microsoft.com/ink/2010/main" type="inkDrawing" rotatedBoundingBox="13727,14007 13812,15421 13705,15428 13620,14014" semanticType="callout" shapeName="Other">
            <msink:sourceLink direction="with" ref="{3FB07830-E9C3-4F2F-9314-7257A2D0D385}"/>
          </msink:context>
        </emma:interpretation>
      </emma:emma>
    </inkml:annotationXML>
    <inkml:trace contextRef="#ctx0" brushRef="#br0">0 47 401 0,'0'0'4'16,"0"0"3"-16,10-13 1 15,-10 13 2-15,18-18 0 0,-18 18 1 16,24-15 0-16,-11 13 1 16,1 4-3-16,0 23-3 15,-4 13 0-15,-2 17-1 16,-3 13 0-16,-5 15 1 0,0 14-6 15,0 7 0-15,0 6 0 16,-3 4 0-16,1-1 0 16,2-10 0-16,0-7 0 15,2-10 0-15,6-9 0 0,-1-10 0 16,-2-16 0-16,7-10 0 16,-6-10 0-16,1-10 0 15,0-4 0-15,-7-17 0 16,3 14 0-16,-3-14 0 0,0 0 0 15,0 0 0-15,0 0-67 16,0 0-24-16</inkml:trace>
  </inkml:traceGroup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08.4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83C33A4-7529-44FC-B1E3-9A66362F0106}" emma:medium="tactile" emma:mode="ink">
          <msink:context xmlns:msink="http://schemas.microsoft.com/ink/2010/main" type="inkDrawing" rotatedBoundingBox="7562,12216 7664,13417 7629,13419 7527,12219" semanticType="callout" shapeName="Other">
            <msink:sourceLink direction="with" ref="{93AD2C75-755E-4EFB-842B-FF3D9FA18FB1}"/>
            <msink:sourceLink direction="with" ref="{26C5DA07-3D05-47CF-B3D6-4EA96B85CC80}"/>
          </msink:context>
        </emma:interpretation>
      </emma:emma>
    </inkml:annotationXML>
    <inkml:trace contextRef="#ctx0" brushRef="#br0">-2413 10 358 0,'0'0'7'0,"0"0"3"15,0 0 1-15,0 0 0 16,0 0 0-16,0 0 1 16,0 0 0-16,0 0 1 0,0 21-5 15,0 12-3-15,0 16 0 16,0 9-1-16,0 19 1 15,3 10-1-15,0 14 2 16,4 1-2-16,0 0 0 0,7-1 0 16,-4-5 0-16,0-11-1 15,0-9-1-15,5-8-3 16,-12-17-10-16,8-10-33 0,-5-6-40 16,-2-18-1-16</inkml:trace>
  </inkml:traceGroup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21.2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1C7405D-8E2A-4015-BAE4-30FCFF8BB041}" emma:medium="tactile" emma:mode="ink">
          <msink:context xmlns:msink="http://schemas.microsoft.com/ink/2010/main" type="inkDrawing" rotatedBoundingBox="4680,14650 4723,15669 4616,15674 4573,14655" shapeName="Other"/>
        </emma:interpretation>
      </emma:emma>
    </inkml:annotationXML>
    <inkml:trace contextRef="#ctx0" brushRef="#br0">39 20 366 0,'0'0'9'0,"0"0"3"16,14-6 1-16,-14 6 3 16,11-8 2-16,-11 8 1 15,0 0 0-15,17-7 1 0,-17 7-8 16,-3 21-5-16,-9-1-7 16,7 18 0-16,-10 2 0 15,1 16 0-15,1 5 0 16,-1 12 0-16,11 2 0 15,-1 0 0-15,4 4 0 0,7-7 0 16,7-4 0-16,-1-2 0 16,1-11 0-16,4-3 0 15,-4-15 0-15,-4 0 0 0,4-13 0 16,-8-3 0-16,1-6 0 16,-7-15 0-16,10 13 0 15,-10-13 0-15,0 0 0 16,0 0 0-16,0 0 0 0,0 0 0 15,0 0 0-15,0 0 0 16,0 0 0-16,0 0 0 16,0 0 0-16,0 0 0 15,0 0 0-15,0 0 0 0,-6 21-57 16,6-21-35-16</inkml:trace>
  </inkml:traceGroup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09.5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A835DC-73B0-4FE3-9C39-12F217C3D2DC}" emma:medium="tactile" emma:mode="ink">
          <msink:context xmlns:msink="http://schemas.microsoft.com/ink/2010/main" type="inkDrawing" rotatedBoundingBox="7587,14320 7916,15736 7885,15744 7557,14328" semanticType="callout" shapeName="Other">
            <msink:sourceLink direction="with" ref="{3FB07830-E9C3-4F2F-9314-7257A2D0D385}"/>
          </msink:context>
        </emma:interpretation>
      </emma:emma>
    </inkml:annotationXML>
    <inkml:trace contextRef="#ctx0" brushRef="#br0">-2417 2121 355 0,'0'0'6'16,"0"0"5"-16,0 0 3 16,0 0 0-16,0 0 2 0,7 0 2 15,-7 0 0-15,17 22 1 16,-10 6-5-16,10 15-4 16,1 13-2-16,-1 18-2 15,3 13-4-15,1 15-2 0,4 8 0 16,-5 6 0-16,4 8 0 15,-4-14 0-15,4-2 0 16,1-11 0-16,-5-10 0 0,1-9 0 16,-8-24 0-1,4-8 0-15,-10-19 0 0,8-7-7 16,-15 1-68-16,0-21-13 16</inkml:trace>
  </inkml:traceGroup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08.8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616C60C-18E2-47ED-A78A-6F1D17A1F0FD}" emma:medium="tactile" emma:mode="ink">
          <msink:context xmlns:msink="http://schemas.microsoft.com/ink/2010/main" type="inkDrawing" rotatedBoundingBox="9999,12207 10118,13492 10075,13497 9955,12211" semanticType="callout" shapeName="Other">
            <msink:sourceLink direction="with" ref="{93AD2C75-755E-4EFB-842B-FF3D9FA18FB1}"/>
            <msink:sourceLink direction="with" ref="{26C5DA07-3D05-47CF-B3D6-4EA96B85CC80}"/>
          </msink:context>
        </emma:interpretation>
      </emma:emma>
    </inkml:annotationXML>
    <inkml:trace contextRef="#ctx0" brushRef="#br0">25 0 412 0,'0'0'3'0,"0"0"2"15,0 0 0-15,-10 4 1 0,10-4 1 16,-7 20 1-16,4-3 1 15,-1 6 0-15,4 11-1 16,4 18-1-16,6 10 0 16,0 10-1-16,5 17 0 0,2 4 0 15,-7 11-1-15,7 0-3 16,-7 6-2-16,-3-7 0 16,0-5 0-16,-4-4 0 0,-3-17 0 15,-3-6-85-15,-4-8-2 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09:14.1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AD62C0F-5B08-4043-B066-8CEB0F1604BB}" emma:medium="tactile" emma:mode="ink">
          <msink:context xmlns:msink="http://schemas.microsoft.com/ink/2010/main" type="inkDrawing" rotatedBoundingBox="2641,15227 18761,15193 18766,17377 2645,17411" hotPoints="17749,15298 17814,17051 3935,17571 3870,15817" semanticType="enclosure" shapeName="Rectangle"/>
        </emma:interpretation>
      </emma:emma>
    </inkml:annotationXML>
    <inkml:trace contextRef="#ctx0" brushRef="#br0">1219 1828 210 0,'0'0'9'15,"0"0"1"-15,0 0 5 16,0 0 4-16,4-2 2 16,-4 2 1-16,0 0 1 0,12-8 1 15,-12 8-6-15,0 0-2 16,20-2-6-16,-8-2-2 15,1 4-2-15,6-2-1 0,4 2-2 16,6-4 1-16,4 4-1 16,-1 0 1-16,7 0-1 15,2 0 2-15,8-4-2 16,3 2 1-16,-1-2 0 0,10 1 0 16,-3 0-1-16,6-4 0 15,1 7 0-15,-1-3-1 16,4 3 0-16,-3 0 0 15,-1 3-1-15,0 7 1 0,-2 3-2 16,-4-1 1-16,-1 8-1 16,-2-3 1-16,-2 3-1 15,-3-2 0-15,5 1 1 16,3 0 0-16,4 1 0 0,2-1 0 16,3 1 1-16,4-1-1 15,0 0 1-15,7-3 0 16,-4 3-1-16,3 0 0 15,6-3 0-15,2-5 0 0,2 1 0 16,6-2 0-16,0 3 0 16,8-7 0-16,-5 0 0 15,4-6 0-15,3 6 0 16,0-6 0-16,4 4 0 0,2-1 0 16,-2-3 0-16,6 0 0 15,-1 0 0-15,3 0 0 16,2-3-1-16,2-1 1 15,3 2-1-15,2-5 1 0,0 4-1 16,2-3 0-16,3 3 1 16,4 3-1-16,-2-4 1 15,4 2-1-15,5 2 1 16,-2 2-1-16,4-2 1 0,3 0-1 16,-3 0 1-16,3 0-1 15,-1-2 2-15,5-2-2 16,-2-2 0-16,5 2 0 15,-1 2 0-15,-2-6 0 0,3 6 0 16,2-2 0-16,-3-3 0 16,1 4 0-16,-4 0 0 15,1-3 0-15,-1 2 0 16,3 4 0-16,-6-4 0 0,0-2 0 16,-3 4 0-16,0-2 0 15,3 1 0-15,-1-4 0 16,-2 4 0-16,3-6 0 15,-3 2 0-15,-2 1 0 16,-2 0 0-16,-7 3 0 0,-5 3 0 16,-3 3 0-16,-7-3 0 15,-4 9 0-15,-5-3 0 16,-3 7 0-16,-2-3 0 16,-2-3 0-16,-6-1 0 0,2 0 0 15,1-2 0-15,-7-2 0 16,6-2 0-16,-5 0 0 15,2 0 0-15,1-2 0 0,9-2 0 16,-7-2 0-16,8 0 0 16,6-1 0-16,-5 0 0 15,12 1 0-15,-4 0 0 16,9-1 0-16,-3 1 0 0,0-3 0 16,3 2 0-16,1-2 0 15,-1 3 0-15,-2-4 0 16,2-1 0-16,-3 2 0 15,-2 2 0-15,2-3 0 16,-9 4 0-16,2 0 0 0,-6-4 0 16,-5 7 0-16,-9-7 0 15,2 1 0-15,-7-1 0 16,3-2 0-16,-12 0 0 16,0-6 0-16,-7 2 0 0,-2-7 0 15,-7 5 0-15,6-5 0 16,-7 2 0-16,-2-5 0 15,-6-4 0-15,-1 1 0 0,-6-3 0 16,-4 4 0-16,-10-4 0 16,-4-1 0-16,-8 1 0 15,-4 0 0-15,-7 0 0 16,-2-5 0-16,-4 6 0 16,-3-6 0-16,0 1 0 0,0-3 0 15,0 4 0-15,0 0 0 16,4-4 0-16,-1 4 0 15,3 6 0-15,-6-1 0 16,3 5 0-16,-3-1 0 0,-9 1 0 16,9 2 0-16,-7 1 0 15,-3-1 0-15,1-3 0 16,2 4 0-16,-2-7 0 0,6 6 0 16,-3-2 0-16,2 1 0 15,-6 4 0-15,3-1 0 16,-2 3 0-16,-4 1 0 15,-3 1 0-15,0 1 0 0,-6-1 0 16,-1 0 0-16,1-1 0 16,-4-3 0-16,3-2 0 15,0 3 0-15,1-3 0 16,-4-1 0-16,3 5 0 16,1-3 0-16,-4 2 0 0,-3 3 0 15,-3 0 0-15,-3 4 0 16,-4-5 0-16,0 5 0 15,-3-2 0-15,-3 1 0 16,-3-3 0-16,6 4 0 0,-6-4 0 16,2 0 0-16,2 4 0 15,-4-2 0-15,-5 4 0 16,-2 4 0-16,1 0 0 0,-11 2 0 16,5 4 0-16,-8 0 0 15,0 0 0-15,-3 4 0 16,0-4 0-16,3 0 0 15,-2 4 0-15,-1-4 0 0,-4 2 0 16,4 2 0-16,-3 2 0 16,-3 0 0-16,3 1 0 15,-9 6 0-15,-2-7 0 16,5 0 0-16,-3 0 0 16,-1-2 0-16,0-4 0 0,0 0 0 15,1 0 0-15,-2 0 0 16,2-4 0-16,-8 4 0 15,4-3 0-15,-3 3 0 16,-6 3 0-16,-1 3 0 0,-3 4 0 16,-6 0 0-16,-4 6 0 15,0 1 0-15,-5-1 0 16,-2 0 0-16,5-3 0 0,-4-1 0 16,4 1 0-16,4-10 0 15,5 4 0-15,4-7 0 16,5 0 0-16,0 0 0 15,2 0 0-15,5-4 0 16,2 1 0-16,-2 0 0 0,0-1 0 16,4 1 0-16,-4 3 0 15,2-3 0-15,-4 0 0 16,2 3 0-16,-1 0 0 16,5 0 0-16,-1 3 0 0,-3-3 0 15,6 0 0-15,-2 6 0 16,5-6 0-16,5 4 0 15,-5 2 0-15,4-2 0 16,-1-2 0-16,6 5 0 0,0-7 0 16,-2 7 0-16,4-7 0 15,-1 0 0-15,7 0 0 16,0 0 0-16,3 0 0 16,3-7 0-16,-6 0 0 0,12 1 0 15,1-4 0-15,0 1 0 16,2 0 0-16,2-1 0 15,-8 0 0-15,10 4 0 16,-6 0 0-16,-4 2 0 16,3-2 0-16,-8 2 0 0,6 4 0 15,-8 0 0-15,8 0 0 16,-7 0 0-16,3-2 0 16,3 2 0-16,-3-4 0 0,7 2 0 15,-3-3 0-15,3-1 0 16,-7 4 0-16,6-2 0 15,-6 4 0-15,1-6 0 16,-1 2 0-16,-6 0 0 0,2 2 0 16,-1 2 0-16,-2-4 0 15,1-2 0-15,-4 2 0 16,4-2 0-16,-4 3 0 16,1-3 0-16,0 3 0 0,-1 0 0 15,1 0 0-15,-7 3 0 16,4 0 0-16,-4 0 0 15,0 0 0-15,6 3 0 16,-8-3 0-16,4 3 0 16,2 0 0-16,-1-3 0 0,4 0 0 15,9 0 0-15,-3 0 0 16,0-3 0-16,-1 3 0 16,5-3 0-16,3-3 0 0,-4 3 0 15,0-4 0-15,0 7 0 16,1-7 0-16,-1 5 0 15,0-6 0-15,0 2 0 16,0 0 0-16,4 0 0 0,3-1 0 16,3-7 0-16,-1 6 0 15,4 0 0-15,4-2 0 16,-4 1 0-16,0 0 0 16,4 2 0-16,-4 1 0 15,-1 0 0-15,2 3 0 0,-1 0 0 16,-4-4 0-16,5 7 0 15,-1-3 0-15,-3 0 0 16,3-1 0-16,-3 2 0 0,6-2 0 16,-5 4 0-16,1-4 0 15,1-2 0-15,-3 4 0 16,0-8 0-16,0 0 0 16,-4 7 0-16,1-11 0 0,-7 4 0 15,0 0 0-15,-2 8 0 16,2-8 0-16,-3 7 0 15,-6-3 0-15,5 0 0 16,-6-1 0-16,8 4 0 0,-8-3 0 16,1 3 0-16,7-4 0 15,-5 4 0-15,-2-1 0 16,2 2 0-16,-2-2 0 0,-3 2 0 16,-2 2 0-16,2 0 0 15,-8 0 0-15,1 0 0 16,1 0 0-16,-5 0 0 15,4 0 0-15,3 0 0 16,-3 2 0-16,3 2 0 0,0 2 0 16,7 0 0-16,0 4-2 15,-1-1 2-15,6 1-1 16,2-4 1-16,-1 3 0 16,0-3 0-16,-1 8 0 0,5-8 0 15,0 0 0-15,-1 2 0 16,0-5 0-16,3-3 0 15,1 0 0-15,3 0 0 16,2-3 0-16,4 0 0 0,-3-4 0 16,3 3 0-16,1 4 0 15,2 0 0-15,-3 0 0 16,-3 4 0-16,-4 3 0 0,-3 2 1 16,1 0-1-16,-1 5 0 15,-6-2 0-15,3-2 0 16,-2 3 2-16,6-1-2 15,-4-2 0-15,9-1 0 16,1-3 0-16,3 4 0 0,7-6 0 16,-1 6 0-16,11-8 0 15,-1 9 0-15,3-8 0 16,5 4 0-16,-2 3 0 16,1-2 0-16,-4 6 0 0,0 2 0 15,7 2 0-15,-7 2 0 16,1 2 0-16,3 5 0 15,3 1 0-15,-3 4 0 16,3 0 0-16,2 3 0 0,-2 4 0 16,3 0 0-16,4 2 0 15,-5-1 0-15,9 4 0 16,-2-3 0-16,0-1 0 0,7 1 0 16,0-2 0-1,0-8 0-15,0 5 0 0,7-4 0 16,3-4 0-16,6 3 0 15,-7-6 0-15,7 1 0 16,7-1 0-16,-7 1 0 0,7-1 0 16,-5 1 0-16,3-1 0 15,-3-2 0-15,5 3 0 16,-4-5 0-16,1 3 0 16,3 1 0-16,-4-5 0 0,3 2 0 15,1 1 0-15,0-2 0 16,-4 3 0-16,3 1 0 15,-5-5 0-15,1 2 0 16,2-3 0-16,-3-4 0 0,1 5 0 16,-2-4 0-16,4-3 0 15,-3-3 0-15,1 0 0 16,-2 0 0-16,0 0 0 16,1-4 0-16,5 6 0 15,-8-2 0-15,2-1 0 0,3 0 0 16,-3 1 0-16,6 0 0 15,1-6 0-15,0 2 0 16,3-3 0-16,-1 0 0 0,0-3 0 16,1 0 0-16,-3 4 0 15,-1-4 0-15,-1 7 0 16,-3 1 0-16,-2 2 0 16,1 0 0-16,-1-3 0 0,0 2 0 15,-3-2 0-15,3-1 0 16,3-6 0-16,4 3 0 15,2-3 0-15,1 0 0 16,0 0 0-16,0 0 0 0,-3 0 0 16,2 0 0-16,-6 0 0 15,1 9 0-15,-4-2 0 16,0-1 0-16,-4 4 0 16,2-4 0-16,-14-6 0 15,18 14 0-15,-18-14 0 0,18 6 0 16,-18-6 0-16,9 12 0 15,-9-12 0-15,10 17 0 16,-4 9 0-16,-6-4-75 16,0 4-14-16</inkml:trace>
  </inkml:traceGroup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10.1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25D6622-45DA-4E3D-858C-4A26616D86A8}" emma:medium="tactile" emma:mode="ink">
          <msink:context xmlns:msink="http://schemas.microsoft.com/ink/2010/main" type="inkDrawing" rotatedBoundingBox="10267,14202 10575,15624 10492,15641 10184,14220" semanticType="callout" shapeName="Other">
            <msink:sourceLink direction="with" ref="{3FB07830-E9C3-4F2F-9314-7257A2D0D385}"/>
            <msink:sourceLink direction="with" ref="{26C5DA07-3D05-47CF-B3D6-4EA96B85CC80}"/>
          </msink:context>
        </emma:interpretation>
      </emma:emma>
    </inkml:annotationXML>
    <inkml:trace contextRef="#ctx0" brushRef="#br0">263 2002 384 0,'0'0'4'16,"0"0"2"-16,0 0 2 15,0 0 2-15,0 14 1 0,0-14 2 16,0 23 1-16,3 2 1 16,1 8-3-16,3 9-2 15,-1 13-1-15,5 13-1 0,6 8-1 16,-4 13-7-16,2 7 0 15,2 7 0-15,-3 3 0 16,6-8 0-16,0 6 0 16,2-11 0-16,-2-8 0 15,4-6 0-15,0-14 0 0,1-9 0 16,-5-16 0-16,4-13-43 16,-7-2-46-16,-2-12-3 15</inkml:trace>
  </inkml:traceGroup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06.7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C3601F5-B876-4828-97F0-ED3CD8215744}" emma:medium="tactile" emma:mode="ink">
          <msink:context xmlns:msink="http://schemas.microsoft.com/ink/2010/main" type="inkDrawing" rotatedBoundingBox="6337,15707 6405,16246 6376,16250 6307,15710" shapeName="Other">
            <msink:destinationLink direction="with" ref="{4BA7A0E5-1403-4706-98AD-B05345FA2B7D}"/>
          </msink:context>
        </emma:interpretation>
      </emma:emma>
    </inkml:annotationXML>
    <inkml:trace contextRef="#ctx0" brushRef="#br0">-3637 3500 297 0,'0'0'6'0,"0"0"3"16,0 0 4-16,-14 13 1 0,14-13 4 16,-3 31 3-16,3-6 2 15,0 9-2-15,7 14-4 16,6 3-4-16,1 14-6 16,-4-4-11-16,5 10-39 0,-13 2-37 15,-2-2-5 1</inkml:trace>
  </inkml:traceGroup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06.1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A0AA6E4-6B4D-4B11-87FE-5F279CA6FA25}" emma:medium="tactile" emma:mode="ink">
          <msink:context xmlns:msink="http://schemas.microsoft.com/ink/2010/main" type="inkDrawing" rotatedBoundingBox="9194,15378 9241,16039 9185,16043 9139,15382" shapeName="Other"/>
        </emma:interpretation>
      </emma:emma>
    </inkml:annotationXML>
    <inkml:trace contextRef="#ctx0" brushRef="#br0">-835 3175 363 0,'0'0'5'0,"0"0"2"15,7 10 2-15,-7-10 0 16,18 23 1-16,-4-3 2 15,-8 5 0-15,8 3 1 0,-7 14-4 16,-4 1-2-16,1 5-2 16,-1 5-1-16,-3 3-1 15,0 7-1-15,0-5-1 16,0-8-2-16,0 3-8 0,-7-19-25 16,4 0-47-16,-4-13-1 15</inkml:trace>
  </inkml:traceGroup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38.3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B07830-E9C3-4F2F-9314-7257A2D0D385}" emma:medium="tactile" emma:mode="ink">
          <msink:context xmlns:msink="http://schemas.microsoft.com/ink/2010/main" type="inkDrawing" rotatedBoundingBox="3925,14096 14661,13647 14757,15931 4021,16381" semanticType="enclosure" shapeName="Other">
            <msink:destinationLink direction="with" ref="{EA9853C7-29C6-4E5F-88B1-2DBE32DE59A2}"/>
            <msink:destinationLink direction="with" ref="{125D6622-45DA-4E3D-858C-4A26616D86A8}"/>
            <msink:destinationLink direction="with" ref="{E9C6AA2C-0F37-42AE-AEB3-CCF5C24AE078}"/>
            <msink:destinationLink direction="with" ref="{46A835DC-73B0-4FE3-9C39-12F217C3D2DC}"/>
            <msink:destinationLink direction="with" ref="{6E684D0A-1997-48CA-BE8E-636C3F5B1EFA}"/>
          </msink:context>
        </emma:interpretation>
      </emma:emma>
    </inkml:annotationXML>
    <inkml:trace contextRef="#ctx0" brushRef="#br0">316 424 311 0,'0'0'6'0,"-17"0"3"16,0 0 3-16,0 0 2 15,-5 4 4-15,-2-4 2 16,0 7 1-16,-3-7 2 16,9 0-5-16,6 6-3 0,-3-2-2 15,8 6-2-15,4 11-3 16,-1 8-2-16,4 7 0 15,0 12-6-15,4 6 0 0,6 13 0 16,0 7 0-16,0 5 0 16,5 3 0-16,-1 11 0 15,-1-4 0-15,1 7 0 16,3 3 0-16,-7-2 0 0,5-3 0 16,-5 3 0-16,4-10 0 15,-4-3 0-15,0-11 0 16,4-2 0-16,-4-11 0 15,0-3 0-15,-3-12 0 0,1-1 0 16,-6-6 0-16,-2-4 0 16,0-4 0-16,0-5 0 15,-2 3 0-15,-6-7 0 0,4-5 0 16,-2 5 0-16,-1 0 0 16,0-5 0-16,0 5 0 15,0-4 0-15,4 4 0 16,0-6 0-16,3 1 0 15,0-3 0-15,0-13 0 0,0 20 0 16,0-20 0-16,13 5 0 16,-13-5 0-16,24 6 0 15,-24-6 0-15,27 3 0 16,-9-3 0-16,-4 7 0 0,13 4 0 16,0-5 0-16,5 1 0 15,9-3 0-15,7 4 0 16,14-8 0-16,10 0 0 15,4-8 0-15,14-3 0 0,6 1 0 16,0-1 0-16,4 1 0 16,3 3 0-16,4-6 0 15,-4 6 0-15,3 1 0 16,4 2 0-16,-2 1 0 16,2-1 0-16,-4 0 0 0,4 2 0 15,-3-2 0-15,3 2 0 16,-1-6 0-16,1-3 0 15,1 1 0-15,6-7 0 0,0-4 0 16,3 4 0-16,5-3 0 16,-2-4 0-16,4 8 0 15,4-3 0-15,-4 2 0 16,7 3 0-16,-3 3 0 0,3 5 0 16,-2-1 0-16,-2 1 0 15,4-2 0-15,4-2 0 16,-1 0 0-16,1-7 0 15,6 0 0-15,-9-4 0 0,9 2 0 16,-4-6 0-16,2 4 0 16,3 4 0-16,-8 0 0 15,-7 3 0-15,5 2 0 0,-4 4 0 16,-1-3 0-16,1 5 0 16,-4 3 0-16,-2-5 0 15,-2 2 0-15,1-5 0 16,-4 1 0-16,5-5 0 15,-5 5 0-15,0-6 0 0,0-1 0 16,-7 0 0-16,5 3 0 16,-1 1 0-16,-1-2 0 15,-2 1 0-15,-8 7 0 16,5-3 0-16,-4 6 0 0,-1-3 0 16,1 5 0-16,-4-2 0 15,0 0 0-15,0 4 0 16,-3-3 0-16,0-1 0 15,-1 1 0-15,-1 3 0 0,0 0 0 16,-5-3 0-16,0 0 0 16,0 0 0-16,-3-1 0 15,-1-3 0-15,1 0 0 0,-8-3 0 16,4 3 0-16,-6 1 0 16,-9-5 0-16,2 5 0 15,-11-1 0-15,-3 2 0 16,-8 0 0-16,-9 5 0 0,-5-4 0 15,-6 4 0-15,-6 0 0 16,-8 0 0-16,-7 0 0 16,-10 0 0-16,14 0 0 15,-14 0 0-15,0 0 0 16,0 0 0-16,0 0 0 0,0 0 0 16,0-11 0-16,0 11 0 15,0-14 0-15,0 14 0 16,-4-24 0-16,1 8 0 15,-1-12 0-15,-6-2 0 0,0-12 0 16,-5-6 0-16,5-10 0 16,-7-15 0-16,3 2 0 15,-3-15 0-15,4 0 0 16,-2-5 0-16,5-4 0 0,0 10 0 16,-4 0 0-16,-3-1 0 15,0 11 0-15,-3 2 0 16,-2 8 0-16,-2 3 0 0,-3 8 0 15,10 3 0-15,-3 5 0 16,5 12 0-16,1 4 0 16,4 7 0-16,0 6 0 15,3 0 0-15,0 1 0 16,1 3 0-16,6 13 0 0,-17-17 0 16,17 17 0-16,-18-17 0 15,18 17 0-15,-21-24 0 16,8 13 0-16,-4 5 0 15,-4-5 0-15,-4 5 0 0,-2 2 0 16,-10 4 0-16,-9 0 0 16,-8 4 0-16,-12 2 0 15,-6 5 0-15,-14-5 0 0,-4 2 0 16,-13-5 0-16,-4 4 0 16,-6-7 0-16,0 0 0 15,-7 0 0-15,-8 0 0 16,-6 0 0-16,-1 0 0 0,-5 0 0 15,-2-4 0-15,-9 4 0 16,0-3 0-16,-7 0 0 16,3 3 0-16,-4-4 0 15,-5 0 0-15,2 2 0 0,-4-2 0 16,1 4 0-16,-6 0 0 16,2 4 0-16,-7 6 0 15,4 0 0-15,0 3 0 16,4 1 0-16,-4-1 0 15,0 4 0-15,6-2 0 0,-5-1 0 16,6 3 0-16,3-4 0 16,-4 5 0-16,5-5 0 15,6 4 0-15,0-3 0 0,1-1 0 16,9-3 0-16,1 5 0 16,7-1 0-16,2-3 0 15,5-1 0-15,2-1 0 16,4 1 0-16,4 1 0 0,0-1 0 15,2 0 0-15,5 0 0 16,3 1 0-16,0-5 0 16,7 5 0-16,-4 2 0 15,11-3 0-15,0-2 0 0,3-1 0 16,7-3 0-16,-4-4 0 16,7 4 0-16,4-4 0 15,0-4 0-15,4-3 0 16,-1-1 0-16,4-6 0 15,-1 5 0-15,4-2 0 0,4 3 0 16,-7-1 0-16,3 5 0 16,4-2 0-16,-7 6 0 15,-1 0 0-15,7 0 0 0,-5 0 0 16,-1 0 0-16,-1 3 0 16,4 0 0-16,-3-3 0 15,3 0 0-15,4 0 0 16,2 0 0-16,6 0 0 0,1 0 0 15,8 0 0-15,1-3 0 16,12 3 0-16,1 0 0 16,10 0 0-16,-1 0 0 15,8 0 0-15,3 3 0 0,14-3 0 16,-3 21-5-16,3-21-83 16,0 20-3-16</inkml:trace>
  </inkml:traceGroup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41.02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C5DA07-3D05-47CF-B3D6-4EA96B85CC80}" emma:medium="tactile" emma:mode="ink">
          <msink:context xmlns:msink="http://schemas.microsoft.com/ink/2010/main" type="inkDrawing" rotatedBoundingBox="5194,12922 9989,10175 12699,14905 7905,17652" semanticType="enclosure" shapeName="Other">
            <msink:destinationLink direction="with" ref="{B83C33A4-7529-44FC-B1E3-9A66362F0106}"/>
            <msink:destinationLink direction="with" ref="{125D6622-45DA-4E3D-858C-4A26616D86A8}"/>
            <msink:destinationLink direction="with" ref="{1616C60C-18E2-47ED-A78A-6F1D17A1F0FD}"/>
          </msink:context>
        </emma:interpretation>
      </emma:emma>
    </inkml:annotationXML>
    <inkml:trace contextRef="#ctx0" brushRef="#br0">3668 131 289 0,'0'0'8'0,"0"0"0"15,0 0 2-15,0 0 2 16,0 0 0-16,0 0 2 0,-14-10 2 15,14 10 1-15,-28-3-6 16,4 3-2-16,-3-4 0 16,-7 4 0-16,-8-4-2 15,-2 4 0-15,-5-2-3 16,-5-5 0-16,-5-1-1 0,3 2 0 16,-1 0-1-16,-6-5 0 15,1 1 1-15,-3 2-2 16,0 6 2-16,-3-2-1 15,-1 4 0-15,-4-2-1 0,-3-2 0 16,0 4 0-16,0-4 0 16,1 1 0-16,3-5 0 15,3 6 0-15,3-5 1 16,2 2-1-16,1 2 1 0,9-1 0 16,-5 2 0-16,0 2-1 15,5 0 1-15,-2-4-1 16,-2 4 0-16,-1-4-1 0,-3 1 1 15,8-1-1-15,-2 0 0 16,-2 4 1-16,3-2-1 16,-4-2 0-16,5 1 0 15,-2 3 0-15,5 0 0 0,-15 0 0 16,12 0 0-16,-12 0 0 16,1 0 0-16,0 0 0 15,-1 7 0-15,-6-1 0 16,3 1 0-16,4 7 0 0,3-6 0 15,3 1 0-15,1 2 0 16,9-1 1-16,2-6-1 16,8 2 0-16,5-2 0 15,7-4 1-15,2 0 0 0,8 0 0 16,0 0-1-16,17 0 2 16,-20-4-1-16,20 4 0 15,-14-4 0-15,14 4 1 16,0 0 0-16,-17 0 0 0,17 0 1 15,0 0 0-15,-10 0-3 16,10 0 0-16,0 0 0 16,-15 4 0-16,15-4 0 15,0 0 0-15,0 0 0 0,-13 4 0 16,13-4 0-16,0 0 0 16,-14 21 0-16,14-21 0 15,-14 20 0-15,11-7 0 16,-4 11 0-16,4-2 0 15,-1 8 0-15,4 1 0 0,0 6 0 16,0 8 0-16,0 3 0 16,0 6 0-16,0 9 0 15,0 2 0-15,4 3 0 16,-4 4 0-16,3 3 0 0,4 4 0 16,0 0 0-16,3 4 0 15,0 3 0-15,-3 2 0 16,3 5 0-16,-3-1 0 0,-4 4 0 15,2 10 0-15,-5 1 0 16,0 0 0-16,0 5 0 16,0-6 0-16,-8 5 0 15,6-2 0-15,-3 0 0 0,2 1 0 16,-1-6 0-16,4 3 0 16,0-5 0-16,0-6 0 15,0 0 0-15,4-8 0 0,-4 2 0 16,0-11 0-16,0 0 0 15,-4 0 0-15,-2-11 0 16,-1 0 0-16,0-3 0 16,0-7 0-16,4-1 0 15,3-8 0-15,0 0 0 16,0-3 0-16,3-3 0 0,1-3 0 16,2 0 0-16,5-3 0 15,-1-4 0-15,-2-1 0 16,-3-5 0-16,2-2 0 15,1-6 0-15,-1-1 0 0,-4-8 0 16,4 3 0-16,-7-13 0 16,7 21 0-16,-7-21 0 15,10 17 0-15,-7-4 0 0,-3-13 0 16,11 25 0-16,-1-14 0 16,0 3 0-16,5-4 0 15,2 0 0-15,7 4 0 16,10-8 0-16,6 2 0 0,16-8 0 15,10 0 0-15,6 0 0 16,11-8 0-16,5 2 0 16,10-5 0-16,8 5 0 0,1-5 0 15,3 5 0-15,-1 0 0 16,8 6 0-16,-2-4 0 16,-2-3 0-16,7 7 0 15,0-8 0-15,7 6 0 16,-6-10 0-16,6 1 0 0,5-2 0 15,-9-1 0-15,11 1 0 16,-6-4 0-16,-5-3 0 16,-6-1 0-16,7 0 0 15,-3-4 0-15,-8 6 0 0,4-6 0 16,-4 6 0-16,-3 1 0 16,-7 1 0-16,0 4 0 15,-10 3 0-15,-10-2 0 16,-7 9 0-16,-14 1 0 0,-7 2 0 15,-15 0 0-15,-5 0 0 16,-14 0 0-16,-4 0 0 16,-17 0 0-16,18 0 0 0,-18 0 0 15,0 0 0-15,0 0 0 16,0 0 0-16,0 0 0 16,0-12 0-16,0 12 0 15,0-21 0-15,0 4 0 16,0-2 0-16,3-12 0 0,1-3 0 15,-1-12 0-15,4-5 0 16,0-6 0-16,0-3 0 16,-1-1 0-16,1-4 0 15,-7-3 0-15,0-2 0 0,0 6 0 16,0-3 0-16,0-4 0 16,0 2 0-16,0-6 0 15,0-7 0-15,7 4 0 0,-4-13 0 16,4 2 0-16,-3-3 0 15,2 2 0-15,1-4 0 16,0 4 0-16,1 1 0 16,-1-3 0-16,-4 2 0 0,7 5 0 15,-3-1 0-15,0-4 0 16,0 3 0-16,-1-3 0 16,1-4 0-16,-3 10 0 15,-1-6 0-15,-3 1 0 16,0 7 0-16,0 3 0 0,-7 7 0 15,-6 7 0-15,-1 4 0 16,-3 5 0-16,-3 8 0 16,-2-3 0-16,2 6 0 15,-4 1 0-15,4-1 0 0,-2-2 0 16,8-3 0-16,-3-1 0 16,0 4 0-16,4-5 0 15,-2 7 0-15,3 4 0 0,-3 8 0 16,5 5 0-16,0 11 0 15,3 3 0-15,-3 0 0 16,10 14 0-16,-11-9 0 16,11 9 0-16,0 0 0 15,-10-18 0-15,10 18 0 0,0-11 0 16,0 11 0-16,-3-12 0 16,3 12 0-16,0 0 0 15,0 0 0-15,-17-4 0 0,17 4 0 16,-22 8 0-16,5-2 0 15,0 4 0-15,-13 0 0 16,-16 1 0-16,-13 1 0 16,-22-4 0-16,-22 16-7 15,-42-5-82-15,-65 10-2 0</inkml:trace>
  </inkml:traceGroup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8.9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4D1E5C8-00E0-4542-8DEC-F3D7BF0078DE}" emma:medium="tactile" emma:mode="ink">
          <msink:context xmlns:msink="http://schemas.microsoft.com/ink/2010/main" type="inkDrawing" rotatedBoundingBox="4477,6056 4680,6660 4617,6682 4414,6078" semanticType="callout" shapeName="Other"/>
        </emma:interpretation>
      </emma:emma>
    </inkml:annotationXML>
    <inkml:trace contextRef="#ctx0" brushRef="#br0">-111 1379 339 0,'0'0'10'0,"0"0"3"0,17 0 3 16,0 7 1-16,3 10 0 16,2 12 1-16,-2 17 0 15,4 8 1-15,3 19-12 0,-12 5-10 16,5 19-34-16,-3 2-44 15,0 1-2-15</inkml:trace>
  </inkml:traceGroup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39.3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9814DC-30B1-478A-8520-0097E94513BF}" emma:medium="tactile" emma:mode="ink">
          <msink:context xmlns:msink="http://schemas.microsoft.com/ink/2010/main" type="inkDrawing" rotatedBoundingBox="6949,6363 7138,5864 7234,5901 7045,6400" shapeName="Other"/>
        </emma:interpretation>
      </emma:emma>
    </inkml:annotationXML>
    <inkml:trace contextRef="#ctx0" brushRef="#br0">2706 1201 458 0,'0'0'-3'16,"0"0"0"-16,-17 0 1 15,7 6 0-15,-11 5 1 16,-4-2 0-16,3 12 1 16,-7 3 1-16,9 15 4 15,0 4 0-15,6 12-1 0,6 8-3 16,6 1-12-16,-6 18-66 16,18 1-2-16</inkml:trace>
  </inkml:traceGroup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58.0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D35FB4-DB7F-4CB4-BA15-FFA9FE7F2914}" emma:medium="tactile" emma:mode="ink">
          <msink:context xmlns:msink="http://schemas.microsoft.com/ink/2010/main" type="inkDrawing" rotatedBoundingBox="4806,8460 4817,8518 4791,8522 4780,8464" shapeName="Other">
            <msink:destinationLink direction="to" ref="{19C8046F-FEB8-48DF-8F76-A75E500D09B0}"/>
          </msink:context>
        </emma:interpretation>
      </emma:emma>
    </inkml:annotationXML>
    <inkml:trace contextRef="#ctx0" brushRef="#br0">288 3795 363 0,'0'0'6'15,"0"0"2"-15,0 0 3 0,-14-13 1 16,14 13 1-16,0 0 2 16,-13-17-1-16,13 17 1 15,0 0-5-15,0 0-2 0,0 0-3 16,0 0 0-16,-4 7-2 16,4-7 0-16,4 20 0 15,-4-20 0-15,3 20 1 16,-3-20-1-16,7 11 0 15,-7-11 1-15,0 0-4 0,0 0 0 16,0 0 0-16,0 0 0 16,3-8 0-16,-3 8 0 15,0-20 0-15,0 20 0 16,0-19-6-16,0 19-31 0,0 0-50 31,-10 13-1-31</inkml:trace>
  </inkml:traceGroup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44.7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DABDAD-30EB-49E5-B61E-E814DB3D9B6C}" emma:medium="tactile" emma:mode="ink">
          <msink:context xmlns:msink="http://schemas.microsoft.com/ink/2010/main" type="inkDrawing" rotatedBoundingBox="757,8787 1733,8719 1740,8816 763,8884" shapeName="Other"/>
        </emma:interpretation>
      </emma:emma>
    </inkml:annotationXML>
    <inkml:trace contextRef="#ctx0" brushRef="#br0">-3764 4145 338 0,'0'0'9'0,"0"0"4"16,0 0 4-16,7-8 2 0,-7 8 0 15,17-10 2-15,-17 10 1 16,24-3 0-16,-14-1-8 16,8 4-3-16,6-2-5 15,6-2-6-15,12-3 0 0,9 0 0 16,15-3 0-16,5 0 0 16,12 0 0-16,0 0 0 15,3-1 0-15,-7 5 0 16,-6-2 0-16,-9 8 0 0,-12 0 0 15,-11 10 0-15,-13-2 0 16,-7 5 0-16,-14 1-22 16,-7 0-64-16,-7 10-4 0</inkml:trace>
  </inkml:traceGroup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44.4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7EFE37-3D8C-4B45-8FA5-996A3A8B5EE7}" emma:medium="tactile" emma:mode="ink">
          <msink:context xmlns:msink="http://schemas.microsoft.com/ink/2010/main" type="inkDrawing" rotatedBoundingBox="831,10262 832,8751 949,8752 949,10263" shapeName="Other"/>
        </emma:interpretation>
      </emma:emma>
    </inkml:annotationXML>
    <inkml:trace contextRef="#ctx0" brushRef="#br0">-3575 4053 366 0,'0'0'8'0,"0"0"3"16,-7 0 1-16,7 0 2 0,-20 0 0 15,5 0 2-15,2 0 0 16,-4 10 1-16,0 4-6 15,6 9-3-15,5 8-2 16,-1 8 0-16,2 12 0 16,5 3-6-16,0 15 0 0,0 6 0 15,5 8 0-15,2 9 0 16,-4-3 0-16,4 8 0 16,-4-3 0-16,1 3 0 15,-1-4 0-15,0-4 0 0,1-7 0 16,-1-11 0-16,1-4 0 15,-4-9 0-15,0-16 0 16,0-9 0-16,0-9 0 0,0-4 0 16,0-20 0-16,3 14 0 15,-3-24-3-15,-7-10-84 16,7-8-3-16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09:23.9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65F260F-E101-48DF-A5AF-40A411A9E9E3}" emma:medium="tactile" emma:mode="ink">
          <msink:context xmlns:msink="http://schemas.microsoft.com/ink/2010/main" type="writingRegion" rotatedBoundingBox="14351,202 31681,-523 31821,2834 14491,3560"/>
        </emma:interpretation>
      </emma:emma>
    </inkml:annotationXML>
    <inkml:traceGroup>
      <inkml:annotationXML>
        <emma:emma xmlns:emma="http://www.w3.org/2003/04/emma" version="1.0">
          <emma:interpretation id="{DC5BF50A-1FBB-4E82-9E10-BE7F3C8495F8}" emma:medium="tactile" emma:mode="ink">
            <msink:context xmlns:msink="http://schemas.microsoft.com/ink/2010/main" type="paragraph" rotatedBoundingBox="14351,202 31681,-523 31763,1436 14433,21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9E580A-DA4D-4C31-875F-E51C4120277A}" emma:medium="tactile" emma:mode="ink">
              <msink:context xmlns:msink="http://schemas.microsoft.com/ink/2010/main" type="inkBullet" rotatedBoundingBox="14366,578 16100,505 16151,1730 14418,1802"/>
            </emma:interpretation>
            <emma:one-of disjunction-type="recognition" id="oneOf0">
              <emma:interpretation id="interp0" emma:lang="en-US" emma:confidence="0">
                <emma:literal>Y:</emma:literal>
              </emma:interpretation>
              <emma:interpretation id="interp1" emma:lang="en-US" emma:confidence="0">
                <emma:literal>Y</emma:literal>
              </emma:interpretation>
              <emma:interpretation id="interp2" emma:lang="en-US" emma:confidence="0">
                <emma:literal>Y.</emma:literal>
              </emma:interpretation>
              <emma:interpretation id="interp3" emma:lang="en-US" emma:confidence="0">
                <emma:literal>y.</emma:literal>
              </emma:interpretation>
              <emma:interpretation id="interp4" emma:lang="en-US" emma:confidence="0">
                <emma:literal>y,</emma:literal>
              </emma:interpretation>
            </emma:one-of>
          </emma:emma>
        </inkml:annotationXML>
        <inkml:trace contextRef="#ctx0" brushRef="#br0">12-3 338 0,'0'0'8'0,"0"0"2"16,0 0 3-16,-13 0 1 15,13 0 2-15,0 27 2 16,0-1 3-16,13 6-2 16,6 5-7-16,13 8-2 15,4 14-3-15,6 1-8 16,16-11-52-16,-3 21-27 16,-3-5-4-16</inkml:trace>
        <inkml:trace contextRef="#ctx0" brushRef="#br0" timeOffset="-234.339">669 177 377 0,'0'0'8'0,"0"0"-1"16,0 0 2-16,0 0 0 0,-5-2 1 16,5 2 0-16,-11 10 1 15,-1 2 1-15,1 23-5 16,-8 10-2-16,1 10 0 15,-5 15 1-15,-3 8-2 0,0 4-1 16,-7 8 0-16,1 4-1 16,0-4 0-16,0-7-1 15,0-9-1-15,6-16 1 16,-3 1 0-16,10-18-2 0,-1-6-4 16,4-16-13-16,0-10-63 15,16-9 0-15</inkml:trace>
        <inkml:trace contextRef="#ctx0" brushRef="#br0" timeOffset="234.439">1323 666 441 0,'0'0'1'0,"0"0"0"16,0 0 3-16,0 0-1 0,23 0 0 16,0 0 0-16,2 0 0 15,21 0-5-15,-1-7-17 16,0 7-58-16,26-7-2 16</inkml:trace>
        <inkml:trace contextRef="#ctx0" brushRef="#br0" timeOffset="437.551">1523 1022 469 0,'0'0'0'0,"0"0"3"15,0 0 0-15,11 0 1 16,5-4 0-16,9 4 1 0,10-2-7 15,4-4-30-15,16-4-46 16,16 3-3-16</inkml:trace>
      </inkml:traceGroup>
      <inkml:traceGroup>
        <inkml:annotationXML>
          <emma:emma xmlns:emma="http://www.w3.org/2003/04/emma" version="1.0">
            <emma:interpretation id="{EEDCCF64-29F1-4BB5-BBD8-9F932BE96B74}" emma:medium="tactile" emma:mode="ink">
              <msink:context xmlns:msink="http://schemas.microsoft.com/ink/2010/main" type="line" rotatedBoundingBox="17679,63 31681,-523 31763,1436 17761,2023"/>
            </emma:interpretation>
          </emma:emma>
        </inkml:annotationXML>
        <inkml:traceGroup>
          <inkml:annotationXML>
            <emma:emma xmlns:emma="http://www.w3.org/2003/04/emma" version="1.0">
              <emma:interpretation id="{A5C0B6F5-7FA8-42FE-8478-609DBB522128}" emma:medium="tactile" emma:mode="ink">
                <msink:context xmlns:msink="http://schemas.microsoft.com/ink/2010/main" type="inkWord" rotatedBoundingBox="24134,-206 27898,-364 27974,1439 24210,1596"/>
              </emma:interpretation>
              <emma:one-of disjunction-type="recognition" id="oneOf1">
                <emma:interpretation id="interp5" emma:lang="en-US" emma:confidence="0">
                  <emma:literal>ABLTBEQL</emma:literal>
                </emma:interpretation>
                <emma:interpretation id="interp6" emma:lang="en-US" emma:confidence="0">
                  <emma:literal>ABLTLBEQL</emma:literal>
                </emma:interpretation>
                <emma:interpretation id="interp7" emma:lang="en-US" emma:confidence="0">
                  <emma:literal>ABLTOBEQL</emma:literal>
                </emma:interpretation>
                <emma:interpretation id="interp8" emma:lang="en-US" emma:confidence="0">
                  <emma:literal>ABLTGBEQL</emma:literal>
                </emma:interpretation>
                <emma:interpretation id="interp9" emma:lang="en-US" emma:confidence="0">
                  <emma:literal>ABLTQBEQL</emma:literal>
                </emma:interpretation>
              </emma:one-of>
            </emma:emma>
          </inkml:annotationXML>
          <inkml:trace contextRef="#ctx0" brushRef="#br0" timeOffset="6484.692">9796-47 405 0,'0'0'1'0,"0"0"0"16,9 0 0-16,14-3 3 15,5 3-2-15,11 0 0 0,6 3 1 16,16 3-1-16,0 7 0 16,1-1 2-16,-7 7-1 15,-11 5-2-15,-12 7 6 16,-16-1-5-16,-16 8 1 0,-5 0 0 16,-22 5 1-16,-5 4-4 15,0 1 3-15,-7-2-3 16,11-2-2-16,8-5 2 15,8 0 0-15,12-1 0 0,9-3 1 16,14-6 0-16,5-5-1 16,11-6 2-16,2 4-1 15,5 1 1-15,-4-1-1 16,-4 4 0-16,-1-3-1 16,-9-1 0-16,-8 4-1 0,-11 5 0 15,-6 4 1-15,-6-2 2 16,-10-4 0-16,-9-9 2 15,-4 2 1-15,-7-3 2 0,1-2 2 16,-7-8 0-16,11-9-1 16,-1 0-3-16,-1-14-3 15,14 6-13-15,-12-12-70 16,15-2-2-16</inkml:trace>
          <inkml:trace contextRef="#ctx0" brushRef="#br0" timeOffset="5984.665">9824 36 375 0,'0'0'2'0,"0"0"2"0,0 10 4 15,0 6 0-15,4 6 0 16,-2 16 2-16,1 11 0 16,4 6 0-16,-3 18 1 0,-4 4-4 15,0 8-7-15,2-3-15 16,-2 11-46-16,0-22-17 16</inkml:trace>
          <inkml:trace contextRef="#ctx0" brushRef="#br0" timeOffset="7047.23">10861 566 491 0,'0'0'1'16,"0"0"2"-16,0 0 2 0,0 0-1 16,0 0 1-16,0 0-3 15,7 0-2-15,-7 0 0 16,13 0 0-16,-13 0 0 16,16 0 0-16,-16 0 0 0,12-7 0 15,-12 7 0-15,0 0 0 16,0-18-13-16,0 18-73 15,-5-24-1-15</inkml:trace>
          <inkml:trace contextRef="#ctx0" brushRef="#br0" timeOffset="7359.732">11828 152 455 0,'0'0'2'16,"0"-10"2"-16,0 10 2 16,0-14 0-16,0 14 2 0,-10-12 0 15,-2 9 0-15,-1 0 1 16,-10 9-4-16,-5 6-5 16,-8 12 0-16,-6 5 0 15,-4 3 0-15,2 16 0 0,1 7 0 16,-1 5 0-16,12 9 0 15,2 0 0-15,17 3 0 16,13 1 0-16,16 1 0 0,16-16 0 16,21-7 0-16,4-16 0 15,24-2-16-15,15-17-68 16,-2-10-5-16</inkml:trace>
          <inkml:trace contextRef="#ctx0" brushRef="#br0" timeOffset="7719.153">11444-323 424 0,'0'0'5'0,"0"0"2"16,0 0 0-16,-12 0 1 16,12 0 1-16,0 0-1 15,23 0 1-15,5 6 1 0,20-6-5 16,11 0-3-16,18 0 2 16,7 0-2-16,6 0 0 15,0-6 2-15,-8 6-2 16,-9-6 1-16,-12-2-3 0,-19 8 0 15,-7-2 0-15,-15-2 0 16,-20 4 0-16,16 0 0 16,-16 0-26-16,-10 0-61 15,10 0-5-15</inkml:trace>
          <inkml:trace contextRef="#ctx0" brushRef="#br0" timeOffset="23188.626">12782-693 336 0,'0'0'6'15,"0"0"2"-15,0 0 1 0,0-16 3 16,0 16 0-16,-7-16 1 15,7 16-2-15,0 0 0 16,-12-16-4-16,12 16-2 16,-16-12-2-16,5 6-2 15,11 6 3-15,-25-21-4 0,13 11 2 16,-8 1 1-16,1 2-1 16,-4-3-2-16,-2 4 2 15,-2-3-1-15,-5 6-1 16,-1-4 0-16,-1 1 1 0,-5 3-1 15,4 0 1-15,-4-1 1 16,-7 1-2-16,1 3 2 16,3 0 0-16,-2 0-1 0,-5 0 0 15,0 7 0-15,5-1-1 16,12-3 4-16,-65 7 0 16,6 0-1-16,4 2 1 15,11 1 1-15,1 6-1 16,10-2 1-16,8-1 1 0,15 0-4 15,1 3-1-15,2 0 2 16,3 1-2-16,7-2-1 16,9 5 1-16,1 0 0 15,10-1-2-15,2 13 2 0,3-3-1 16,4 1-1-16,7 5 2 16,2-2 0-16,5 5-2 15,-1-6 2-15,3 11-1 0,10-18 0 16,2 8 1-16,8-7 0 15,6 3-2-15,3-10 2 16,10 0 0-16,0 2-1 16,12-5 1-16,-5-3 0 15,9-6-2-15,-4-7 2 0,1 0 1 16,9-3-2-16,0-3 0 16,1-6 0-16,-4-11 0 15,4-3 0-15,2 1 0 16,-4-4 0-16,0 0 0 0,-5 0 0 15,-7-5 0-15,0-5 0 16,-9-2 0-16,-7-7 0 16,-3-4 0-16,-6 1 0 15,-7-6 0-15,-5-4 0 0,-15 32 0 16,-3-2 0-16,2-3 0 16,-9 0 0-16,1 2 0 15,1-6 0-15,-4 7-3 16,-7-5-1-16,-6 4 0 0,-3 0-2 15,-6 7-3-15,-4 2-17 16,-9 7-59-16,-13 10-3 16</inkml:trace>
          <inkml:trace contextRef="#ctx0" brushRef="#br0" timeOffset="8125.409">13121 524 439 0,'0'0'2'0,"0"0"5"0,0-7 2 16,0 7 0-16,12-16 0 16,1 4 1-16,10 0 0 15,12-2 0-15,7 4-4 16,10-6-6-16,19 3 0 0,-11-3-29 16,18 6-53-16,0 4-4 15</inkml:trace>
          <inkml:trace contextRef="#ctx0" brushRef="#br0" timeOffset="8344.205">13449 142 464 0,'0'0'1'0,"0"0"4"0,-9 0 0 15,9 0 2-15,-11 12 1 16,5 5 0-16,6 3 0 15,0 8-3-15,0 16-5 16,4 15 0-16,-4 11 0 16,6 8 0-16,1 5 0 0,5-6-57 15,-3 26-28-15</inkml:trace>
          <inkml:trace contextRef="#ctx0" brushRef="#br0" timeOffset="1625.08">3379 1135 337 0,'0'0'9'0,"0"0"3"16,0 0 2-16,4-13 3 15,-1 1-1-15,0-10 1 16,3-3 0-16,-2-6 0 15,2-14-8-15,7-10-3 16,1-9-2-16,2-10-3 0,0-15 1 16,9-8-3-16,3 0-1 15,2 4 3-15,2-3-4 16,-3 9-2-16,0 14 2 16,-7 8-2-16,4 26 0 0,-3 14 3 15,-7 11 1-15,0 12-1 16,0 12 4-16,0 15 1 15,0 17 1-15,4 16 4 16,-4 13-2-16,0 8-2 0,-2 15 1 16,-2-4-1-16,-3 6-4 15,-5 0 0-15,-1-6-7 16,-3-16-13-16,0-19-41 0,0-1-21 16</inkml:trace>
          <inkml:trace contextRef="#ctx0" brushRef="#br0" timeOffset="1812.589">3441 694 377 0,'0'0'8'15,"0"0"-1"-15,12-3 3 0,11 0 1 16,2-1-2-16,11-2 1 15,13-4-3-15,2 1-34 16,14-1-46-16,9 1 0 16</inkml:trace>
          <inkml:trace contextRef="#ctx0" brushRef="#br0" timeOffset="2250.109">4951 94 406 0,'0'0'4'0,"0"0"1"0,0 0 0 16,0 0 3-16,-6 3 0 15,6 13 1-15,0 7 0 16,0 9 1-16,6 19-4 0,8 9 1 15,-1 9-1-15,-1 1-3 16,-2 4 0-16,-4 4-3 16,1 1-7-16,-7-5-16 0,-16-3-57 15,13-13-3-15</inkml:trace>
          <inkml:trace contextRef="#ctx0" brushRef="#br0" timeOffset="2734.512">5023-47 376 0,'0'0'3'0,"0"0"6"16,-13-6-2-16,13 6-1 15,0 0 4-15,0 0-2 16,19 0 0-16,7 0 1 15,10 3-4-15,12 6-3 0,10 7 3 16,-1 0-2-16,-2 0-2 16,3 4 1-16,-12 3-1 15,-8 2-1-15,-8 10 1 0,-21-7-3 16,-9 5-2-16,0-3 1 16,-16 7 1-16,-4 2 0 15,-3 4 0-15,-2-6 1 16,6-5 0-16,3 1 1 0,9-2 2 15,7-1-1-15,7-5 1 16,9 0 1-16,10-9-1 16,3 1 0-16,10 3 0 15,-7-1 0-15,-4-1-1 16,4 8 1-16,-6-7-2 0,-6 4 1 16,-4 7 0-16,-9-5-1 15,-7 4 1-15,-4 5 2 16,-8-1-1-16,-8-7 1 15,-3-3 0-15,-5 2 1 0,-9 0 0 16,5-3 2-16,-5-8-2 16,-2-12-2-16,3-2-2 15,8 5-16-15,11-5-63 16,-12-7-2-16</inkml:trace>
          <inkml:trace contextRef="#ctx0" brushRef="#br0" timeOffset="3312.667">4433 602 453 0,'0'0'0'0,"0"0"1"15,0 0 1-15,0 0 0 16,-10 3 0-16,10-3 0 15,-13 16 0-15,8-4 1 16,1 4 1-16,1 3-2 0,3-9-1 16,0-10 1-16,16 19 0 15,0-11 0-15,0-8 1 16,-4-4 0-16,4-13-2 16,2 1 2-16,-9-3-2 0,-2 3 1 15,-7-6-2-15,0 9 0 16,-4-3-4-16,4 16-6 15,-16-23-20-15,-7 23-50 16,23 0-3-16</inkml:trace>
          <inkml:trace contextRef="#ctx0" brushRef="#br0" timeOffset="3797.072">6173 705 420 0,'0'0'5'16,"0"0"2"-16,0 12 2 0,0-12 0 15,-6 13 0-15,6-13 2 16,-4 13 0-16,4-13-1 16,0 13-1-16,0-13-5 0,10 6-2 15,3-6 3-15,0 0-5 16,-1 0 0-16,-12 0 0 15,14-19 0-15,-11 6 0 16,1 4 0-16,-4-5 0 16,-11 1 0-16,1 0 0 15,-2 6 0-15,12 7 0 0,-22-6-4 16,18-10-67-16,4 16-16 16</inkml:trace>
          <inkml:trace contextRef="#ctx0" brushRef="#br0" timeOffset="4093.95">7118-89 402 0,'0'0'5'0,"0"0"3"16,0 0 0-16,0 0-1 16,0 0 3-16,-10-3 0 0,-3 3 1 15,-6 7 1-15,-4 5-6 16,-4 11-1-16,-10 11 3 31,-2 15 0-31,-3 2-3 0,4 9 1 16,-1 6-6-16,2 17 0 15,12-6 0-15,2 6 0 16,14-12 0-16,9-7 0 16,9-3 0-16,21-16-83 15,9 4-5-15</inkml:trace>
          <inkml:trace contextRef="#ctx0" brushRef="#br0" timeOffset="4500.22">8061 461 441 0,'0'0'4'16,"0"0"5"-16,0 0-1 15,0 0 1-15,16-4 2 0,0 4 0 16,10-4 0-16,17-2-4 16,8-4-7-16,10 7 0 15,17-3 0-15,12 2 0 16,-7-8-41-16,11-4-43 0,-4 2-3 16</inkml:trace>
          <inkml:trace contextRef="#ctx0" brushRef="#br0" timeOffset="4703.402">8458 88 480 0,'0'0'0'16,"0"0"1"-16,0 0 3 0,0 22-1 15,3-4 2-15,3 12 1 16,-3 9 0-16,10 11 0 15,-6 15-6-15,0 9 0 16,2 10 0-16,-2 2 0 0,5-12-51 16,-1 19-35-16,-6-7 1 15</inkml:trace>
        </inkml:traceGroup>
        <inkml:traceGroup>
          <inkml:annotationXML>
            <emma:emma xmlns:emma="http://www.w3.org/2003/04/emma" version="1.0">
              <emma:interpretation id="{098D3870-E8D6-436A-B6C9-05C054AD4CDB}" emma:medium="tactile" emma:mode="ink">
                <msink:context xmlns:msink="http://schemas.microsoft.com/ink/2010/main" type="inkWord" rotatedBoundingBox="29181,318 31711,212 31763,1436 29232,1542"/>
              </emma:interpretation>
              <emma:one-of disjunction-type="recognition" id="oneOf2">
                <emma:interpretation id="interp10" emma:lang="en-US" emma:confidence="0">
                  <emma:literal>"A</emma:literal>
                </emma:interpretation>
                <emma:interpretation id="interp11" emma:lang="en-US" emma:confidence="0">
                  <emma:literal>it</emma:literal>
                </emma:interpretation>
                <emma:interpretation id="interp12" emma:lang="en-US" emma:confidence="0">
                  <emma:literal>"At</emma:literal>
                </emma:interpretation>
                <emma:interpretation id="interp13" emma:lang="en-US" emma:confidence="0">
                  <emma:literal>if</emma:literal>
                </emma:interpretation>
                <emma:interpretation id="interp14" emma:lang="en-US" emma:confidence="0">
                  <emma:literal>...t</emma:literal>
                </emma:interpretation>
              </emma:one-of>
            </emma:emma>
          </inkml:annotationXML>
          <inkml:trace contextRef="#ctx0" brushRef="#br0" timeOffset="8984.823">15267-44 374 0,'0'0'5'0,"-11"-3"2"0,-1 3 0 16,-1 0 2-16,-13 3 1 16,1 10 1-16,-7-1 4 15,-7 10-1-15,0 8-4 16,0 9 0-16,0 15 0 0,4 5-2 15,3 10-2-15,3 13 0 16,6 4-2-16,7 0-2 16,9-6 1-16,7-6-3 15,7-3-6-15,6-17-15 0,1-5-61 16,34-10-5-16</inkml:trace>
          <inkml:trace contextRef="#ctx0" brushRef="#br0" timeOffset="9406.707">15942 480 431 0,'0'0'4'16,"0"0"2"-16,0 0 1 16,0 0-1-16,0 0 1 0,0 6 1 15,0-6 0-15,0 15 0 16,0-15-2-16,-2 20-3 15,2-20 0-15,-3 10 0 16,3-10 1-16,12 2-1 0,-12-2 1 16,14-9-4-16,-5-4 0 15,-2-3 0-15,-7 1 0 16,0-4 0-16,0-5 0 0,-10 11 0 16,0 1 0-16,-3-2 0 15,-7 5-2-15,20 9-42 16,-18 0-41-16,11 9-2 15</inkml:trace>
          <inkml:trace contextRef="#ctx0" brushRef="#br0" timeOffset="10078.614">16504 893 424 0,'0'0'6'15,"0"0"2"-15,0-10 3 16,0 10 0-16,0-12 1 16,0 12 1-16,3-21 1 0,3-1-2 15,1 1-12-15,0-8 0 16,5-9 0-16,1-11 0 16,3-15 0-16,3-10 0 15,4-12 0-15,2-8 0 0,8 0 0 16,3 0 0-16,-4 6 0 15,-7 15 0-15,5 8 0 16,-7 14-5-16,-11 21 0 16,-3 8 1-16,-9 22 3 0,0 0-1 15,14 0 1-15,-8 22 0 16,-3 8 2-16,6 15 2 16,-2 5 1-16,6 9 1 15,-3 17 1-15,3 5-6 0,-3 5 0 16,2-5 0-16,-2 3 0 15,-10-7 0-15,3-7 0 16,-6-13-52-16,-1-4-34 16,2-22-3-16</inkml:trace>
          <inkml:trace contextRef="#ctx0" brushRef="#br0" timeOffset="10797.399">16555-301 369 0,'0'0'5'0,"0"0"4"15,16-13 0-15,4 13 2 0,6-3 1 16,6-3 1-16,13 6 0 16,9-4 0-16,12 4-4 15,3 0-3-15,6 0-1 16,-4-10-3-16,3 8 1 0,-9-4-1 16,-11-1 0-16,-5 4 1 15,-17-4-2-15,-13 1-3 16,1 6-11-16,-20 0-69 15,-7 16-4-15</inkml:trace>
          <inkml:trace contextRef="#ctx0" brushRef="#br0" timeOffset="10281.749">16681 486 438 0,'0'0'6'0,"0"0"2"15,0 0 1-15,0 0 2 0,0 0-1 16,9-6 1-16,5 3 1 16,5-1-6-16,1 4-6 15,12 0 0-15,-7-6-34 16,14 6-50-16,3-6-2 0</inkml:trace>
        </inkml:traceGroup>
      </inkml:traceGroup>
    </inkml:traceGroup>
    <inkml:traceGroup>
      <inkml:annotationXML>
        <emma:emma xmlns:emma="http://www.w3.org/2003/04/emma" version="1.0">
          <emma:interpretation id="{F2608200-82AB-4B12-BE97-A827FCA9C4F7}" emma:medium="tactile" emma:mode="ink">
            <msink:context xmlns:msink="http://schemas.microsoft.com/ink/2010/main" type="paragraph" rotatedBoundingBox="18600,1515 23400,1930 23269,3455 18468,30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5B5323-375D-4829-A165-DCAC08E378E9}" emma:medium="tactile" emma:mode="ink">
              <msink:context xmlns:msink="http://schemas.microsoft.com/ink/2010/main" type="line" rotatedBoundingBox="18600,1515 23400,1930 23269,3455 18468,3041"/>
            </emma:interpretation>
          </emma:emma>
        </inkml:annotationXML>
        <inkml:traceGroup>
          <inkml:annotationXML>
            <emma:emma xmlns:emma="http://www.w3.org/2003/04/emma" version="1.0">
              <emma:interpretation id="{D23889FA-0B5C-41D0-9651-029BE5EBC9ED}" emma:medium="tactile" emma:mode="ink">
                <msink:context xmlns:msink="http://schemas.microsoft.com/ink/2010/main" type="inkWord" rotatedBoundingBox="18600,1515 23400,1930 23269,3455 18468,3041"/>
              </emma:interpretation>
              <emma:one-of disjunction-type="recognition" id="oneOf3">
                <emma:interpretation id="interp15" emma:lang="en-US" emma:confidence="0">
                  <emma:literal>in</emma:literal>
                </emma:interpretation>
                <emma:interpretation id="interp16" emma:lang="en-US" emma:confidence="0">
                  <emma:literal>444</emma:literal>
                </emma:interpretation>
                <emma:interpretation id="interp17" emma:lang="en-US" emma:confidence="0">
                  <emma:literal>144</emma:literal>
                </emma:interpretation>
                <emma:interpretation id="interp18" emma:lang="en-US" emma:confidence="0">
                  <emma:literal>"in</emma:literal>
                </emma:interpretation>
                <emma:interpretation id="interp19" emma:lang="en-US" emma:confidence="0">
                  <emma:literal>14</emma:literal>
                </emma:interpretation>
              </emma:one-of>
            </emma:emma>
          </inkml:annotationXML>
          <inkml:trace contextRef="#ctx0" brushRef="#br0" timeOffset="20157.228">6282 1112 359 0,'0'0'6'0,"0"0"2"16,0 0 4-16,-12 23-1 15,2-7 0-15,-2 6 0 0,-8 12 1 16,-6 6 1-16,-3 5-5 16,0 3-4-16,-3-9-9 15,9 3-22-15,21-11-49 16,-12-2-2-16</inkml:trace>
          <inkml:trace contextRef="#ctx0" brushRef="#br0" timeOffset="20657.271">6276 1176 314 0,'0'0'11'0,"-6"10"2"16,6-10 2-16,-6 25 3 16,2-3 1-16,4 8 3 15,0 5 0-15,0 7 0 0,10 6-9 16,6 7-3-16,1 16-4 15,-1 5 1-15,0 1-3 16,-4 17-4-16,4 5 2 16,-9 1-2-16,-1 10-1 0,-6-18 3 15,0 11-2-15,0-17-1 16,-4-2 2-16,4-17 0 16,-2-16-2-16,2-12 1 15,-7-14-2-15,7 5-15 0,16-20-62 16,-16-10-5-16</inkml:trace>
          <inkml:trace contextRef="#ctx0" brushRef="#br0" timeOffset="20329.124">6289 1173 351 0,'0'0'5'15,"0"0"0"-15,0 0 3 16,14 13 2-16,2-1-1 15,2 4 0-15,5 3 2 0,3 1-2 16,-1 3-8-16,7 6-20 16,5-1-52-16,-15-5-5 15</inkml:trace>
          <inkml:trace contextRef="#ctx0" brushRef="#br0" timeOffset="19094.691">4504 1114 355 0,'0'0'6'0,"0"0"5"15,0 0 1-15,-7-4-1 16,7 4 1-16,0 0 0 0,-12-8 0 16,5 16 2-16,3 10-7 15,-8 5-5-15,-1 9 1 16,-3 12-1-16,-10 9-1 15,1 0 2-15,-7 5-1 0,-5-9-2 16,5-6 1-16,4-4 0 16,1-3-3-16,6-13-7 15,1-14-51-15,8-3-20 16</inkml:trace>
          <inkml:trace contextRef="#ctx0" brushRef="#br0" timeOffset="19313.452">4524 1170 344 0,'0'0'5'16,"0"0"2"-16,5 13 2 0,2-1-1 15,0 4 5-15,-5 4-3 16,5 2 1-16,6 7 0 15,-6-3-6-15,5 6-15 0,4 2-47 16,-2-3-15-16</inkml:trace>
          <inkml:trace contextRef="#ctx0" brushRef="#br0" timeOffset="19657.212">4568 1110 368 0,'0'0'6'16,"0"0"3"-16,-3 4 2 16,3-4 1-16,-4 21 0 15,-1 1 2-15,1 7 0 0,1 2 0 16,-1 15-4-16,2 2-3 15,2 7-4-15,0 9 0 16,0 13-1-16,2 0-3 16,5 6 2-16,-7 3-1 0,0-2-2 15,0 6 1-15,0 0 0 16,-7-10 1-16,5 0 0 16,-8-9 1-16,4-17-4 15,6-1-1-15,-3-21-27 16,3-7-50-16,0-2 0 0</inkml:trace>
          <inkml:trace contextRef="#ctx0" brushRef="#br0" timeOffset="21204.168">8848 1388 352 0,'0'0'8'0,"0"0"3"16,0 0 2-16,-20-4 0 16,20 4 1-16,-22 11 4 15,2 5-1-15,-5 16 1 0,-1 2-8 16,0 11-4-16,-7 11-1 15,5 8 0-15,-4-9-4 16,5-1-9-16,8-9-12 16,1-10-60-16,14-3-4 0</inkml:trace>
          <inkml:trace contextRef="#ctx0" brushRef="#br0" timeOffset="21391.712">8767 1467 350 0,'0'0'6'0,"0"0"3"15,3 14 1-15,4 2 2 16,0 6-1-16,11-1-1 0,5 7 0 16,3 4-1-16,10 0-17 15,-11 19-50-15,3-16-14 16</inkml:trace>
          <inkml:trace contextRef="#ctx0" brushRef="#br0" timeOffset="21891.704">8793 1446 351 0,'0'0'5'0,"0"0"4"0,0 0 2 16,0 0 3-16,3 12 0 16,1 7 1-16,5 7 2 15,4 7 0-15,4 9-5 16,-1 12-3-16,0 11-1 16,-4 14-2-16,1-2-3 0,-1 5-1 15,-5 4 0-15,0 0-1 16,-7 4 0-16,0-10 2 15,0-9-1-15,0-10-1 16,0-6 3-16,0-10 0 0,0-4-4 16,0-13 0-16,0-10 0 15,0-3 0-15,0-15 0 16,0 0 0-16,0 0 0 16,0 0 0-16,0 0 0 0,0 0 0 15,0 0 0-15,0 0 0 16,0 0 0-16,0 0 0 15,-14-2 0-15,14 2 0 0,0 0 0 16,0 0 0-16,0 0 0 16,0 0 0-16,0 0 0 15,0 0 0-15,0 0 0 16,0 0 0-16,0 0 0 16,0-13 0-16,0 13 0 0,0 0-62 15,0 0-27-15</inkml:trace>
        </inkml:traceGroup>
      </inkml:traceGroup>
    </inkml:traceGroup>
  </inkml:traceGroup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46.6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CF932B-896D-4122-8785-3ABF2C747208}" emma:medium="tactile" emma:mode="ink">
          <msink:context xmlns:msink="http://schemas.microsoft.com/ink/2010/main" type="inkDrawing" rotatedBoundingBox="2441,9277 3342,9231 3345,9294 2444,9339" shapeName="Other">
            <msink:destinationLink direction="with" ref="{42515F5D-2D98-4FD1-9F65-523B065AB0DB}"/>
            <msink:destinationLink direction="to" ref="{19C8046F-FEB8-48DF-8F76-A75E500D09B0}"/>
          </msink:context>
        </emma:interpretation>
      </emma:emma>
    </inkml:annotationXML>
    <inkml:trace contextRef="#ctx0" brushRef="#br0">-2061 4577 354 0,'0'0'11'15,"0"0"4"-15,-15 9 2 16,15-9 0-16,0 0 1 0,-7 11 0 16,7-11 1-16,22 8 1 15,12-8-11-15,10 0-3 16,15 0-2-16,10 0-1 15,14-8-3-15,5 3 0 0,3-7 0 16,-6 1 0-16,1 1 0 16,-13 3 0-16,-11 1 0 15,-15 3 0-15,-11 3 0 16,-19 0 0-16,-11 13-8 0,-6-13-13 16,-18 24-63-16,1-7-2 15</inkml:trace>
  </inkml:traceGroup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45.1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7C4437-8A08-4988-863A-E5DDC9B819B0}" emma:medium="tactile" emma:mode="ink">
          <msink:context xmlns:msink="http://schemas.microsoft.com/ink/2010/main" type="inkDrawing" rotatedBoundingBox="884,9723 1695,9520 1707,9568 896,9771" shapeName="Other"/>
        </emma:interpretation>
      </emma:emma>
    </inkml:annotationXML>
    <inkml:trace contextRef="#ctx0" brushRef="#br0">-3637 5024 377 0,'0'0'8'0,"0"0"3"15,0 0 1-15,0 0 3 0,0 0 0 16,0 13 1-16,0-13 1 15,0 0 1-15,17 6-6 16,-4-2-4-16,6-4-6 16,8 0-2-16,7-4 0 15,8-2 0-15,9-7 0 0,4-6 0 16,11 2 0-16,-1-4 0 16,0 1 0-16,1-1 0 15,-8 4 0-15,-3 1 0 16,-7 3 0-16,-6 5 0 0,-12-3 0 15,-2 11 0-15,-10-4 0 16,-18 4 0-16,17-2 0 16,-17 2 0-16,0 0 0 15,0 0 0-15,-17 0 0 0,17 0-29 16,-15 6-60-16,-2-2-3 16</inkml:trace>
  </inkml:traceGroup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46.9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515F5D-2D98-4FD1-9F65-523B065AB0DB}" emma:medium="tactile" emma:mode="ink">
          <msink:context xmlns:msink="http://schemas.microsoft.com/ink/2010/main" type="inkDrawing" rotatedBoundingBox="2560,9900 3285,9658 3303,9713 2578,9955" semanticType="callout" shapeName="Other">
            <msink:sourceLink direction="with" ref="{CBCF932B-896D-4122-8785-3ABF2C747208}"/>
          </msink:context>
        </emma:interpretation>
      </emma:emma>
    </inkml:annotationXML>
    <inkml:trace contextRef="#ctx0" brushRef="#br0">-1934 5191 369 0,'0'0'10'0,"0"0"3"15,-17 13 1-15,17-13 2 16,-7 18 2-16,7-18 0 15,17 7 1-15,10-7 1 16,19-4-9-16,5-17-8 0,18-2-3 16,7-5 0-16,3-7 0 15,-1 2 0-15,-2 1 0 16,-14 8 0-16,-7 4 0 16,-13 2 0-16,-15 11 0 0,-10 4 0 15,-17 3 0-15,7 10-12 16,-18 8-74-16,1-3-2 15</inkml:trace>
  </inkml:traceGroup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0:58.7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C8046F-FEB8-48DF-8F76-A75E500D09B0}" emma:medium="tactile" emma:mode="ink">
          <msink:context xmlns:msink="http://schemas.microsoft.com/ink/2010/main" type="inkDrawing" rotatedBoundingBox="4362,9793 4513,8046 5119,8098 4968,9845" semanticType="callout" shapeName="Other">
            <msink:sourceLink direction="to" ref="{CBCF932B-896D-4122-8785-3ABF2C747208}"/>
            <msink:sourceLink direction="to" ref="{ABD35FB4-DB7F-4CB4-BA15-FFA9FE7F2914}"/>
          </msink:context>
        </emma:interpretation>
      </emma:emma>
    </inkml:annotationXML>
    <inkml:trace contextRef="#ctx0" brushRef="#br0">-25 3916 330 0,'0'0'6'15,"0"0"5"-15,0 0 2 16,0 0 4-16,14 0 1 15,-1-4 0-15,8-7 1 0,4-5 0 16,-2-12-5-16,11 1-4 16,0-11-4-16,-2-3-1 15,2-11-2-15,-2 1-1 16,-12-3 0-16,-3 2-1 0,-10 4 0 16,-4 7-1-16,-3 3 0 15,-6 10 0-15,-5 15 0 16,-2 9 0-16,-4 8 0 15,2 9 0-15,5 17 0 0,-4 8 0 16,8 14 1-16,-5 6 0 16,8 11 1-16,-4 13 1 15,4 4 0-15,3 13 0 16,-4 8 0-16,4 3-3 16,0 3 0-16,0 0 0 0,0-4 0 15,0-3 0-15,0-6 0 16,0-10 0-16,-3-16 0 15,-4-4 0-15,-8-16 0 16,-5-10 0-16,-7-2 0 0,-7-18 0 16,2-3 0-16,-2-8 0 15,0-10 0-15,6 1 0 16,-6-4 0-16,17 0 0 0,-5-4 0 16,22 4 0-16,-17-13 0 15,17 13 0-15,0-17 0 16,15 6 0-16,9 5 0 15,10 0 0-15,3-2 0 0,9-1 0 16,9 1 0-16,-4-3 0 16,8 5 0-16,0-5 0 15,-8 4 0-15,1 0 0 16,-15 4 0-16,-3-4 0 16,-5 4 0-16,-9 0 0 0,-20 3 0 15,17-4 0-15,-17 4 0 16,0 0 0-16,0 0 0 15,0 0 0-15,0 0 0 0,0 0 0 16,0 0 0-16,0 0 0 16,0 0 0-16,0 0-75 15,0 0-15-15</inkml:trace>
  </inkml:traceGroup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2:41.7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DE5708-0EDE-4C25-98D4-B9CC366B9551}" emma:medium="tactile" emma:mode="ink">
          <msink:context xmlns:msink="http://schemas.microsoft.com/ink/2010/main" type="inkDrawing" rotatedBoundingBox="18503,10674 30026,10534 30064,13609 18540,13749" hotPoints="29833,10516 29950,13289 19116,13746 18999,10973" semanticType="enclosure" shapeName="Rectangle"/>
        </emma:interpretation>
      </emma:emma>
    </inkml:annotationXML>
    <inkml:trace contextRef="#ctx0" brushRef="#br0">571 149 329 0,'0'0'4'0,"-14"-6"3"16,14 6 3-16,-13-4 1 0,13 4 4 16,-17-3 1-16,17 3 0 15,0 0 0-15,0 0-1 16,0 13-4-16,7 11-2 16,3 7-1-16,3 15-2 0,-6 8-2 15,3 15 0-15,-3 2 0 16,-2 15-2-16,-5-1-1 15,0 12 1-15,-5-1-1 16,2 3 0-16,3 3 1 0,0-1 0 16,0 4 0-16,0-2-1 15,0 4 1-15,-4 0-1 16,4-5 1-16,-6 1-1 16,-1-8-1-16,-3 3 0 15,-1-11 1-15,5-3 0 0,-5-7 0 16,1-7 0-16,0-8 1 15,7-5-2-15,-2-12 0 16,5 3 0-16,0-10 0 16,0-3 0-16,0 1 0 0,5-5 0 15,-2 0 0-15,-1-1 0 16,3 5 0-16,-2-7 0 16,-3 6 0-16,4-6 0 0,-4-1 0 15,3-2 0-15,0-2 0 16,-3-6 0-16,7 3 0 15,-3-7 0-15,2 8 0 16,-2-6 0-16,3-5 0 0,-1 5 0 16,1 2 0-16,3-7 0 15,4 6 0-15,4-5 0 16,2-5 0-16,11 4 0 16,3-3 0-16,8-1 0 15,9-6 0 1,8 0 0-16,10 0 0 15,2 0 0-15,5-2 0 0,0 2 0 0,10 0 0 16,0 0 0-16,-3 0 0 16,7 0 0-16,3 0 0 15,-2 0 0-15,14 2 0 0,-6-2 0 16,4 0 0-16,4 0 0 16,-1-2 0-16,1 2 0 15,0-7 0-15,-3 0 0 16,-1 4 0-16,2-4 0 0,3 0 0 15,-2 0 0-15,4 1 0 16,4-8 0-16,-4 8 0 16,4-9 0-16,-1 2 0 0,1 1 0 15,-1 3 0-15,-3-1 0 16,-4 2 0-16,4 5 0 16,-7-1 0-16,5 4 0 15,-2 0 0-15,1 0 0 0,-1 4 0 16,8-4 0-16,4 0 0 15,-5-4 0-15,7-2 0 16,0-5 0-16,0 1 0 16,5-3 0-16,-2 3 0 15,-2 0 0-15,0 3 0 0,2 4 0 16,-3-2 0-16,4 5 0 16,-1 0 0-16,5 0 0 15,3 0 0-15,0-2 0 16,10 2 0-16,-3-4 0 0,2-2 0 15,-1 2 0-15,11-3 0 16,-6 3 0-16,8 4 0 16,-5-2 0-16,-2-4 0 15,7 6 0-15,-3 0 0 0,-2 0 0 16,0-2 0-16,2-2 0 16,-9-3 0-16,9-3 0 15,-1-1 0-15,3-2 0 0,-3-4 0 16,3 4 0-16,-9-2 0 15,5-2 0-15,1 5 0 16,1-3 0-16,-5 1 0 16,-7 3 0-16,4 5 0 0,-14-5 0 15,-3 1 0-15,-6 3 0 16,-15 1 0-16,-14-1 0 16,-11 4 0-16,-12-4 0 15,-7 4 0-15,-11-1 0 16,-6-3 0-16,-12 3 0 0,-6 2 0 15,-4-2 0-15,-3 1 0 16,-2-5 0-16,-15 8 0 16,14-6 0-16,-14 6 0 15,0 0 0-15,3-13 0 0,-3 13 0 16,0-16 0-16,0 16 0 16,-3-23 0-16,-1 2 0 15,1 2 0-15,-7-12 0 0,-2-3 0 16,2-12 0-16,0-5 0 15,0-10 0-15,3-4 0 16,-10-10 0-16,7-5 0 16,-4-7 0-16,1-1 0 0,-4-2 0 15,-2 3 0-15,6-3 0 16,-4 0 0-16,0 3 0 16,3 0 0-16,1 2 0 15,1-2 0-15,-1 1 0 16,6 5 0-16,7-3 0 0,-7 7 0 15,7 1 0-15,0 4 0 16,0 3 0-16,0 5 0 16,0-2 0-16,0 8 0 0,-3 0 0 15,3-1 0-15,-4 5 0 16,-2 4 0-16,-1 10 0 16,0 3 0-16,4 6 0 15,-1 3 0-15,-3 14 0 0,7 14 0 16,-13-10 0-16,13 10 0 15,-17 0 0-15,17 0 0 16,-32 18 0-16,12-5 0 16,-9-3 0-16,2 1 0 0,-3-3 0 15,-16-6 0-15,-1-2 0 16,-12 0 0-16,1 0 0 16,-15 0 0-16,-9-8 0 15,-18 3 0-15,-3 1 0 0,-10 0 0 16,-11 4 0-16,-14 0 0 15,-6 0 0-15,-11 0 0 16,-4 8 0-16,-5-5 0 16,-9 5 0-16,-2-6 0 15,-8 2 0-15,4-4 0 0,-6 0 0 16,7 0 0-16,-8 2 0 16,2 3 0-16,0-5 0 15,1 4 0-15,1-4 0 0,3 2 0 16,7 2 0-16,-7 0 0 15,11-2 0-15,-4 2 0 16,10-4 0-16,-4 4 0 16,9-1 0-16,-2 1 0 0,4-2 0 15,4 2 0-15,-8 0 0 16,4 2 0-16,1 1 0 16,-5-4 0-16,4 4 0 15,1 3 0-15,-3-3 0 0,1-1 0 16,8 2 0-16,1-5 0 15,2-3 0-15,4 4 0 16,3-4 0-16,4 0 0 16,4 0 0-16,5-4 0 15,-2 1 0-15,11 3 0 0,-2-4 0 16,8 0 0-16,3-2 0 16,4-1 0-16,4 1 0 15,-1-1 0-15,7-7 0 0,-3 4 0 16,6-3 0-16,-3-1 0 15,0 8 0-15,-3-5 0 16,3 7 0-16,-3 2 0 16,-1-4 0-16,8 4 0 0,-1 2 0 15,4-3 0-15,0-1 0 16,5 0 0-16,1 0 0 16,1-2 0-16,-4-1 0 0,7 1 0 15,-3-2 0-15,1 8 0 16,-2-7 0-16,1 4 0 15,3 0 0-15,7 3 0 16,5-4 0-16,1 4 0 16,11-3 0-16,5-1 0 0,9 4 0 15,6 0 0-15,9 0 0 16,2 0 0-16,11 0 0 16,10 0 0-16,-15 0 0 15,15 0 0-15,0 0 0 0,0 0 0 16,0 0 0-16,0 0 0 15,0 0 0-15,0 0 0 16,0 0 0-16,0 0 0 16,-5 17 0-16,5-17 0 0,-22 7-63 15,12 10-29-15</inkml:trace>
  </inkml:traceGroup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44.3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684D0A-1997-48CA-BE8E-636C3F5B1EFA}" emma:medium="tactile" emma:mode="ink">
          <msink:context xmlns:msink="http://schemas.microsoft.com/ink/2010/main" type="inkDrawing" rotatedBoundingBox="14585,15511 15595,16627 15479,16732 14469,15616" semanticType="callout" shapeName="Other">
            <msink:sourceLink direction="with" ref="{3FB07830-E9C3-4F2F-9314-7257A2D0D385}"/>
          </msink:context>
        </emma:interpretation>
      </emma:emma>
    </inkml:annotationXML>
    <inkml:trace contextRef="#ctx0" brushRef="#br0">-3 12 303 0,'0'0'5'0,"0"0"3"15,0 0 3-15,0 0 3 0,4-15 1 16,-4 15 3-16,0 0 1 15,0 0 1-15,0 0-4 16,0 0-3-16,0 0-1 16,0 0-3-16,0 8-1 0,0-8-2 15,0 23 0-15,8-9-2 16,2 3 0-16,0 4-1 16,7 2 1-16,0 6-2 15,-3 5 0-15,6 0 0 0,-3 7-1 16,1 1 0-16,3 2-1 15,2-1 1-15,1 2-1 16,1 0 0-16,2-1 0 16,7-6 0-16,0 4 0 0,1-5 0 15,-1 0 1-15,8 5-1 16,-4-6 1-16,0-3 1 16,10 0-2-16,-6 7 0 15,2-6 0-15,0-1 0 0,-2-2 0 16,2-4 0-16,-5 1 0 15,-9-7 0-15,-1-1 0 16,-2-6 0-16,-7-4 0 16,-3-3 0-16,-17-7 0 0,21 11 0 15,-21-11 0-15,13 6 0 16,-13-6 0-16,0 0 0 16,10 13 0-16,-10-13 0 15,0 0 0-15,7 21-27 16,8-15-61-16,-15-6-2 0</inkml:trace>
  </inkml:traceGroup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3:45.0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6E51CE-B787-40A1-9357-8EFA1E6BA83B}" emma:medium="tactile" emma:mode="ink">
          <msink:context xmlns:msink="http://schemas.microsoft.com/ink/2010/main" type="inkDrawing" rotatedBoundingBox="14597,16378 15638,16023 15884,16742 14842,17097" semanticType="callout" shapeName="Other"/>
        </emma:interpretation>
      </emma:emma>
    </inkml:annotationXML>
    <inkml:trace contextRef="#ctx0" brushRef="#br0">0 607 372 0,'0'0'6'16,"0"0"3"-16,0 0 1 15,0 0 3-15,10 7 1 0,-10-7 2 16,28 0 1-16,-11 0 0 16,0 0-5-16,7 4-2 15,3 2-3-15,8 5-2 16,-1-1-2-16,2 4-3 0,4 3 0 15,1 4 0-15,1-5 0 16,2 1 0-16,8 4 0 16,-1-6 0-16,-2-2 0 15,-5-3 0-15,5-4 0 16,-5 2 0-16,-5-8 0 0,-2 3 0 16,-10-3 0-16,-2 0 0 15,-1 0 0-15,-4 0 0 16,-3 0 0-16,-2-3 0 0,-1 3 0 15,-4-3 0-15,4-4 0 16,-4-1 0-16,3-1 0 16,1-1 0-16,-4-1 0 15,5-3 0-15,2-3 0 0,-4-1 0 16,1 5 0-16,-4-4 0 16,4 3 0-16,-4 1 0 15,-10 13 0-15,18-21 0 16,-18 21 0-16,10-21 0 0,-3 7 0 15,-3 1 0-15,-1-5 0 16,-3-2 0-16,0-7 0 16,-3-4 0-16,-4-4 0 15,-3-5 0-15,-2-2 0 16,0-2 0-16,-6-2 0 0,7 3 0 16,-9 5 0-16,6 0 0 15,-4 7 0-15,6 4 0 16,-3 2 0-16,5 9 0 0,0 3 0 15,0-2 0-15,10 15 0 16,-11-17 0-16,1 3 0 16,10 14-78-16,0 0-12 15</inkml:trace>
  </inkml:traceGroup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4:25.1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0B1ACB-C23E-4353-9140-52798DABD625}" emma:medium="tactile" emma:mode="ink">
          <msink:context xmlns:msink="http://schemas.microsoft.com/ink/2010/main" type="inkDrawing" rotatedBoundingBox="21686,5385 31201,5377 31205,10052 21691,10061" hotPoints="30741,5202 30978,9605 21999,10089 21762,5686" semanticType="enclosure" shapeName="Rectangle">
            <msink:destinationLink direction="with" ref="{998F187E-2CF9-4DBF-AF25-E04DF6E9BA78}"/>
            <msink:destinationLink direction="with" ref="{D514F39F-02BF-412D-A666-3ACB1770E78E}"/>
            <msink:destinationLink direction="with" ref="{62281F5D-92FC-481A-A2A0-D3F675705046}"/>
            <msink:destinationLink direction="with" ref="{25A0EF0E-7491-466B-8D65-EB22040D7443}"/>
            <msink:destinationLink direction="with" ref="{F3BA0969-23DA-4CCE-83E2-291E54226CF1}"/>
            <msink:destinationLink direction="with" ref="{58DB4C21-D2B3-483E-9A19-20B5979E2BDE}"/>
          </msink:context>
        </emma:interpretation>
      </emma:emma>
    </inkml:annotationXML>
    <inkml:trace contextRef="#ctx0" brushRef="#br0">0 34 311 0,'0'0'4'16,"0"0"4"-16,10 7 1 0,-10-7 2 15,13 0 0-15,5 0 4 16,-1 2-3-16,10-2 2 16,8 0-4-16,9 0-3 15,15 0-3-15,17 0 0 0,17 4-1 16,20-4-3-16,17 0 2 16,26 4 0-16,11 6-1 15,12-7 1-15,17 1 0 16,22-1 0-16,9 4 0 0,9 3 1 15,2 3 1-15,4-6-1 16,-2 1-1-16,11-6 1 16,-4 9-1-16,-2-1 0 15,-5 1 0-15,2-7-1 0,-4-2-1 16,2 2 2-16,-13 0-1 16,4 0 0-16,-8-4 0 15,-3 0 0-15,-6 0-1 16,-11 0 2-16,-4 0-2 15,-13-4 0-15,3-6 2 0,-18 6-1 16,-5-3-1-16,-11 3 1 16,2-6-1-16,-8-1-1 15,-4 5 2-15,-5-1-1 0,-6 3 1 16,-3-2 1-16,-10-1 0 16,-11-6 1-16,-14 6 1 15,-13 3 0-15,-11-2 0 16,-21-1 0-16,-2-1-1 0,-15-1-1 15,-7-1-1-15,-2 6-2 16,-1-4 1-16,0 3-2 16,6-3 0-16,9-2 0 15,-12 10-1-15,15 0 1 0,-1 0 1 16,4 0-1-16,-8 0-3 16,-3 10-8-16,-12 21-54 15,-5-18-17-15</inkml:trace>
    <inkml:trace contextRef="#ctx0" brushRef="#br0" timeOffset="-859.412">243 1 270 0,'0'0'3'0,"0"0"4"15,0 9 1-15,0-9 3 16,0 24 2-16,0 3 3 0,0 7 0 15,0 10 1-15,-6 22-1 16,-5-1-5-16,5 21 0 16,-8 8-4-16,4 21-4 0,5-3 1 15,3 15-2-15,-3 11-2 16,5 3 0-16,0 6 1 16,0 7-1-16,12 3 2 15,-7 11 2-15,3 9-2 16,-8 0 3-16,7 8-1 0,-3 0 2 15,-1 5 0-15,-3 0 1 16,-3 6 2-16,-8-8-2 16,3 1-1-16,-2-11 1 0,-3-11-1 15,6-6 1-15,0-23-1 16,4-15-1-16,3-16-3 16,-4-24 0-16,1-22-4 15,3-10-12-15,0-15-66 16,0-36-5-16</inkml:trace>
    <inkml:trace contextRef="#ctx0" brushRef="#br0" timeOffset="1437.526">64 4631 179 0,'0'0'6'0,"0"0"3"16,0 0 4-16,-10 14 5 15,10-14 3-15,0 0 4 16,0 13 4-16,10-7-1 0,19-2-3 15,11-4-1-15,23 0-4 16,15 0-6-16,30 0-1 16,15 0-4-16,28-4-4 15,28-6-2-15,17 1 0 0,25 1-1 16,16-6 0-16,21-7 1 16,17 4-2-16,6-3 2 15,23-4 0-15,5 3 0 16,7-6 0-16,5 8-1 0,2-10 0 15,-2 8 0-15,-2 8 0 16,-6-4 0-16,-11-1-2 16,-6 8 1-16,-10 1 0 15,-14-1-1-15,-14 6 0 0,-4-4 0 16,-9 3 0-16,-12-1 0 16,-9 0 0-16,-14 3 1 15,-11-1-1-15,-3-2 1 16,-13-2 0-16,-18 5 0 15,-17-1 0-15,-15 1 0 0,-8 0-1 16,-15-1 1-16,-10 1-1 16,-11 3 0-16,-6-4 1 15,-7-2-1-15,0 3 0 0,-2-5 0 16,-5 2 0-16,1 6 2 16,-13-7-1-16,-8 0 1 15,-11 3 0-15,-8 2 1 16,-12 2-1-16,-1 0 1 0,-17 0 0 15,0 0-1-15,0 0 0 16,0 0 0-16,0 0-1 16,0-15 1-16,0 15-2 15,0 0 0-15,0-20 0 0,0 20 0 16,0-17 0-16,4 2 0 16,-4 2 0-16,0-4 0 15,-7-7 0-15,3-6 0 16,-2-2 0-16,-5-9 0 15,-2-10 0-15,3-1 0 0,-2-13 0 16,-1-2 0-16,6-13 0 16,0-3 0-16,0 2 0 15,0-13 0-15,1 2 0 0,-6 0 0 16,7-8 0-16,-2 2 0 16,-3-2 0-16,2-3-2 15,1 3 2-15,0-2-1 16,7-1 2-16,0-3-1 0,0 4 0 15,4-5 0-15,-4 0 0 16,0 4 0-16,-4-2 0 16,-6 4 2-16,-10-2-2 15,-4 4 0-15,-1-3 0 0,-2 12 0 16,-4 1 0-16,-1-4 0 16,2 4 0-16,3 4 0 15,3 5 0-15,-1 3 0 0,-2 4 0 16,6-2 0-16,-4 3 0 15,3 6 0-15,-3 5 0 16,4 3 0-16,-2 0 0 16,-1 5 0-16,2-1 0 15,-5 6 0-15,13 4 0 0,-6 6 0 16,5 1 0-16,-2 2 0 16,7 7 0-16,-3 4 0 15,2 4 0-15,8 0 0 16,-7 5 0-16,3-1 0 0,-3 5 0 15,10 11 0-15,-12-14 0 16,12 14 0-16,-13 0-6 16,-4 10-13-16,3 7-64 15,-10 12-4-15</inkml:trace>
  </inkml:traceGroup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4:27.4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9EF29E-B3A3-4A88-80CF-705689ECCF5A}" emma:medium="tactile" emma:mode="ink">
          <msink:context xmlns:msink="http://schemas.microsoft.com/ink/2010/main" type="inkDrawing" rotatedBoundingBox="22304,7436 30568,7353 30569,7504 22305,7588" shapeName="Other">
            <msink:destinationLink direction="with" ref="{4FBAA559-2FE6-4F5D-82F6-870419072729}"/>
            <msink:destinationLink direction="with" ref="{58DB4C21-D2B3-483E-9A19-20B5979E2BDE}"/>
          </msink:context>
        </emma:interpretation>
      </emma:emma>
    </inkml:annotationXML>
    <inkml:trace contextRef="#ctx0" brushRef="#br0">-4 133 240 0,'0'0'7'15,"0"0"5"-15,0 0 6 0,0 7 1 16,0-7 1-16,0 0 3 16,11 14-2-16,-11-14 3 15,27 7-8-15,-2-4-4 16,9-3-6-16,8 0-1 0,19 0-2 15,11 7-2-15,21-7 0 16,21 0 0-16,24 0 0 16,12 0-1-16,33 0 1 15,27 0 0-15,16 0 0 16,19-7 0-16,17-3 0 0,5 7 2 16,23-1-3-16,6-3 3 15,-4 0-1-15,4 5-1 16,-4-2 1-16,-3 4-1 0,0 0-1 15,-7 4 1-15,-10-2-1 16,-3 5 0-16,-9 0 0 16,-8 0 0-16,-7 0 1 15,-5-4 1-15,-20-3 1 16,-6 4-1-16,-18-4 2 0,-10-7-1 16,-15 0-1-16,-9-3 1 15,-15-1-1-15,-5 5-1 16,-19-7 0-16,-13-2 0 0,-2 3-1 15,-15 1 0-15,-8-1 1 16,-9-1 0-16,-14-1-1 16,-8 1 0-16,-8 6-4 15,-19-3-12-15,-10 3-65 16,-17 7-1-16</inkml:trace>
  </inkml:traceGroup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4:28.1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8F187E-2CF9-4DBF-AF25-E04DF6E9BA78}" emma:medium="tactile" emma:mode="ink">
          <msink:context xmlns:msink="http://schemas.microsoft.com/ink/2010/main" type="inkDrawing" rotatedBoundingBox="23813,5540 24062,9906 23916,9915 23666,5549" semanticType="callout" shapeName="Other">
            <msink:sourceLink direction="with" ref="{C30B1ACB-C23E-4353-9140-52798DABD625}"/>
          </msink:context>
        </emma:interpretation>
      </emma:emma>
    </inkml:annotationXML>
    <inkml:trace contextRef="#ctx0" brushRef="#br0">0 0 268 0,'0'0'7'0,"0"0"5"15,0 0 3-15,21 8 2 16,-10 2 2-16,6 11 1 0,-3-1 2 16,-1 14 0-16,1 4-8 15,-1 14-3-15,-13 2-5 16,4 18-3-16,-1 0 0 15,-3 10-2-15,0 14-2 0,0 4 2 16,0 3-1-16,7 11 0 16,3-3 0-16,8 10 1 15,-4 12-1-15,0-2 2 16,-1 6 0-16,4-3-1 0,5 3 1 16,-5 3 0-16,-4 4 0 15,-3 0 0-15,1-2 0 16,2-6-1-16,-6 1 3 0,-2 3-1 15,-5 2 2-15,0-15 0 16,0-5 0-16,0-8 3 16,-8-1-3-16,1-3-1 15,4-7 0-15,-1-8-2 16,1-5-1-16,-1-2 0 16,-3-2 0-16,7 0-3 0,0-14 3 15,7-9 0-15,-3-6-2 16,-1-6 3-16,4-13-2 15,0-7-1-15,6-24-4 0,4-3-17 16,15-12-61-16,-18-23-3 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16.2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AB58C9-2465-4EE8-9A51-4E61AD34F334}" emma:medium="tactile" emma:mode="ink">
          <msink:context xmlns:msink="http://schemas.microsoft.com/ink/2010/main" type="inkDrawing" rotatedBoundingBox="21561,10221 25085,9916 25092,9991 21568,10296" shapeName="Other"/>
        </emma:interpretation>
      </emma:emma>
    </inkml:annotationXML>
    <inkml:trace contextRef="#ctx0" brushRef="#br0">19 322 329 0,'0'0'5'15,"0"0"3"-15,0 0 1 16,0 0 1-16,-7-9 4 0,7 9-1 16,0 0 1-16,0 0 0 15,-13-13-5-15,13 13-2 16,0 0 0-16,0 0-2 16,7 0-2-16,9 0 1 0,0 0 0 15,7 0-1-15,9 0 1 16,9 0-1-16,9 0 0 15,10-6 0-15,14-3-1 16,8-5 0-16,5 2 0 0,9-2-1 16,10-5 0-16,11 3 1 15,7 0-1-15,5 6 1 16,4 1 1-16,5-4-1 16,8 1 1-16,1 2-1 0,2 0 1 15,-4 0-1-15,-3-5 1 16,-7 5-1-16,-3-6 0 15,-6 2 0-15,-7-1-1 16,-9 5 1-16,-14 1-2 16,-3 3 0-16,-9-1 0 0,-6 4 0 15,-7-1 0-15,-4 4 0 16,-9 0 0-16,-3 0 0 16,-3 0 0-16,-8 0 0 0,-5 0 0 15,-3 4 0-15,-14-4 0 16,-2 0 0-16,-8 0 0 15,-12 0 0-15,17 0 0 16,-17 0 0-16,0 0 0 0,0 0 0 16,0 0 0-16,0 0 0 15,0 0 0-15,0 0 0 16,0 0 0-16,0 0 0 16,-17 3-9-16,1 13-77 0,-10-3-1 15</inkml:trace>
  </inkml:traceGroup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4:28.7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14F39F-02BF-412D-A666-3ACB1770E78E}" emma:medium="tactile" emma:mode="ink">
          <msink:context xmlns:msink="http://schemas.microsoft.com/ink/2010/main" type="inkDrawing" rotatedBoundingBox="26183,5512 26629,10362 26350,10387 25905,5538" semanticType="callout" shapeName="Other">
            <msink:sourceLink direction="with" ref="{C30B1ACB-C23E-4353-9140-52798DABD625}"/>
          </msink:context>
        </emma:interpretation>
      </emma:emma>
    </inkml:annotationXML>
    <inkml:trace contextRef="#ctx0" brushRef="#br0">62 0 397 0,'0'0'1'0,"0"0"0"0,0 0 3 16,0 0-1-16,0 19 0 15,0 4 2-15,-3 11-1 16,3 3 0-16,-7 18 1 0,2 14-3 16,0 10-2-16,-7 6 2 15,2 15-1-15,0 9-1 16,7 8 2-16,-4 6 0 0,3 7 0 16,-2 4 4-16,6 3-1 15,0 4 0-15,10 0 2 16,0 6-1-16,5 0 0 15,-10 4 0-15,12 3-2 0,-2 4-1 16,5 3 0-16,-3 1-1 16,-3 2 1-16,1 0-1 15,2 1 0-15,0-11 1 16,0 4-1-16,0-8 1 0,3-12 2 16,2-5-5-16,-2-6 0 15,4-10 0-15,0-2 0 16,1-8 0-16,2-10 0 15,-3-7 0-15,-1-6 0 16,6-11 0-16,-5-12 0 0,-1-7-9 16,-6-15-10-16,12-16-34 15,-6-6-34-15,1-17-2 16</inkml:trace>
  </inkml:traceGroup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4:29.3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281F5D-92FC-481A-A2A0-D3F675705046}" emma:medium="tactile" emma:mode="ink">
          <msink:context xmlns:msink="http://schemas.microsoft.com/ink/2010/main" type="inkDrawing" rotatedBoundingBox="27928,9579 28109,5664 28232,5670 28051,9584" semanticType="callout" shapeName="Other">
            <msink:sourceLink direction="with" ref="{C30B1ACB-C23E-4353-9140-52798DABD625}"/>
          </msink:context>
        </emma:interpretation>
      </emma:emma>
    </inkml:annotationXML>
    <inkml:trace contextRef="#ctx0" brushRef="#br0">97 24 290 0,'0'0'2'0,"0"0"1"0,0-19 2 16,0 19 2-16,20-14 3 15,-6 14 2-15,-4 4 1 16,7 13 1-16,-3 14 0 0,4 13-3 16,-11 20-1-16,0 23-3 15,-7 20-1-15,-7 16-2 16,0 9-2-16,-8 24 1 16,2 12-1-16,-8 6 1 0,8 8 2 15,-8 6 1-15,3 2-1 16,1-2 2-16,4 4 0 15,-4 4-1-15,6-15 3 16,1 8-2-16,0-4-1 0,3-7 0 16,4-7-2-16,-2-10 0 15,5-21 1-15,5-9 0 16,-2-18-3-16,-1-19 0 16,3-30-3-16,2-16-20 15,-4-28-61-15,-3-20-5 0</inkml:trace>
  </inkml:traceGroup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4:30.0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A0EF0E-7491-466B-8D65-EB22040D7443}" emma:medium="tactile" emma:mode="ink">
          <msink:context xmlns:msink="http://schemas.microsoft.com/ink/2010/main" type="inkDrawing" rotatedBoundingBox="19516,3545 21889,5332 21730,5544 19357,3757" semanticType="callout" shapeName="Other">
            <msink:sourceLink direction="with" ref="{C30B1ACB-C23E-4353-9140-52798DABD625}"/>
          </msink:context>
        </emma:interpretation>
      </emma:emma>
    </inkml:annotationXML>
    <inkml:trace contextRef="#ctx0" brushRef="#br0">2428 1713 258 0,'0'0'8'0,"0"0"3"16,0 0 4-16,0 0 4 15,0 0 3-15,0 0 2 0,-5-10 2 16,0-4-1-16,-2-10-5 15,1 4-5-15,-8-16-4 16,-6-1-3-16,-16-3-3 0,-8-12-2 16,-18-10 0-16,-6-2-1 15,-22-12 0-15,-16-4 0 16,-9-14 0-16,-5-7 0 16,-3-9 0-16,-11 0-1 15,-1 5-1-15,-12-5 1 0,9 3-1 16,-3 3 0-16,3 13-1 15,1 13 0-15,-1 20-3 16,7 9-8-16,-2 4-24 16,11 18-46-16,9 17-2 0</inkml:trace>
  </inkml:traceGroup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4:32.5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BAA559-2FE6-4F5D-82F6-870419072729}" emma:medium="tactile" emma:mode="ink">
          <msink:context xmlns:msink="http://schemas.microsoft.com/ink/2010/main" type="inkDrawing" rotatedBoundingBox="24662,5934 24722,7030 24662,7034 24602,5937" semanticType="callout" shapeName="Other">
            <msink:sourceLink direction="with" ref="{419EF29E-B3A3-4A88-80CF-705689ECCF5A}"/>
            <msink:sourceLink direction="with" ref="{57B6CCF9-E687-490A-9F54-F54342AC918B}"/>
          </msink:context>
        </emma:interpretation>
      </emma:emma>
    </inkml:annotationXML>
    <inkml:trace contextRef="#ctx0" brushRef="#br0">0 17 343 0,'0'0'8'0,"0"0"6"0,14-17 1 16,-14 17 2-16,14 0-1 16,-14 0 3-16,10 0-1 15,-10 0 1-15,18 23-6 16,-11 10-5-16,-7 7-3 0,0 12 2 15,6 9-2-15,-6 18-1 16,4-4-4-16,-4 11 0 16,0 10 0-16,0-7 0 15,0 1 0-15,0-15 0 0,3-4 0 16,4-12 0-16,-4-8 0 16,1-10 0-16,3-16 0 15,-1-5 0-15,5-5 0 16,-11-15 0-16,0 13 0 0,0-13 0 15,0 0 0-15,0 0 0 16,0 0 0-16,-4-17-35 16,4 17-52-16,-24 0-6 15</inkml:trace>
  </inkml:traceGroup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4:33.2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03657C-EBCC-4BAE-BE7C-175B822E82F5}" emma:medium="tactile" emma:mode="ink">
          <msink:context xmlns:msink="http://schemas.microsoft.com/ink/2010/main" type="inkDrawing" rotatedBoundingBox="22609,8153 22626,9611 22522,9612 22505,8154" semanticType="callout" shapeName="Other"/>
        </emma:interpretation>
      </emma:emma>
    </inkml:annotationXML>
    <inkml:trace contextRef="#ctx0" brushRef="#br0">43 41 343 0,'0'0'6'0,"-5"-13"2"15,5 13 5-15,-7-17 2 16,7 17-1-16,0 0 0 0,-5-12 2 15,5 12 0-15,-12 18-4 16,12 6-3-16,-3 7-2 16,0 21-2-16,3 2 2 0,0 11 0 15,0 14-1-15,0 3 1 16,3 14-1-16,-3 11-6 16,0 0 0-16,0-2 0 15,0 5 0-15,0-7 0 16,0-7 0-16,-3-4 0 15,-4-19 0-15,7-19 0 0,0-13 0 16,7-5 0-16,-1-17 0 16,1-5 0-16,3-14 0 15,5-10 0-15,6-4 0 0,-11-10 0 16,-10-1-87-16,27-12-1 16</inkml:trace>
  </inkml:traceGroup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4:33.8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5168A1-939C-46E2-AE01-21BB6D8F2C20}" emma:medium="tactile" emma:mode="ink">
          <msink:context xmlns:msink="http://schemas.microsoft.com/ink/2010/main" type="inkDrawing" rotatedBoundingBox="24332,9283 24356,8112 24424,8114 24399,9285" semanticType="callout" shapeName="Other"/>
        </emma:interpretation>
      </emma:emma>
    </inkml:annotationXML>
    <inkml:trace contextRef="#ctx0" brushRef="#br0">82 0 336 0,'0'0'8'0,"0"0"4"16,0 0 4-16,0 0 3 15,0 0-1-15,0 0 2 16,0 0 0-16,-7 23 1 0,4 8-7 15,-7 4-3-15,3 9-4 16,-3 15-2-16,3-1-1 16,-8 15-4-16,10-2 0 15,-3 9 0-15,4-6 0 16,1 2 0-16,0-1 0 0,3-6 0 16,0-8 0-16,6-9 0 15,6 0 0-15,-10-9 0 16,1-5 0-16,4-2 0 15,-2-9 0-15,0-4 0 0,0-3 0 16,-2 1 0-16,-3-8 0 16,0-13 0-16,0 17 0 15,0-17 0-15,0 0 0 0,0 0 0 16,0 0 0-16,0 0 0 16,0-13-70-16,0 13-20 15</inkml:trace>
  </inkml:traceGroup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4:38.0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BA0969-23DA-4CCE-83E2-291E54226CF1}" emma:medium="tactile" emma:mode="ink">
          <msink:context xmlns:msink="http://schemas.microsoft.com/ink/2010/main" type="inkDrawing" rotatedBoundingBox="29439,9040 29489,8178 29517,8180 29466,9041" semanticType="callout" shapeName="Other">
            <msink:sourceLink direction="with" ref="{C30B1ACB-C23E-4353-9140-52798DABD625}"/>
            <msink:sourceLink direction="with" ref="{8C6B4D74-42AC-481E-B6B7-7657857BF722}"/>
          </msink:context>
        </emma:interpretation>
      </emma:emma>
    </inkml:annotationXML>
    <inkml:trace contextRef="#ctx0" brushRef="#br0">57 0 319 0,'0'0'6'0,"0"0"2"16,0 0 2-16,0 0 2 15,0 0 3-15,0 0 2 16,0 0-1-16,0 0 3 0,0 0-6 15,0 0-1-15,0 8-3 16,0-8-1-16,0 13-2 16,0 0-1-16,0 4-1 15,0 11-2-15,0 10 1 16,0 3 0-16,0 9-1 16,0 3 2-16,0 8-2 0,0 5 1 15,-7-1 0-15,0-1-1 16,4-8 0-16,-4-6 1 15,0-1 0-15,4-4-3 0,-1-15 0 16,1-2 0-16,3-12 0 16,-3-2 0-16,3-3 0 15,0 1 0-15,0-12 0 16,0 15 0-16,0-15 0 0,0 0 0 16,0 14 0-16,0-14 0 15,0 0 0-15,0 0 0 16,0 0 0-16,0 0 0 15,0 0 0-15,0 0 0 0,0 0 0 16,0 0 0-16,0 0 0 16,-12 4-87-16,12-4-3 15</inkml:trace>
  </inkml:traceGroup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4:55.5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7B6CCF9-E687-490A-9F54-F54342AC918B}" emma:medium="tactile" emma:mode="ink">
          <msink:context xmlns:msink="http://schemas.microsoft.com/ink/2010/main" type="inkDrawing" rotatedBoundingBox="23279,9829 24004,5279 26089,5611 25364,10161" semanticType="enclosure" shapeName="Other">
            <msink:destinationLink direction="with" ref="{4FBAA559-2FE6-4F5D-82F6-870419072729}"/>
          </msink:context>
        </emma:interpretation>
      </emma:emma>
    </inkml:annotationXML>
    <inkml:trace contextRef="#ctx0" brushRef="#br0">1449 114 278 0,'0'0'6'0,"0"0"2"16,0 0 2-16,-6-11 2 15,6 11 3-15,-17-10-1 16,0-1 2-16,-5 5 1 16,-2-5-3-16,-6 5-3 15,-4 3-1-15,-12-4-2 0,-1 7 0 16,2 0-1-16,-8 0 0 16,2 0 0-16,-6 10-2 15,1 3 1-15,1 8-1 0,-3 4-2 16,6 2 1-16,-6 4-1 15,9 2 0-15,0 1 1 16,9 5-1-16,2 2-1 16,-4 4 1-16,12 1-1 0,-1 4 0 15,3 0 0-15,1 6 0 16,-7 12 0-16,0-6-1 16,9 0 0-16,-6-5 0 15,6 10 0-15,1-7 0 0,4 7 1 16,3-3-1-16,-3-1-1 15,8-6 1-15,-1 8 0 16,2-3-1-16,1 3 2 16,0-7-2-16,3 0 0 15,-3-1 0-15,7-3 0 0,-4 7 0 16,3-9 0-16,1 6 0 16,-4-1 0-16,4-5 0 15,-7 6 0-15,2 5 0 0,1-12 0 16,4 3 0-16,-8-2 0 15,5-1 0-15,2-6 0 16,-3 3 0-16,7-10 0 16,0 7 0-16,0-1 0 0,0-3 0 15,0-1 0-15,0 2 0 16,0 0 0-16,0-1 0 16,-3 6 0-16,0-6 0 15,3 4 0-15,0-11 0 0,0 12 0 16,0-6 0-16,0 1 0 15,3-3 0-15,0 0 0 16,1-7 0-16,-4 6 0 16,0 4 0-16,3-6 0 0,-3 9 0 15,4-3 0-15,-4-3 0 16,0 7 0-16,0-1 0 16,3-6 0-16,7 4 0 15,-3 2 0-15,-4-7 0 16,9-3 0-16,-2 8 0 0,7-8 0 15,-4 0 0-15,1 12 0 16,0-10 0-16,3 5 0 16,1 1 0-16,2 2 0 0,-3-3 0 15,-7 4 0-15,1 1 0 16,7-6 0-16,-6-2 0 16,-2-1 0-16,5 2 0 15,-1 1 0-15,3-3 0 0,0-3 0 16,8-1 0-16,-2 1 0 15,11-4 0-15,-3 0 0 16,11-5 0-16,-1-4 0 16,4 0 0-16,-4 2 0 0,8-6 0 15,2 3 0-15,-3-5 0 16,3 2 0-16,-2 0 0 16,-1-7 0-16,4-2 0 15,2-8 0-15,2-10 0 0,-4-13 0 16,-5-7 0-16,4-14 0 15,5-11 0-15,-4-11 0 16,2-2 0-16,-2-1 0 16,-1-8 0-16,5-6 0 0,3-3 0 15,-5-4 0-15,-5-2 0 16,5-10 0-16,-5-5 0 16,-1-6 0-16,-11-4 0 15,-2 1 0-15,-1 1 0 0,-2 0 0 16,-5 2 0-16,-6 7 0 15,-4 2 0-15,-6 6 0 16,-4 5 0-16,-2-4 0 16,0-1 0-16,-10 5 0 0,-5 0 0 15,3-3 0-15,-6-3 0 16,9 10 0-16,-9 0 0 16,3 9 0-16,-4 9 0 15,4-4 0-15,-2 10 0 0,-5 11 0 16,0-3 0-16,-6 3 0 15,2-4 0-15,-7-8 0 16,8-10 0-16,-8 8 0 16,4-8 0-16,-4 1 0 0,11 0 0 15,-7 4 0-15,4 8 0 16,-5 5 0-16,8 3 0 16,0 11 0-16,3 6 0 15,-3 4 0-15,-3-2 0 0,0 3 0 16,-2-4 0-16,5-1 0 15,-7 2 0-15,-6-8 0 16,-2 1 0-16,5-2 0 16,-5 4 0-16,8 3 0 0,1 11 0 15,-5 2 0-15,0 16 0 16,4 9 0-16,4 7 0 16,-4 20 0-16,9 6-35 0,-2 22-52 15,0 4-5-15</inkml:trace>
  </inkml:traceGroup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03.4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8DB4C21-D2B3-483E-9A19-20B5979E2BDE}" emma:medium="tactile" emma:mode="ink">
          <msink:context xmlns:msink="http://schemas.microsoft.com/ink/2010/main" type="inkDrawing" rotatedBoundingBox="20821,10344 21453,7399 23340,7804 22708,10749" semanticType="callout" shapeName="Other">
            <msink:sourceLink direction="with" ref="{C30B1ACB-C23E-4353-9140-52798DABD625}"/>
            <msink:sourceLink direction="with" ref="{419EF29E-B3A3-4A88-80CF-705689ECCF5A}"/>
          </msink:context>
        </emma:interpretation>
      </emma:emma>
    </inkml:annotationXML>
    <inkml:trace contextRef="#ctx0" brushRef="#br0">148 255 300 0,'0'0'5'0,"0"0"3"15,20-17 2-15,-8 7 1 16,5-1 1-16,6-6 2 16,8 4 3-16,11-11 1 15,5 7-4-15,6-5-3 0,8 9 1 16,11-8-3-16,1-2-1 16,8 6 0-16,7-3-3 15,-7 9-1-15,5 1 1 16,0 3-3-16,-10 7 0 0,-8 0 1 15,-2 11-1-15,-10 8-1 16,-16 2 1-16,2 6 0 16,-11 0-1-16,-4 6 1 15,1-10 0-15,0 8-1 0,2-8 0 16,-1 6 1-16,5 1-1 16,-4 1 1-16,2-4-1 15,-2 0 0-15,4 11 0 16,-10 0 0-16,1 7 0 15,-4-1 0-15,-1 0-1 0,0-2 1 16,-3 2-1-16,1 0 1 16,-1-5 0-16,1 2-1 15,-5-4 1-15,4-2 0 0,-9-4 2 16,6 6-3-16,-14-3 0 16,3 4 0-16,-3 4 0 15,0-1 0-15,-10-3 0 16,0 6 0-16,5-6 0 0,-5 5 0 15,0 3 0-15,0-2 0 16,-1 4 0-16,4-2 0 16,1 4 0-16,-1-2 0 15,-7 8 0-15,-4-5 0 0,6-4 0 16,-3 1 0-16,1 1 0 16,1-2 0-16,-4-1 0 15,0-6 0-15,7-3 0 16,-2-5 0-16,-1 3 0 15,6-1 0-15,-7-1 0 0,1-6 0 16,-1 5 0-16,-1-8 0 16,-2 7 0-16,0-1 0 15,0-3 0-15,0 5 0 0,-6-8 0 16,1 4 0-16,-5 2 0 16,0 0 0-16,-5-5 0 15,1 2 0-15,-3 1 0 16,-4-1 0-16,0-3 0 0,-2 4 0 15,-2-7 0-15,-6 0 0 16,-1-1 0-16,-3 0 0 16,1-7 0-16,-8 1 0 15,5 0 0-15,-12-4 0 0,5 3 0 16,-5-2 0-16,4 1 0 16,-4-2 0-16,5-3 0 15,-1 5 0-15,6-1 0 0,5 3 0 16,-1-8 0-16,5 4 0 15,1 4 0-15,9-4 0 16,3-2 0-16,2-6 0 16,5 5 0-16,3-7 0 15,4 4 0-15,10-4 0 0,10 0 0 16,-19-4 0-16,19 4 0 16,0 0 0-16,-17-9 0 15,17 9-68-15,7-18-26 16</inkml:trace>
  </inkml:traceGroup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04.6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6B4D74-42AC-481E-B6B7-7657857BF722}" emma:medium="tactile" emma:mode="ink">
          <msink:context xmlns:msink="http://schemas.microsoft.com/ink/2010/main" type="inkDrawing" rotatedBoundingBox="29352,6729 31951,8095 30603,10661 28004,9296" shapeName="Other">
            <msink:destinationLink direction="with" ref="{F3BA0969-23DA-4CCE-83E2-291E54226CF1}"/>
          </msink:context>
        </emma:interpretation>
      </emma:emma>
    </inkml:annotationXML>
    <inkml:trace contextRef="#ctx0" brushRef="#br0">2594 60 267 0,'0'0'7'0,"-13"-4"2"0,-9 0 3 16,-5 2 2-16,-7-4 3 15,-11 1 1-15,-6-3 1 16,-12-2 4-16,-6-1-8 0,1 5-1 15,-4-1-2-15,-4 7-3 16,-7 0-2-16,-3 0-1 16,-7 11-2-16,-3 6-1 15,1-3-1-15,-10 7 0 0,6 2-1 16,-4 4 1-16,0 4 0 16,6-1 0-16,4-5 1 15,4 2 0-15,3 8 0 16,1-5-1-16,9 5 1 0,0 3-1 15,3-1 0-15,-3 7 1 16,12 15-1-16,-5-1 1 16,3 3 0-16,12 5 0 15,1 3 1-15,13-1 0 0,5 4 0 16,11-3-4-16,7 0 0 16,3-1 0-16,11 0 0 15,3 5 0-15,0-2 0 16,0 5 0-16,0 0 0 0,7-2 0 15,3 13 0-15,0-9 0 16,4 4 0-16,13-9 0 16,8-4 0-16,6-5 0 15,14-6 0-15,6 1 0 0,19-22 0 16,9 6 0-16,8-10 0 16,6 1 0-16,3-10 0 15,9-4 0-15,5-2 0 16,-4-3 0-16,-2-6 0 0,-1-5 0 15,0-4 0-15,-5 0 0 16,-8-11 0-16,-4 1 0 16,-13-1 0-16,-7-6 0 15,-2 3 0-15,-8-2 0 0,0 2 0 16,-8-4 0-16,-3 5 0 16,-7-1 0-16,4 4 0 15,-5-5 0-15,-1 2 0 16,-12 3 0-16,-4-1 0 0,-1 5 0 15,-2-1 0-15,-3 0 0 16,-11 4 0-16,9 0 0 16,-5-1 0-16,-4 0 0 15,4 1 0-15,4 3 0 16,-11-3 0-16,-10 3 0 0,25-7 0 16,-12 4 0-16,-13 3 0 15,18-4 0-15,-18 4 0 16,0 0 0-16,17-6 0 15,-17 6 0-15,0 0 0 0,0 0 0 16,0 0 0-16,0 0 0 16,13 0-83-16,-13 0-13 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18.0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9C4213C-10DB-4C25-A342-572A042411A1}" emma:medium="tactile" emma:mode="ink">
          <msink:context xmlns:msink="http://schemas.microsoft.com/ink/2010/main" type="inkDrawing"/>
        </emma:interpretation>
      </emma:emma>
    </inkml:annotationXML>
    <inkml:trace contextRef="#ctx0" brushRef="#br0">24 0 409 0,'0'0'1'15,"0"0"-1"-15,0 0 0 16,0 0 1-16,0 0 0 0,-7 13 1 15,7-13-1-15,-4 13 0 16,4-13 0-16,0 18 0 16,-5-5 0-16,1 3 1 0,1-2-1 15,3-1 0-15,0-13 1 16,0 26-4-16,-4-14-7 16,4-2-19-16,0 6-42 15,0-16-6-15</inkml:trace>
  </inkml:traceGroup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17.9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E1DA7F2-A456-4C8A-9885-1EA2E23FBF5D}" emma:medium="tactile" emma:mode="ink">
          <msink:context xmlns:msink="http://schemas.microsoft.com/ink/2010/main" type="inkDrawing" rotatedBoundingBox="21086,11283 30959,11212 30990,15502 21117,15572" hotPoints="30770,11196 30864,15268 21590,15483 21496,11411" semanticType="enclosure" shapeName="Rectangle">
            <msink:destinationLink direction="with" ref="{D652B095-D4C9-4600-97E8-2C1000ECC6B1}"/>
            <msink:destinationLink direction="with" ref="{84B3624D-6C1D-4FD1-B16E-3B28D1A70008}"/>
            <msink:destinationLink direction="with" ref="{BAAEDDC2-04DE-49A9-942B-D0D826A6B476}"/>
          </msink:context>
        </emma:interpretation>
      </emma:emma>
    </inkml:annotationXML>
    <inkml:trace contextRef="#ctx0" brushRef="#br0">0 264 273 0,'0'0'7'0,"0"0"0"15,14 0 5-15,1 0 0 0,12 0 3 16,7 0 0-16,18 0 1 16,19-2 1-16,19 2-5 15,21-4-4-15,26 0-2 16,28 4-1-16,21 0-3 15,20 0 0-15,28 8-1 0,21 2 0 16,24-1 2-16,16 1 0 16,18 4 1-16,13-7 1 15,22 3-1-15,17-10 1 16,3 0 0-16,11 0-1 0,-1-7-1 16,4-3-1-16,-4-7 0 15,-9 3-2-15,-19 2 1 16,-2-3 0-16,-25-3-1 15,-14 5 0-15,-12 2 0 0,-18-2 0 16,-15 5 0-16,-13-1 1 16,-17-2-1-16,-20 5 0 15,-15-1 1-15,-21 3 0 0,-23-2 0 16,-18 6 1-16,-22-4-1 16,-26 4 1-16,-16 0 0 15,-26 0 0-15,-16 0-1 16,-6 0 1-16,-8 0-1 0,-3 0-1 15,-4 4 1-15,3-1-1 16,8 0 0-16,-1 1 1 16,2 6-1-16,-5-3 0 15,0 0 0-15,-4 2 1 16,-1 6-1-16,-10-2 1 0,-2 9-1 16,-2 6 1-16,-3 1-1 15,-5 6 0-15,0 9 0 16,-4 8 0-1,0 9 0-15,1 12 0 0,3 4 0 0,-2 10 0 16,-1 10 1-16,3 5-1 16,-1 14 0-16,1 4 0 0,0 7 1 15,-4 3 0-15,1 12 0 16,-2-2 0-16,1 8 0 16,1-2 1-16,-1 6-1 15,4-1 1-15,0-4 0 0,6 0-2 16,1 1 1-16,3-2 0 15,3-4-1-15,8-2 1 16,-1-9-1-16,3-1 1 16,-2-7-1-16,-1-4 1 15,0-12-1-15,0 3 1 0,-2-18-1 16,-1-3 1-16,-4-9 0 16,-3-13 0-16,0-7 0 15,-3-10 1-15,-12-13-2 0,-5-9 1 16,-11-7 0-16,-6-3 0 15,-15-15-1-15,-14-3 0 16,-9 0-1-16,-14-3 1 16,-18-11-1-16,-11 3 0 0,-12 1 0 15,-15-5 1-15,-9 6-1 16,-15 1 0-16,-10-1 1 16,-10 2-1-16,-7 0 1 15,-10 0 0-15,-4 4-1 0,-6-1 0 16,-5 1 0-16,-3 3 0 15,-2 0 0-15,-5 0 0 16,1 0 0-16,0 3 1 16,-2 4-1-16,-1-7 1 15,5 0 0-15,-2 0 0 0,-1-3 0 16,-2-7 0-16,3 0-1 16,-8-5 0-16,-4 1 0 15,6 1 0-15,-6 2 0 0,5 1-1 16,4 3 1-16,9 3 0 15,0 2 0-15,15 2 1 16,8 0 0-16,17 0 1 16,8-4 1-16,11-3-1 0,9 0 0 15,16-2 1-15,8 1-1 16,12-2 0-16,10 0-1 16,11 3-1-16,6 1-3 15,10-1-8-15,17 7-20 0,29-4-51 16,-4 2-1-16</inkml:trace>
    <inkml:trace contextRef="#ctx0" brushRef="#br0" timeOffset="-1408.1">276 383 319 0,'0'0'7'0,"0"0"1"16,13 0 3-16,-13 0 2 0,12 8 2 15,-12-8 0-15,10 27 0 16,-8 1-1-16,3 9-5 16,-5 15-3-16,0 9-2 15,-5 18-2-15,5 14 0 0,0 17-1 16,0 13 0-16,8 18 0 16,6 6-1-16,-1 14 2 15,8 10 0-15,2 0 1 16,1 6-1-16,4 4 1 0,-4-3 0 15,5-7 1-15,5 4-1 16,-7-10 0-16,0-4 0 16,5-6-2-16,-2-15 0 0,-2-9 1 15,-8-20-2-15,1-12-3 16,-10-25-7-16,2-20-31 16,-3-21-41-16,-10-33-1 15</inkml:trace>
  </inkml:traceGroup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18.5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CFEAD5-D55A-4351-B065-0AEFD745F57E}" emma:medium="tactile" emma:mode="ink">
          <msink:context xmlns:msink="http://schemas.microsoft.com/ink/2010/main" type="inkDrawing" rotatedBoundingBox="21468,13233 29786,13133 29787,13226 21469,13326" shapeName="Other">
            <msink:destinationLink direction="with" ref="{7F2B89D4-3D17-46CD-B577-40F0B78AF5C7}"/>
            <msink:destinationLink direction="with" ref="{46A7BC9E-B428-4D8A-9612-0C26A040A6B5}"/>
          </msink:context>
        </emma:interpretation>
      </emma:emma>
    </inkml:annotationXML>
    <inkml:trace contextRef="#ctx0" brushRef="#br0">0 109 269 0,'0'0'4'0,"0"0"3"0,10 0 1 16,7 0 2-16,15 0 1 16,12 0 2-16,19 0 0 15,26 0 0-15,18 0-3 0,26 0-3 16,29 0 0-16,31 0-2 16,20-4-2-16,25 1-2 15,19 3 1-15,25 0 0 0,22 0 2 16,15 0 1-16,11 3 2 15,15 4 1-15,-1 0 0 16,13-4 1-16,5-3 0 16,-8 0-1-16,1 0-2 0,-15-3-1 15,-6-7-1-15,-11-5-2 16,-10 2 1-16,-21-1-1 16,-17 1 0-16,-16-1 0 15,-21 7 0-15,-25-3 0 16,-22-1-1-16,-25 5 0 0,-21-2-1 15,-35 5-2-15,-18-1-4 16,-29 4-10-16,-26 11-52 16,-20-11-15-16</inkml:trace>
  </inkml:traceGroup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19.2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361E8D0-5097-4198-B4C3-3111305B164A}" emma:medium="tactile" emma:mode="ink">
          <msink:context xmlns:msink="http://schemas.microsoft.com/ink/2010/main" type="inkDrawing" rotatedBoundingBox="23629,11206 23919,14890 23855,14895 23565,11212" shapeName="Line"/>
        </emma:interpretation>
      </emma:emma>
    </inkml:annotationXML>
    <inkml:trace contextRef="#ctx0" brushRef="#br0">9 0 287 0,'0'0'5'0,"0"9"0"15,0 9 1-15,-3 9 1 16,-1 13 1-16,1 12 0 16,3 19 0-16,0 13 0 15,0 14-3-15,0 16-1 0,7 13-2 16,-1 9 0-16,5 16 1 16,-1 1 2-16,0 19 2 15,4 7 0-15,4-1 3 0,-5 7 0 16,8-1-1-16,-4 6 0 15,6-5 0-15,-1-1-1 16,2-11-2-16,-7-5-2 16,-4-14-2-16,4-10 0 15,-5-17-1-15,-7-17 0 16,0-18-2-16,-5-20-3 0,0-14-6 16,0-25-11-16,0-33-41 15,2 17-17-15</inkml:trace>
  </inkml:traceGroup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19.7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652B095-D4C9-4600-97E8-2C1000ECC6B1}" emma:medium="tactile" emma:mode="ink">
          <msink:context xmlns:msink="http://schemas.microsoft.com/ink/2010/main" type="inkDrawing" rotatedBoundingBox="25833,11342 26144,14978 25958,14994 25647,11358" semanticType="callout" shapeName="Other">
            <msink:sourceLink direction="with" ref="{2E1DA7F2-A456-4C8A-9885-1EA2E23FBF5D}"/>
          </msink:context>
        </emma:interpretation>
      </emma:emma>
    </inkml:annotationXML>
    <inkml:trace contextRef="#ctx0" brushRef="#br0">6 0 327 0,'0'0'4'0,"5"27"1"16,-3 4 1-16,1 9-1 16,4 19 2-16,-7 9-1 15,0 26 2-15,0 19 1 16,0 14-1-16,-7 9-2 0,2 12 2 16,-3 17 0-16,4 6 1 15,4 10 2-15,0 8 0 16,17 1-1-16,0 0 0 15,8-5 0-15,3-3-2 0,0-3 1 16,2-12-2-16,-2-6-2 16,-5-11-2-16,-1-15 1 15,-2-15-3-15,-3-9-1 0,0-20-3 16,-6-12-2-16,2-18-5 16,-3-15-7-16,7-19-29 15,12-17-39-15,-16-20-3 16</inkml:trace>
  </inkml:traceGroup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20.3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B3624D-6C1D-4FD1-B16E-3B28D1A70008}" emma:medium="tactile" emma:mode="ink">
          <msink:context xmlns:msink="http://schemas.microsoft.com/ink/2010/main" type="inkDrawing" rotatedBoundingBox="28129,11203 28285,14490 28099,14498 27943,11212" semanticType="callout" shapeName="Other">
            <msink:sourceLink direction="with" ref="{2E1DA7F2-A456-4C8A-9885-1EA2E23FBF5D}"/>
            <msink:sourceLink direction="with" ref="{B676D84F-3482-4C0B-A893-B41456CBA5A0}"/>
          </msink:context>
        </emma:interpretation>
      </emma:emma>
    </inkml:annotationXML>
    <inkml:trace contextRef="#ctx0" brushRef="#br0">15 0 271 0,'0'0'7'0,"0"9"2"15,0 9 3-15,4 9 0 16,-1 11 3-16,4 16-1 0,0 17 1 16,-4 19 0-16,-3 25-5 15,0 14-3-15,-7 19-3 16,4 13 0-16,-11 17-1 15,4 9 3-15,3 14 1 0,4 1 1 16,3 3 0-16,10 1 0 16,10-8 1-16,1-5 0 15,14-16-1-15,-1-8-3 16,0-22-2-16,-2-27-7 0,-2-9-19 16,-3-34-58-16,-15-25 0 15</inkml:trace>
  </inkml:traceGroup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21.0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2B89D4-3D17-46CD-B577-40F0B78AF5C7}" emma:medium="tactile" emma:mode="ink">
          <msink:context xmlns:msink="http://schemas.microsoft.com/ink/2010/main" type="inkDrawing" rotatedBoundingBox="24450,12916 24487,11740 24498,11740 24462,12917" semanticType="callout" shapeName="Other">
            <msink:sourceLink direction="with" ref="{F7CFEAD5-D55A-4351-B065-0AEFD745F57E}"/>
          </msink:context>
        </emma:interpretation>
      </emma:emma>
    </inkml:annotationXML>
    <inkml:trace contextRef="#ctx0" brushRef="#br0">28 0 371 0,'0'0'5'0,"0"0"2"0,0 0 1 15,0 0 0-15,0 22 1 16,3 1 1-16,-3 18 2 15,0 10-1-15,0 15-3 0,0 16-2 16,-3 11-2-16,-1 13 0 16,-4 8-1-16,3-3-4 15,0 14-11-15,-2 1-46 16,7-16-23-16,0-3-2 0</inkml:trace>
  </inkml:traceGroup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21.6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8943AFC-B585-4173-98DE-24616BBD81C9}" emma:medium="tactile" emma:mode="ink">
          <msink:context xmlns:msink="http://schemas.microsoft.com/ink/2010/main" type="inkDrawing" rotatedBoundingBox="22414,13527 22616,14016 22577,14033 22375,13543" shapeName="Other"/>
        </emma:interpretation>
      </emma:emma>
    </inkml:annotationXML>
    <inkml:trace contextRef="#ctx0" brushRef="#br0">0 0 407 0,'0'0'4'0,"0"0"3"16,10 10 1-16,1 3 4 15,6 11-4-15,3 12 2 16,5 4 0-16,6 18-2 16,-11 5-12-16,7 4-52 0,-10 20-25 15,1 7-5-15</inkml:trace>
  </inkml:traceGroup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21.3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7546AC2-CA2A-4DF4-90FC-FD60E89A253F}" emma:medium="tactile" emma:mode="ink">
          <msink:context xmlns:msink="http://schemas.microsoft.com/ink/2010/main" type="inkDrawing" rotatedBoundingBox="24524,14089 24585,13570 24593,13571 24531,14090" semanticType="callout" shapeName="Other">
            <msink:sourceLink direction="with" ref="{E15F5A96-00C5-4875-B7E5-89F40EE27A01}"/>
          </msink:context>
        </emma:interpretation>
      </emma:emma>
    </inkml:annotationXML>
    <inkml:trace contextRef="#ctx0" brushRef="#br0">54 0 467 0,'0'0'1'0,"0"0"1"16,0 0 0-16,0 9 0 16,0 10 1-16,-7 8 0 15,3 5-1-15,-2 8 1 16,-1 11-1-16,-1 8-3 16,6 12-9-16,-13-4-35 0,12 7-38 15,-4-4-1-15</inkml:trace>
  </inkml:traceGroup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23.1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14EDF1A-24F7-4851-86FB-1585D08C204D}" emma:medium="tactile" emma:mode="ink">
          <msink:context xmlns:msink="http://schemas.microsoft.com/ink/2010/main" type="inkDrawing" rotatedBoundingBox="24312,13836 24377,14654 24299,14661 24233,13843" semanticType="callout" shapeName="Other"/>
        </emma:interpretation>
      </emma:emma>
    </inkml:annotationXML>
    <inkml:trace contextRef="#ctx0" brushRef="#br0">7 0 235 0,'0'0'4'0,"0"0"3"16,0 0 4-16,0 0 3 0,0 16 4 15,0-16 3-15,0 28 2 16,3-10 0-16,4 6 0 16,-4 3-3-16,-3 7-4 15,0 3-4-15,0 13-3 16,-3-4-2-16,-4 6-3 0,-1 4 0 15,6-6-2-15,2 6 0 16,0-5-1-16,7 0 0 16,6-6 1-16,-2-7-1 15,2-1 1-15,1-10-1 0,-1-2 1 16,-1-8 1-16,-7-3-1 16,-5-14 1-16,12 17-1 15,-12-17 1-15,0 0-1 0,0 0 1 16,0 0-1-16,0 0-2 15,0 0-2-15,0 0-2 16,0 0-5-16,0 0-15 16,0 0-53-16,0-10-7 0</inkml:trace>
  </inkml:traceGroup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22.2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D073F9A-75BA-4A14-A77B-6B4E07015BCE}" emma:medium="tactile" emma:mode="ink">
          <msink:context xmlns:msink="http://schemas.microsoft.com/ink/2010/main" type="inkDrawing" rotatedBoundingBox="28914,14338 28964,13553 28982,13554 28931,14339" shapeName="Line"/>
        </emma:interpretation>
      </emma:emma>
    </inkml:annotationXML>
    <inkml:trace contextRef="#ctx0" brushRef="#br0">57 0 407 0,'0'0'5'0,"0"0"1"0,0 0 3 15,0 13 0-15,-2 15 0 16,-1 10 2-16,3 13-1 0,-5 22 1 16,3 15-6-16,-6 13-5 15,6 26-15-15,-16 6-66 16,1-1-3-16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18.6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6B4DBE8-FE6A-4138-BD30-5A5E29B239D5}" emma:medium="tactile" emma:mode="ink">
          <msink:context xmlns:msink="http://schemas.microsoft.com/ink/2010/main" type="inkDrawing"/>
        </emma:interpretation>
      </emma:emma>
    </inkml:annotationXML>
    <inkml:trace contextRef="#ctx0" brushRef="#br0">29-3 301 0,'0'0'5'0,"0"0"1"16,0 0 3-16,0 0 0 15,0 0 2-15,-10 0 2 0,10 0 2 16,0 0 0-16,-16 0-4 16,16 0-3-16,0 0-1 15,-4 13-1-15,4-13-1 16,0 0-3-16,4 13-1 0,3-1 0 16,-2 8 0-16,2 3 1 15,-3-1-1-15,1-2-1 16,6 5 1-16,-6-4-1 15,2 3 1-15,-3-1 0 0,-4-7 0 16,0-16-1-16,9 19 1 16,-9-19 0-16,7 10 2 15,-7-10-2-15,0 0 2 0,16 0-2 16,-4 0 1-16,2-7 1 16,-1 7-2-16,-1-3 0 15,4 3 0-15,4 0-1 16,-8 0 1-16,4 3-1 0,1 4 0 15,-8 2 0-15,-9-9 1 16,23 16-1-16,-7-13 0 16,0 0 0-16,4 0 1 15,3-3-1-15,-2 3 0 16,6-3-1-16,1 0-1 0,4-3 2 16,-2 0 0-16,-7 6-1 15,-5-3 1-15,5 0-1 16,-9-3-1-16,-14 3 2 0,12 0-1 15,-12 0-1-15,0 0 2 16,0 0-3-16,0 0-5 16,0 0-7-16,0 0-28 15,0 0-33-15,0 0-3 0</inkml:trace>
  </inkml:traceGroup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24.2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BC2756C-FB23-4B1F-83D5-53804C9375C7}" emma:medium="tactile" emma:mode="ink">
          <msink:context xmlns:msink="http://schemas.microsoft.com/ink/2010/main" type="inkDrawing" rotatedBoundingBox="24345,13631 24386,14817 24320,14819 24278,13633" semanticType="callout" shapeName="Other">
            <msink:sourceLink direction="to" ref="{E15F5A96-00C5-4875-B7E5-89F40EE27A01}"/>
          </msink:context>
        </emma:interpretation>
      </emma:emma>
    </inkml:annotationXML>
    <inkml:trace contextRef="#ctx0" brushRef="#br0">54 25 277 0,'0'0'6'16,"0"0"4"-16,0 0 3 0,-3-10 0 15,3 10 3-15,0 0 2 16,0 0 0-16,0 20 1 16,0 10-6-16,0 11-3 15,0 14-2-15,0 9-1 0,-4 14-2 16,4 9 0-16,0 3-2 16,0 4 0-16,0-7 0 15,0-4-1-15,4-7 0 0,3-11-1 16,-1-14 0-16,6-9 0 15,-10-12 1-15,1-9 1 16,-3-21 0-16,0 0 0 16,5-6 1-16,-5-22-1 15,0-7 0-15,0-9-1 0,0-10-1 16,0-13-1-16,0 0-1 16,-5-10 0-16,5 0 0 15,-3-3 0-15,1 1 0 16,-10 4 1-16,9-2 0 0,0 13 1 15,-1 7 0-15,1 15 0 16,-1 4-1-16,4 14 0 16,0 11 0-16,0 13-1 15,0 10 0-15,0 23-1 0,0 13 1 16,0 9 0-16,0 16 0 16,0 12 1-16,0 13 0 15,0-2 1-15,0 7-1 0,0-1 0 16,4-9 0-16,3-8 0 15,-7-11 0-15,3-13 0 16,0-18 1-16,1-14 0 16,-1-10 0-16,-3-17 0 0,5-7 1 15,-5-20-1-15,0-8 0 16,0-13 0-16,0-13-1 16,0-11 0-16,0-14-1 15,0 0 0-15,-5-5 1 16,-2-3-1-16,4 2 0 0,-4 0 1 15,-3 8 0-15,3 9 1 16,0 17 0-16,-3 7 0 16,3 16-1-16,4 15 1 15,3 20-1-15,0 0-1 0,-10 10 0 16,10 25-1-16,0 9 2 16,0 15-2-16,3 15 2 15,4 13 0-15,0 11 0 0,3 5 0 16,-3 4 0-16,0 0 0 15,-1-5 0-15,1-6 0 16,-7-13 0-16,4-18 0 16,-4-11 0-16,0-16 1 0,0-14-1 15,0-24 1-15,0 0 0 16,6-13 0-16,-6-23 0 16,0-8-1-16,0-14-1 15,4-11-2-15,-1-6 0 16,2-5-2-16,-5 3-2 0,0 4-4 15,0 6-11-15,0 4-31 16,0 18-28-16,0 12-4 16</inkml:trace>
  </inkml:traceGroup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26.0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AAEDDC2-04DE-49A9-942B-D0D826A6B476}" emma:medium="tactile" emma:mode="ink">
          <msink:context xmlns:msink="http://schemas.microsoft.com/ink/2010/main" type="inkDrawing" rotatedBoundingBox="23446,15116 24047,11314 25851,11599 25250,15401" semanticType="callout" shapeName="Other">
            <msink:sourceLink direction="with" ref="{2E1DA7F2-A456-4C8A-9885-1EA2E23FBF5D}"/>
          </msink:context>
        </emma:interpretation>
      </emma:emma>
    </inkml:annotationXML>
    <inkml:trace contextRef="#ctx0" brushRef="#br0">1410 90 318 0,'0'0'3'16,"0"0"-1"-16,0 0 1 16,-17-4 0-16,5 0 2 0,-8 1 2 15,3 0 1-15,-3-4 1 16,-4 3 2-16,-5-6-1 16,-1-3 3-16,3 1-2 15,-7 2-1-15,9 1-1 16,-3-2-2-16,-7 7-2 0,1 4 0 15,-3 0-3-15,0 7 0 16,1 3-1-16,-4 5 2 16,-6-1-2-16,6-1 2 15,4 1 0-15,6-4-1 16,6 1 1-16,4-5-1 0,3 4 0 16,-1 1 0-16,7-1 1 15,5 3-2-15,-8 8 1 16,0 7-1-16,-6 3 1 0,-2 3 0 15,-5-4-1-15,3 8 0 16,-11 4 0-16,5-1 0 16,2-3 1-16,0 0 0 0,1 6-1 15,7-7 0-15,-4 9 1 16,2-2 0-16,10-1 0 16,-3 6-1-16,5-1 0 15,-4-1 1-15,7 2-1 16,-6-1 0-16,6-1 0 15,0-2-1-15,-1 4 0 0,3-8 1 16,-2 8-1-16,7-5 0 16,-5-1 1-16,0 6 0 15,0-1 0-15,-5 7 2 0,0-4-1 16,-4 8-1-16,-3-1 1 16,0-3-2-16,-4 2 0 15,4 5 0-15,0-4 0 16,6-2 0-16,1-1 0 0,3-1 0 15,1 0 0-15,6-4 0 16,-4 4 0-16,1-3 0 16,3-3 0-16,-5 7 0 15,3 0 0-15,-1 0 0 0,-9-1 0 16,9 6 0-16,0-6 0 16,-1 3 0-16,-3-1 0 15,7-2 0-15,0 5 0 16,0-11 0-16,7 4 0 15,0 0 0-15,-4-5 0 0,9 0 0 16,-2-1 0-16,3 2 0 16,1-4 0-16,0 4 0 15,-1-4 0-15,4 4 0 0,8-2 0 16,-4-2 0-16,2-1 0 16,6-1 0-16,-7 0 0 15,10-5 0-15,-5 3 0 16,5 0 0-16,2-3 0 0,3-7 0 15,5 5 0-15,3-8 0 16,3-6 0-16,0-6 0 16,11-9 0-16,-5-6 0 15,8-10 0-15,-6-11 0 0,5-7 0 16,-2-3 0-16,-1-6 0 16,4-1 0-16,-6-4 0 15,-2-2 0-15,-2 3 0 16,-1-7 0-16,1-1 0 0,-4 0 0 15,1-12 0-15,-5 1 0 16,5-5 0-16,-5 0 0 16,1-4 0-16,-4-6 0 15,-4 2 0-15,-2-2 0 0,-4 2 0 16,-4-2 0-16,1-7 0 16,-11 3 0-16,1-3 0 15,-5-3 0-15,2-5 0 16,-8-2 0-16,-1 0 0 0,1-5 0 15,-7 1 0-15,0 8 0 16,0-6 0-16,-7 6 0 16,-4 5 0-16,-1-1 0 0,-6 1 0 15,0 3 0-15,-2-1 0 16,3 1 0-16,-3 2 0 16,2 2 0-16,1 5 0 15,3 2 0-15,-3 1 0 0,2 5 0 16,3 2 0-16,2 1 0 15,-5 6 0-15,1 0 0 16,1-5 0-16,-4 11 0 16,3 0 0-16,-4 0 0 15,1 11 0-15,3 7 0 0,-3-3 0 16,0 10 0-16,4 8 0 16,-9 6 0-16,9 1 0 15,-8 2 0-15,4 6 0 16,-8 0 0-16,-2 0 0 0,-3 4 0 15,-11-2 0-15,-5 9 0 16,-11-11-16-16,-19 6-71 16,13 9-4-16</inkml:trace>
  </inkml:traceGroup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27.8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15F5A96-00C5-4875-B7E5-89F40EE27A01}" emma:medium="tactile" emma:mode="ink">
          <msink:context xmlns:msink="http://schemas.microsoft.com/ink/2010/main" type="inkDrawing" rotatedBoundingBox="21405,13220 25436,13064 25519,15201 21488,15357" hotPoints="24571,14762 22536,15309 21048,13817 23083,13270" semanticType="enclosure" shapeName="Ellipse">
            <msink:destinationLink direction="to" ref="{CBC2756C-FB23-4B1F-83D5-53804C9375C7}"/>
            <msink:destinationLink direction="with" ref="{57546AC2-CA2A-4DF4-90FC-FD60E89A253F}"/>
            <msink:destinationLink direction="with" ref="{46A7BC9E-B428-4D8A-9612-0C26A040A6B5}"/>
            <msink:destinationLink direction="with" ref="{B78C9A50-9D81-4BA7-910E-26D277B8F4DF}"/>
          </msink:context>
        </emma:interpretation>
      </emma:emma>
    </inkml:annotationXML>
    <inkml:trace contextRef="#ctx0" brushRef="#br0">4016 388 273 0,'0'0'9'16,"0"0"1"-16,0 0 3 0,0 0 1 15,-6 0 3-15,-11 0 1 16,0 0 2-16,-12 0 2 16,-5 0-8-16,-1-4-2 15,-9-6-1-15,-8 4-2 16,4-9-2-16,-4 3-1 0,1-3 0 15,-4 2-3-15,-3-1 0 16,-4-1-1-16,-1 5-1 16,-1 1 1-16,-5 1-1 15,0 1-1-15,-6 4 1 0,-1 0 0 16,7-4-1-16,-4 0 1 16,2-3 1-16,5-1-1 15,-3 2 0-15,0-5 1 16,4-3-1-16,-1-1 0 0,1 5 0 15,0-4 0-15,3-1 0 16,0 5-1-16,0 3 0 16,3-5 0-16,2 9 0 15,-6-5 0-15,4-1 0 0,-3 8 0 16,-3-7 0-16,-4 9 0 16,0-6 0-16,-7 4 0 15,5 1 1-15,-2 3-1 0,-2 0 0 16,3 0 0-16,0 0 0 15,3 0 0-15,-1 0 0 16,1 3 0-16,1 3 1 16,3 0-1-16,-3 0 0 15,-5 5 0-15,4 1 0 0,-4 5 1 16,4 1 0-16,5-1-1 16,5 6 1-16,1-2 0 15,6 7-1-15,8 3 2 16,2 0-2-16,11 0 1 0,1 3 0 15,1 3 0-15,5 8-1 16,7 0 0-16,-3 3 0 16,0 3 0-16,5 8 0 15,1-2 0-15,4 8-1 0,0 4 1 16,10-1 0-16,0 6 1 16,0 0 0-16,14 6 0 15,3-5 0-15,6 4-1 0,12 0 1 16,-4-1 0-16,13 1-1 15,5-7 1-15,6 0-1 16,7-3 0-16,3-4 0 16,8-4 1-16,6-6-1 15,4-2 1-15,5-10 1 0,2-5-1 16,3-4 1-16,8-3-2 16,-3-7 0-16,5-4 0 15,5-9 0-15,2-2 0 16,0-5 0-16,0-4 0 0,3-4 0 15,0-8 0-15,2-2 0 16,-5-7 0-16,0 2 0 16,-1-14 0-16,-2 3 0 15,-4-1 0-15,-7 0 0 0,-3-4 0 16,-3 1 0-16,-4-3 0 16,0 3 0-16,-7-4 0 15,1 0 0-15,-9 1 0 0,8 0 0 16,-10-3 0-16,1 2 0 15,-9 1 0-15,-2-3 0 16,-17 6 0-16,-2-5 0 16,-9 2 0-16,-4-1 0 0,-5-6 0 15,-9 2 0-15,-2-5 0 16,-5 1 0-16,5-5 0 16,-5 10 0-16,-2-6 0 15,-1 1 0-15,-3 3 0 16,0 5 0-16,-7-4 0 0,-3 5 0 15,0-7 0-15,-7-2 0 16,-5-2 0-16,-1-6 0 16,-5-2 0-16,1-5 0 15,-3 3 0-15,-5-4 0 0,-6 11 0 16,-8-1 0-16,-5 14 0 16,-12 7 0-16,-10 12 0 15,-17 19 0-15,-17 0 0 0,-10 19-5 16,-15 12-82-16,-17 13-3 15</inkml:trace>
  </inkml:traceGroup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29.2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A7BC9E-B428-4D8A-9612-0C26A040A6B5}" emma:medium="tactile" emma:mode="ink">
          <msink:context xmlns:msink="http://schemas.microsoft.com/ink/2010/main" type="inkDrawing" rotatedBoundingBox="18962,14889 22354,12436 23777,14402 20384,16856" semanticType="callout" shapeName="Other">
            <msink:sourceLink direction="with" ref="{F7CFEAD5-D55A-4351-B065-0AEFD745F57E}"/>
            <msink:sourceLink direction="with" ref="{E15F5A96-00C5-4875-B7E5-89F40EE27A01}"/>
          </msink:context>
        </emma:interpretation>
      </emma:emma>
    </inkml:annotationXML>
    <inkml:trace contextRef="#ctx0" brushRef="#br0">1231 250 259 0,'0'0'8'15,"0"0"2"-15,14-13 3 0,4 0 3 16,6-2 3-16,7-2 0 16,17-6 2-16,7-2 3 15,14 4-8-15,3-2-3 16,8-1-2-16,1 4-2 0,5 0-3 15,11 5-1-15,-4 1-1 16,-1 11 0-16,5 3-1 16,-1 0-1-16,0 0 0 15,1 9 0-15,2 7 0 0,-2 1-1 16,-1 2 1-16,-6 6-1 16,-1 2 1-16,-6 0 0 15,-4 5 0-15,-6 1 0 0,-12 5 0 16,-2-1 1-16,-15 5-1 15,-6 0 0-15,-4-3-1 16,-3 7 0-16,-11 2 0 16,-2 0-1-16,3 0 0 0,-7 4 0 15,4-2-1-15,-6 7 1 16,-2-7 1-16,2 4 0 16,-2 3 0-16,-3 0-1 15,-4 2 1-15,0-2 0 16,-3-1 0-16,-3-1 0 0,-7-2 0 15,0 2 0-15,-7-3 0 16,-5 2 1-16,-2 3-1 16,-6-10 1-16,-4 10 0 0,-5-4 1 15,-8-5-3-15,-6 3 0 16,-4 2 0-16,-9-10 0 16,-7 1 0-16,-9 2 0 15,-8-6 0-15,-9-3 0 0,-8 5 0 16,-6-4 0-16,-7-3 0 15,-8-6 0-15,-6 11 0 16,-11-10 0-16,-3 1 0 16,-7 3 0-16,5 0 0 0,-9 4 0 15,0 6 0-15,2-7 0 16,5 5 0-16,10 2 0 16,5 4 0-16,7-6 0 15,12 4 0-15,13-6 0 16,7-7 0-16,12 2 0 0,22-3 0 15,8-12 0-15,15 0 0 16,11-10-2-16,22-23-83 16,8 13-4-16</inkml:trace>
  </inkml:traceGroup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30.2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676D84F-3482-4C0B-A893-B41456CBA5A0}" emma:medium="tactile" emma:mode="ink">
          <msink:context xmlns:msink="http://schemas.microsoft.com/ink/2010/main" type="inkDrawing" rotatedBoundingBox="28423,12331 31975,13607 30930,16515 27378,15239" shapeName="Other">
            <msink:destinationLink direction="with" ref="{84B3624D-6C1D-4FD1-B16E-3B28D1A70008}"/>
          </msink:context>
        </emma:interpretation>
      </emma:emma>
    </inkml:annotationXML>
    <inkml:trace contextRef="#ctx0" brushRef="#br0">3094 212 350 0,'0'0'5'0,"0"0"0"0,-10-18 3 15,-4 9 0-15,-11-1 2 16,-5-4 0-16,-15-5 1 16,-10 2 0-16,-11 4-4 0,-12-4 0 15,-8 1 0-15,-14-5 0 16,-10 5-1-16,-4 1-1 16,-6-2 0-16,3 7-1 15,-8 2 0-15,-2 8-1 0,1 4-1 16,-1 6-1-16,-1 11 0 15,1 6 0-15,-7 4-1 16,3-1 1-16,-3 5 0 16,7 7 2-16,6-2-1 15,4 5 0-15,10 4 1 0,11 1 0 16,7 10-1-16,13 4 0 16,13 4-1-16,12 4 0 15,11 12 0-15,8-3-1 16,11 9 0-16,8-2 0 0,6 8 1 15,4 0 0-15,3 0-1 16,3 4 1-16,11 3-1 16,-4 0 0-16,7 2 0 0,8 2 0 15,5-3 1-15,8 0-1 16,7-1 2-16,16-3 0 16,8-4 1-16,14-7-3 15,13 1 0-15,18-15 0 0,9-10 0 16,22-7 0-16,6-18 0 15,8-4 0-15,13-15 0 16,7-9 0-16,7-12 0 16,0 0 0-16,3-12 0 15,-8-9 0-15,3-4 0 0,-10 1 0 16,-12 0 0-16,-18-3 0 16,-16 4 0-16,-21-1 0 15,-21 6 0-15,-22 1 0 16,-15 6 0-16,-22 1 0 0,-10 3 0 15,-2 3 0-15,-15 4 0 16,0 0 0-16,0 0 0 16,0 0 0-16,0 0 0 15,-8-6 0-15,8 6-72 0,-17 0-20 16</inkml:trace>
  </inkml:traceGroup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36.7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78C9A50-9D81-4BA7-910E-26D277B8F4DF}" emma:medium="tactile" emma:mode="ink">
          <msink:context xmlns:msink="http://schemas.microsoft.com/ink/2010/main" type="inkDrawing" rotatedBoundingBox="23458,15050 23485,15240 23468,15243 23441,15053" semanticType="callout" shapeName="Other">
            <msink:sourceLink direction="with" ref="{E15F5A96-00C5-4875-B7E5-89F40EE27A01}"/>
          </msink:context>
        </emma:interpretation>
      </emma:emma>
    </inkml:annotationXML>
    <inkml:trace contextRef="#ctx0" brushRef="#br0">-5 0 239 0,'0'0'7'16,"0"0"5"-16,0 0 3 0,0 0 2 15,0 0 1-15,0 0 2 16,0 13 1-16,0-13 2 16,0 0-5-16,0 18-5 0,0-18-3 15,0 0 0-15,3 17-1 16,-3-17-2-16,0 0 0 16,11 10-1-16,-11-10-2 15,0 0 1-15,0 17-1 16,0-17-1-16,6 14 0 0,-6 0-1 15,0-1-1-15,4 4 1 16,-4-2 0-16,0-1 0 16,3-3 1-16,-3-11 1 15,0 17 0-15,0-17 0 0,0 0 1 16,0 0-1-16,0 0 1 16,0 0-3-16,0 0-2 15,0 0 0-15,0 0 0 16,0 0 0-16,-10 0 0 0,10 0 0 15,0 0-2-15,0 0-13 16,0 0-28-16,0 0-43 16,0 0-4-16</inkml:trace>
  </inkml:traceGroup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39.0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2381539-8D2B-414F-A18E-A7F8AE0A3B67}" emma:medium="tactile" emma:mode="ink">
          <msink:context xmlns:msink="http://schemas.microsoft.com/ink/2010/main" type="inkDrawing" rotatedBoundingBox="4240,9823 15286,9508 15450,15262 4404,15576" semanticType="enclosure" shapeName="Other">
            <msink:destinationLink direction="with" ref="{FAEB8DD9-944C-4AC6-BF32-E4BFC044046C}"/>
            <msink:destinationLink direction="with" ref="{DD30CD69-7445-49B8-88B7-767F45B7BACD}"/>
            <msink:destinationLink direction="with" ref="{567F1727-B871-47FB-9015-980AA96ABF11}"/>
            <msink:destinationLink direction="with" ref="{27FCAB16-54B4-4C4F-BC90-FCAEEBA91DC9}"/>
          </msink:context>
        </emma:interpretation>
      </emma:emma>
    </inkml:annotationXML>
    <inkml:trace contextRef="#ctx0" brushRef="#br0">129 0 327 0,'0'0'4'0,"0"0"1"16,-4 14 3-16,4-1 2 0,-3 5 1 16,-1 9 1-16,4 11 2 15,0 6-1-15,4 8-2 16,6 13-2-16,-3 6-2 16,0 19 0-16,3 12-3 0,-7 18-1 15,1 14 0-15,-4 17-1 16,-7 24-1-16,-3 13 1 15,-7 15 0-15,0 20 1 0,-7 6 0 16,2 11 2-16,2 11 1 16,-1 1 2-16,8 7-1 15,3-2 0-15,6-4 0 16,4 1 0-16,7-8-4 16,0-12-3-16,6-9 0 0,1-18 0 15,0-23 0-15,-4-16 0 16,0-24 0-16,-3-27 0 15,4-20-3-15,-11-33-48 16,0-26-36-16,0-38-2 0</inkml:trace>
    <inkml:trace contextRef="#ctx0" brushRef="#br0" timeOffset="750.005">-64-151 284 0,'0'0'8'0,"-14"-8"3"15,4 2 2-15,-5-1 3 16,2-3-1-16,3 3 1 16,-4 3 1-16,14 4 1 0,0 0-9 15,27-10-2-15,22 10-2 16,20 7-1-16,24 3 1 16,20 4 0-16,28 5 1 0,21-2 1 15,17 6 1-15,24 4-1 16,6-3 1-16,26 4-1 15,12-3-1-15,15 2-1 16,16-8-1-16,8 9-2 0,20-8 0 16,7 1-1-16,11 0 0 15,2 0 0-15,5 0-1 16,2-5 1-16,-7 1 0 16,5 0 1-16,-11-3-1 0,-3-4 1 15,-8 3-1-15,-6-6 0 16,-11-3 1-16,-3 0 0 15,-7-4-2-15,0 0 0 16,-6 0 0-16,-1-4 0 16,-1 0 0-16,-2-3 0 0,-7 5 0 15,-6-2 0-15,-11 4 0 16,-15 0 0-16,-16 0 0 16,-21 0 0-16,-28 0 0 15,-17 6 0-15,-30-2 0 0,-18-4 0 16,-23 3 0-16,-19-3 0 15,-9 4-22-15,9-4-64 16,-32 0-3-16</inkml:trace>
    <inkml:trace contextRef="#ctx0" brushRef="#br0" timeOffset="2421.918">-167 5556 329 0,'0'0'6'0,"0"0"3"15,0 0 4-15,13 0 2 0,8 0 3 16,9-9 0-16,12 1 0 15,21-5 1-15,8-1-5 16,22 1-3-16,13 3-2 16,26 3-3-16,12-3-2 0,28 6-1 15,14 0 0-15,23 0-1 16,19 1 0-16,16-7-2 16,21-5 0-16,14-5 1 0,6 0 0 15,18-14 0-15,10 0 1 16,4-11-1-16,9 4 1 15,0-3 2-15,5-6-4 16,-4 13 0-16,-7-7 0 16,-10 6 0-16,-8 4 0 0,-13 3 0 15,-7 5 0-15,-3-6 0 16,-14 7 0-16,-8 4 0 16,2-2 0-16,-16 3 0 15,-5-1 0-15,-10-2 0 16,-12 4 0-16,-6 2 0 0,-17-4 0 15,-8 4 0-15,-16 1 0 16,-15 3 0-16,-9-5 0 16,-14 5 0-16,-11-1 0 0,-14-1 0 15,-5 2 0-15,-11-1 0 16,-4 1 0-16,-5-2 0 16,-5 3 0-16,-7-2 0 15,-4 3 0-15,-9-1 0 0,-9 4 0 16,-8 1 0-16,-5 1 0 15,-11-1 0-15,-4 3 0 16,-6 0 0-16,1-2 0 0,-14 6 0 16,13-8 0-16,-13 8 0 15,0 0 0-15,7-17 0 16,-7 17 0-16,0-17 0 16,-3 0 0-16,-4 0 0 15,-7-3 0-15,4-7 0 0,-7-5 0 16,7-2 0-16,-5-13 0 15,2 1 0-15,-1-9 0 16,4 2 0-16,0-10 0 16,3-6 0-16,0 0 0 0,0-6 0 15,-3 4 0-15,2-8 0 16,-2-1 0-16,-4 3 0 16,4 0 0-16,0 0 0 15,3-3 0-15,0 5 0 0,7 0 0 16,0 0 0-16,4 1 0 15,9 4 0-15,-6-4 0 16,3 6 0-16,2 0 0 16,0 0 0-16,-4 1 0 0,2-1 0 15,-3-1 0-15,3 4 0 16,0-6 0-16,4 9 0 16,0-7 0-16,4 4 0 0,-1-4 0 15,-4 5 0-15,4 3 0 16,0-2 0-16,0 5 0 15,-5-5 0-15,0 9 0 16,-1 2 0-16,-4 1 0 16,-3 0 0-16,2-1 0 0,1 1 0 15,-3-7 0-15,-1 3 0 16,0 1 0-16,-3-6 0 16,4 5 0-16,-4-1 0 15,0 4 0-15,0 0 0 0,0 8 0 16,3-2 0-16,-3 6 0 15,7 3 0-15,-4-1 0 16,4 3 0-16,-7 1 0 0,4-3 0 16,-1 1 0-16,2-5 0 15,-5 7 0-15,0-6 0 16,0 3 0-16,0 4 0 16,-5-1 0-16,2 3 0 0,-1 8 0 15,-3 0 0-15,4 4 0 16,0-2 0-16,-1 1 0 15,1 3 0-15,-1-4 0 16,4 2 0-16,-3 2 0 0,3-1 0 16,-3-3 0-16,-1 8 0 15,-9-2 0-15,13 15-2 16,-22 0-87-16,-12 0-3 16</inkml:trace>
  </inkml:traceGroup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42.3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AEB8DD9-944C-4AC6-BF32-E4BFC044046C}" emma:medium="tactile" emma:mode="ink">
          <msink:context xmlns:msink="http://schemas.microsoft.com/ink/2010/main" type="inkDrawing" rotatedBoundingBox="7496,15154 7530,10173 7637,10174 7603,15155" semanticType="callout" shapeName="Other">
            <msink:sourceLink direction="with" ref="{D2381539-8D2B-414F-A18E-A7F8AE0A3B67}"/>
          </msink:context>
        </emma:interpretation>
      </emma:emma>
    </inkml:annotationXML>
    <inkml:trace contextRef="#ctx0" brushRef="#br0">122 0 308 0,'0'0'6'0,"0"0"3"0,0 0 0 16,-10 10 0-16,5 1 1 0,5 6 4 15,-2 4 0-15,-6 9 1 16,8 8-5-16,-3 14-2 15,-1 13-1-15,-6 14 1 16,3 13-2-16,-3 14-1 0,3 14-3 16,0 7 1-16,0 7-2 15,1 3 1-15,6 1-1 16,0-4 1-16,0-1 1 16,3-6 1-16,7-5-1 0,-3-2 1 15,3-3-1-15,1 3 0 16,-8-6 0-16,7-5 0 15,-10 0-1-15,4 1 1 16,-4-3 0-16,0-1 1 16,0-4 0-16,0-2 1 0,0-4-1 15,-4-4 0-15,-3-2 0 16,1-2-1-16,-5-5-3 16,1-4 0-16,0 0 0 0,-4 3 0 15,4-3 0-15,-1 1 0 16,4-3 0-16,0-4 0 15,4 4 0-15,3 1 0 16,0-8 0-16,10 4 0 0,-3-8 0 16,4 1 0-16,-4-7 0 15,6 3 0-15,-2 2 0 16,-5-4 0-16,1 5 0 16,0-5 0-16,0 2 0 0,-4-2 0 15,4-10 0-15,-7-6 0 16,4-14 0-16,-4-14 0 15,0-17 0-15,-11-20-6 16,-16-25-81-16,17-21-2 16</inkml:trace>
  </inkml:traceGroup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43.3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83EB97-1335-41FC-8A2B-211F8F3B77EF}" emma:medium="tactile" emma:mode="ink">
          <msink:context xmlns:msink="http://schemas.microsoft.com/ink/2010/main" type="inkDrawing" rotatedBoundingBox="4337,12203 14479,12067 14482,12289 4340,12426" shapeName="Other"/>
        </emma:interpretation>
      </emma:emma>
    </inkml:annotationXML>
    <inkml:trace contextRef="#ctx0" brushRef="#br0">0 155 384 0,'0'0'3'0,"0"0"2"16,0 0 0-16,17 11 1 0,5-5 1 15,12-2 0-15,18 3 0 16,19-1 0-16,22 1-2 15,25-3-2-15,22-1-1 16,33 1-1-16,16-2 0 16,27 2 0-16,21-4 1 0,21 3 1 15,14-3 1-15,24 0 1 16,3 0 0-16,12 0 1 16,5 0 0-16,0 0-1 15,5 0 0-15,-5 0-2 0,3 0 0 16,-13 4-2-16,0 0 0 15,-7-2 0-15,-12 6 0 16,-6-1-1-16,-6-5 1 16,-13 2 0-16,-10 0 0 0,-9-1 0 15,-15-3 1-15,-12 4-1 16,-13-4 1-16,-24 0 0 16,-7 0 0-16,-28-7 1 15,-17-1-3-15,-16 2 0 0,-8-1 0 16,-13 1 0-16,-12-5 0 15,-9 1 0-15,-10-1 0 16,-1 2 0-16,-6 2 0 0,-8 0 0 16,-9 0 0-16,-1 0 0 15,0 3 0-15,-9 2 0 16,2 2 0-16,-3-4 0 16,5-2 0-16,-2-1 0 15,3 3 0-15,2-2 0 0,-1-6 0 16,-1 5 0-16,-1 1 0 15,1-1 0-15,1 3 0 16,4-2 0-16,-5 2 0 16,8 1 0-16,-3-5 0 0,2 6 0 15,1-5 0-15,0 3 0 16,-4 0 0-16,-5 1 0 16,-2 3 0-16,-7 0 0 15,1 0 0-15,-4 0 0 0,3 0 0 16,5 0 0-16,2 3 0 15,7-3 0-15,8 0 0 16,2 0 0-16,5 0 0 0,-1-6 0 16,0 6 0-16,-7-3 0 15,-9-1 0-15,-2 1 0 16,-16-4-20-16,-4-13-61 16,-10 20-6-16</inkml:trace>
  </inkml:traceGroup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43.8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37564D0-8770-4AD2-9658-C2024C43C684}" emma:medium="tactile" emma:mode="ink">
          <msink:context xmlns:msink="http://schemas.microsoft.com/ink/2010/main" type="inkDrawing" rotatedBoundingBox="10131,10395 10573,14295 10526,14300 10084,10401" semanticType="callout" shapeName="Other"/>
        </emma:interpretation>
      </emma:emma>
    </inkml:annotationXML>
    <inkml:trace contextRef="#ctx0" brushRef="#br0">6 0 357 0,'0'0'3'0,"-2"13"2"0,-3-3 1 15,5 11 0-15,0 8 2 16,0 5 0-16,0 13 1 16,5 12 0-16,5 12-1 0,0 19-1 15,1 8 0-15,6 23 0 16,-4 8-2-16,4 19 1 16,-2 7 0-16,2 6 1 0,3 8-1 15,1-4 0-15,6 5 0 16,-6-3-1-16,7-2 1 15,-5 3 2-15,1-7-3 16,-2 5 0-16,-5-5-5 0,-4 0 0 16,-3-7 0-1,4-7 0-15,-7-6 0 0,3-11 0 16,-2-9 0-16,-1-19 0 16,0-14 0-16,-1-23 0 15,1-13 0-15,3-17 0 0,-3-15 0 16,7-13 0-16,-14-7-75 15,20-24-14-15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19.1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DDD188-AA78-4D8B-91FE-F4AA5DCA7DD0}" emma:medium="tactile" emma:mode="ink">
          <msink:context xmlns:msink="http://schemas.microsoft.com/ink/2010/main" type="inkDrawing"/>
        </emma:interpretation>
      </emma:emma>
    </inkml:annotationXML>
    <inkml:trace contextRef="#ctx0" brushRef="#br0">0 591 333 0,'0'0'4'0,"0"0"3"16,12-14 2-16,4 2 1 15,7-2 3-15,9-4 0 16,5-11-1-16,14-3 1 15,3-10-4-15,8 3-2 0,5-2-2 16,4-4-2-16,-6 3 0 16,6-3-2-16,-3 3 0 15,-4 7 0-15,-10 3 0 16,-5 7-1-16,-7 6 1 0,-3-5-1 16,-2 11-3-16,-14-3-8 15,7-3-60-15,-12 19-7 16</inkml:trace>
  </inkml:traceGroup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45.9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EA55061-27F0-411F-A4CF-558FF8FF4669}" emma:medium="tactile" emma:mode="ink">
          <msink:context xmlns:msink="http://schemas.microsoft.com/ink/2010/main" type="inkDrawing" rotatedBoundingBox="8647,10570 8690,11476 8654,11478 8612,10572" semanticType="callout" shapeName="Other">
            <msink:sourceLink direction="with" ref="{E6893DD1-E56E-4514-9A36-187684E31B90}"/>
            <msink:sourceLink direction="with" ref="{5A81299E-200F-4321-8380-17B9068611DC}"/>
          </msink:context>
        </emma:interpretation>
      </emma:emma>
    </inkml:annotationXML>
    <inkml:trace contextRef="#ctx0" brushRef="#br0">0 35 292 0,'0'0'9'0,"0"0"3"0,0 0 6 16,0 0 1-16,0 0 3 15,7-13 3-15,-7 13 0 16,7-12 1-16,-7 12-7 0,0 0-5 15,14-10-3-15,-14 10-3 16,6 25-1-16,-6 6-3 16,0 10-4-16,0 6 0 15,-3 19 0-15,3 5 0 0,0 5 0 16,0 3 0-16,0 0 0 16,0-1 0-16,7-5 0 15,1-5 0-15,-3-16 0 0,2-8 0 16,1-6 0-16,-6-15 0 15,3-8 0-15,-5-15 0 16,0 0 0-16,0 0 0 16,3-7 0-16,-3 7 0 15,-8-25-10-15,-19 19-79 0,27 6-2 16</inkml:trace>
  </inkml:traceGroup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44.4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48C5733-FD8F-4BB5-995E-E9D97556B296}" emma:medium="tactile" emma:mode="ink">
          <msink:context xmlns:msink="http://schemas.microsoft.com/ink/2010/main" type="inkDrawing" rotatedBoundingBox="12288,14637 12386,10257 12533,10260 12436,14641" shapeName="Other">
            <msink:destinationLink direction="with" ref="{AE0F0A70-901C-48C8-BE68-EF4D723B49F8}"/>
          </msink:context>
        </emma:interpretation>
      </emma:emma>
    </inkml:annotationXML>
    <inkml:trace contextRef="#ctx0" brushRef="#br0">108 0 330 0,'0'0'3'0,"0"0"2"0,7 11 1 15,0 6 2-15,3 14 3 16,7 11 1-16,-10 16 2 16,8 13 0-16,-10 21-3 15,0 22-1-15,-5 13 0 0,-7 17-2 16,-11 13-2-16,-6 11 0 16,0 7 0-16,-3 0 1 15,7 3 0-15,-2-3-1 16,2-4 1-16,6 5-1 0,7-16 1 15,7 5 0-15,0-4-3 16,0 0-4-16,4 3 0 16,3-3 0-16,-4-6 0 15,7 1 0-15,-6-10 0 0,-1-4 0 16,4-17 0-16,-4-8 0 16,4-14 0-16,-3-14 0 15,7-14 0-15,-4-10 0 0,-2-13 0 16,3-11 0-16,-1-13 0 15,-4-9 0-15,4-4 0 16,-7-15 0-16,0 0 0 16,0 0 0-16,0 0-81 15,0-20-9-15</inkml:trace>
  </inkml:traceGroup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46.3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5BEEBA5-9D8F-4599-A946-DACC53826ED5}" emma:medium="tactile" emma:mode="ink">
          <msink:context xmlns:msink="http://schemas.microsoft.com/ink/2010/main" type="inkDrawing" rotatedBoundingBox="8723,12905 8795,13910 8750,13913 8677,12908" semanticType="callout" shapeName="Other">
            <msink:sourceLink direction="with" ref="{E6893DD1-E56E-4514-9A36-187684E31B90}"/>
            <msink:sourceLink direction="with" ref="{EC1E5625-2F96-42E3-A835-F6809A0C81EC}"/>
          </msink:context>
        </emma:interpretation>
      </emma:emma>
    </inkml:annotationXML>
    <inkml:trace contextRef="#ctx0" brushRef="#br0">18 0 452 0,'0'0'3'0,"0"0"1"16,0 0 1-16,0 0 1 16,0 0 1-16,0 0 0 15,7 11 2-15,-7 3 0 16,-3 13-2-16,-4 3-5 0,0 15-2 15,0 8 0-15,7 7 0 16,0 13 0-16,7 2 0 16,0 11 0-16,3-9 0 15,4 7 0-15,-4-9 0 16,0-10 0-16,-3-7 0 0,1-12 0 16,-6-9 0-16,-2-10 0 15,5-8 0-15,-5-4 0 16,3 3 0-16,-3-18-8 15,-10 11-82-15,10-11-1 0</inkml:trace>
  </inkml:traceGroup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45.0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D30CD69-7445-49B8-88B7-767F45B7BACD}" emma:medium="tactile" emma:mode="ink">
          <msink:context xmlns:msink="http://schemas.microsoft.com/ink/2010/main" type="inkDrawing" rotatedBoundingBox="10510,14070 10568,14908 10508,14913 10451,14075" semanticType="callout" shapeName="Other">
            <msink:sourceLink direction="with" ref="{D2381539-8D2B-414F-A18E-A7F8AE0A3B67}"/>
          </msink:context>
        </emma:interpretation>
      </emma:emma>
    </inkml:annotationXML>
    <inkml:trace contextRef="#ctx0" brushRef="#br0">0 0 336 0,'0'0'6'16,"0"0"2"-16,0 0 3 15,0 0 4-15,7 17 0 16,0-3 0-16,-4 3 0 0,7 3 2 16,-3 8-6-16,3 7-2 15,2 5-2-15,-2 5-1 16,0 6 0-16,-7 8 0 0,4-1 0 15,-3 5 1-15,-1-3-1 16,-3 3 0-16,0-9-3 16,0-4-3-16,-3-4 0 15,-1-8 0-15,1-12 0 0,-1-1 0 16,1-12 0-16,3-13 0 16,-3 15 0-16,3-15 0 15,-7-8-7-15,3-12-80 16,1-5-2-16</inkml:trace>
  </inkml:traceGroup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46.8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45B20A6-977A-4DB5-9B10-C93D40FF3675}" emma:medium="tactile" emma:mode="ink">
          <msink:context xmlns:msink="http://schemas.microsoft.com/ink/2010/main" type="inkDrawing" rotatedBoundingBox="5835,13111 6013,14182 5986,14187 5807,13116" semanticType="callout" shapeName="Other">
            <msink:sourceLink direction="with" ref="{EC1E5625-2F96-42E3-A835-F6809A0C81EC}"/>
          </msink:context>
        </emma:interpretation>
      </emma:emma>
    </inkml:annotationXML>
    <inkml:trace contextRef="#ctx0" brushRef="#br0">-1 0 438 0,'0'0'4'0,"0"0"1"15,0 0 1-15,0 0 2 0,0 13 1 16,0 4 1-16,0 14 1 16,3 11 0-16,4 16-2 15,3 11-9-15,0 12 0 0,4 10 0 16,1 4 0-16,-3-3 0 16,3 4 0-16,2-14 0 15,0-5 0-15,0-17 0 16,-7-7 0-16,-3-16 0 15,1-6 0-15,-1-18 0 0,-4 4 0 16,-3 0-33-16,0-17-57 16,0-9-3-16</inkml:trace>
  </inkml:traceGroup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47.5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64A1B6-F498-4791-A053-87CE1A3DD7D7}" emma:medium="tactile" emma:mode="ink">
          <msink:context xmlns:msink="http://schemas.microsoft.com/ink/2010/main" type="inkDrawing" rotatedBoundingBox="13415,14100 13484,12861 13551,12864 13482,14104" shapeName="Other"/>
        </emma:interpretation>
      </emma:emma>
    </inkml:annotationXML>
    <inkml:trace contextRef="#ctx0" brushRef="#br0">121 65 407 0,'0'0'5'0,"0"0"4"0,-15-17 1 16,15 17 1-16,-7-21 1 15,7 21 1-15,-13-14 0 16,13 14 1-16,-14-13-5 0,14 13-3 15,-7 25-4-15,4 5-2 16,-4 18 0-16,4 10 0 16,-1 13 0-16,-4 19 0 15,3 12 0-15,-2 5 0 16,2-1 0-16,2 0 0 0,3-6 0 16,-2-8 0-16,2-13 0 15,0-9 0-15,0-20 0 16,0-13 0-16,2-5 0 15,1-11 0-15,-3-21 0 0,0 16 0 16,-13-16-48-16,3-12-44 16</inkml:trace>
  </inkml:traceGroup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52.6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893DD1-E56E-4514-9A36-187684E31B90}" emma:medium="tactile" emma:mode="ink">
          <msink:context xmlns:msink="http://schemas.microsoft.com/ink/2010/main" type="inkDrawing" rotatedBoundingBox="7430,14534 7969,10131 10337,10421 9798,14824" semanticType="enclosure" shapeName="Other">
            <msink:destinationLink direction="with" ref="{8EA55061-27F0-411F-A4CF-558FF8FF4669}"/>
            <msink:destinationLink direction="with" ref="{D5BEEBA5-9D8F-4599-A946-DACC53826ED5}"/>
            <msink:destinationLink direction="with" ref="{567F1727-B871-47FB-9015-980AA96ABF11}"/>
          </msink:context>
        </emma:interpretation>
      </emma:emma>
    </inkml:annotationXML>
    <inkml:trace contextRef="#ctx0" brushRef="#br0">1579 317 365 0,'0'0'5'0,"0"0"-1"0,0 0 2 16,-7-14 1-16,7 14 0 15,-11-17 2-15,4 4 0 16,-3-1 2-16,3-3-3 0,-6-4 0 16,-1 3 0-16,-7-6-1 15,0 4 0-15,-3-1 0 16,-3 4-2-16,-7 0-1 15,2 7 0-15,-5 0-2 0,-5-1 0 16,8 1-1-16,-7-1 1 16,-8 5 0-16,9-5 0 15,-9 1-1-15,5 3 1 16,-2 1 0-16,-1-1-1 16,3 4 1-16,-5 3-1 0,7 0 0 15,1 7-1-15,4 2 0 16,-2 5 0-16,5 0 0 15,4 3 0-15,-2 8 0 16,5-4 1-16,-5 2 0 0,2 7 0 16,-5 4 0-16,0 0 1 15,1 9-1-15,-3 1 1 16,2 4-2-16,-3 0 0 0,3 3 0 16,8-2 0-16,0-1 0 15,3-1 0-15,7 5 0 16,7 0 0-16,0-2 0 15,-2 2 0-15,2 0 0 0,0 2 0 16,0 5 0-16,0-1 0 16,-4-1 0-16,4 3 0 15,0 1 0-15,-5 1 0 16,8 3 0-16,4-6 0 0,-4-2 0 16,7-2 0-16,-3 7 0 15,3-11 0-15,0 8 0 16,0-2 0-16,0-2 0 15,3 8 0-15,0 1 0 16,1 1 0-16,4 4 0 0,-3 0 0 16,7 2 0-16,-7 6 0 15,3 4 0-15,2-5 0 16,-3-1 0-16,0 4 0 0,-4-2 0 16,4 1 0-16,0-3 0 15,-4 0 0-15,1-4 0 16,6 6 0-16,-7-4 0 15,1-2 0-15,6-4 0 0,-2 3 0 16,-6-5 0-16,6 0 0 16,-1-7 0-16,3 1 0 15,-3-1 0-15,0-3 0 16,3-7 0-16,0 3 0 0,4-4 0 16,-4 3 0-16,8-7 0 15,-4 6 0-15,-1-5 0 16,1-3 0-16,3 7 0 15,0-6 0-15,3 2 0 16,2-3 0-16,2-3 0 0,3-4 0 16,1 1 0-16,3-8 0 15,-1-4 0-15,5-2 0 16,3-6 0-16,-4-9 0 0,1-2 0 16,2-4 0-16,5 0 0 15,-1-4 0-15,1-6 0 16,-1-1 0-16,3-3 0 15,5-3 0-15,-2 4 0 0,2-4 0 16,2-1 0-16,1-5 0 16,-1 0 0-16,8-5 0 15,-7-1 0-15,-1-4 0 16,1-4 0-16,-1-3 0 0,1-4 0 16,3-4 0-16,-3-4 0 15,0 1 0-15,-1-9 0 16,1-7 0-16,-1 3 0 15,1-5 0-15,-1 0 0 16,-7 0 0-16,5-2 0 0,-5 6 0 16,5-7 0-16,-15 7 0 15,1-4 0-15,-14-4 0 16,-1 2 0-16,-10-8 0 0,-3-7 0 16,-7 0 0-16,0-8 0 15,3-3 0-15,2 0 0 16,-3-2 0-16,6 4 0 15,2-5 0-15,-3 6 0 0,0 7 0 16,-4-6 0-16,-3 8 0 16,-3-5 0-16,-11-3 0 15,1-2 0-15,-2-8 0 16,-5 4 0-16,6-1 0 0,-3 4 0 16,7 10 0-16,3 4 0 15,0 16 0-15,-3 5 0 16,2 14 0-16,-9 5 0 15,3 4 0-15,-6 11 0 0,-4 4 0 16,-1-4 0-16,2 2 0 16,-5-7 0-16,3 5 0 15,3 0 0-15,4 0 0 16,-3-2 0-16,1 6 0 0,3-1 0 16,0 7 0-16,2 0 0 15,-2 4 0-15,0 5 0 16,3-3 0-16,4 5 0 15,-3-7 0-15,-2-1 0 0,1-1 0 16,1-2 0-16,-8-6 0 16,1-8 0-16,-2 0 0 15,-1 0 0-15,-5 0 0 16,5 1 0-16,-2 3 0 0,-2 6 0 16,6 3 0-16,-4 7 0 15,8 5 0-15,-7 6 0 16,-3 0 0-16,0 4 0 0,-8 6 0 15,-3 1 0-15,-7 3 0 16,-6-5 0-16,-15 5-72 16,2 7-23-16</inkml:trace>
  </inkml:traceGroup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55.8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1E5625-2F96-42E3-A835-F6809A0C81EC}" emma:medium="tactile" emma:mode="ink">
          <msink:context xmlns:msink="http://schemas.microsoft.com/ink/2010/main" type="inkDrawing" rotatedBoundingBox="5004,12887 9552,12152 9927,14474 5379,15209" semanticType="enclosure" shapeName="Other">
            <msink:destinationLink direction="with" ref="{045B20A6-977A-4DB5-9B10-C93D40FF3675}"/>
            <msink:destinationLink direction="with" ref="{D5BEEBA5-9D8F-4599-A946-DACC53826ED5}"/>
            <msink:destinationLink direction="with" ref="{EEC5ABA4-F8E0-4E35-A478-52AF0BE68CDA}"/>
          </msink:context>
        </emma:interpretation>
      </emma:emma>
    </inkml:annotationXML>
    <inkml:trace contextRef="#ctx0" brushRef="#br0">4442 325 359 0,'0'0'4'0,"0"0"3"0,0 0 0 15,-14 0 3-15,14 0-1 16,-18-3 1-16,1-2 1 0,-4 0 0 16,1-3-3-16,-15 4-1 15,1-1-2-15,-7-1 0 16,-11 4-1-16,-2-2 0 16,-5 4-1-16,-4 0 0 0,-1 0 0 15,-5 0 0-15,3-3 0 16,5 3 0-16,2-8-1 15,0 2 1-15,8-1-1 16,6-3 1-16,-3 4-1 0,-1-2 0 16,5 2-1-16,-1 2 0 15,1 4 0-15,-8 0 0 16,0 0-1-16,-3 4 1 16,1-1-1-16,-2 3 0 15,-6-1 1-15,1-2-1 0,2 3 0 16,3-6 1-16,-5 0-1 15,5 0 0-15,2 0 0 16,-1 0 1-16,0-3-1 0,3 0 0 16,-7 3 0-16,1 0 0 15,-1 0 0-15,2 3 0 16,-6 0 0-16,4 4 0 16,-2-4 0-16,-5 5 1 0,4-6-1 15,-6 2 0-15,6-4 0 16,1 0 0-16,-5 0 0 15,0 0 0-15,4 0 0 16,-3 0 0-16,3-4 0 0,0 4 0 16,-3 0 0-16,6 0 0 15,-3 0 0-15,7 0 0 16,-3 0 0-16,3 0 0 16,0 0 0-16,-3 0 0 0,2 8 0 15,-3-5 0-15,2 9 0 16,1-3 0-16,-5 1 0 15,2 5 0-15,0 1-1 16,5-2 2-16,-2 6 1 0,4-3-2 16,8 3 1-16,0-3 0 15,2 6 0-15,11-6 0 16,4 4 0-16,2-2-1 16,8 5 0-16,0-1 0 0,7 2 2 15,6 0-2-15,-2 9 0 16,-1-1 0-16,2 1 0 15,3 5 0-15,-6 1 0 16,1 8 0-16,4-4 0 0,-4 6 0 16,7-3 0-16,-3 0 0 15,-1 3 0-15,4 0 0 16,-3 0 0-16,3-4 0 0,0 6 0 16,0-4 0-16,0 4 0 15,0 2 0-15,0 1 0 16,3-7 0-16,1 4 0 15,-4 3 0-15,3-1 0 16,2 0 0-16,0-4 0 0,2 4 0 16,3-6 0-16,2 4 0 15,-2-6 0-15,7 0 0 16,0-5 0-16,3-3 0 16,5 0 0-16,-1-11 0 0,10 5 0 15,4-9 0-15,0-6 0 16,6 0 0-16,8 0 0 15,-3-8 0-15,9 7 0 16,1-7 0-16,-2 2 0 0,6-1 0 16,-1 5 0-16,-4-6 0 15,4 1 0-15,-1-3 0 16,5 4 0-16,0-8 0 0,-2 4 0 16,9-5 0-16,-4-2 0 15,0 0 0-15,0 0 0 16,-1 0 0-16,-2 0 0 15,0 0 0-15,-2 0 0 16,-5 4 0-16,7-4 0 0,-2 4 0 16,-1-1 0-16,6-3 0 15,2 0 0-15,2 0 0 16,-4 0 0-16,14-7 0 16,-4 1 0-16,7-4 0 0,-1-4 0 15,8-7 0-15,0 4 0 16,8-8 0-16,-3 4 0 15,2-2 0-15,3 0 0 16,-2-2 0-16,-1-2 0 0,-1 2 0 16,-2-2 0-16,-1 3 0 15,0-3 0-15,1 1 0 16,-6-6 0-16,0 1 0 0,2-7 0 16,-8 1 0-16,-6-5 0 15,-3 0 0-15,-14 2 0 16,-4-1 0-16,-9-3 0 15,-5 2 0-15,-9 1 0 16,-11 5 0-16,-7-8 0 0,-3 11 0 16,-6-7 0-16,-8 5 0 15,0-3 0-15,-8-3 0 16,-2 1 0-16,-1-2 0 16,-2-6 0-16,6-4 0 0,-3 4 0 15,6-6 0-15,-4-1 0 16,6-1 0-16,2 6 0 15,0-9 0-15,-8 11 0 16,6 0 0-16,-13 0 0 0,2 3 0 16,-4 1 0-16,-4 0 0 15,-4-5 0-15,-2 4 0 16,3-1 0-16,-6 4 0 0,-2-6 0 16,-2 4 0-16,0 2 0 15,-5 0 0-15,-1 9 0 16,-6-2 0-16,-1 8 0 15,8-5 0-15,-8 9 0 0,1-1 0 16,2 3 0-16,-5 2 0 16,5 4 0-16,-8 1 0 15,1 11 0-15,-15 3 0 16,5 15 0-16,-8 7-90 0,-17 6-3 16</inkml:trace>
  </inkml:traceGroup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58.4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67C59A-E530-4772-9F4C-DAC5754AA9BC}" emma:medium="tactile" emma:mode="ink">
          <msink:context xmlns:msink="http://schemas.microsoft.com/ink/2010/main" type="inkDrawing" rotatedBoundingBox="10624,6987 12083,6676 12103,6769 10644,7080" shapeName="Other">
            <msink:destinationLink direction="with" ref="{8A333DFC-D228-4324-B2CD-E5FD2B2C6902}"/>
          </msink:context>
        </emma:interpretation>
      </emma:emma>
    </inkml:annotationXML>
    <inkml:trace contextRef="#ctx0" brushRef="#br0">8 350 311 0,'0'0'8'0,"0"0"4"15,-14-17 2-15,14 17 2 16,0-24 3-16,7 7 1 15,15 5 0-15,8-11 2 0,21 4-7 16,18 1-4-16,14-2-1 16,24 0-3-16,9-4 0 15,16 4-2-15,5-5-1 16,0 0-1-16,-9 1-1 16,-8 1-1-16,-17 5-4 15,-13 5-5-15,-28 3-12 0,-21 10-62 16,-21 6-3-16</inkml:trace>
  </inkml:traceGroup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58.7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886D9B-3790-4FD4-966C-A1DC8DEC5B63}" emma:medium="tactile" emma:mode="ink">
          <msink:context xmlns:msink="http://schemas.microsoft.com/ink/2010/main" type="inkDrawing" rotatedBoundingBox="11088,8092 12146,7659 12164,7703 11106,8136" semanticType="callout" shapeName="Other"/>
        </emma:interpretation>
      </emma:emma>
    </inkml:annotationXML>
    <inkml:trace contextRef="#ctx0" brushRef="#br0">452 1388 424 0,'0'0'5'0,"10"-2"2"16,11-5 2-16,9-10 0 16,12-4 2-16,16-9 0 0,18-4 1 15,17-12 0-15,10-1-5 16,8 1-3-16,-1 2-4 16,3 7 0-16,-6-1-6 15,-1 4-76-15,-20 24-4 0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0:44.0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0FCC78E-B1A1-48A9-AD65-99E9844EA804}" emma:medium="tactile" emma:mode="ink">
          <msink:context xmlns:msink="http://schemas.microsoft.com/ink/2010/main" type="inkDrawing" rotatedBoundingBox="5536,11941 6932,11911 6935,12017 5539,12047" shapeName="Other"/>
        </emma:interpretation>
      </emma:emma>
    </inkml:annotationXML>
    <inkml:trace contextRef="#ctx0" brushRef="#br0">0 16 305 0,'0'0'0'0,"0"0"2"15,3 13 0-15,-3-13 1 16,16 14 2-16,-3-8 3 16,6 0 0-16,1 3 2 15,6-2 1-15,6 2 1 16,9-2 2-16,8 3-2 0,6-4-1 15,16 0-1-15,0-6-2 16,16 0-1-16,0 0-2 16,3-3 0-16,4-3-3 15,2-7 1-15,-2 3-1 0,-7 1 0 16,-6-1-1-16,-10 1 0 16,-11-1-2-16,-12 0-4 15,-5 4-10-15,-18-6-27 16,-8 1-39-16,-17 11-3 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23.2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0 307 0,'0'0'6'0,"0"0"0"15,0 0 4-15,0 0 2 16,0 6 0-16,5 10 3 0,9 6 2 16,-5 4-1-16,7 13-6 15,4 2 1-15,2 10-3 16,0 5-3-16,-2 5 0 15,-1-4-1-15,4 1-3 0,0-4-4 16,-7-8-16-16,-4-1-58 16,15-10-1-16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58.1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333DFC-D228-4324-B2CD-E5FD2B2C6902}" emma:medium="tactile" emma:mode="ink">
          <msink:context xmlns:msink="http://schemas.microsoft.com/ink/2010/main" type="inkDrawing" rotatedBoundingBox="11296,6993 11380,8023 11352,8026 11268,6995" semanticType="callout" shapeName="Other">
            <msink:sourceLink direction="with" ref="{9067C59A-E530-4772-9F4C-DAC5754AA9BC}"/>
          </msink:context>
        </emma:interpretation>
      </emma:emma>
    </inkml:annotationXML>
    <inkml:trace contextRef="#ctx0" brushRef="#br0">631 280 395 0,'0'0'1'16,"0"0"4"-16,0-13 1 16,0 13 1-16,0 0 0 0,0 0 2 15,0 0 0-15,0 0 0 16,10 29 0-16,-3 12-3 15,-4 14-3-15,4 10 1 16,-3 13-2-16,-1 12 1 0,0 7-2 16,1-3 0-16,3-1 0 15,-4-2 0-15,7-14-1 16,-3-4-3-16,1-22-5 16,6-6-14-16,-8-9-59 0,1-22-1 15</inkml:trace>
  </inkml:traceGroup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57.8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7F1727-B871-47FB-9015-980AA96ABF11}" emma:medium="tactile" emma:mode="ink">
          <msink:context xmlns:msink="http://schemas.microsoft.com/ink/2010/main" type="inkDrawing" rotatedBoundingBox="9579,10748 10128,8893 10182,8909 9633,10764" semanticType="callout" shapeName="Other">
            <msink:sourceLink direction="with" ref="{E6893DD1-E56E-4514-9A36-187684E31B90}"/>
            <msink:sourceLink direction="with" ref="{D2381539-8D2B-414F-A18E-A7F8AE0A3B67}"/>
          </msink:context>
        </emma:interpretation>
      </emma:emma>
    </inkml:annotationXML>
    <inkml:trace contextRef="#ctx0" brushRef="#br0">-1023 4033 311 0,'0'0'8'0,"0"0"4"0,0 0 2 15,0-13 2-15,0-2 2 16,0-10 2-16,0-9 1 16,2-9 1-16,8-13-7 15,12-9-2-15,2-14-2 16,6-13-2-16,5-8-2 0,6-17-1 16,3 0-3-16,5-8 0 15,-5-3-1-15,2-1-2 16,-9 8 0-16,-5 5 0 15,-2 6 0-15,-6 18 0 0,-4 9 0 16,-5 14 0-16,-11 17 0 16,-1 12 0-16,0 9 0 15,-3 18 0-15,0 13 0 16,0 0 0-16,-13 10-6 0,8 17-11 16,-2 10-54-16,4-8-15 15</inkml:trace>
  </inkml:traceGroup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00.7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FCAB16-54B4-4C4F-BC90-FCAEEBA91DC9}" emma:medium="tactile" emma:mode="ink">
          <msink:context xmlns:msink="http://schemas.microsoft.com/ink/2010/main" type="inkDrawing" rotatedBoundingBox="8970,16149 10056,17159 9206,18072 8120,17062" semanticType="callout" shapeName="Other">
            <msink:sourceLink direction="with" ref="{D2381539-8D2B-414F-A18E-A7F8AE0A3B67}"/>
          </msink:context>
        </emma:interpretation>
      </emma:emma>
    </inkml:annotationXML>
    <inkml:trace contextRef="#ctx0" brushRef="#br0">0 99 406 0,'0'0'5'0,"0"0"2"0,3-19 3 15,7 11 1-15,7-7 1 16,7 6 1-16,3-1 1 16,12-5 1-16,12 9-6 0,8 0 0 15,7 2-9-15,5-3 0 16,12 7 0-16,3 0 0 15,-3 0 0-15,-1 3 0 16,1 7 0-16,-12 0 0 0,-5 7-11 16,-21-2-34-16,0 10-42 15,-15-6-2-15</inkml:trace>
    <inkml:trace contextRef="#ctx0" brushRef="#br0" timeOffset="-296.8759">566-35 448 0,'0'0'4'0,"0"0"0"15,0 0 1-15,0 0 1 0,-13 4 2 16,6 10 0-16,7 6 1 16,0 7 1-16,0 12-3 15,7 9-5-15,3 6-2 16,10 12 0-16,5 2 0 0,3 8 0 16,0-2 0-16,-1 0 0 15,7-8 0-15,-7-3 0 16,-2-5 0-16,-8-16 0 15,4 0-6-15,-18-2-68 0,7-23-15 16</inkml:trace>
    <inkml:trace contextRef="#ctx0" brushRef="#br0" timeOffset="328.139">284 1090 355 0,'0'0'6'16,"0"0"4"-16,0 0 3 15,0 0 1-15,0 0 2 0,0 0 2 16,0 0 2-16,18 0 0 15,6-13-4-15,10-5-4 16,11-10-1-16,18-2-11 16,8-4 0-16,12-8 0 15,3 0 0-15,7-1 0 0,3 3 0 16,1 0 0-16,-1 3 0 16,-7 7 0-16,-6 6 0 15,-7 3 0-15,-8 6 0 0,-9 2 0 16,-10 7 0-16,-19-9-9 15,-30 15-79-15,21-20-2 16</inkml:trace>
    <inkml:trace contextRef="#ctx0" brushRef="#br0" timeOffset="-546.881">171 140 377 0,'0'0'6'0,"0"0"2"0,0 0 3 16,0 0 1-16,0 0 1 15,0 0 1-15,0 0 1 16,0 7 1-16,0 7-4 0,3 7-2 15,2 10-2-15,2 7-1 16,3 10-5-16,0 6-2 16,7 7 0-16,7 4 0 15,1 2 0-15,-1 1 0 0,6-7 0 16,-3 3 0-16,5-9 0 16,-5-6 0-16,-3-5 0 15,0-12 0-15,-6-7 0 16,-1-8 0-16,-17-17 0 0,27-17-65 15,-20-2-25-15</inkml:trace>
  </inkml:traceGroup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02.8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0F0A70-901C-48C8-BE68-EF4D723B49F8}" emma:medium="tactile" emma:mode="ink">
          <msink:context xmlns:msink="http://schemas.microsoft.com/ink/2010/main" type="inkDrawing" rotatedBoundingBox="13658,11654 17663,13668 16340,16299 12335,14286" semanticType="callout" shapeName="Other">
            <msink:sourceLink direction="with" ref="{348C5733-FD8F-4BB5-995E-E9D97556B296}"/>
            <msink:sourceLink direction="with" ref="{1454E5CE-4C91-4042-8F72-7EC5C8C00574}"/>
          </msink:context>
        </emma:interpretation>
      </emma:emma>
    </inkml:annotationXML>
    <inkml:trace contextRef="#ctx0" brushRef="#br0">2247 131 430 0,'0'0'3'15,"0"0"2"-15,-17-2-2 0,17 2 2 16,-20-15 1-16,3 9 0 15,-5-7 2-15,-5-5 0 16,-5 5-2-16,-2-4 0 16,-10 3 0-16,-5 1 0 15,-5 3-2-15,-12 2 0 0,2 8 1 16,-9 0-5-16,1 4 0 16,-1 6 0-16,-3 5 0 15,5-3 0-15,2 5 0 16,3-3 0-16,5 7 0 0,2-4 0 15,-3-4 0-15,7 8 0 16,-4 0 0-16,7-5 0 16,-6 5 0-16,6 3 0 0,1 4 0 15,4 6 0-15,-5 3 0 16,3 4 0-16,1 8 0 16,-4 5 0-16,4 1 0 15,0-3 0-15,4 10 0 0,-2-1 0 16,9 1 0-16,-5 7 0 15,8 0 0-15,3-2 0 16,1 6 0-16,1 6 0 16,2 0 0-16,0 3 0 15,7 0 0-15,-5-1 0 0,4-1 0 16,8-4 0-16,3 2 0 16,-2-9 0-16,12-1 0 15,0-7 0-15,12 5 0 16,1-1 0-16,8-6 0 0,6 1 0 15,8-3 0-15,2 7 0 16,4-8 0-16,8 1 0 16,10-5 0-16,5 0 0 15,9-4 0-15,13-8 0 0,3-1 0 16,15-9 0-16,2-3 0 16,14-2 0-16,8-5 0 15,16-7 0-15,5-2 0 0,-2-1 0 16,18-7 0-16,4 1 0 15,7-4 0-15,3 0 0 16,2-4 0-16,-2-3 0 16,4-3 0-16,6-1 0 15,-10-2 0-15,-7 0 0 0,-10-1 0 16,-8 0 0-16,-12 2 0 16,-9-3 0-16,-19 5 0 15,-18-1 0-15,-10 7 0 16,-17-1 0-16,-11 5 0 0,-16-5 0 15,-8 5 0-15,-14 0 0 16,-3 0 0-16,-17 0 0 16,0 0 0-16,12 0 0 15,-12 0 0-15,0 0 0 0,0 0 0 16,-24-24 0-16,-4 3-45 16,0 1-51-16</inkml:trace>
  </inkml:traceGroup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04.2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0EDDB6-5D5E-4E19-94FD-587ECCF6B4CB}" emma:medium="tactile" emma:mode="ink">
          <msink:context xmlns:msink="http://schemas.microsoft.com/ink/2010/main" type="inkDrawing" rotatedBoundingBox="2389,15075 4913,11680 7591,13671 5068,17066" semanticType="enclosure" shapeName="Other"/>
        </emma:interpretation>
      </emma:emma>
    </inkml:annotationXML>
    <inkml:trace contextRef="#ctx0" brushRef="#br0">495 307 363 0,'0'0'6'0,"0"0"1"0,0-14 2 15,5 1 1-15,5-1 1 16,10-7 1-16,11-2 1 16,11-2 1-16,5-3-5 15,21-2-1-15,13 6-2 0,7 1-1 16,15 1-1-16,8 2-1 16,3 2-1-16,9 5 0 15,4-1-1-15,1 11 0 16,2 0 1-16,-6 3-1 0,-3 0 1 15,-4 9 0-15,-7 8 0 16,-7 4-1-16,-3-2 1 16,-11 8 0-16,-13 0-1 15,0 0 0-15,-8 7 0 0,-6-3 1 16,-6 7 0-16,-12 3 0 16,-2-1 0-16,-5 6-2 15,-3 2 0-15,-5 2 0 16,-2 0 0-16,-7 4 0 15,4 3 0-15,-4-1 0 0,2 5 0 16,-2-5 0-16,1 9 0 16,-1-4 0-16,-2 8 0 15,-4-5 0-15,3 5 0 0,0 0 0 16,-7 0 0-16,5 2 0 16,-5-2 0-16,2 3 0 15,-4-2 0-15,-1 0 0 16,-4 6 0-16,-3-8 0 0,0 8 0 15,-3-12 0-15,-4 3 0 16,-6-7 0-16,-9-1 0 16,-2 0 0-16,-6-5 0 15,-4 2 0-15,-12-8 0 0,-6 2 0 16,-5 3 0-16,-16-2 0 16,-3 0 0-16,-10-3 0 15,-2 3 0-15,-5-6 0 0,-10 3 0 16,2-7 0-16,1 3 0 15,-3-6 0-15,0 0 0 16,3-8 0-16,-3 2 0 16,0-2 0-16,3-1 0 15,0 1 0-15,-3-7 0 0,4 1 0 16,-1 1 0-16,0 0 0 16,4-4 0-16,3-2 0 15,0 2 0-15,10-8 0 16,1 4 0-16,6-4 0 0,8 2 0 15,-1-5 0-15,10 1 0 16,1 3 0-16,6-1 0 16,1 1 0-16,6-4 0 0,4 1 0 15,6-2 0-15,1 1 0 16,5 0 0-16,9-3 0 16,0-3 0-16,6 0 0 15,14-4 0-15,-14 6 0 0,14-6 0 16,0 0 0-16,0 0 0 15,0 0 0-15,0 0 0 16,0 0 0-16,0 0 0 16,0 0 0-16,0 0 0 0,0 0 0 15,0 0 0-15,0 0 0 16,0 0 0-16,0 0 0 16,0 0 0-16,0 0 0 15,0 0 0-15,-10 7 0 16,10-7 0-16,-18 17 0 0,1 1-29 15,0-11-64-15</inkml:trace>
  </inkml:traceGroup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07.9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36083F-DBB8-4B23-9BDD-A793465D5371}" emma:medium="tactile" emma:mode="ink">
          <msink:context xmlns:msink="http://schemas.microsoft.com/ink/2010/main" type="inkDrawing" rotatedBoundingBox="15660,14666 16238,15546 16145,15607 15567,14727" semanticType="callout" shapeName="Other">
            <msink:sourceLink direction="with" ref="{1454E5CE-4C91-4042-8F72-7EC5C8C00574}"/>
          </msink:context>
        </emma:interpretation>
      </emma:emma>
    </inkml:annotationXML>
    <inkml:trace contextRef="#ctx0" brushRef="#br0">-1 0 325 0,'0'0'6'0,"0"0"4"16,0 0 2-16,0 0 3 15,-5 16 1-15,5-16 1 16,0 24 0-16,7-7 1 0,-2 7-5 16,0-1-3-16,3 9-3 15,-1 2-1-15,3 0-2 16,7 10 0-16,4 5-2 16,4-1-1-16,5 6 1 0,8 5-2 15,2-4 1-15,2 0-1 16,-1-4 1-16,4-3 1 15,-7-10 0-15,-3-4 1 16,-4-10 0-16,-8-3 2 16,-1-8 0-16,-9-7-1 0,-13-6-4 15,17 8 0-15,-17-8 0 16,0 0 0-16,0 0 0 16,4 15 0-16,-4-2 0 15,-4 1 0-15,4 13-17 0,-6 0-69 16,-5 0-4-16</inkml:trace>
  </inkml:traceGroup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08.3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8DFD40-2C0F-407D-9E16-6027F90BFD8E}" emma:medium="tactile" emma:mode="ink">
          <msink:context xmlns:msink="http://schemas.microsoft.com/ink/2010/main" type="inkDrawing" rotatedBoundingBox="16032,16009 16477,16745 16402,16790 15957,16054" semanticType="callout" shapeName="Other">
            <msink:sourceLink direction="with" ref="{1454E5CE-4C91-4042-8F72-7EC5C8C00574}"/>
          </msink:context>
        </emma:interpretation>
      </emma:emma>
    </inkml:annotationXML>
    <inkml:trace contextRef="#ctx0" brushRef="#br0">0 8 371 0,'0'0'4'15,"0"0"2"-15,0 0 5 0,14-11 0 16,-14 11 3-16,27 0 1 15,-10 0 1-15,8 17 1 16,-2 6-2-16,5 10-4 16,2 9-3-16,2 10-2 0,2 5 0 15,-2 7-6-15,2 13 0 16,-4-10 0-16,4 2 0 16,-2-4-4-16,-1-5-5 15,-8-20-13-15,1-9-62 16,1-14-4-16</inkml:trace>
  </inkml:traceGroup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09.2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66A8CB-BDDE-4280-9B4F-60A50BCE1BEE}" emma:medium="tactile" emma:mode="ink">
          <msink:context xmlns:msink="http://schemas.microsoft.com/ink/2010/main" type="inkDrawing" rotatedBoundingBox="17027,15513 17295,16273 17230,16296 16961,15536" semanticType="callout" shapeName="Other">
            <msink:sourceLink direction="with" ref="{1454E5CE-4C91-4042-8F72-7EC5C8C00574}"/>
          </msink:context>
        </emma:interpretation>
      </emma:emma>
    </inkml:annotationXML>
    <inkml:trace contextRef="#ctx0" brushRef="#br0">33-1 427 0,'0'0'5'0,"0"0"1"16,0 0 1-16,-17 0 1 16,17 0 0-16,-12 13 2 15,7 4-1-15,5 10 2 16,2 8-5-16,9 9-1 0,3 8-1 16,10 6-1-16,3 3-1 15,1 4-2-15,6 6 0 16,-7-11 0-16,-3-1 0 15,4-8-6-15,-7 4-11 16,-11 8-52-16,-3-24-18 0</inkml:trace>
  </inkml:traceGroup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09.6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54E5CE-4C91-4042-8F72-7EC5C8C00574}" emma:medium="tactile" emma:mode="ink">
          <msink:context xmlns:msink="http://schemas.microsoft.com/ink/2010/main" type="inkDrawing" rotatedBoundingBox="15633,16053 17506,15414 17788,16241 15915,16880" hotPoints="17316,15467 17591,16152 16045,16771 15771,16085" semanticType="enclosure" shapeName="Rectangle">
            <msink:destinationLink direction="with" ref="{DC66A8CB-BDDE-4280-9B4F-60A50BCE1BEE}"/>
            <msink:destinationLink direction="with" ref="{DE8DFD40-2C0F-407D-9E16-6027F90BFD8E}"/>
            <msink:destinationLink direction="with" ref="{2836083F-DBB8-4B23-9BDD-A793465D5371}"/>
            <msink:destinationLink direction="with" ref="{AE0F0A70-901C-48C8-BE68-EF4D723B49F8}"/>
          </msink:context>
        </emma:interpretation>
      </emma:emma>
    </inkml:annotationXML>
    <inkml:trace contextRef="#ctx0" brushRef="#br0">0 765 450 0,'0'0'4'0,"17"-4"2"15,18-5 0-15,9-15 2 16,22-4 1-16,17-10 0 15,16-9 0-15,21-8 1 16,11-11-10-16,4-1 0 16,5 0 0-16,2-4 0 0,2 5 0 15,-11 11 0-15,-5 9 0 16,-18 4 0-16,-17 11 0 16,-14 6 0-16,-21 9 0 15,-12 9 0-15,-19 7 0 16,-27 0 0-16,0 0 0 0,-14 0-78 15,-3 4-13-15</inkml:trace>
    <inkml:trace contextRef="#ctx0" brushRef="#br0" timeOffset="-718.79">-4-128 372 0,'0'0'6'0,"0"0"3"0,0 0 2 16,0 0 2-16,0 0 2 16,14 0 2-16,3-4 0 15,11-3 1-15,13-7-6 0,15-7-1 16,12-4-3-16,14-2-6 16,11-11-2-16,17 2 0 15,8-3 0-15,-1 2 0 16,-4-1 0-16,-3 8 0 15,-14-3 0-15,-10 16 0 16,-23 4 0-16,-16 6 0 0,-23 7-6 16,-6-6-63-16,-14 12-19 15</inkml:trace>
    <inkml:trace contextRef="#ctx0" brushRef="#br0" timeOffset="-1031.3119">557-219 440 0,'0'0'3'0,"0"0"1"16,0 0 2-16,0 0 0 0,11 7 2 15,-1 10 0-15,0 6 1 16,5 17 0-16,7 7-2 16,0 10-2-16,5 10-1 15,0 4-2-15,5 2-2 0,5 2 0 16,-6-10-9-16,11-1-10 16,-18-1-45-16,6-26-23 15</inkml:trace>
  </inkml:traceGroup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19.6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81299E-200F-4321-8380-17B9068611DC}" emma:medium="tactile" emma:mode="ink">
          <msink:context xmlns:msink="http://schemas.microsoft.com/ink/2010/main" type="inkDrawing" rotatedBoundingBox="8628,10979 8628,11003 8613,11003 8613,10979" shapeName="Other">
            <msink:destinationLink direction="with" ref="{8EA55061-27F0-411F-A4CF-558FF8FF4669}"/>
          </msink:context>
        </emma:interpretation>
      </emma:emma>
    </inkml:annotationXML>
    <inkml:trace contextRef="#ctx0" brushRef="#br0">0 0 158 0,'0'0'1'0,"0"0"-1"0,0 11 0 16,0-11-2-16,0 0-15 15,0 13-23-15,0-13-10 16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23.6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0 257 392 0,'0'0'5'0,"0"0"0"15,0 0 2-15,0 0 0 16,5 7 2-16,8 5 1 0,10 2 0 16,5 2 0-16,18 3-4 15,9 7-1-15,2-1 0 16,14 10-1-16,1-2-2 15,1-1-1-15,-2-6 1 16,4-1 0-16,-17-2 0 0,-3-7 1 16,-7-10 0-16,-9-9 0 15,-1-13 2-15,-12-7-1 16,-7-8 0-16,-5-10 1 16,-8-2-5-16,-3-11 0 0,-3-1 0 15,0 0 0-15,-13 4 0 16,-4 0 0-16,-5 3 0 15,6 12-12-15,-3 3-35 16,3 11-39-16,9 12-1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31.2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94FDF1-CC00-41A4-B64B-5EC826ED6867}" emma:medium="tactile" emma:mode="ink">
          <msink:context xmlns:msink="http://schemas.microsoft.com/ink/2010/main" type="inkDrawing" rotatedBoundingBox="3472,12209 4165,12654 4153,12673 3461,12227" semanticType="callout" shapeName="Other">
            <msink:sourceLink direction="with" ref="{51A1B934-17F6-4E1B-A99A-6A820F2C8D84}"/>
          </msink:context>
        </emma:interpretation>
      </emma:emma>
    </inkml:annotationXML>
    <inkml:trace contextRef="#ctx0" brushRef="#br0">0-5 172 0,'0'0'4'15,"0"0"1"-15,0 0 4 0,0 0 5 16,0 0 4-16,0 0 2 16,0 0 2-16,17 0 1 15,-17 0 0-15,10 7-3 16,-10-7-2-16,17 17-3 16,1 0-2-16,-1-4-2 0,10 8-3 15,4 0-1-15,1 7-1 16,2-8-1-16,11 4-2 15,-4 3 0-15,1-3-1 0,-1 8 0 16,4-5-1-16,-1 0 0 16,5 1-1-16,-12-2 1 15,-3-3 0-15,0-4 0 16,-6-2 2-16,-7-7-1 0,-4-2 3 16,-17-8-2-16,13 7-4 15,-13-7-8-15,0 0-28 16,-3-7-41-16,-11-1-3 15</inkml:trace>
  </inkml:traceGroup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31.5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A1B934-17F6-4E1B-A99A-6A820F2C8D84}" emma:medium="tactile" emma:mode="ink">
          <msink:context xmlns:msink="http://schemas.microsoft.com/ink/2010/main" type="inkDrawing" rotatedBoundingBox="3579,12557 4180,12244 4328,12528 3726,12841" shapeName="Other">
            <msink:destinationLink direction="with" ref="{7794FDF1-CC00-41A4-B64B-5EC826ED6867}"/>
          </msink:context>
        </emma:interpretation>
      </emma:emma>
    </inkml:annotationXML>
    <inkml:trace contextRef="#ctx0" brushRef="#br0">0 329 244 0,'0'0'6'0,"0"0"2"16,0 0 3-16,0 0 3 16,10 17 0-16,-10-17 1 15,28 21 2-15,-4-7-1 16,4-1-4-16,3 1 0 16,10 3-4-16,1-7-1 0,9 1 0 15,-2-5-1-15,2-6 1 16,-4-3 1-16,-1-14-1 15,-6 0 1-15,-5-10-1 16,-7-7 0-16,-8-2 0 0,-10-1-2 16,-3-7-1-16,1-2-1 15,-8 5-1-15,0 1-4 16,-3 9-9-16,-2 3-38 16,5 1-33-16,5 3-1 0</inkml:trace>
  </inkml:traceGroup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39.5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3E3CA6-BE17-455D-BCEB-55BB3B9F958C}" emma:medium="tactile" emma:mode="ink">
          <msink:context xmlns:msink="http://schemas.microsoft.com/ink/2010/main" type="inkDrawing" rotatedBoundingBox="7997,14655 8088,16914 7538,16936 7447,14677" semanticType="callout" shapeName="Other"/>
        </emma:interpretation>
      </emma:emma>
    </inkml:annotationXML>
    <inkml:trace contextRef="#ctx0" brushRef="#br0">164 0 182 0,'0'0'4'16,"0"0"0"-16,0 0 3 16,0 0 3-16,0 0 5 0,0 0 3 15,0 0 2-15,0 0 4 16,0 0-2-16,0 0 0 16,0 0-2-16,0 0-2 15,0 0-3-15,0 0-2 0,0 0-5 16,0 0-1-16,0 7-2 15,0-7-2-15,0 0 0 16,0 14 0-16,0-14 0 16,0 17 0-16,3 0 1 15,1 0-1-15,-4 3 1 0,0 9-1 16,0 1 0-16,0 4-1 16,0 4 0-16,0 8-1 15,0-3 0-15,0 8 0 16,0-1-1-16,3-4 0 0,2-1 0 15,-3 8 1-15,6-3 0 16,-8 0-1-16,7 0 1 16,-4 1 0-16,-3 0 0 15,2-2-1-15,3 1 1 0,-5 2-1 16,7 0 0-16,-4-5 0 16,4 6 0-16,3-3 0 15,-3-2-1-15,0 8 1 0,0-5 0 16,-1-1 1-16,1 6-1 15,-2-5 0-15,-3-4 0 16,1 6 0-16,-3-9 1 16,5 1 0-16,-3-1 0 15,3-2 0-15,-2-2 0 0,4-3 1 16,-4 3 0-16,4-7 0 16,-4 4 0-16,4-3 0 15,-3 2 0-15,-1-2-1 16,0 0 1-16,-3-4 0 0,4-1 0 15,-4-2-1-15,0-4 1 16,0-5 0-16,0-5-1 16,0-13 2-16,0 14-1 0,0-14 0 15,0 0 0-15,-7 0 0 16,-7 0 0-16,1-10 0 16,-9 0-1-16,-1-7-1 15,-8 0 0-15,-3-7 0 0,2 0 0 16,2-1-1-16,-1 4 1 15,-1-2-1-15,12 3 1 16,3 3 0-16,3 7-1 16,14 10 0-16,-13-15 0 15,13 15 0-15,0 0 0 0,0 15 1 16,10 2-1-16,0 3 0 16,7 7 2-16,4 3-1 15,7 5 1-15,-1 3-1 16,0-11 1-16,4 4-1 0,-1-14 1 15,2-11 0-15,-1-6 0 16,-3-13 0-16,3-18 0 16,-4-2 0-16,0-19 1 15,1-3-1-15,-4-7 0 0,0 1-1 16,-4 3 0-16,2 6 0 16,-5 10-1-16,-7-2-6 15,7 27-13-15,-17 1-65 0,0 16-2 16</inkml:trace>
  </inkml:traceGroup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5:59.6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C5ABA4-F8E0-4E35-A478-52AF0BE68CDA}" emma:medium="tactile" emma:mode="ink">
          <msink:context xmlns:msink="http://schemas.microsoft.com/ink/2010/main" type="inkDrawing" rotatedBoundingBox="8056,14678 8533,16261 8433,16291 7955,14708" semanticType="callout" shapeName="Other">
            <msink:sourceLink direction="with" ref="{EC1E5625-2F96-42E3-A835-F6809A0C81EC}"/>
          </msink:context>
        </emma:interpretation>
      </emma:emma>
    </inkml:annotationXML>
    <inkml:trace contextRef="#ctx0" brushRef="#br0">-2616 7958 350 0,'0'0'6'0,"0"0"3"15,0 9 2-15,0-9 3 16,6 18-1-16,-6-18 3 16,11 23 0-16,-5-2 1 0,-2-4-5 15,6 15-3-15,-7 1-1 16,4 12-2-16,0 10-2 16,0 7-1-16,3 14-1 0,8 9 0 15,-1 7 0-15,0 7-1 16,10 0 0-16,5 8 0 15,2-7 0-15,-3-2 0 16,7 0 2-16,-7-16 0 16,3-3-3-16,-3-18 0 0,-3-9 0 15,-4-15 0-15,-3-6 0 16,-7-10 0-16,-1-8 0 16,-13-13 0-16,17 11 0 15,-17-11 0-15,0 0 0 0,0 0 0 16,0 0 0-16,0 16 0 15,0-16 0-15,-10 8-85 16,10-8-6-16</inkml:trace>
  </inkml:traceGroup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43.6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D03CC7-4C89-41AA-B7FD-B1F410B49FBA}" emma:medium="tactile" emma:mode="ink">
          <msink:context xmlns:msink="http://schemas.microsoft.com/ink/2010/main" type="inkDrawing" rotatedBoundingBox="18473,8934 20660,7726 21309,8902 19123,10110" semanticType="callout" shapeName="Other"/>
        </emma:interpretation>
      </emma:emma>
    </inkml:annotationXML>
    <inkml:trace contextRef="#ctx0" brushRef="#br0">70 841 229 0,'0'0'11'15,"0"0"3"-15,-10-6 4 0,10 6 6 16,-20-6 1-16,20 6 2 16,-24-3 3-16,24 3-1 15,-17 0-9-15,17 0-2 16,0 0-5-16,27-10-1 0,0-7-4 15,25-7-2-15,14-14-1 16,27-17 0-16,20-4-1 16,11-6 0-16,16-10-2 0,16-3-2 15,-1-1 1-15,-1 6-1 16,-9 8 1-16,-22 17 0 16,-19 6-1-16,-18 5 1 15,-21 10 2-15,-20 14-5 0,-15 6-6 16,-30 7-24-16,15-14-51 15,-15 14-4-15</inkml:trace>
    <inkml:trace contextRef="#ctx0" brushRef="#br0" timeOffset="328.108">1058-391 410 0,'0'0'2'0,"0"0"1"0,0 0 1 16,10-7 2-16,11 7 0 16,11-7 1-16,12 1-1 15,10-5 1-15,22 5-3 0,10 0 0 16,14-2-1-16,0 1-1 16,3 3 0-16,3 0-1 15,-8 4-1-15,-5 4 1 16,-15 15 0-16,-13 0-1 0,-17 12 2 15,-13 10 1-15,-18 12 0 16,-17 7 3-16,-13 16 0 16,-21 15 0-16,-19 13 0 15,-12 9 1-15,-13 8-4 0,-13 9-3 16,-2 14-8-16,-12 17-73 16,0-21-5-16</inkml:trace>
  </inkml:traceGroup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44.8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E8DE17-5B77-4134-B066-90C13943B551}" emma:medium="tactile" emma:mode="ink">
          <msink:context xmlns:msink="http://schemas.microsoft.com/ink/2010/main" type="inkDrawing" rotatedBoundingBox="16127,12783 16746,11892 17193,12203 16574,13094" semanticType="callout" shapeName="Other"/>
        </emma:interpretation>
      </emma:emma>
    </inkml:annotationXML>
    <inkml:trace contextRef="#ctx0" brushRef="#br0">694-2 340 0,'0'0'7'16,"0"0"2"-16,0 0 4 15,-2-14-1-15,2 14 3 16,0 0 1-16,-15 11 0 15,10 1 2-15,-7 13-7 0,-5 5-3 16,0 10-2-16,-13 6-1 16,-2 8-1-16,-9 9-2 15,-11-1 0-15,-2 9-1 16,-2-6 0-16,-5 4-1 0,2-7 1 16,0-7 1-16,8-7-1 15,9-7 0-15,8-10 1 16,10-11-1-16,6-3 0 15,18-17 0-15,-13 18 0 0,13-18 0 16,13 4 1-16,9-4-1 16,5 0 0-16,7-4 0 15,4 0 0-15,10-2-1 0,4-2 1 16,-1 5 0-16,5-3-2 16,-2 6 1-16,5-4-2 15,-3 4-5-15,-9-7-9 16,5 7-30-16,-7 0-40 15,-7-2-2-15</inkml:trace>
  </inkml:traceGroup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6:45.2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A23F03-50AA-4460-974A-5E4D4FFAA618}" emma:medium="tactile" emma:mode="ink">
          <msink:context xmlns:msink="http://schemas.microsoft.com/ink/2010/main" type="inkDrawing" rotatedBoundingBox="15600,12410 16950,11954 17171,12608 15820,13064" semanticType="callout" shapeName="Other"/>
        </emma:interpretation>
      </emma:emma>
    </inkml:annotationXML>
    <inkml:trace contextRef="#ctx0" brushRef="#br0">308 0 309 0,'0'0'7'16,"-13"11"5"-16,13-11 3 0,-21 17 3 16,8-8 1-16,2 2 2 15,-2 6-1-15,-5 0 0 16,11 8-6-16,-3 2-4 0,0 0-3 16,-1 10-3-16,1 8-1 15,-7 11-1-15,-1 4 0 16,1 10 0-16,-7-5 0 15,4 0 1-15,-7 4 0 0,5-8 0 16,5-10 1-16,10-10 0 16,4-12 0-16,10-19-1 15,23-10-3-15,16-18 0 16,19-16 0-16,18-14 0 0,12-6 0 16,20-11 0-16,8-5 0 15,1 5 0-15,4 8 0 16,-12 7 0-16,-6 10 0 15,-17 16 0-15,-13 7-15 16,-26 17-71-16,5 10-2 0</inkml:trace>
  </inkml:traceGroup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15.3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090022C-E3FE-46BB-B453-AFEAF2039717}" emma:medium="tactile" emma:mode="ink">
          <msink:context xmlns:msink="http://schemas.microsoft.com/ink/2010/main" type="inkDrawing" rotatedBoundingBox="19508,4763 28723,4339 28728,4435 19513,4860" semanticType="underline" shapeName="Other">
            <msink:sourceLink direction="with" ref="{6DD781C6-19D4-41AE-9F2F-30480D9F8D90}"/>
            <msink:destinationLink direction="with" ref="{838D662B-7E4F-4465-8D1C-8C2FC629A280}"/>
          </msink:context>
        </emma:interpretation>
      </emma:emma>
    </inkml:annotationXML>
    <inkml:trace contextRef="#ctx0" brushRef="#br0">-340-71 327 0,'0'0'8'16,"0"0"6"-16,11 4 2 15,2-2 3-15,1-2 0 16,11 3 0-16,5-3 2 0,11 5 0 16,3-5-8-16,15-10-5 15,10-2-1-15,11-1-4 16,9-1 0-16,14 1 0 16,7 2-2-16,10-2-2 0,7-1 3 15,-6 7-2-15,17 7-1 16,6-7 2-16,0 5 0 15,12-6-2-15,6-1 3 16,9-6-1-16,18 9-2 0,15-17 3 16,9 7-2-16,7 5 1 15,-4-2 0-15,5 0 1 16,9-1-4-16,5 0 4 16,-5 4-2-16,-7 7 0 0,-2-3 0 15,2-2 0-15,-6-3 0 16,-1-3 0-16,0 11 0 15,-5 1 0-15,-8-6 0 16,7 2 0-16,3-5 0 0,-4 1 0 16,5 3 0-16,-7 0 0 15,-8 4 0-15,0-4 0 16,4 0 0-16,-3-3 0 16,-11 6 0-16,-13 4 0 0,-8 0 0 15,-2-7 0-15,-9 1 0 16,-8-1 0-16,-12 3 0 15,-14 4 0-15,-12 0 0 16,-4-2 0-16,-14-2-4 16,-24 14-77-16,-11-10-6 0</inkml:trace>
  </inkml:traceGroup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43.3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F995EC7-95F8-453D-A13E-8D9F449695F8}" emma:medium="tactile" emma:mode="ink">
          <msink:context xmlns:msink="http://schemas.microsoft.com/ink/2010/main" type="inkDrawing" rotatedBoundingBox="19621,6934 27932,6367 28056,8183 19745,8751" semanticType="enclosure" shapeName="Other">
            <msink:sourceLink direction="with" ref="{C1EBAFB6-460E-47C0-9653-0AFB66B61C99}"/>
          </msink:context>
        </emma:interpretation>
      </emma:emma>
    </inkml:annotationXML>
    <inkml:trace contextRef="#ctx0" brushRef="#br0">-2021 2222 267 0,'0'0'7'0,"0"0"4"16,6 0 3-16,-6 0 2 15,29 0 3-15,-2-3 0 16,10-8 1-16,9 1 1 0,8-1-7 16,15-1-4-16,7-3-2 15,12-2-3-15,13-8-3 16,2 8 1-16,-3 0-1 16,3 4-2-16,0 0 1 0,-3 6-1 15,-7 3 0-15,-4 4 1 16,-6 0-1-16,0 11 0 15,-2-9 0-15,7 6 1 16,-7-1-2-16,2-1 4 0,6-6-1 16,8 0 1-16,9-10 0 15,4-1 1-15,8 5 0 16,2-1 0-16,4-7 1 0,9-1-3 16,6 3 0-16,-6 1 0 15,2 5 0-15,-1-5-1 16,1-10 0-16,5 1-1 15,4-1 1-15,1-2 0 16,-3 2 0-16,-2 0 1 0,2 0-1 16,-12-2 0-16,-3 9 0 15,-2 8 0-15,-12 6 1 16,-6-4-2-16,-4 0 1 16,0 4-1-16,-10 0 0 0,0 11 0 15,0-11 1-15,-7 3-1 16,-5-3 0-16,5 0 1 15,-6 3-1-15,2 1 1 0,-6-4 0 16,4 0 0-16,-1 0-2 16,-3 4 3-16,-1-1-2 15,4 3 0-15,4-6 1 16,3 0-1-16,0 4 0 0,-3-4 1 16,8 0-1-16,2-4 0 15,0-2 1-15,-3-1 0 16,-14 7 0-16,-4 0 1 15,-3-4-1-15,-8 1-1 16,-5 0 1-16,-5 3 0 0,-2 0-1 16,-7 3 0-16,5 0 0 15,-6-3 0-15,8 8 0 16,-12-2 1-16,2 1-1 16,-9 4 1-16,1-9-1 0,-6 5 1 15,-1 1 1-15,-7-6-2 16,-4 6 0-16,4-1 0 15,-3 3 0-15,-1-8 0 16,5 10 0-16,-1-1 0 0,4-1 0 16,-1-1 0-16,2 6 0 15,-2 2 0-15,1-1 0 16,-4 5 0-16,0 0 0 16,6 6 0-16,-5-6 0 0,-1 6 0 15,4-3 0-15,-4 0 0 16,8-3 0-16,-1 6 0 15,-7-6 0-15,0-4 0 16,-4 7 0-16,-3-1 0 0,5 2 0 16,-13 2 0-16,6 7 0 15,-4 1 0-15,-4-1 0 16,6 3 0-16,5 1 0 16,-1 3 0-16,4 8 0 0,-1-12 0 15,4 8 0-15,5-8 0 16,1 7 0-16,-2-1 0 15,-8-3 0-15,1 2 0 16,-4-11 0-16,5 0 0 0,-8-1 0 16,-7 1 0-16,0-4 0 15,0-2 0-15,-12-2 0 16,0-6 0-16,-13 4 0 16,-2 3 0-16,-4-11 0 0,-7 4 0 15,-10-5 0-15,-4 1 0 16,-9 1 0-16,-5-1 0 15,4-5 0-15,-11-2 0 0,-2 8 0 16,0-4 0-16,-5 0 0 16,1 4 0-16,3-7 0 15,-2 6 0-15,-8 1 0 16,3 5 0-16,-7-11 0 16,8 0 0-16,-1 3 0 0,-3-2 0 15,-4 5 0-15,1 0 0 16,-1-4 0-16,-1-3 0 15,1 3 0-15,-3-1 0 16,-3 6 0-16,-2-5 0 0,7-2 0 16,1-8 0-16,1 11 0 15,-4-9 0-15,0 8 0 16,3-3 0-16,1 1 0 0,3 1 0 16,-4 5 0-16,1 0 0 15,4-4 0-15,-3 3 0 16,-1-2 0-16,7-1 0 15,-12-3 0-15,13 3 0 0,-9-8 0 16,7 7 0-16,-9 1 0 16,-1-6 0-16,0 2 0 15,0 5 0-15,7-7 0 16,-4-4 0-16,-3 13 0 0,-3-7 0 16,10-2 0-16,-4-1 0 15,4-3 0-15,1 7 0 16,-4-4 0-16,-4 8 0 15,7-11 0-15,0 3 0 16,3 3 0-16,-3 2 0 0,0 1 0 16,-4 2 0-16,12-3 0 15,2-6 0-15,0 2 0 16,4 7 0-16,-3-5 0 0,6-2 0 16,0-4 0-16,6 0 0 15,-5 0 0-15,6 4 0 16,-4-4 0-16,5 0 0 15,-8 0 0-15,7 0 0 0,-6 2 0 16,5 6 0-16,1-8 0 16,8 0 0-16,-9 7 0 15,4-7 0-15,8 0 0 16,-1 3 0-16,1-3 0 0,3 0 0 16,-7 0 0-16,0 0 0 15,7 0 0-15,-1 0 0 16,5 0 0-16,2-3 0 15,1 3 0-15,-1-4 0 16,12 1 0-16,-4-5 0 0,7 6 0 16,-5 2 0-16,1 0 0 15,1 0 0-15,5 0 0 16,1 0 0-16,-3-4 0 0,5 4 0 16,2 0 0-16,6-4 0 15,-3-2 0-15,14-9 0 16,-7 2 0-16,10 13 0 15,-12-25 0-15,2 5 0 0,0 3 0 16,0-2 0-16,-7 0 0 16,0 7 0-16,0-9 0 15,0 0 0-15,-5 4 0 16,2-7 0-16,-1-4 0 0,4 7 0 16,-1-16 0-16,6 3 0 15,-6 3 0-15,1-3 0 16,3-1 0-16,1 1 0 0,2-4 0 15,-2 4 0-15,-2 4 0 16,1-5 0-16,-3 1 0 16,4-7 0-16,-1 3 0 15,1 0 0-15,-4 4 0 16,2-4 0-16,1 8 0 0,4-5 0 16,3 4 0-16,-3 4 0 15,-3-1 0-15,1 1 0 16,10 0 0-16,-6-1 0 15,6-2 0-15,-6-2 0 0,1 9 0 16,0-6 0-16,4-1 0 16,3 2 0-16,-4 5 0 15,4 10 0-15,-3-6 0 16,3 5 0-16,0 1 0 0,0-1 0 16,0 14 0-16,3-17 0 15,4 0 0-15,0 1 0 16,0-5 0-16,3 0 0 0,0 4 0 15,8 0 0-15,-1-4 0 16,0 7 0-16,-3 7 0 16,-14 7 0-16,17-13 0 15,-17 13 0-15,21-7 0 0,-21 7 0 16,11 0 0-16,2 0-24 16,1 7-65-16,-1-7-3 15</inkml:trace>
  </inkml:traceGroup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20.9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17F651-D1FC-4A5A-B269-A78E7F57EEB6}" emma:medium="tactile" emma:mode="ink">
          <msink:context xmlns:msink="http://schemas.microsoft.com/ink/2010/main" type="inkDrawing" rotatedBoundingBox="17448,3112 19748,4751 19597,4963 17296,3324" semanticType="scratchOut" shapeName="Other"/>
        </emma:interpretation>
      </emma:emma>
    </inkml:annotationXML>
    <inkml:trace contextRef="#ctx0" brushRef="#br0">2300 1641 371 0,'0'0'6'16,"0"0"5"-16,0 0 2 0,13-7 2 16,-13 7 2-16,17-17 1 15,-17 17 1-15,7-20 2 16,-7-1-6-16,-10-6-10 0,-11-11-5 16,-14 4 0-16,-9-7 0 15,-22-9 0-15,-3-7 0 16,-6-11 0-16,-11-8 0 15,-7-3 0-15,-13 1 0 0,-7-15 0 16,-2-7 0-16,-1-2 0 16,-8-5 0-16,-11 11 0 15,-2 1 0-15,-7 5 0 16,9 0 0-16,8 16 0 16,4 19 0-16,15 7 0 0,12 14 0 15,13 10 0-15,22 7 0 16,19 14 0-16,-2 3-24 15,20 13-64-15,17 18-2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23.9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128 103 443 0,'0'0'5'0,"-10"0"0"16,-2 0 1-16,2 0 1 0,-7 10 0 16,-1-2 0-16,-2 9 0 15,-2 7 0-15,9-6-4 16,10 7-1-16,3 4 0 16,3 3-2-16,16-5 2 15,10-8-1-15,13-10 0 0,6-3 0 16,4-6 0-16,-1-6 0 15,1-10 0-15,-7-10 1 16,0-5-2-16,-13-5 0 16,-16 1 0-16,-9-4 0 0,-14 6 0 15,-9 1 0-15,-16 8 0 16,-7-2-3-16,0 12-2 16,-9 8-3-16,9 6-3 0,-2 0-13 15,13-2-59-15,28 2 1 16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19.6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F1963D-5F83-4612-B1C4-6EF958B7359C}" emma:medium="tactile" emma:mode="ink">
          <msink:context xmlns:msink="http://schemas.microsoft.com/ink/2010/main" type="inkDrawing" rotatedBoundingBox="23629,4822 23931,8591 23826,8599 23524,4831" semanticType="verticalRange" shapeName="Line">
            <msink:sourceLink direction="with" ref="{5D92CFE2-FD69-4C4B-B6F7-94E8FC3FE7C7}"/>
            <msink:sourceLink direction="with" ref="{C1EBAFB6-460E-47C0-9653-0AFB66B61C99}"/>
          </msink:context>
        </emma:interpretation>
      </emma:emma>
    </inkml:annotationXML>
    <inkml:trace contextRef="#ctx0" brushRef="#br0">-2 32 220 0,'0'0'7'0,"0"0"4"16,3-16 4-16,-3 16 3 15,0 0 4-15,10-5 2 0,-10 5 2 16,0 0 3-16,14-12-6 16,-14 12-5-16,0 0 0 15,0 0-5-15,3 12-2 16,-3-12 0-16,0 34-4 0,4-4-1 15,3 8 1-15,-1 10-1 16,1 10-1-16,3 8 1 16,4 9-1-16,-3 14-2 15,10-3-3-15,-1 13 0 0,-3 8 0 16,-7 2 0-16,5 0 0 16,-5 11 0-16,7-2 0 15,-7 1 0-15,-3 10 0 16,-3-1 0-16,2-1 0 15,1 6 0-15,3 1 0 0,-3 3 0 16,-7 7 0-16,4-10 0 16,-4-4 0-16,3-3 0 15,5-2 0-15,-6-6 0 0,3-6 0 16,-2-7 0-16,1-14 0 16,2-9 0-16,-2 6 0 15,3-17 0-15,-1 7 0 16,1-18 0-16,3-5 0 0,-3-19 0 15,3-3 0-15,2-2 0 16,-2-15 0-16,0-7 0 16,-8-20 0-16,3-11-80 15,15-7-11-15</inkml:trace>
  </inkml:traceGroup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20.2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42AFA3-D356-4AE7-BF58-E60AA3D5C2E5}" emma:medium="tactile" emma:mode="ink">
          <msink:context xmlns:msink="http://schemas.microsoft.com/ink/2010/main" type="inkDrawing" rotatedBoundingBox="26031,4709 26100,8123 26016,8124 25946,4711" semanticType="verticalRange" shapeName="Other">
            <msink:sourceLink direction="with" ref="{5D92CFE2-FD69-4C4B-B6F7-94E8FC3FE7C7}"/>
          </msink:context>
        </emma:interpretation>
      </emma:emma>
    </inkml:annotationXML>
    <inkml:trace contextRef="#ctx0" brushRef="#br0">66 0 360 0,'0'0'8'0,"0"0"1"16,0 0 2-16,0 0-1 0,0 0 3 15,-10 4-1-15,0 13 3 16,6 6-1-16,-4 14-5 16,3 18-4-16,-7 18 4 15,2 6-2-15,7 17-2 0,-1 10 1 16,4 18-1-16,0 9-1 16,0 5 0-16,4-5 1 15,6 1-5-15,-2 3 0 16,-1 3 0-16,3 4 0 15,-3-8 0-15,3-4 0 16,-3-3 0-16,-1 9 0 0,-2-5 0 16,-1 8 0-16,1-7 0 15,-1-11 0-15,0-3 0 16,1 1 0-16,-4-12 0 0,0-10 0 16,0-6 0-16,0-25 0 15,0-11 0-15,0-11 0 16,0-15 0-16,0 0 0 0,0-31 0 15,0 0 0-15,0 0 0 16,-14-34 0-16,-3 13-59 16,14-9-34-16</inkml:trace>
  </inkml:traceGroup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45.5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2D7B92-DAD8-47BB-81AD-675F387A44AF}" emma:medium="tactile" emma:mode="ink">
          <msink:context xmlns:msink="http://schemas.microsoft.com/ink/2010/main" type="inkDrawing" rotatedBoundingBox="21747,8440 21903,4571 23792,4647 23636,8516" hotPoints="22954,8834 21804,6840 22621,4688 23772,6682" semanticType="enclosure" shapeName="Ellipse">
            <msink:sourceLink direction="with" ref="{FA349A4F-9019-47F5-AAD0-C01BC74A6448}"/>
            <msink:sourceLink direction="with" ref="{E9844151-45C4-4AC2-AE38-C3BCD597C838}"/>
          </msink:context>
        </emma:interpretation>
      </emma:emma>
    </inkml:annotationXML>
    <inkml:trace contextRef="#ctx0" brushRef="#br0">1214 190 290 0,'0'0'11'0,"0"0"1"16,0 0 3-16,-7-4 1 15,7 4 2-15,0 0 3 0,-20 0 0 16,20 0 1-16,0 0-9 16,-18 0-1-16,4-3-3 15,4-5 0-15,-10-1-3 16,3-1-1-16,-10-1 0 15,-9 1 0-15,-8 0-3 0,2-4 1 16,-5 5-1-16,1 5 0 16,-5 0 0-16,-1 4 1 15,0 0-1-15,11 0-1 16,7-3 3-16,-6 3-4 0,8 0 0 16,-2 0 0-16,7 3 0 15,-2-3 0-15,9 0 0 16,-7 4 0-16,0 9 0 15,8-5 0-15,-4-2 0 0,-1 7 0 16,2 1 0-16,2 9 0 16,0 4 0-16,3-2 0 15,0 7 0-15,-5 5 0 0,-2 7 0 16,0-5 0-16,4 5 0 16,0-6 0-16,3 6 0 15,-5 2 0-15,2-3 0 16,6-3 0-16,4 0 0 15,5-3 0-15,3 1 0 0,-6 10 0 16,6 0 0-16,-3-4 0 16,5-2 0-16,0 9 0 15,0-7 0-15,-3 13 0 16,-4-4 0-16,0-2 0 0,7-3 0 16,0 4 0-16,0-4 0 15,0 0 0-15,0 0 0 16,0-4 0-16,7-6 0 15,0 4 0-15,-4 1 0 0,4-5 0 16,1 8 0-16,-8-3 0 16,2-5 0-16,-2 10 0 15,0 7 0-15,5-7 0 0,-2 4 0 16,-3 3 0-16,0-4 0 16,0-3 0-16,0 3 0 15,0-10 0-15,0 7 0 16,-8-3 0-16,-2 2 0 15,3-5 0-15,-3 3 0 0,7 2 0 16,-1 5 0-16,-2-1 0 16,2 7 0-16,4-2 0 15,0-5 0-15,10 8 0 16,-3-4 0-16,-3 3 0 0,2-6 0 16,1-5 0-16,3 0 0 15,-2 3 0-15,3-7 0 16,-5 6 0-16,5-1 0 15,2-8 0-15,1 1 0 0,-1 5 0 16,4-2 0-16,8 0 0 16,-8 0 0-16,4-5 0 15,-1-9 0-15,2 5 0 0,-2-1 0 16,0-11 0-16,4-5 0 16,-2-1 0-16,8-10 0 15,-9 3 0-15,6 1 0 16,5-4 0-16,2 3 0 0,-7-1 0 15,3 6 0-15,2-2 0 16,-1 1 0-16,-1-3 0 16,5-1 0-16,-4 4 0 15,1-7 0-15,5-3 0 16,2-4 0-16,1 0 0 0,1 0 0 16,1 0 0-16,2 0 0 15,2 0 0-15,1-8 0 16,2 8 0-16,-5-7 0 15,-5 1 0-15,5-4 0 0,-7-9 0 16,5 2 0-16,-1-4 0 16,-4-5 0-16,5-4 0 15,-3-3 0-15,2-7 0 0,-1 2 0 16,-4-6 0-16,-6 3 0 16,1-11 0-16,-3 1 0 15,-1-7 0-15,-6-4 0 16,-4-1 0-16,1-5 0 0,2 0 0 15,-6-1 0-15,-1 3 0 16,-6 2 0-16,3 2 0 16,-3-3 0-16,0 1 0 15,-4 1 0-15,-3 2 0 0,0-3 0 16,0-6 0-16,0 0 0 16,0 6 0-16,0-1 0 15,4 6 0-15,-1 1 0 16,2 0 0-16,5-4 0 15,-7 11 0-15,1 3 0 0,2-3 0 16,-6 3 0-16,0-8 0 16,0 2 0-16,0-4 0 15,-6 9 0-15,2-5 0 0,-4-2 0 16,-2 9 0-16,0-8 0 16,-7 11 0-16,7 6 0 15,3 1 0-15,-3-5 0 16,0 4 0-16,-1 4 0 15,0-11 0-15,4 3 0 0,-3-4 0 16,3 1 0-16,-6-3 0 16,-1-1 0-16,0 6 0 15,4 1 0-15,0 0 0 0,0 12 0 16,2 3 0-16,-6 3 0 16,4-1 0-16,-3 2 0 15,6-5 0-15,-10 4 0 16,3-3 0-16,-11-1 0 15,5-5 0-15,-1-3 0 0,4 3 0 16,-6-1 0-16,-2 12 0 16,-2-5 0-16,3 0 0 15,7 3 0-15,0 4 0 16,-5 3 0-16,-5 0 0 0,0-6 0 16,12-4 0-16,-2-3 0 15,-3 6 0-15,3 1 0 16,-7-6 0-16,2 10 0 0,5-6 0 15,0 8 0-15,-10 7 0 16,0 10 0-16,2 0 0 16,1 0 0-16,0 7 0 15,1-4 0-15,-6 4 0 0,16 3 0 16,13-10 0-16,-17 6 0 16,17-6 0-16,-17 15 0 15,7-5 0-15,6 17 0 16,-11-8-17-16,5 7-75 15,3 15-4-15</inkml:trace>
  </inkml:traceGroup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8:07.8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CEFFB78-408D-484C-BA15-DFA70B165886}" emma:medium="tactile" emma:mode="ink">
          <msink:context xmlns:msink="http://schemas.microsoft.com/ink/2010/main" type="inkDrawing" rotatedBoundingBox="25260,6901 27223,5045 27301,5128 25338,6984" semanticType="callout" shapeName="Other">
            <msink:sourceLink direction="with" ref="{0DE7A01E-5868-43F5-8204-E96B13C7C41D}"/>
            <msink:sourceLink direction="with" ref="{A5E81123-EBFC-4F4E-A407-3FF03EDCA176}"/>
          </msink:context>
        </emma:interpretation>
      </emma:emma>
    </inkml:annotationXML>
    <inkml:trace contextRef="#ctx0" brushRef="#br0">1945 0 129 0,'0'0'5'0,"0"0"1"15,-20 5 2-15,20-5 0 16,-25 14 1-16,25-14 0 16,-27 17 1-16,13 2-1 0,1-3-2 15,-4 1-4-15,0 0-1 16,-5 8 3-16,-5-2-2 15,-7 12-1-15,2-1 3 16,-9-1-1-16,-4 5-1 0,-6 4 2 16,-1-4 1-16,1 5-2 15,-1-4 3-15,4 2-1 16,-7-7-2-16,4 4 4 16,6-11-3-16,7 5-2 15,1-9 2-15,2 4-2 0,7 4-1 16,-2-2-1-16,5 1 0 15,-2-6-1-15,10 10 1 16,-12-3 0-16,2 7 0 16,-7-11-1-16,14 4 2 0,-5-14-1 15,8 4 1-15,-4 0-1 16,4-1 1-16,-3-3-2 16,2-4 0-16,4 2 1 0,-3 5 0 15,-6 3-2-15,-1-2 3 16,-8 8-2-16,1-6 0 15,4 8 2-15,-3-4 0 16,-5 3 0-16,4 3 1 0,-1-6-1 16,8-11-1-16,4 5 3 15,0-8-2-15,3 2 1 16,17-15-1-16,-15 23 0 16,15-23-2-16,-10 13 3 15,-4-3-2-15,7 5 0 0,7-15 0 16,-20 27 0-16,3-9-1 15,-5-1 2-15,-1 4-1 16,2-2-2-16,8-2 2 16,-11 8-1-16,2 0 1 0,-2-2-1 15,7 1 1-15,0-4-1 16,4-2 1-16,-2-1 0 16,2 4 0-16,-1-4 1 0,7-3-2 15,7-14 1-15,-10 16-1 16,10-16 1-16,-7 28-1 15,7-28 1-15,-10 13 0 16,10-13-1-16,0 0 2 0,-3 18-1 16,3-18 2-16,0 0-1 15,0 0 0-15,0 0 1 16,0 0-1-16,-14 3 1 16,14-3-3-16,0 0-2 15,0 0-8-15,-3-13-27 0,3 13-32 16,10-11-6-16</inkml:trace>
  </inkml:traceGroup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9:05.0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CB22E79-A784-4621-959B-C4DE43E4A5A0}" emma:medium="tactile" emma:mode="ink">
          <msink:context xmlns:msink="http://schemas.microsoft.com/ink/2010/main" type="inkDrawing" rotatedBoundingBox="2794,6096 13239,5786 13352,9586 2907,9897" hotPoints="3307,6476 12897,5684 13187,9198 3597,9989" semanticType="enclosure" shapeName="Rectangle">
            <msink:sourceLink direction="with" ref="{3AFA53EE-9BEB-4244-9CFC-B7EAC00D0F5D}"/>
          </msink:context>
        </emma:interpretation>
      </emma:emma>
    </inkml:annotationXML>
    <inkml:trace contextRef="#ctx0" brushRef="#br0">0 3770 376 0,'0'0'1'16,"0"0"2"-16,22-14 2 0,-2 11-1 16,14-1 0-16,15 4 1 15,12 0 0-15,18 0 0 16,21 10 0-16,13 4-3 15,26 3 0-15,22 4-1 0,21-2 0 16,21 4 1-16,31-7 1 16,25-3 1-16,33 2 1 15,27-9 1-15,28-3 1 16,23-3-1-16,32 0 1 0,24-9-1 16,66-6-1-16,-28-2-1 15,1 1-2-15,10-3-1 16,-4 0 0-16,4-2 0 15,-22 4 0-15,-16 0 2 0,-65-1 0 16,6 5 1-16,-23-1 0 16,-39 0 0-16,-41 1 0 15,-34-2 1-15,-42-2-1 16,-33 4-4-16,-38 0 0 0,-25-4 0 16,-32 2 0-16,-19-2 0 15,-14 1 0-15,-15-3 0 16,-8 0 0-16,-5-2 0 15,-3-3 0-15,-4-6 0 0,1-4 0 16,3-9 0-16,-4-4 0 16,4-15 0-16,0-3 0 15,-4-14 0-15,4-6 0 0,0-16 0 16,0-11 0-16,-1-7 0 16,1-13 0-16,3-8 0 15,-2-8 0-15,-1 4 0 16,0-6 0-16,-7 4 0 15,0 4 0-15,-4 8 0 0,-9 15 0 16,-9 5 0-16,-8 11 0 16,2 7 0-16,-3 7 0 15,-3 17 0-15,3 3 0 16,-4 9 0-16,1 0 0 0,2 6 0 16,5 1 0-16,0 9 0 15,0 4 0-15,0-1 0 16,-12-1 0-16,5 8 0 0,-18 0 0 15,1 0 0-15,-15 3 0 16,-13 3 0-16,-17-2 0 16,-14-2 0-16,-14 2 0 15,-14 2 0-15,-23 4 0 0,-15-3 0 16,-13 0 0-16,-17 0 0 16,-15 2 0-16,-19 8 0 15,-12-4 0-15,-16 7 0 16,-13 4 0-16,-16 4 0 0,-2 2 0 15,-21 4 0-15,-11 7 0 16,5-1 0-16,-7 5 0 16,2 3 0-16,-2 3 0 15,9 0 0-15,1 4 0 16,10-7 0-16,-1 10 0 0,12-4 0 16,6 7 0-16,4 1 0 15,13 3 0-15,10 3 0 16,16 0 0-16,18-4 0 0,25 5 0 15,18-3 0-15,23-2 0 16,22-2 0-16,12-5 0 16,32 0 0-16,10-4 0 15,17 2 0-15,15-4 0 0,15-4 0 16,16 0 0-16,6 2 0 16,14-2 0-16,5 1 0 15,5 3 0-15,12 0 0 16,1 4 0-16,4 3 0 0,0-1 0 15,0 5 0-15,5 5 0 16,-5 9 0-16,3 6 0 16,-3 10 0-16,5 4 0 15,-2 14 0-15,0 6 0 16,4 11 0-16,3 6 0 0,2 4 0 16,-2 7 0-16,7 4 0 15,-9-3 0-15,2 3 0 16,0-1 0-16,-3 0 0 15,-9-9 0-15,-2 5 0 0,1-10 0 16,-11-6 0-16,1-4 0 16,-4-3 0-16,0-8 0 15,-4-5 0-15,1-9 0 0,-4-8 0 16,4-6 0-16,-1-1 0 16,1-8 0-16,0-7 0 15,-2-3 0-15,3-4 0 16,-3-3 0-16,0 0 0 0,0-3 0 15,-2 3 0-15,-3-3 0 16,3-5 0-16,4 2 0 16,-1-1 0-16,1-6 0 15,0 3 0-15,3-1 0 0,0 1 0 16,3 6 0-16,11 1-54 16,-1-1-38-16</inkml:trace>
  </inkml:traceGroup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24.5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EB12F4-0C31-462B-91B0-8877426A7862}" emma:medium="tactile" emma:mode="ink">
          <msink:context xmlns:msink="http://schemas.microsoft.com/ink/2010/main" type="writingRegion" rotatedBoundingBox="20375,2775 14554,7621 13561,6428 19382,1583"/>
        </emma:interpretation>
      </emma:emma>
    </inkml:annotationXML>
    <inkml:traceGroup>
      <inkml:annotationXML>
        <emma:emma xmlns:emma="http://www.w3.org/2003/04/emma" version="1.0">
          <emma:interpretation id="{E018678F-2A19-42B5-A98F-17208A8AE323}" emma:medium="tactile" emma:mode="ink">
            <msink:context xmlns:msink="http://schemas.microsoft.com/ink/2010/main" type="paragraph" rotatedBoundingBox="20375,2775 14554,7621 13561,6428 19382,1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5222AE-AD6A-4744-A94E-4BEED587EF08}" emma:medium="tactile" emma:mode="ink">
              <msink:context xmlns:msink="http://schemas.microsoft.com/ink/2010/main" type="line" rotatedBoundingBox="20375,2775 14554,7621 13561,6428 19382,1583"/>
            </emma:interpretation>
          </emma:emma>
        </inkml:annotationXML>
        <inkml:traceGroup>
          <inkml:annotationXML>
            <emma:emma xmlns:emma="http://www.w3.org/2003/04/emma" version="1.0">
              <emma:interpretation id="{F0AF6007-B955-45FE-9F25-6CD73672E1A3}" emma:medium="tactile" emma:mode="ink">
                <msink:context xmlns:msink="http://schemas.microsoft.com/ink/2010/main" type="inkWord" rotatedBoundingBox="17456,5205 14554,7621 13561,6428 16464,4012"/>
              </emma:interpretation>
              <emma:one-of disjunction-type="recognition" id="oneOf0">
                <emma:interpretation id="interp0" emma:lang="en-US" emma:confidence="0">
                  <emma:literal>sift</emma:literal>
                </emma:interpretation>
                <emma:interpretation id="interp1" emma:lang="en-US" emma:confidence="0">
                  <emma:literal>"offs</emma:literal>
                </emma:interpretation>
                <emma:interpretation id="interp2" emma:lang="en-US" emma:confidence="0">
                  <emma:literal>"8 s</emma:literal>
                </emma:interpretation>
                <emma:interpretation id="interp3" emma:lang="en-US" emma:confidence="0">
                  <emma:literal>"o I</emma:literal>
                </emma:interpretation>
                <emma:interpretation id="interp4" emma:lang="en-US" emma:confidence="0">
                  <emma:literal>"o I*</emma:literal>
                </emma:interpretation>
              </emma:one-of>
            </emma:emma>
          </inkml:annotationXML>
          <inkml:trace contextRef="#ctx0" brushRef="#br0">12789-5738 435 0,'0'0'3'15,"0"-7"3"-15,0-6-1 16,0-8 2-16,0-6 0 0,0-15 0 16,0-6 0-16,0-15 0 15,0-7-2-15,0-6-3 16,0-3 0-16,7-11-1 15,0-2-1-15,3 4 0 16,-3 9 0-16,1 7 0 0,-6 17 0 16,6 7-1-16,-1 14-1 15,3 20 1-15,7 14 0 16,-3 20 1-16,6 21-1 0,15 15 1 16,3 8 0-16,7 20-3 15,-1 10-7-15,-10 3-18 16,1 6-54-16,6-9-3 15</inkml:trace>
          <inkml:trace contextRef="#ctx0" brushRef="#br0" timeOffset="171.895">12497-6139 389 0,'0'0'5'15,"0"0"3"-15,0-17 1 16,7 3 1-16,20-2-1 0,18-9 1 16,21-5-1-16,19 1-10 15,11 6-71-15,29-14-6 16</inkml:trace>
          <inkml:trace contextRef="#ctx0" brushRef="#br1" timeOffset="134904.348">10777-3757 381 0,'0'0'9'15,"0"0"2"-15,0 0 2 16,0 0 1-16,7-10 2 15,20-5 0-15,18-4 1 16,18-12 1-16,23-13-8 0,24-8-4 16,23-13-6-16,11-8 0 15,8-12 0-15,7-5 0 16,-2-4 0-16,-5 1 0 16,-15 3 0-16,-17 8 0 15,-22 3 0-15,-17 11 0 0,-15 9 0 16,-24 18 0-16,-8 14 0 15,-14 10 0-15,-6 7 0 0,-14 10 0 16,18 0 0-16,-18 10-66 16,7 7-24-16</inkml:trace>
          <inkml:trace contextRef="#ctx0" brushRef="#br1" timeOffset="134576.196">11434-4771 309 0,'0'0'4'15,"0"0"2"-15,0 17 3 16,0 0 0-16,-7 10 0 0,-6 14 1 15,-9 7 0-15,-5 14 2 16,-14 10-5-16,-4 11-2 16,-6 12-1-16,-11 6 2 15,-4 0-1-15,-5-4 2 16,-2 0 1-16,7-10 1 0,-3-7 1 16,15-12 0-16,3-13-1 15,12-13-2-15,16-16 0 16,12-9-1-16,18-2-2 15,20-13 0-15,14-2-1 0,15-2-1 16,9-13 1-16,10 5-1 16,6 0-1-16,0-4 0 15,-1 8-1-15,-11-1-1 16,-5 4-1-16,-8-7-5 0,-2 10-11 16,-19 10-58-16,6-10-9 15</inkml:trace>
          <inkml:trace contextRef="#ctx0" brushRef="#br0" timeOffset="593.8058">15214-7757 417 0,'0'0'4'16,"-7"-17"0"-16,7 17 1 0,0 0 4 15,0-11-2-15,0 11 1 16,17 0 2-16,-5 11 0 16,15 27-4-16,0-1 1 0,12 19-2 15,-5 1-4-15,3 19 3 16,-2-1-3-16,-1 5-6 16,-2-20-7-16,2-4-42 15,-10-5-31-15,-11-14 0 0</inkml:trace>
          <inkml:trace contextRef="#ctx0" brushRef="#br0" timeOffset="1453.1418">16432-8415 402 0,'0'0'7'0,"0"0"3"0,-24 0 0 15,4 10 1-15,-5-2 3 16,-5 5-1-16,-4 8 0 15,-5 9 2-15,-2 7-8 16,7 6-3-16,6 8 1 0,8 7-5 16,9 13 0-16,11-6 0 15,11 5 0-15,16-9 0 16,15-3 0-16,9-9-5 0,8-2-80 16,27-23 0-16</inkml:trace>
          <inkml:trace contextRef="#ctx0" brushRef="#br0" timeOffset="1046.896">15077-8028 386 0,'0'0'6'15,"0"0"2"-15,0-17 0 16,0 7 3-16,10-8-1 15,11 5 1-15,7-4 1 0,9-1-2 16,9 5-5-16,12 3-2 16,0 6-2-16,-3 4-1 15,-6 14 1-15,-9-1-2 16,-8 16-1-16,-18 1 1 0,-14 8 0 16,-22 13 0-16,-8 1 1 15,-4-4-1-15,-8-4 0 16,11 4 0-16,0 0 1 0,11-8 1 15,20 2 0-15,10-14-1 16,28-8 1-16,9-3-1 16,12 1 2-16,3-1 1 15,3-5 0-15,1 0 0 16,-11-9-1-16,-7 11 1 0,-13-1 1 16,-11 5 1-16,-11 2-3 15,-9 0-1-15,-4 4 2 16,-4 4-2-16,-9 6-1 15,-4 4 3-15,-5-1-2 0,-1-10-2 16,-1 5 4-16,-7-7-2 16,-1-5-2-16,-2-14 1 15,-1 5-12-15,-12-5-67 16,1-12-4-16</inkml:trace>
        </inkml:traceGroup>
      </inkml:traceGroup>
    </inkml:traceGroup>
  </inkml:traceGroup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8:37.6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EECC81E-E956-43F1-8920-57C517578138}" emma:medium="tactile" emma:mode="ink">
          <msink:context xmlns:msink="http://schemas.microsoft.com/ink/2010/main" type="writingRegion" rotatedBoundingBox="20549,8673 19407,11381 18591,11037 19732,8329"/>
        </emma:interpretation>
      </emma:emma>
    </inkml:annotationXML>
    <inkml:traceGroup>
      <inkml:annotationXML>
        <emma:emma xmlns:emma="http://www.w3.org/2003/04/emma" version="1.0">
          <emma:interpretation id="{22D73934-85F1-4D7D-ACE1-CA616B81C2E7}" emma:medium="tactile" emma:mode="ink">
            <msink:context xmlns:msink="http://schemas.microsoft.com/ink/2010/main" type="paragraph" rotatedBoundingBox="20549,8673 19407,11381 18591,11037 19732,83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E8EB96-CA75-4265-B089-6084DF7DC206}" emma:medium="tactile" emma:mode="ink">
              <msink:context xmlns:msink="http://schemas.microsoft.com/ink/2010/main" type="line" rotatedBoundingBox="20549,8673 19407,11381 18591,11037 19732,8329"/>
            </emma:interpretation>
          </emma:emma>
        </inkml:annotationXML>
        <inkml:traceGroup>
          <inkml:annotationXML>
            <emma:emma xmlns:emma="http://www.w3.org/2003/04/emma" version="1.0">
              <emma:interpretation id="{D189757D-F49B-4028-983B-30AC892B4EE8}" emma:medium="tactile" emma:mode="ink">
                <msink:context xmlns:msink="http://schemas.microsoft.com/ink/2010/main" type="inkWord" rotatedBoundingBox="20549,8673 19407,11381 18591,11037 19732,8329"/>
              </emma:interpretation>
              <emma:one-of disjunction-type="recognition" id="oneOf0">
                <emma:interpretation id="interp0" emma:lang="en-US" emma:confidence="0">
                  <emma:literal>of</emma:literal>
                </emma:interpretation>
                <emma:interpretation id="interp1" emma:lang="en-US" emma:confidence="0">
                  <emma:literal>Dr</emma:literal>
                </emma:interpretation>
                <emma:interpretation id="interp2" emma:lang="en-US" emma:confidence="0">
                  <emma:literal>Dorr</emma:literal>
                </emma:interpretation>
                <emma:interpretation id="interp3" emma:lang="en-US" emma:confidence="0">
                  <emma:literal>Dr.</emma:literal>
                </emma:interpretation>
                <emma:interpretation id="interp4" emma:lang="en-US" emma:confidence="0">
                  <emma:literal>Dr/</emma:literal>
                </emma:interpretation>
              </emma:one-of>
            </emma:emma>
          </inkml:annotationXML>
          <inkml:trace contextRef="#ctx0" brushRef="#br0">15352-311 425 0,'0'0'4'0,"0"0"2"15,0 0 1-15,0 0 1 16,7 4 1-16,-7-4 2 15,27 2 0-15,-3 3 0 16,11-3-3-16,3-2-2 0,17 0-1 16,8 0-5-16,8-2 0 15,5-3 0-15,-4-5-2 16,1 8-20-16,-8 4-55 16,-10-4-9-16</inkml:trace>
          <inkml:trace contextRef="#ctx0" brushRef="#br0" timeOffset="218.747">15601-367 380 0,'0'0'8'0,"0"0"2"16,0 0 2-16,0-7 1 16,0 7 2-16,0 0 0 0,0 0 1 15,-5 17 0-15,3 8-5 16,-6 7-4-16,6 5-3 15,-3 7 0-15,2 8-4 16,-1 2 0-16,4 5 0 16,4-5-7-16,9 4-14 15,-1 12-50-15,5-23-15 0</inkml:trace>
          <inkml:trace contextRef="#ctx0" brushRef="#br0" timeOffset="437.521">15425 443 403 0,'0'0'5'16,"0"0"3"-16,7 0 1 16,6 0 2-16,4-4 1 15,12-3 0-15,8-3 1 16,11-3-1-16,7-9-5 0,13 5-11 15,1-11-43-15,17-5-36 16,7 0-2-16</inkml:trace>
          <inkml:trace contextRef="#ctx0" brushRef="#br0" timeOffset="-687.519">16601-2208 288 0,'0'0'7'16,"0"0"2"-16,0 0 2 16,0 0 4-16,4-13 0 0,-4 13 0 15,0 0 3-15,3-10-1 16,-3 10-5-16,0 0-3 15,14-11-2-15,-14 11-1 16,13 13-1-16,-13-13 0 0,10 25 1 16,-5-10 0-16,-5 1 0 15,0 8-1-15,0 0 1 16,-10-1-1-16,-8 5-1 16,1 1-1-16,-11 8-1 0,3 7-1 15,-2 0 2-15,-3 5-1 16,-4 6-2-16,-8-3 3 15,1 2-2-15,2 3 1 16,2-1 1-16,0-5-3 0,-5 3 0 16,4-2 1-16,7-3 0 15,-3 0-2-15,10-9 2 16,-1 1-1-16,4-3-1 16,4-4 3-16,0-5-1 15,4-3-1-15,3-3 1 0,3-6 1 16,-3 4-1-16,-2-8 1 15,6 2-1-15,6-15 0 16,-17 18 1-16,17-18-2 0,-28 19 0 16,15-11 0-16,1-5 0 15,-5 1 0-15,7-1 0 16,-7-3 0-16,0 3 0 16,0-3 0-16,-3-10 0 0,5-3 0 15,-5-2 0-15,3-1 0 16,0 3 0-16,0-12 0 15,2-3 0-15,8 1 0 16,0-8 0-16,7 6 0 0,0-7 0 16,0-5 0-16,7-3 0 15,3 2 0-15,-3 4 0 16,3 8 0-16,2 2 0 16,-6 9 0-16,-2 3 0 0,-4 16 0 15,0 0 0-15,0 0 0 16,3 25 0-16,-3 0 0 15,-3 12 0-15,-4 3 0 16,0 6 0-16,-1 5 0 0,8 0 0 16,0 1 0-16,-2-4 0 15,-1-8 0-15,3 0 0 16,5-17 0-16,13-6 0 16,3-4 0-16,6-13 0 0,8 0 0 15,13-13 0-15,7-11 0 16,8 4 0-16,1 1 0 15,2 0 0-15,0 4 0 16,-2 2 0-16,-30 3-78 0,18 10-11 16</inkml:trace>
        </inkml:traceGroup>
      </inkml:traceGroup>
    </inkml:traceGroup>
  </inkml:traceGroup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14.6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8D662B-7E4F-4465-8D1C-8C2FC629A280}" emma:medium="tactile" emma:mode="ink">
          <msink:context xmlns:msink="http://schemas.microsoft.com/ink/2010/main" type="inkDrawing" rotatedBoundingBox="19916,4903 19981,7520 19882,7522 19817,4906" semanticType="callout" shapeName="Other">
            <msink:sourceLink direction="with" ref="{F090022C-E3FE-46BB-B453-AFEAF2039717}"/>
            <msink:sourceLink direction="with" ref="{772D5E99-C08A-468F-AF3A-36CE3B06F18C}"/>
          </msink:context>
        </emma:interpretation>
      </emma:emma>
    </inkml:annotationXML>
    <inkml:trace contextRef="#ctx0" brushRef="#br0">-1853 72 327 0,'0'0'9'0,"0"0"3"0,-13 0 1 16,13 0 3-16,0 0 0 15,-17 0 0-15,17 0 0 16,-15 7 0-16,15-7-8 15,0 27-4-15,-3-4-2 0,3 13 3 16,0 2-3-16,0 9-1 16,3 9 3-16,2 2-2 15,-3 6 1-15,1 5 0 16,9 4 0-16,-12 5-2 0,3 8 3 16,-3 2-3-16,0 6 1 15,0-4 0-15,3 4 1 16,-3 10 0-16,-6-12 2 15,2 4-1-15,1-4-1 0,3-6 2 16,0 4-5-16,-5 3 0 16,2-9 0-16,3 3 0 15,0-3 0-15,3 3 0 16,9-1 0-16,-6-5 0 0,5-1 0 16,-1-5 0-16,3-13 0 15,-6-4 0-15,3-7 0 16,-6-13 0-16,3-11 0 0,-4-6 0 15,-3-21 0-15,3 14 0 16,-3-14 0-16,17-17-79 16,-9-20-11-16</inkml:trace>
  </inkml:traceGroup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8:38.8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6F7F18-6AF9-41F4-954A-32695117EC87}" emma:medium="tactile" emma:mode="ink">
          <msink:context xmlns:msink="http://schemas.microsoft.com/ink/2010/main" type="writingRegion" rotatedBoundingBox="22714,8354 24129,8354 24129,10650 22714,10650"/>
        </emma:interpretation>
      </emma:emma>
    </inkml:annotationXML>
    <inkml:traceGroup>
      <inkml:annotationXML>
        <emma:emma xmlns:emma="http://www.w3.org/2003/04/emma" version="1.0">
          <emma:interpretation id="{2ED5048D-C3B4-4B73-AE91-A60F79EE7218}" emma:medium="tactile" emma:mode="ink">
            <msink:context xmlns:msink="http://schemas.microsoft.com/ink/2010/main" type="paragraph" rotatedBoundingBox="22714,8354 24129,8354 24129,10650 22714,106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2900C2-5D9A-4998-A6EA-989D6A80A1CF}" emma:medium="tactile" emma:mode="ink">
              <msink:context xmlns:msink="http://schemas.microsoft.com/ink/2010/main" type="line" rotatedBoundingBox="22714,8354 24129,8354 24129,10650 22714,10650"/>
            </emma:interpretation>
          </emma:emma>
        </inkml:annotationXML>
        <inkml:traceGroup>
          <inkml:annotationXML>
            <emma:emma xmlns:emma="http://www.w3.org/2003/04/emma" version="1.0">
              <emma:interpretation id="{A2B9E3D7-9348-4F5F-B57B-926666817367}" emma:medium="tactile" emma:mode="ink">
                <msink:context xmlns:msink="http://schemas.microsoft.com/ink/2010/main" type="inkWord" rotatedBoundingBox="22714,8354 24129,8354 24129,10650 22714,10650"/>
              </emma:interpretation>
              <emma:one-of disjunction-type="recognition" id="oneOf0">
                <emma:interpretation id="interp0" emma:lang="en-US" emma:confidence="1">
                  <emma:literal>¥</emma:literal>
                </emma:interpretation>
                <emma:interpretation id="interp1" emma:lang="en-US" emma:confidence="0">
                  <emma:literal>#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☹</emma:literal>
                </emma:interpretation>
              </emma:one-of>
            </emma:emma>
          </inkml:annotationXML>
          <inkml:trace contextRef="#ctx0" brushRef="#br0">19222-2423 368 0,'0'0'3'0,"0"0"3"0,0 0 4 16,15 16 1-16,-5-5 0 15,3 6 3-15,4 8 1 16,4 6 0-16,-1 3-1 0,-5 9-3 15,5-1-2-15,1 10-1 16,-1 9-2-16,2 5-2 16,0 5 2-16,3 2-6 15,3-6 0-15,2 2 0 0,-2-3 0 16,0 0 0-16,-5-16 0 16,6 2 0-16,-12-17 0 15,3-5 0-15,-10-3 0 0,4-3 0 16,-7-7 0-16,1-4 0 15,-3-2 0-15,-5-11 0 16,0 17 0-16,0-17-43 16,17 12-41-16,-17-12-5 0</inkml:trace>
          <inkml:trace contextRef="#ctx0" brushRef="#br0" timeOffset="468.795">19436-1021 438 0,'0'0'3'0,"0"0"2"15,14 21 1-15,-1-5 1 16,-3 8 2-16,1 11 0 16,6 3 0-16,-4 13 1 15,4 7-3-15,1 0-1 0,3 7-4 16,-1 2-2-16,7-3 0 16,-2 1 0-16,3-7 0 15,-5-3 0-15,1-9 0 16,4-9-5-16,-7-7-8 15,3-10-41-15,-4-9-31 0,2-7-2 16</inkml:trace>
          <inkml:trace contextRef="#ctx0" brushRef="#br0" timeOffset="984.373">19115-973 387 0,'0'0'4'16,"0"0"3"-16,17 0 4 0,5 0 1 15,22-3 2-15,12-8 1 16,20 1 0-16,10-3 0 16,12 2-2-16,10-3-5 0,2 0-3 15,3 1-2-15,-10 2-3 16,-3 11-4-16,-17-4-6 15,-7 8-22-15,-2 7-52 16,-25 2-2-16</inkml:trace>
          <inkml:trace contextRef="#ctx0" brushRef="#br0" timeOffset="718.759">19883-993 457 0,'0'0'3'0,"0"0"2"16,0 0 0-16,0 9 0 16,0 5 3-16,0 6-2 15,3 14 1-15,4 1 2 16,3 14-5-16,5 1-2 0,8 2-2 16,5 6 0-16,-5-6-2 15,9 0-8-15,-5-8-7 16,4-6-30-16,14-7-38 15,-24-10-2-15</inkml:trace>
          <inkml:trace contextRef="#ctx0" brushRef="#br0" timeOffset="1250.016">19614-127 403 0,'0'0'7'0,"0"0"2"0,8 0 4 15,4 0 1-15,17-2 1 16,8-9 0-16,12-5 2 16,15-1 1-16,12-8-18 15,10-7 0-15,7-5 0 0,0 4 0 16,0 1 0-16,-14 5 0 15,-9 6 0-15,-16 0 0 16,-5 11 0-16,-32 4 0 16,-17 6-70-16,7 20-19 0</inkml:trace>
        </inkml:traceGroup>
      </inkml:traceGroup>
    </inkml:traceGroup>
  </inkml:traceGroup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8:41.6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CFE14D3-4CDB-41C8-AB83-C073EB4AE9FD}" emma:medium="tactile" emma:mode="ink">
          <msink:context xmlns:msink="http://schemas.microsoft.com/ink/2010/main" type="writingRegion" rotatedBoundingBox="3759,6525 23627,7669 23245,14302 3377,13158"/>
        </emma:interpretation>
      </emma:emma>
    </inkml:annotationXML>
    <inkml:traceGroup>
      <inkml:annotationXML>
        <emma:emma xmlns:emma="http://www.w3.org/2003/04/emma" version="1.0">
          <emma:interpretation id="{A6FE1D2F-E02C-4D67-B50C-062ED8D8D73B}" emma:medium="tactile" emma:mode="ink">
            <msink:context xmlns:msink="http://schemas.microsoft.com/ink/2010/main" type="paragraph" rotatedBoundingBox="3705,7020 12536,6935 12554,8722 3722,8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F60BFA-8EAF-4426-B8C5-90D69873202E}" emma:medium="tactile" emma:mode="ink">
              <msink:context xmlns:msink="http://schemas.microsoft.com/ink/2010/main" type="line" rotatedBoundingBox="3705,7020 12536,6935 12554,8722 3722,8807"/>
            </emma:interpretation>
          </emma:emma>
        </inkml:annotationXML>
        <inkml:traceGroup>
          <inkml:annotationXML>
            <emma:emma xmlns:emma="http://www.w3.org/2003/04/emma" version="1.0">
              <emma:interpretation id="{3AFA53EE-9BEB-4244-9CFC-B7EAC00D0F5D}" emma:medium="tactile" emma:mode="ink">
                <msink:context xmlns:msink="http://schemas.microsoft.com/ink/2010/main" type="inkWord" rotatedBoundingBox="3707,7196 7724,7165 7736,8776 3719,8807">
                  <msink:destinationLink direction="with" ref="{BCB22E79-A784-4621-959B-C4DE43E4A5A0}"/>
                </msink:context>
              </emma:interpretation>
              <emma:one-of disjunction-type="recognition" id="oneOf0">
                <emma:interpretation id="interp0" emma:lang="en-US" emma:confidence="0">
                  <emma:literal>FATBC</emma:literal>
                </emma:interpretation>
                <emma:interpretation id="interp1" emma:lang="en-US" emma:confidence="0">
                  <emma:literal>FATBL</emma:literal>
                </emma:interpretation>
                <emma:interpretation id="interp2" emma:lang="en-US" emma:confidence="0">
                  <emma:literal>FEATBC</emma:literal>
                </emma:interpretation>
                <emma:interpretation id="interp3" emma:lang="en-US" emma:confidence="0">
                  <emma:literal>FEATBL</emma:literal>
                </emma:interpretation>
                <emma:interpretation id="interp4" emma:lang="en-US" emma:confidence="0">
                  <emma:literal>FATBCC</emma:literal>
                </emma:interpretation>
              </emma:one-of>
            </emma:emma>
          </inkml:annotationXML>
          <inkml:trace contextRef="#ctx0" brushRef="#br0">278-3444 357 0,'0'0'8'15,"0"0"1"-15,0 0 2 0,0 0 1 16,-10 7 1-16,10-7 1 16,-7 23 0-16,4-3 1 15,3 8-7-15,0 11-1 16,0 11-2-16,0 11 0 0,0 12-2 16,0 12-1-16,0 5 0 15,0 10-1-15,-4 1 0 16,4-1 0-16,0 3-1 15,0-4 0-15,0-9 2 0,4-8-1 16,2-7 1-16,-2-6-1 16,4-14 1-16,-6-10 0 15,1-11-2-15,4-3-5 0,-7-18-11 16,0-13-55-16,10-4-13 16</inkml:trace>
          <inkml:trace contextRef="#ctx0" brushRef="#br0" timeOffset="609.38">306-2636 371 0,'0'0'9'0,"10"-4"3"16,7 2 3-16,11-6 0 15,7 1 1-15,6-3 1 16,14-1 1-16,3 2-1 15,4 2-7-15,4-7-4 16,-5 4-3-16,-5 0-1 16,-5 4-7-16,-13-9-12 0,-7 11-67 15,-4 4-3-15</inkml:trace>
          <inkml:trace contextRef="#ctx0" brushRef="#br0" timeOffset="312.4899">110-3377 346 0,'0'0'7'15,"0"0"5"-15,0 0 3 16,21 7 2-16,2-7 1 0,8 0 0 16,14 0 2-16,13 0-1 15,8-7-5-15,17 1-5 16,-1-8-3-16,8-3-2 16,3 0-2-16,-7 0 0 0,-8 0 0 15,-12 7-2-15,-4-1 0 16,-18 7-3-16,-9 4-4 15,-11 9-13-15,-24 24-60 0,0-13-7 16</inkml:trace>
          <inkml:trace contextRef="#ctx0" brushRef="#br0" timeOffset="937.546">1678-3072 441 0,'0'0'5'16,"0"0"1"-16,0 0 2 16,11 0 0-16,-1 0 1 0,7 0 1 15,8 0 0-15,5 0 0 16,11 0-6-16,15-6-4 16,9-1 0-16,10-7 0 15,1-3 0-15,7 4 0 0,-4-5-10 16,-3-1-45-16,-15 11-33 15,-16 8 0-15</inkml:trace>
          <inkml:trace contextRef="#ctx0" brushRef="#br0" timeOffset="1187.502">1724-2617 457 0,'0'0'4'0,"0"0"2"0,5 12 1 16,10-8 1-16,9 3 1 15,17-7 0-15,18 0 2 0,13-15-11 16,6-1 0-16,23-9 0 16,-1-5 0-16,6-1 0 15,4-3 0-15,-7 7 0 0,-16-4-27 16,-8 10-60-16,-11 7-3 15</inkml:trace>
          <inkml:trace contextRef="#ctx0" brushRef="#br0" timeOffset="11093.847">3485-2930 371 0,'0'0'8'0,"0"0"3"16,0 0 0-16,0 0 3 16,6 6 2-16,15-6 1 15,14 0 1-15,6 0 1 0,13-9-8 16,15-3-1-16,7-1-5 15,0-1-5-15,0-6 0 16,2 13-38-16,-16-6-46 16,-11 3-4-16</inkml:trace>
          <inkml:trace contextRef="#ctx0" brushRef="#br0" timeOffset="10875.119">3574-2196 381 0,'0'0'8'16,"7"-8"1"-16,-7 8 2 15,20-17 3-15,-6 3 1 0,-1-3 1 16,1 0 1-16,4-3 0 15,-8-1-5-15,4-6-1 16,-7-9-11-16,-4 0 0 0,-3-5 0 16,4-18 0-16,-4-3 0 15,3-9 0-15,0-8 0 16,1-7 0-16,-1-4 0 16,7-2 0-16,-3-1 0 0,3 1 0 15,2 10 0-15,-6 3 0 16,1 10 0-16,0 8 0 15,3 12 0-15,-3 12 0 16,0 10 0-16,0 7 0 16,-7 20 0-16,17-11 0 0,-4 14 0 15,2 11 0-15,5 10 0 16,1 6 0-16,6 16 0 16,-2 5 0-16,2 3 0 15,-6 15 0-15,-1 3 0 0,-2 4 0 16,-1 3 0-16,-7 0 0 15,0 3 0-15,-3-11 0 16,-3 2 0-16,-1-11 0 16,0-8 0-16,1-1 0 0,-1-17 0 15,1-12 0-15,6-3-46 16,-2-8-42-16,-8-13-2 16</inkml:trace>
        </inkml:traceGroup>
        <inkml:traceGroup>
          <inkml:annotationXML>
            <emma:emma xmlns:emma="http://www.w3.org/2003/04/emma" version="1.0">
              <emma:interpretation id="{2C8E73F8-B590-46BF-AC00-198886A77558}" emma:medium="tactile" emma:mode="ink">
                <msink:context xmlns:msink="http://schemas.microsoft.com/ink/2010/main" type="inkWord" rotatedBoundingBox="8621,6948 12551,6952 12549,8653 8620,8650"/>
              </emma:interpretation>
              <emma:one-of disjunction-type="recognition" id="oneOf1">
                <emma:interpretation id="interp5" emma:lang="en-US" emma:confidence="0">
                  <emma:literal>176</emma:literal>
                </emma:interpretation>
                <emma:interpretation id="interp6" emma:lang="en-US" emma:confidence="0">
                  <emma:literal>170</emma:literal>
                </emma:interpretation>
                <emma:interpretation id="interp7" emma:lang="en-US" emma:confidence="0">
                  <emma:literal>676</emma:literal>
                </emma:interpretation>
                <emma:interpretation id="interp8" emma:lang="en-US" emma:confidence="0">
                  <emma:literal>106</emma:literal>
                </emma:interpretation>
                <emma:interpretation id="interp9" emma:lang="en-US" emma:confidence="0">
                  <emma:literal>ld</emma:literal>
                </emma:interpretation>
              </emma:one-of>
            </emma:emma>
          </inkml:annotationXML>
          <inkml:trace contextRef="#ctx0" brushRef="#br0" timeOffset="12062.609">5411-3417 418 0,'0'0'4'0,"0"0"2"0,0 0 4 16,0 6-1-16,7 8 2 15,-1 4 2-15,5 9 0 16,-1 4 0-16,3 13-2 0,2 11-8 16,-1 3-3-16,-4 11 0 15,0 4 0-15,-3 4 0 16,0 9 0-16,-4 1 0 15,-3-6 0-15,4 1 0 0,-1-9 0 16,-3-4 0-16,3-11 0 16,4-11 0-16,0-8 0 15,-4-12 0-15,4-7 0 16,1-7 0-16,-8-13 0 16,14 11 0-16,-14-11 0 0,0 0 0 15,10-7 0-15,-10 7 0 16,0-24-5-16,0 24-85 15,0-19-3-15</inkml:trace>
          <inkml:trace contextRef="#ctx0" brushRef="#br0" timeOffset="11718.873">5036-2951 361 0,'0'0'7'0,"0"0"3"16,0 0 3-16,0 0 1 15,0 0 1-15,0 0 3 16,-14 6-1-16,14-6 2 0,0 0-4 15,14 4-4-15,6-4-3 16,5 0-5-16,16 0-3 16,3-6 0-16,18 2 0 15,7-7 0-15,11 1 0 0,-2 3 0 16,1-3 0-16,-3 3 0 16,-7 0 0-16,-6 4 0 15,-16 3 0-15,-9-3 0 16,-17 3 0-16,-4 0 0 15,-17 0 0-15,14 0 0 0,-14 0 0 16,0 0 0-16,0 0-41 16,0 0-45-16,-10-13-5 15</inkml:trace>
          <inkml:trace contextRef="#ctx0" brushRef="#br0" timeOffset="20923.871">6357-3815 363 0,'0'0'9'0,"10"0"4"0,11 0 0 16,9 4 2-16,19-4 1 16,13 2 1-16,16-2 0 15,15 0 1-15,15 0-7 16,5 0-5-16,4-2-1 0,-7-2-1 16,-7 0 0-16,-7-3-4 15,-16 7 0-15,-15 0 0 16,-14 0-3-16,-22 7-11 15,-2-7-54-15,-17 14-17 0</inkml:trace>
          <inkml:trace contextRef="#ctx0" brushRef="#br0" timeOffset="20658.253">6742-3377 389 0,'0'0'6'16,"0"0"1"-16,0 0 1 0,0 0 2 15,7-2 0-15,7-2 2 16,6-3-1-16,12-3 1 16,5-1-4-16,15 1-3 15,6 0-1-15,4 6-1 16,4 2-1-16,-1 2-1 0,-7 9 0 16,-10 8-1-16,-9 11 0 15,-19 7-1-15,-13 9 2 16,-7 10-1-16,-14 5 0 15,-13 3 0-15,-8-1 0 0,4 1 0 16,4-1 0-16,2-9 0 16,12-4-1-16,6-10 1 15,10-7 0-15,14-4 0 0,10-6 0 16,5-1 0-16,2-3 0 16,1 4 0-16,-4-4 0 15,-4 4 0-15,-7 2 0 16,-1 9 1-16,-13-5-1 0,-2 6 0 15,-4 5 1-15,-4-3 0 16,-9 10 0-16,-4-8 1 16,-5 8 1-16,-5-7-1 0,-7-1 2 15,-4-3-1-15,-7-3 2 16,-7-3-5-16,-2-14 0 16,-2-4 0-16,-6-10 0 15,11-7-15-15,17-23-70 16,-15-16-2-16</inkml:trace>
          <inkml:trace contextRef="#ctx0" brushRef="#br0" timeOffset="20142.5989">6935-3400 374 0,'0'0'7'0,"0"0"3"16,0 0 1-16,0 0 1 0,-14-4 2 15,14 4 0-15,-17 10 1 16,7 1 0-16,-5 10-5 16,8 6-3-16,4 11-1 15,-4 3-1-15,7 11 0 16,0 5-2-16,4 12 0 0,-1 3-3 15,0 6 0-15,4 2 0 16,-7 1 0-16,5-5 0 16,-5 0 0-16,-5-11 0 0,2-3 0 15,-1-18 0-15,1-7 0 16,-4-12 0-16,4-8-2 16,3-17-15-16,0 0-48 15,0 0-22-15</inkml:trace>
          <inkml:trace contextRef="#ctx0" brushRef="#br0" timeOffset="21627.048">8727-3517 401 0,'0'0'6'0,"0"0"2"16,0 0 0-16,-18-6 2 0,18 6 0 16,-20 0 1-16,6 0 0 15,-6 2 1-15,-1 13-5 16,-2 10-2-16,-6 4-1 15,-5 9-1-15,-4 16 0 16,-6 6-1-16,-2 7 1 0,-1 6-2 16,-2 9 0-16,8 4 1 15,7 1-1-15,14 0 1 16,5-7-2-16,15-9 0 0,17-2 0 16,15-14 0-16,15-8 0 15,12-12 0-15,9-18 0 16,8-10 0-16,0-7 0 15,-7 0 0-15,4-7 0 0,-15 1 0 16,-3-9 0-16,-14 7 0 16,-13-3 0-16,-4 7 0 15,-14-4 0-15,-10 8-5 16,4 23-69-16,-4-23-13 16</inkml:trace>
        </inkml:traceGroup>
      </inkml:traceGroup>
    </inkml:traceGroup>
    <inkml:traceGroup>
      <inkml:annotationXML>
        <emma:emma xmlns:emma="http://www.w3.org/2003/04/emma" version="1.0">
          <emma:interpretation id="{0A92976D-2169-41D9-A256-4D8EC144C47F}" emma:medium="tactile" emma:mode="ink">
            <msink:context xmlns:msink="http://schemas.microsoft.com/ink/2010/main" type="paragraph" rotatedBoundingBox="3599,9854 23436,10996 23245,14302 3409,131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C572DD-EF7F-41C0-8765-810EB3D12E4E}" emma:medium="tactile" emma:mode="ink">
              <msink:context xmlns:msink="http://schemas.microsoft.com/ink/2010/main" type="line" rotatedBoundingBox="3599,9854 23436,10996 23245,14302 3409,13160"/>
            </emma:interpretation>
          </emma:emma>
        </inkml:annotationXML>
        <inkml:traceGroup>
          <inkml:annotationXML>
            <emma:emma xmlns:emma="http://www.w3.org/2003/04/emma" version="1.0">
              <emma:interpretation id="{393B4E69-47EB-4667-A952-ADBDD0A74C62}" emma:medium="tactile" emma:mode="ink">
                <msink:context xmlns:msink="http://schemas.microsoft.com/ink/2010/main" type="inkWord" rotatedBoundingBox="3599,9854 23436,10996 23245,14302 3409,13160"/>
              </emma:interpretation>
              <emma:one-of disjunction-type="recognition" id="oneOf2">
                <emma:interpretation id="interp10" emma:lang="en-US" emma:confidence="0">
                  <emma:literal>Fifty miles)</emma:literal>
                </emma:interpretation>
                <emma:interpretation id="interp11" emma:lang="en-US" emma:confidence="0">
                  <emma:literal>Fifty miles))</emma:literal>
                </emma:interpretation>
                <emma:interpretation id="interp12" emma:lang="en-US" emma:confidence="0">
                  <emma:literal>Fifty miles,)</emma:literal>
                </emma:interpretation>
                <emma:interpretation id="interp13" emma:lang="en-US" emma:confidence="0">
                  <emma:literal>Fifty miles),</emma:literal>
                </emma:interpretation>
                <emma:interpretation id="interp14" emma:lang="en-US" emma:confidence="0">
                  <emma:literal>Fifty miles)),</emma:literal>
                </emma:interpretation>
              </emma:one-of>
            </emma:emma>
          </inkml:annotationXML>
          <inkml:trace contextRef="#ctx0" brushRef="#br0" timeOffset="28830.205">72 15 204 0,'0'0'12'0,"0"0"8"16,-17 0 6-16,17 0 1 15,-21-4 5-15,21 4-1 16,-17-3 5-16,17 3-2 0,-18-8-9 16,18 8-6-16,0 0-5 15,0 0-2-15,10 0-3 16,-10 0-2-16,22 25-4 15,-12 2-3-15,-3 13 0 16,0 16 0-16,3 9 0 0,-10 14 0 16,0 13 0-16,0 10 0 15,0 13 0-15,0 2 0 16,3-2 0-16,1-2 0 16,-1-3 0-16,4-18 0 0,-4-6 0 15,4-17 0-15,-2-11 0 16,-2-16 0-16,-3-11 0 15,0-8 0-15,0-9 0 0,0-14 0 16,0 0-28-16,0-27-60 16,2-14-3-16</inkml:trace>
          <inkml:trace contextRef="#ctx0" brushRef="#br0" timeOffset="29095.828">-55 52 370 0,'0'0'8'0,"0"-11"4"16,0 11 1-16,17-24 2 0,7 11 1 16,4 3 1-16,9 0 0 15,4-3 1-15,11 5-7 16,7 1-3-16,6 3-2 15,-3-2-6-15,7 2 0 16,-8-3 0-16,5 1 0 0,-10-5 0 16,1 11-20-16,-18-4-65 15,-9 4-3-15</inkml:trace>
          <inkml:trace contextRef="#ctx0" brushRef="#br0" timeOffset="29330.206">44 680 413 0,'0'0'7'16,"0"0"3"-16,21 5 2 15,-4-5 1-15,11 0 1 0,10-5 0 16,9-7 1-16,5 2-2 15,-1-7-13-15,12 0 0 16,-4-6 0-16,-2 12 0 0,-8-9-4 16,-18 14-83-16,11 2-1 15</inkml:trace>
          <inkml:trace contextRef="#ctx0" brushRef="#br0" timeOffset="31205.242">1469-35 344 0,'0'0'5'0,"-14"-2"4"0,1 2 4 16,-4 0 1-16,-5 0 1 15,-5 2 2-15,-5 12 0 16,-5 5 1-16,3 11-4 16,0 17-4-16,-5 16-2 0,9 12-2 15,-5 21-1-15,11 17-2 16,3 18-1-16,11 9 0 15,10 8 0-15,4 3-4 16,16-14-5-16,17 3-22 0,29-25-54 16,-7-18-4-16</inkml:trace>
          <inkml:trace contextRef="#ctx0" brushRef="#br0" timeOffset="31720.851">1665 819 383 0,'0'0'4'0,"0"0"2"15,7 0 2-15,13 0 0 16,4 0 2-16,21 0 1 16,6 0-1-16,18 0-3 0,7-7-19 15,-10-3-64-15,27-1-2 16</inkml:trace>
          <inkml:trace contextRef="#ctx0" brushRef="#br0" timeOffset="31533.337">1802 1444 427 0,'0'0'5'0,"-10"-10"1"16,6-7 1-16,-2-8-1 16,2-6 1-16,4-17-1 0,0-14 1 15,0-16 0-15,14-12-6 16,6-12 0-16,8-11-1 15,6-7 0-15,0 6 1 16,5 8 0-16,-5 10-1 16,-2 17 1-16,-5 18-1 0,-7 20 1 15,-3 24 1-15,0 17-1 16,-2 27 0-16,-1 14 0 16,3 16 0-16,-4 14-2 15,11 17-8-15,-7 8-47 0,1 4-28 16,-1-2-3-16</inkml:trace>
          <inkml:trace contextRef="#ctx0" brushRef="#br0" timeOffset="31986.467">2755 1012 427 0,'0'0'3'0,"-4"21"1"0,1 2 1 16,-4 4 1-16,0 11 0 0,1 4 0 15,-1 9 1-15,0 4-1 16,0 0-2-16,4-4-1 16,-2 2-2-16,3-7-2 15,-13-1-4-15,2 0-3 0,-11-14-14 16,-3-5-60-16,-2-9-1 16</inkml:trace>
          <inkml:trace contextRef="#ctx0" brushRef="#br0" timeOffset="32689.628">2979-10 415 0,'0'0'5'0,"0"0"0"16,0 0 2-16,0 0 1 0,0 0 2 15,14 4 0-15,13-4 0 16,17 0 1-16,12 0-5 15,9 0-1-15,3 0-1 16,5 6-2-16,-14 9-1 0,-8 1-1 16,-16 8 0-16,-18 11-1 15,-17 7 1-15,-7 1-1 16,-20 5 0-16,-8-4 0 0,1 2 1 16,2-2-1-16,5-6 1 15,10-7 0-15,17-8 0 16,7-2 0-16,13-1 1 15,15-7 0-15,-1 6 0 16,7 0 0-16,1 4 0 16,-5 0 0-16,-5 4 0 0,-8 6 0 15,-7 3 1-15,-7 5-1 16,-10 0 1-16,0 0-1 16,0 5 2-16,-10-3-3 0,-7-3 0 15,0 0 0-15,0-3 0 16,-5-7 0-16,-5-6 0 15,0-7 0-15,0-2-2 16,2-6-30-16,8-12-53 0,-7-22-4 16</inkml:trace>
          <inkml:trace contextRef="#ctx0" brushRef="#br0" timeOffset="32236.47">3103 86 442 0,'0'0'3'15,"3"6"2"-15,-3 17 1 16,7 4 0-16,3 13 1 15,-3 12 1-15,3 13-1 16,5 14 1-16,-5 9-4 0,0 10-2 16,-3 0-5-16,0 1-9 15,-7-16-16-15,0-5-56 16,-4 2-2-16</inkml:trace>
          <inkml:trace contextRef="#ctx0" brushRef="#br0" timeOffset="33252.119">4235 1025 432 0,'0'0'6'16,"0"0"-1"-16,-14 14 2 15,6 3 1-15,-4 4 3 0,-3 14 0 16,-2 1 0-16,0 13 0 15,0 5-4-15,-5 5-5 16,2 2-2-16,0 4 0 16,-1-3 0-16,-6-5 0 0,2-7 0 15,-2-13 0-15,6-9-6 16,-10-20-23-16,0-16-57 16,14-20-3-16</inkml:trace>
          <inkml:trace contextRef="#ctx0" brushRef="#br0" timeOffset="33517.7308">4633 38 428 0,'0'0'4'0,"0"0"2"15,-13 17 1-15,-2 7 2 0,-9 4 0 16,-3 13 1-16,-7 7 1 15,-4 17 0-15,0 3-3 16,1 14-2-16,2 1-4 16,8 10-2-16,13 3 0 15,4-7 0-15,10 3 0 0,17-6 0 16,10-11 0-16,15-6-5 16,-5-17-40-16,21-15-41 15,8-16-3-15</inkml:trace>
          <inkml:trace contextRef="#ctx0" brushRef="#br0" timeOffset="33845.878">4946-359 428 0,'0'0'4'0,"0"17"2"0,4 8 2 16,6 4 0-16,10 12 2 15,9 10 0-15,11 18 1 0,6 14 0 16,8 6-4-16,5 8-1 16,0 1-4-16,-5 8-2 15,-3 1 0-15,-9 6 0 16,-15-4 0-16,-13 1 0 0,-14 0 0 15,-2-7 0-15,-23-3 0 16,-9-9 0-16,-10-4 0 16,-5-13 0-16,-17-11 0 0,7-8-24 15,5-25-63-15,-12-19-3 16</inkml:trace>
          <inkml:trace contextRef="#ctx0" brushRef="#br0" timeOffset="34111.509">6504 323 471 0,'0'0'2'0,"15"0"2"15,2 0 0-15,3 10 0 0,11-1 1 16,11 2 0-16,5-1 0 16,16 5-1-16,1-6-4 15,9 7-14-15,-11-10-69 16,7 1-3-16</inkml:trace>
          <inkml:trace contextRef="#ctx0" brushRef="#br0" timeOffset="34283.418">6484 901 508 0,'0'0'1'16,"0"0"1"-16,20 0-2 0,12 0 0 16,9-3 0-16,18-3 0 15,13-11-3-15,23-14-75 16,6 14-9-16</inkml:trace>
          <inkml:trace contextRef="#ctx0" brushRef="#br0" timeOffset="35017.7469">8462-129 411 0,'0'0'6'0,"0"-15"2"16,0 15 2-16,4-17 0 16,-4 17 2-16,20-12-1 0,-20 12 1 15,14-15 1-15,-14 15-6 16,3 9-2-16,-10 9-2 15,-23 10 0-15,-19 9-3 16,-16 11 0-16,-14 15 0 16,-14 4 0-16,-10 2 0 0,-4 6 0 15,8-2 0-15,9-2 0 16,18-9 0-16,21-10 0 16,29-8 0-16,22-12 0 15,27-12 0-15,39-7 0 0,27-5 0 16,20-8 0-16,19 0 0 15,8 0 0-15,2-4 0 16,-2 4 0-16,-16 0 0 0,-20 4 0 16,-21 9 0-16,-25 1 0 15,-28 5 0-15,-23 2 0 16,-24 4 0-16,-27 2 0 16,-25 4 0-16,-14 3 0 0,-20 0 0 15,-4 1 0-15,-6 3 0 16,10-1 0-16,7 5 0 15,16-5 0-15,21 0 0 16,25-3 0-16,28 2 0 0,19-9 0 16,28 0 0-16,32-13 0 15,19-4 0-15,18-3 0 16,15-7 0-16,-2-7 0 16,4-6 0-16,-17-4 0 15,-7-10-63-15,-27 16-28 0</inkml:trace>
          <inkml:trace contextRef="#ctx0" brushRef="#br0" timeOffset="41299.072">13095 1632 412 0,'0'0'2'0,"0"0"0"15,0 13 3-15,0-3 1 16,-3 7 3-16,-4 8 2 16,0 2 0-16,1 8 1 0,-1-1 0 15,3 4-2-15,4 3-1 16,7-4-3-16,3 5-2 15,4-5-4-15,3 2 0 16,1-2 0-16,-4 1 0 0,-1-3 0 16,-3 5 0-16,1-6 0 15,-8 3 0-15,-3 3 0 16,-7 0 0-16,-6-3 0 16,-8 1 0-16,-7 3 0 0,-3-9 0 15,-13 1 0-15,-1-8 0 16,-6-8 0-16,2 4 0 15,-5-11-83-15,5-14-6 16</inkml:trace>
          <inkml:trace contextRef="#ctx0" brushRef="#br0" timeOffset="40939.6899">12205 898 324 0,'0'0'9'0,"0"0"3"15,0 0 4-15,0 0 4 16,0 0 0-16,0 0 1 15,0 0 0-15,0 11 1 0,3 2-8 16,-3 8-3-16,4 13-4 16,-4 14-1-16,3 6-2 15,0 19 0-15,4 13-4 16,-7 9 0-16,7 12 0 0,0-4 0 16,1-1 0-16,-3 2 0 15,7-14 0-15,-2-12 0 16,-7-16 0-16,11-14 0 15,-11-14 0-15,4-8 0 16,-7-1-68-16,0-25-21 0</inkml:trace>
          <inkml:trace contextRef="#ctx0" brushRef="#br0" timeOffset="35908.4">9326 960 446 0,'0'0'4'0,"0"0"0"16,0 0 1-16,0 0 0 16,-11 11 2-16,11 10 0 15,0 9 1-15,0 8 1 0,7 21-4 16,-3 5 0-16,6 9-1 15,0 4-2-15,7-1-2 16,-2-4 0-16,2-10 0 0,-4-10 0 16,1-18 0-16,0-18 0 15,-14-16 0-15,17-7 0 16,-14-19 0-16,0-18 0 16,-3-13 0-16,0-3 0 0,0-9 0 15,0 0 0-15,0 7 0 16,0 4 0-16,0 7 0 15,12 16 0-15,-7 11 0 16,13 20 0-16,-4 8 0 0,6 20 0 16,4 11 0-16,3 6 0 15,2 7 0-15,-2-3 0 16,0 6 0-16,-5-13 0 16,-2-8 0-16,-10-8 0 15,-10-22 0-15,0 0 0 0,0 0 0 16,7-10 0-16,-7-15 0 15,-3 1 0-15,3-7 0 16,0-6 0-16,6 3 0 16,8 1 0-16,11 3 0 0,6 6 0 15,3 7 0-15,6 13 0 16,6 4 0-16,-1 18 0 16,-1 16 0-16,0 10 0 0,2 22 0 15,-16-1-50-15,9 17-36 16,5-3-3-16</inkml:trace>
          <inkml:trace contextRef="#ctx0" brushRef="#br0" timeOffset="36814.652">11458 71 438 0,'0'0'5'16,"0"0"2"-16,-10 4 0 0,-7 7 2 15,-4 7 1-15,-10 1 0 16,-7 19 0-16,-4 14 2 15,-9 13-9-15,-4 24-3 16,-6 21 0-16,5 27 0 16,-5 23 0-16,2 29 0 0,10 17 0 15,5 9 0-15,20 9 0 16,18 3 0-16,9-1 0 16,28-20 0-16,16-8 0 0,36-27 0 15,13-30 0-15,32-17 0 16,23-25-66-16,4-41-27 15</inkml:trace>
          <inkml:trace contextRef="#ctx0" brushRef="#br0" timeOffset="42049.11">14771 1358 404 0,'0'0'6'0,"0"0"2"16,0 0 2-16,0 0 1 0,-10 7 2 15,-7-1 0-15,-11 7 0 16,-10 2 0-16,-14 3-5 15,-9-1-3-15,-15 3-1 16,-13-3-1-16,2-3-3 0,-2-1 0 16,6-6 0-16,7-7 0 15,15-7 0-15,16-10 0 16,28-13 0-16,13-14 0 16,18-9 0-16,23-5 0 0,16-7 0 15,5 0 0-15,7 3 0 16,1 3 0-16,-11 10 0 15,-4 9 0-15,-16 10 0 16,-4 13 0-16,-11 3 0 16,-9 14 0-16,-11 0 0 0,6 21 0 15,-6 2 0-15,0 19 0 16,0 10 0-16,0 13 0 16,0 10 0-16,4 15 0 15,-1 8 0-15,-3 12 0 0,8 3 0 16,-6 3 0-16,13 6-26 15,-1-14-61-15,-1-11-3 16</inkml:trace>
          <inkml:trace contextRef="#ctx0" brushRef="#br0" timeOffset="42377.1948">15283 1461 432 0,'0'0'1'16,"0"0"2"-16,-10 13 0 16,-3 1 3-16,2 7 1 0,-6-2 1 15,6 14 2-15,1 4 0 16,6 0 0-16,4 6-1 16,12 3-2-16,1 3-2 15,8 2-5-15,3 8 0 16,-1-5 0-16,2-3 0 0,-4 1 0 15,-4-5 0-15,-4-5 0 16,-6 0 0-16,-7-9 0 16,-7-6 0-16,-10-6 0 15,-17-6 0-15,-4-11 0 0,-6-8-11 16,-2-25-49-16,5-1-28 16,6-18-1-16</inkml:trace>
          <inkml:trace contextRef="#ctx0" brushRef="#br0" timeOffset="42799.086">16322 708 462 0,'0'0'3'16,"0"0"2"-16,0 0-1 16,0 0 1-16,-6 2 1 15,-22 8 0-15,-3 4-1 16,-14 6 1-16,-7 4-3 0,-5 8-2 15,-6 6 0-15,-1 3 0 16,12-1-1-16,3 8 0 16,18 4 0-16,7-8 0 0,6 8 0 15,18-4-1-15,5-4 1 16,15 2 0-16,1-9 0 16,9 0 0-16,5-9 0 15,-1-9-1-15,0 4 2 16,1-10-1-16,-4 1 0 0,1-1 1 15,-8-3 0-15,3 1 1 16,-10 2-2-16,0 0 0 16,-4 2 0-16,5 4 0 15,-11 14 0-15,-3-3 0 0,-4 4 0 16,-14 7 0-16,-6 7 0 16,-12 0 0-16,-2 4 0 15,-15-8 0-15,-2-2 0 16,-4-5 0-16,-8-20-6 0,12-11-78 15,6-6-4-15</inkml:trace>
          <inkml:trace contextRef="#ctx0" brushRef="#br0" timeOffset="43049.0908">16790 1420 455 0,'0'0'2'0,"-3"16"1"15,-11 5 1-15,-4 3 2 16,1 4 0-16,-10 16 2 16,3 8 0-16,-6 6 2 15,1 11-1-15,-1-2-9 16,9 6 0-16,3-4 0 0,1 0 0 16,0-2 0-16,4-7 0 15,-1-9 0-15,-3-14 0 16,2-6 0-16,-5-16 0 15,10-19-62-15,-11-4-28 0</inkml:trace>
          <inkml:trace contextRef="#ctx0" brushRef="#br0" timeOffset="43408.4669">17840 758 441 0,'0'0'4'0,"-4"7"1"15,-9 10 0-15,-16 3 3 16,2 19 0-16,-14 5 0 0,-4 14 2 16,-9 18 0-16,-5 5-4 15,1 8 0-15,6 6-6 16,11-4 0-16,2-2 0 15,16-6 0-15,9-15 0 0,14-13 0 16,7-13 0-16,13-22 0 16,11-10 0-16,-1-13 0 15,6-14 0-15,-1-10 0 16,-8-15 0-16,0 4 0 0,-17-9 0 16,0-2 0-16,-13 7 0 15,-4 5-7-15,-17-4-17 16,-11 17-62-16,12 10-2 15</inkml:trace>
          <inkml:trace contextRef="#ctx0" brushRef="#br0" timeOffset="43674.1369">18032 1468 467 0,'0'0'2'15,"0"0"2"-15,-17 13 1 16,-1 0 1-16,-6 8 1 0,4 11 0 16,-7 5 1-16,-2 8-3 15,2 9-5-15,3 5 0 16,4 6 0-16,3 0 0 16,2-4 0-16,2-1 0 0,2-6 0 15,-6-3 0-15,0-12 0 16,4-3 0-16,-19-5-66 15,8-24-22-15</inkml:trace>
          <inkml:trace contextRef="#ctx0" brushRef="#br0" timeOffset="44080.34">18382 724 428 0,'0'0'3'0,"0"0"2"16,0 0 0-16,0 0 2 15,0 0 2-15,0 0 0 0,18 7 0 16,6-4 1-16,10-3-3 15,12 3-2-15,6-3 0 16,9 0-1-16,8 4-1 16,-1 0-1-16,-2 2-2 0,-7 8 0 15,-12-1 0-15,-8 8 0 16,-12 4 0-16,-10 5 0 16,-14 11 0-16,-3-1 0 15,-6 10 0-15,-11 4 0 16,-12 7 0-16,9 8 0 0,-7 0 0 15,-1 3 0-15,0-4 0 16,8 8 0-16,-4-15 0 16,7 8-17-16,17-21-69 15,-10-10-3-15</inkml:trace>
          <inkml:trace contextRef="#ctx0" brushRef="#br0" timeOffset="44533.466">19240 185 392 0,'0'0'7'16,"0"0"2"-16,0 0 3 16,7 21 1-16,-7-21 2 15,27 28 1-15,-3-9 0 0,11 10 1 16,9-2-6-16,5 6-8 15,5 12-3-15,5 11 0 16,2 12 0-16,-9 11 0 16,1 16 0-16,-16 19 0 15,-10 13 0-15,-17 20 0 0,-10 7 0 16,-10 18 0-16,-17 9 0 16,-10 8 0-16,-16 13 0 15,1 8 0-15,-5 16 0 16,-23 10-37-16,-6-9-54 0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24.4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0 196 298 0,'0'0'8'16,"0"0"4"-16,0 0 2 16,0 0 2-16,0 0 4 15,13-4 0-15,-3 0-1 0,8-2 1 16,9-3-8-16,1-7-5 16,18-4-1-16,5 1-2 15,1 0-3-15,-1-1 1 0,1-2-1 16,-7 3-1-16,0 3 2 15,-10 2-2-15,-15 8 1 16,-8 3 0-16,-12 3-3 16,14-3-5-16,-14 3-16 0,-7 0-55 15,7 0-3-15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18.9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2D5E99-C08A-468F-AF3A-36CE3B06F18C}" emma:medium="tactile" emma:mode="ink">
          <msink:context xmlns:msink="http://schemas.microsoft.com/ink/2010/main" type="inkDrawing" rotatedBoundingBox="19486,5091 28844,4022 29322,8207 19965,9276" hotPoints="29123,4873 28893,8681 20850,8193 21081,4386" semanticType="underline" shapeName="Rectangle">
            <msink:sourceLink direction="with" ref="{FA349A4F-9019-47F5-AAD0-C01BC74A6448}"/>
            <msink:sourceLink direction="with" ref="{5D92CFE2-FD69-4C4B-B6F7-94E8FC3FE7C7}"/>
            <msink:sourceLink direction="with" ref="{C1EBAFB6-460E-47C0-9653-0AFB66B61C99}"/>
            <msink:destinationLink direction="with" ref="{838D662B-7E4F-4465-8D1C-8C2FC629A280}"/>
          </msink:context>
        </emma:interpretation>
      </emma:emma>
    </inkml:annotationXML>
    <inkml:trace contextRef="#ctx0" brushRef="#br0">36-4 373 0,'0'0'6'0,"0"0"3"15,-11 0 1-15,11 0 2 0,0 0 1 16,-14 12 0-16,14-12 0 15,-6 13 1-15,6-13-6 16,0 21-1-16,0-1-3 16,0 10 0-16,0 5-1 15,3 9 0-15,4 5 0 0,1 13-1 16,-3 13 0-16,3-4 2 16,2 12-2-16,1 7 0 15,6-2 0-15,-11 12 0 0,8 2-2 16,-4 5 0-16,5-5 0 15,-5 9 0-15,-3-1 0 16,3-1 0-16,-3 1 0 16,0-4 0-16,0 3 0 0,-7-9 0 15,3 2 0-15,-3-1 0 16,0 3 0-16,3-10 0 16,1-2 0-16,-1 0 0 15,-3-5 0-15,4-5 0 0,-1-3 0 16,0-4 0-16,-3-4 0 15,0 9 0-15,0-8 0 16,0-7 0-16,4 4 0 16,-1 0 0-16,-3 2 0 15,7 4 0-15,-4-9 0 0,2 4 0 16,5-20 0-16,-3 4 0 16,0-8 0-16,-1-9 0 15,-2-14 0-15,3-8 0 16,-7-15 0-16,0 0 0 0,0-11 0 15,0-16-69-15,-4-24-21 16</inkml:trace>
    <inkml:trace contextRef="#ctx0" brushRef="#br0" timeOffset="-1640.655">-1963 2513 264 0,'0'0'5'16,"0"0"1"-16,0 0 5 15,0 0 3-15,-10 3 1 16,10-3 3-16,0 0 1 0,0 0 2 16,0 0-2-16,0 0-2 15,-11 14-3-15,11-14 1 16,0 14-6-16,0-14 0 16,0 21 1-16,0-4-4 15,0 8-1-15,0-2 0 0,0 7-2 16,0 8-1-16,0 6 1 15,3 2-1-15,5 8-2 16,2-1 2-16,4 7-1 16,-4 9-2-16,0-1 3 0,1 0-3 15,-1 8 1-15,5 0 0 16,-5-4 1-16,-3 15-1 16,-1-17 3-16,5 6-1 0,-5-8 0 15,5-5 2-15,-5-2 0 16,-2-3-4-16,-1-10 0 15,4-7 0-15,-4-4 0 16,4-8 0-16,-3-2 0 0,-4-3 0 16,0-10 0-16,0-14 0 15,0 0 0-15,0 0 0 16,0 0 0-16,0 0 0 16,0 0 0-16,0 0 0 15,0-17 0-15,0 2 0 0,0 15 0 16,6-31 0-16,1 18 0 15,8-8 0-15,12-3 0 16,4 7 0-16,14 4 0 16,21-4 0-16,9-1 0 0,14 12 0 15,18-5 0-15,9 1 0 16,19 6 0-16,16-9 0 16,7 6 0-16,8-7 0 15,8 0 0-15,10 1 0 0,4-11 0 16,9 0 0-16,6 3 0 15,-7 4 0-15,3-8 0 16,4 2 0-16,-3-1 0 0,3 7 0 16,-1 0 0-16,-6 11 0 15,-3-1 0-15,6-7 0 16,-6 10 0-16,1 0 0 16,2 1 0-16,-10 3 0 15,-2-4 0-15,12 0 0 0,-5-2 0 16,-7 6 0-16,9-3 0 15,-7 3 0-15,0-4 0 16,3 0 0-16,-7 2 0 16,-3-5 0-16,-6 7 0 0,-1-8 0 15,-11 6 0-15,-6-2 0 16,-11-6 0-16,-3 6 0 16,-10 1 0-16,0-4 0 0,-4 0 0 15,-7 1 0-15,-3-1 0 16,1-1 0-16,-5 2 0 15,0-4 0-15,-10-1 0 16,1 5 0-16,-11-2 0 0,-7 1 0 16,-10-6 0-16,-4 5 0 15,-11 2 0-15,-5 3 0 16,-15-1 0-16,-3-2 0 16,-1-1 0-16,-9 0 0 15,0 3 0-15,-8 4 0 0,-9-3 0 16,2-4 0-16,-13 7 0 15,14-7 0-15,-14 7 0 16,0 0 0-16,0 0 0 16,0-17 0-16,0 5 0 0,-4-7 0 15,1-6 0-15,0-5 0 16,-1-7 0-16,1-11 0 16,-7 0 0-16,-1-10 0 0,1 2 0 15,-3-9 0-15,-4 0 0 16,-8-3 0-16,-3 0 0 15,-2-15 0-15,-2 4 0 16,5-7 0-16,-7-6 0 0,6-4 0 16,-3 0 0-16,14 0 0 15,2-8 0-15,3 10 0 16,4 0 0-16,6 2 0 16,-3 3 0-16,5-1 0 0,0-2 0 15,-3 3 0-15,3-4 0 16,-4 5 0-16,-6-2 0 15,3-1 0-15,1-6 0 16,-1 8 0-16,0-1 0 16,4 12 0-16,-4-2 0 0,3 5 0 15,1 6 0-15,-4 5 0 16,4 9 0-16,-9 0 0 16,7 4 0-16,-3-8 0 0,1 4 0 15,-7 4 0-15,4-4 0 16,0 0 0-16,3 8 0 15,-3-1 0-15,3 10 0 16,-3-3 0-16,2 17 0 0,6-3 0 16,2 9 0-16,0 18 0 15,-5-11 0-15,5 11 0 16,0 0 0-16,0-13 0 16,0 13 0-16,0 0 0 0,-13 0 0 15,-1-7 0-15,7-10-50 16,-17 14-41-16</inkml:trace>
    <inkml:trace contextRef="#ctx0" brushRef="#br0" timeOffset="-796.91">-1715 1855 314 0,'0'0'5'16,"-11"3"4"-16,11-3 3 0,-17 4 3 15,17-4 1-15,0 0 2 16,-13 10 2-16,13-10 0 16,24 0-5-16,16-2-1 15,16-6-5-15,16 1-3 0,31-7 2 16,11 1-4-16,31-2-2 15,26-5 0-15,26 6-1 16,13-2-1-16,13-2 2 16,22-1-1-16,8-4-1 0,23 0 1 15,3 3 0-15,-1-5 0 16,-2 1 0-16,9 5 1 16,-3-6-1-16,0 7 0 0,-1 5 1 15,-14 6 0-15,-7 0 0 16,-1-3 0-16,-16 3 0 15,-18 1-2-15,-6 6 0 16,-12-4 0-16,-22 1 0 16,1-5 0-16,-17-1 0 0,-10 5 0 15,-9 4 0-15,9 0 0 16,-15-4 0-16,1 2 0 16,-1-6 0-16,-6 5 0 15,-1-1 0-15,0 2 0 0,-5-6 0 16,-5 2 0-16,-11-2 0 15,-6-3 0-15,-12 5 0 16,-5-7 0-16,-17 6 0 16,-19-4 0-16,-11 5 0 0,-19-2 0 15,-3-1 0-15,-24 9 0 16,0 0 0-16,-17 9-62 16,-17-9-28-16</inkml:trace>
  </inkml:traceGroup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21.8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7BA473E-200E-48B7-A259-610B57D69580}" emma:medium="tactile" emma:mode="ink">
          <msink:context xmlns:msink="http://schemas.microsoft.com/ink/2010/main" type="writingRegion" rotatedBoundingBox="19955,5100 23378,5100 23378,6452 19955,6452"/>
        </emma:interpretation>
      </emma:emma>
    </inkml:annotationXML>
    <inkml:traceGroup>
      <inkml:annotationXML>
        <emma:emma xmlns:emma="http://www.w3.org/2003/04/emma" version="1.0">
          <emma:interpretation id="{1EF1241E-1EAA-4856-A7AE-636BEF6CC155}" emma:medium="tactile" emma:mode="ink">
            <msink:context xmlns:msink="http://schemas.microsoft.com/ink/2010/main" type="paragraph" rotatedBoundingBox="19955,5100 23378,5100 23378,6452 19955,64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99AE24-2CF1-421C-909F-6FED3CF6772B}" emma:medium="tactile" emma:mode="ink">
              <msink:context xmlns:msink="http://schemas.microsoft.com/ink/2010/main" type="line" rotatedBoundingBox="19955,5100 23378,5100 23378,6452 19955,6452"/>
            </emma:interpretation>
          </emma:emma>
        </inkml:annotationXML>
        <inkml:traceGroup>
          <inkml:annotationXML>
            <emma:emma xmlns:emma="http://www.w3.org/2003/04/emma" version="1.0">
              <emma:interpretation id="{FA349A4F-9019-47F5-AAD0-C01BC74A6448}" emma:medium="tactile" emma:mode="ink">
                <msink:context xmlns:msink="http://schemas.microsoft.com/ink/2010/main" type="inkWord" rotatedBoundingBox="22547,5100 23378,5100 23378,6317 22547,6317">
                  <msink:destinationLink direction="with" ref="{FE2D7B92-DAD8-47BB-81AD-675F387A44AF}"/>
                  <msink:destinationLink direction="with" ref="{772D5E99-C08A-468F-AF3A-36CE3B06F18C}"/>
                </msink:context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;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18982-5635 327 0,'0'0'10'0,"-4"-13"3"15,4 13 3-15,-13-12 3 16,13 12-1-16,0 0 2 16,-17-17-1-16,17 17 1 0,0 0-8 15,0 21-3-15,0 6-3 16,5 8 1-16,2 9-1 16,4 12-1-16,-4 5-1 0,-3 14-4 15,3 0 0-15,-1 9 0 16,-2-13 0-16,-1 8 0 15,-3-18 0-15,0-9 0 16,0-10 0-16,4-22 0 16,-1-3 0-16,-3 0 0 0,0-17 0 15,0 0 0-15,0 0 0 16,0 0 0-16,0 0 0 16,0 0 0-16,-10 10 0 15,0-6-46-15,10-4-43 0</inkml:trace>
          <inkml:trace contextRef="#ctx0" brushRef="#br1" timeOffset="119024.314">19732-4836 347 0,'0'0'6'0,"0"0"6"16,0 0 2-16,0 0 3 0,7-8-1 16,-7 8 1-16,0 0 0 15,0 0 1-15,0 10-5 16,0 7-6-16,0 8-1 16,0 0-2-16,0 9-1 0,6 3 0 15,1 5 0-15,3 8-6 16,-10-1-30-16,7 2-49 15,3-7-3-15</inkml:trace>
        </inkml:traceGroup>
        <inkml:traceGroup>
          <inkml:annotationXML>
            <emma:emma xmlns:emma="http://www.w3.org/2003/04/emma" version="1.0">
              <emma:interpretation id="{4F068325-3D97-4752-93BC-2CE3E490521C}" emma:medium="tactile" emma:mode="ink">
                <msink:context xmlns:msink="http://schemas.microsoft.com/ink/2010/main" type="inkWord" rotatedBoundingBox="19955,6081 20269,6081 20269,6452 19955,6452"/>
              </emma:interpretation>
              <emma:one-of disjunction-type="recognition" id="oneOf1">
                <emma:interpretation id="interp5" emma:lang="en-US" emma:confidence="0">
                  <emma:literal>o</emma:literal>
                </emma:interpretation>
                <emma:interpretation id="interp6" emma:lang="en-US" emma:confidence="0">
                  <emma:literal>0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•</emma:literal>
                </emma:interpretation>
                <emma:interpretation id="interp9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118211.753">16498-4690 347 0,'0'0'7'0,"-14"-2"4"0,14 2 0 15,-13-4 1-15,13 4 1 16,-17 4 0-16,2 2 1 15,2 7 1-15,2 6-6 16,-2 8-2-16,-1 11-2 16,-1-1 1-16,10 5-2 0,-7-1 0 15,12-4 0-15,0 0-1 16,0-2-1-16,17-18 1 16,15-7-1-16,2-2 0 15,5-12 0-15,1-13-1 0,6-3-1 16,-2-16 2-16,-10 6-2 15,-14-7-1-15,-12 4 2 16,-8-4-1-16,-25 7-1 0,-2-1 0 16,-14 10-2-16,-4 8-6 15,-3 7-28-15,7 0-46 16,3 4-1-16</inkml:trace>
        </inkml:traceGroup>
      </inkml:traceGroup>
    </inkml:traceGroup>
  </inkml:traceGroup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8:08.4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D92CFE2-FD69-4C4B-B6F7-94E8FC3FE7C7}" emma:medium="tactile" emma:mode="ink">
          <msink:context xmlns:msink="http://schemas.microsoft.com/ink/2010/main" type="writingRegion" rotatedBoundingBox="28809,5994 25174,6338 25076,5304 28711,4959">
            <msink:destinationLink direction="with" ref="{772D5E99-C08A-468F-AF3A-36CE3B06F18C}"/>
            <msink:destinationLink direction="with" ref="{F142AFA3-D356-4AE7-BF58-E60AA3D5C2E5}"/>
            <msink:destinationLink direction="with" ref="{B8F1963D-5F83-4612-B1C4-6EF958B7359C}"/>
          </msink:context>
        </emma:interpretation>
      </emma:emma>
    </inkml:annotationXML>
    <inkml:traceGroup>
      <inkml:annotationXML>
        <emma:emma xmlns:emma="http://www.w3.org/2003/04/emma" version="1.0">
          <emma:interpretation id="{D009C7FD-6AA7-42D0-9DE0-1C5BBD20BC47}" emma:medium="tactile" emma:mode="ink">
            <msink:context xmlns:msink="http://schemas.microsoft.com/ink/2010/main" type="paragraph" rotatedBoundingBox="28809,5994 25174,6338 25076,5304 28711,4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112BE9-6CE7-44A1-9CED-854B8F760370}" emma:medium="tactile" emma:mode="ink">
              <msink:context xmlns:msink="http://schemas.microsoft.com/ink/2010/main" type="line" rotatedBoundingBox="28809,5994 25174,6338 25076,5304 28711,4959"/>
            </emma:interpretation>
          </emma:emma>
        </inkml:annotationXML>
        <inkml:traceGroup>
          <inkml:annotationXML>
            <emma:emma xmlns:emma="http://www.w3.org/2003/04/emma" version="1.0">
              <emma:interpretation id="{0DE7A01E-5868-43F5-8204-E96B13C7C41D}" emma:medium="tactile" emma:mode="ink">
                <msink:context xmlns:msink="http://schemas.microsoft.com/ink/2010/main" type="inkWord" rotatedBoundingBox="28809,5994 26666,6197 26568,5163 28711,4959">
                  <msink:destinationLink direction="with" ref="{BCEFFB78-408D-484C-BA15-DFA70B165886}"/>
                </msink:context>
              </emma:interpretation>
              <emma:one-of disjunction-type="recognition" id="oneOf0">
                <emma:interpretation id="interp0" emma:lang="en-US" emma:confidence="1">
                  <emma:literal>*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€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23150-5631 328 0,'0'0'5'0,"0"0"1"16,0 0 1-16,0 0 2 0,-5 6 1 16,7 5 2-16,1 9 2 15,9 7-1-15,1 11-4 16,4 0-1-16,10 3-1 16,4 10-2-16,8-2-2 15,-2 2-1-15,12-7-7 0,-5-9-11 16,11-8-31-16,-10 1-30 15,-5-4-4-15</inkml:trace>
          <inkml:trace contextRef="#ctx0" brushRef="#br0" timeOffset="250.017">23498-5457 239 0,'0'0'4'0,"-17"10"0"16,-3 1 1-16,-5 2-2 15,-2 8-4-15,-11-2-7 0,0 4-6 16,-6 0-11-16,3-2-13 15,6-8-13-15,1-2-4 16</inkml:trace>
          <inkml:trace contextRef="#ctx0" brushRef="#br0" timeOffset="406.254">22996-5337 205 0,'0'0'8'0,"0"0"3"0,0 0 6 16,0 0 5-16,0 0 1 15,17-4 3-15,4-2 2 16,2 6 1-16,23 4-6 0,8 2-4 15,19 1-5-15,13-7-7 16,24 10-15-16,3 4-66 16,8 0-3-16</inkml:trace>
          <inkml:trace contextRef="#ctx0" brushRef="#br0" timeOffset="82849.9418">24490-5145 306 0,'0'0'10'16,"0"0"4"-16,0 0 1 15,0-7 3-15,0 7 0 0,22-10 2 16,-4 7 1-16,10-8-2 16,7 8-8-16,6-11-3 15,3 4-3-15,1 7-2 16,-4 3 1-16,1-4-2 16,-8 4-2-16,-10 0 1 0,-6 17 0 15,-8 4 0-15,-10 3 0 16,-10 2 1-16,-5 1-1 15,-2 13 2-15,-10-3 0 0,-7 11 0 16,2-6 0-16,5-2 1 16,3-6-1-16,6 1 1 15,11-6 0-15,7-4-1 16,15-7-3-16,19-15 0 16,15-3 0-16,5-3 0 0,18-7 0 15,-2-15 0-15,11 13-24 16,2-13-62-16,-17 0 0 15</inkml:trace>
        </inkml:traceGroup>
        <inkml:traceGroup>
          <inkml:annotationXML>
            <emma:emma xmlns:emma="http://www.w3.org/2003/04/emma" version="1.0">
              <emma:interpretation id="{98B8C010-CD54-4FE5-92FE-05FF4F7AA628}" emma:medium="tactile" emma:mode="ink">
                <msink:context xmlns:msink="http://schemas.microsoft.com/ink/2010/main" type="inkWord" rotatedBoundingBox="25577,6263 25171,6302 25116,5723 25522,5684"/>
              </emma:interpretation>
              <emma:one-of disjunction-type="recognition" id="oneOf1">
                <emma:interpretation id="interp5" emma:lang="en-US" emma:confidence="1">
                  <emma:literal>3</emma:literal>
                </emma:interpretation>
                <emma:interpretation id="interp6" emma:lang="en-US" emma:confidence="0">
                  <emma:literal>}</emma:literal>
                </emma:interpretation>
                <emma:interpretation id="interp7" emma:lang="en-US" emma:confidence="0">
                  <emma:literal>b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]</emma:literal>
                </emma:interpretation>
              </emma:one-of>
            </emma:emma>
          </inkml:annotationXML>
          <inkml:trace contextRef="#ctx0" brushRef="#br0" timeOffset="82131.958">21719-4988 327 0,'0'0'4'0,"0"0"2"16,0 0 2-16,0 0 3 15,-5-10 1-15,5 10 0 16,0 0 4-16,0-17-2 0,0 17-3 16,0 0 0-16,0 0-3 15,0 0-2-15,0 0 1 16,0 0-1-16,0 0-1 15,10-10 1-15,-10 10-2 0,0 0 0 16,0 0 1-16,0 0-2 16,0 0-1-16,0 0 0 15,0 0 0-15,0 0-2 16,-8 4 1-16,8-4-1 0,0 0 0 16,0 0 0-16,0 0 0 15,-14 6 0-15,14-6 0 16,0 0 0-16,0 0 1 0,0 0-1 15,0 0 0-15,0 0 1 16,0 0-1-16,0 0 1 16,0 0 0-16,0 0 0 15,0 0 1-15,-10 0 1 16,10 0-1-16,0 0 0 0,0 0 0 16,0 0 0-16,0-10-2 15,0 10 0-15,0 0 0 16,0 0 0-16,10-20 0 15,-10 20 0-15,14-8 0 0,1-1 0 16,2 1 0-16,0 6 0 16,0-4 0-16,-4 4 0 15,1 2 0-15,6 0 0 16,2 2 0-16,-9 10 0 0,-3 1 0 16,8 2 0-16,-5-2 0 15,4 4 0-15,-6 3 0 16,-11 5 0-16,0 4 0 15,-11-4 0-15,-9 3 0 0,-1-4 0 16,-3 7 0-16,-11 1 0 16,5-9 0-16,3-6 0 15,3-3 0-15,9 2 0 16,15-16 0-16,-7 25 0 0,7-25 0 16,12 3 0-16,5-3 0 15,6 0 0-15,1 4 0 16,0-4 0-16,-6 2 0 15,-1-2 0-15,0 7 0 0,-17-7 0 16,3 25 0-16,-3-5 0 16,-3-3 0-16,-4 0 0 15,-3 1 0-15,-4 5 0 16,1-2 0-16,3-8 0 0,-8 2 0 16,1-3 0-16,-4-6 0 15,-9 0 0-15,-2-6 0 16,5-4 0-16,-4-4 0 0,-1 0 0 15,9 0-30-15,12-9-54 16,1 0-6-16</inkml:trace>
        </inkml:traceGroup>
      </inkml:traceGroup>
    </inkml:traceGroup>
  </inkml:traceGroup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29.7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D781C6-19D4-41AE-9F2F-30480D9F8D90}" emma:medium="tactile" emma:mode="ink">
          <msink:context xmlns:msink="http://schemas.microsoft.com/ink/2010/main" type="writingRegion" rotatedBoundingBox="19948,3601 27866,3434 27889,4536 19971,4702">
            <msink:destinationLink direction="with" ref="{F090022C-E3FE-46BB-B453-AFEAF2039717}"/>
          </msink:context>
        </emma:interpretation>
      </emma:emma>
    </inkml:annotationXML>
    <inkml:traceGroup>
      <inkml:annotationXML>
        <emma:emma xmlns:emma="http://www.w3.org/2003/04/emma" version="1.0">
          <emma:interpretation id="{D833378A-3C60-44AC-B16E-24BAA73A1B32}" emma:medium="tactile" emma:mode="ink">
            <msink:context xmlns:msink="http://schemas.microsoft.com/ink/2010/main" type="paragraph" rotatedBoundingBox="19948,3601 27866,3434 27889,4536 19971,4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26672C-2B58-49BB-B978-ED345EE8AADC}" emma:medium="tactile" emma:mode="ink">
              <msink:context xmlns:msink="http://schemas.microsoft.com/ink/2010/main" type="line" rotatedBoundingBox="19948,3601 27866,3434 27889,4536 19971,4702"/>
            </emma:interpretation>
          </emma:emma>
        </inkml:annotationXML>
        <inkml:traceGroup>
          <inkml:annotationXML>
            <emma:emma xmlns:emma="http://www.w3.org/2003/04/emma" version="1.0">
              <emma:interpretation id="{755964B1-B486-4991-8590-B2A59797BDD0}" emma:medium="tactile" emma:mode="ink">
                <msink:context xmlns:msink="http://schemas.microsoft.com/ink/2010/main" type="inkWord" rotatedBoundingBox="19951,3753 21068,3730 21088,4679 19971,4702"/>
              </emma:interpretation>
              <emma:one-of disjunction-type="recognition" id="oneOf0">
                <emma:interpretation id="interp0" emma:lang="en-US" emma:confidence="0">
                  <emma:literal>515</emma:literal>
                </emma:interpretation>
                <emma:interpretation id="interp1" emma:lang="en-US" emma:confidence="0">
                  <emma:literal>315</emma:literal>
                </emma:interpretation>
                <emma:interpretation id="interp2" emma:lang="en-US" emma:confidence="0">
                  <emma:literal>3t</emma:literal>
                </emma:interpretation>
                <emma:interpretation id="interp3" emma:lang="en-US" emma:confidence="0">
                  <emma:literal>Fit</emma:literal>
                </emma:interpretation>
                <emma:interpretation id="interp4" emma:lang="en-US" emma:confidence="0">
                  <emma:literal>5t</emma:literal>
                </emma:interpretation>
              </emma:one-of>
            </emma:emma>
          </inkml:annotationXML>
          <inkml:trace contextRef="#ctx0" brushRef="#br0">16353-7007 391 0,'0'0'5'15,"0"0"4"-15,0 0 0 16,10 0 2-16,15 0 2 0,6 0-3 15,16 0 2-15,12 0 1 16,10 0-8-16,11-10-15 16,9 0-69-16,-4 4-4 15</inkml:trace>
          <inkml:trace contextRef="#ctx0" brushRef="#br0" timeOffset="-187.5148">16488-6846 353 0,'0'0'6'0,"0"0"1"16,0 0 3-16,7-13 1 0,16 6 0 15,1-3 2-15,8 0-2 16,2 7 0-16,8-5-3 16,-5 5-5-16,-3 3-2 15,-7 11 0-15,-8 5-3 16,-13 11-2-16,-9 4 3 0,-14 7-2 15,-5 3 0-15,-8 0 2 16,3 0-1-16,-5 1 1 16,12-5 3-16,-1 1-1 15,18-11-1-15,10-6 2 0,13-6-1 16,7 5 2-16,8-7 0 16,9-3 1-16,5-3-2 15,-1-3 3-15,-3 2-1 0,-14 9 0 16,-4 1-1-16,-2-1 0 15,-5-2-2-15,-6 8 1 16,-7 6-2-16,-7 4 0 16,0 4 1-16,-11-5 0 15,5-3-1-15,-11 4 1 0,-5-4-1 16,-9-6-1-16,-6-4-4 16,2-13-9-16,4-17-61 15,-6-1-6-15</inkml:trace>
          <inkml:trace contextRef="#ctx0" brushRef="#br0" timeOffset="-640.644">16577-6798 366 0,'0'0'6'15,"0"0"0"-15,0 0 4 16,0 8 1-16,7 9 2 16,0 3 0-16,3 8 1 0,11 6 0 15,-8 11-3-15,2 13-2 16,2-1-4-16,0 0-4 15,0-7-13-15,-10 16-49 16,6-25-21-16</inkml:trace>
          <inkml:trace contextRef="#ctx0" brushRef="#br0" timeOffset="562.5069">16986-7013 435 0,'0'0'5'0,"0"0"2"15,0 0 1-15,0 0 0 16,0 0 0-16,31-7 0 16,4 3 0-16,13-5-2 0,21 12-20 15,20-6-66-15,1-8-6 16</inkml:trace>
          <inkml:trace contextRef="#ctx0" brushRef="#br0" timeOffset="296.88">17378-6800 408 0,'0'0'6'0,"-17"21"0"15,7-8 0-15,-15 0 4 16,2 8-2-16,-1 7 3 15,-4 8 2-15,-3 3-2 16,10-5-5-16,4 7 2 0,11 1-2 16,6 5-3-16,10-13 2 15,14 4-3-15,7-11-4 16,10 1-1-16,-2-11-7 0,15 0-34 16,5-13-40-16,-8-4-1 15</inkml:trace>
        </inkml:traceGroup>
        <inkml:traceGroup>
          <inkml:annotationXML>
            <emma:emma xmlns:emma="http://www.w3.org/2003/04/emma" version="1.0">
              <emma:interpretation id="{3A357688-638C-4AFF-93E5-E5BDF92F2827}" emma:medium="tactile" emma:mode="ink">
                <msink:context xmlns:msink="http://schemas.microsoft.com/ink/2010/main" type="inkWord" rotatedBoundingBox="21778,3562 25288,3488 25309,4495 21799,4568"/>
              </emma:interpretation>
              <emma:one-of disjunction-type="recognition" id="oneOf1">
                <emma:interpretation id="interp5" emma:lang="en-US" emma:confidence="0">
                  <emma:literal>BC BC</emma:literal>
                </emma:interpretation>
                <emma:interpretation id="interp6" emma:lang="en-US" emma:confidence="0">
                  <emma:literal>BCBC</emma:literal>
                </emma:interpretation>
                <emma:interpretation id="interp7" emma:lang="en-US" emma:confidence="0">
                  <emma:literal>BE BC</emma:literal>
                </emma:interpretation>
                <emma:interpretation id="interp8" emma:lang="en-US" emma:confidence="0">
                  <emma:literal>BCBI</emma:literal>
                </emma:interpretation>
                <emma:interpretation id="interp9" emma:lang="en-US" emma:confidence="0">
                  <emma:literal>PBCBC</emma:literal>
                </emma:interpretation>
              </emma:one-of>
            </emma:emma>
          </inkml:annotationXML>
          <inkml:trace contextRef="#ctx0" brushRef="#br0" timeOffset="3921.905">20560-7057 359 0,'0'0'6'0,"0"0"0"0,10-10 3 16,7-1 0-16,12 5-1 15,5-2 1-15,11 6-1 16,3-4 1-16,0 12-4 0,0-4-3 16,1 6-3-16,-9 5 1 15,-16 10 0-15,-9 5-1 16,-15 2 1-16,-10 1-1 16,-8 1-1-16,-13 9 2 0,-1-1 0 15,-2 6-1-15,4-2 1 16,9-17 0-16,13 4 0 15,6-4 0-15,12-2 2 16,14-1 1-16,3-14-2 16,7-3 3-16,12 0 0 0,-6-4-2 15,-1 7 2-15,-5 0 0 16,-9 1-2-16,-1-5-1 16,-4 9 2-16,-10 4-3 15,-6 10 1-15,-4 1 1 0,0 1 0 16,-11 4 0-16,1-8 3 15,-7 4-1-15,-3-4 0 16,2-6 2-16,1-4-1 0,-4-11-1 16,8-6 1-16,-16 0-2 15,6 0-2-15,6-20-2 16,0 3-5-16,-4-10-20 16,-11 3-55-16,22-11-4 0</inkml:trace>
          <inkml:trace contextRef="#ctx0" brushRef="#br0" timeOffset="3421.895">20695-7000 381 0,'0'0'4'0,"0"0"1"15,0 0 1-15,0 10 1 0,0 7 1 16,0 12 0-16,-3 11-1 16,3 5 2-16,-4 10-3 15,4 13-3-15,7-9-1 0,7 9-13 16,-4 10-59-16,0-21-6 16</inkml:trace>
          <inkml:trace contextRef="#ctx0" brushRef="#br0" timeOffset="4203.152">21692-7168 390 0,'0'0'6'16,"0"0"3"-16,-20 11 1 0,-4-5 2 15,2 1 1-15,-8 7 1 16,-8 9 1-16,-7 6 1 16,-3 1-5-16,3 5-4 0,8 5-1 15,3 10-4-15,5 10-2 16,12 5 0-16,14-6 0 16,10-5 0-16,13 2 0 15,26 5-19-15,11-9-65 0,2-21-5 16</inkml:trace>
          <inkml:trace contextRef="#ctx0" brushRef="#br0" timeOffset="1875.015">19438-6973 393 0,'0'0'5'0,"0"0"2"0,-20 4 2 15,6 2 1-15,-3 1 1 16,0 15 2-16,-10 2 0 16,-1 3 2-16,-10 14-5 0,11 3-2 15,2 5-1-15,-2 9-2 16,14 4 0-16,2-4-5 15,11 1 0-15,11-8 0 16,23-8 0-16,1-12-8 0,19-18-71 16,12-7-6-16</inkml:trace>
          <inkml:trace contextRef="#ctx0" brushRef="#br0" timeOffset="1593.753">18335-6979 376 0,'0'0'7'0,"0"0"0"16,10-11 2-16,5 5 0 15,7-5 1-15,13-2 1 16,11 0-1-16,12 2 0 0,-1 1-4 16,14 7-3-16,-10-1-2 15,-2 4 0-15,-12 7-2 16,-18 17-2-16,-9-1 3 15,-20 11-3-15,-10 1-1 0,-18 6 3 16,-13 0-1-16,-1 11 0 16,11-14 2-16,-6-1-1 15,12-3 0-15,8-1 4 16,17-14-1-16,7 2-2 0,28-15 2 16,6 1 0-16,-1 7-2 15,9-4 4-15,-8 0-2 16,4-3-3-16,-4 3 3 15,-14 7-1-15,-9 12 0 16,-7-6 0-16,-8 5 1 0,-3 2-2 16,-3 2 3-16,-8 1-1 15,-9 5 0-15,2-7 1 16,1-4 1-16,3-10-1 0,4-3 1 16,-4-3-1-16,-6-5-1 15,0-6 1-15,5-2-5 16,1-21-9-16,-3 7-36 15,4-8-37-15,-4-3 0 0</inkml:trace>
          <inkml:trace contextRef="#ctx0" brushRef="#br0" timeOffset="2531.261">18181-7157 348 0,'0'0'7'0,"0"0"3"15,5-17 4-15,-5 17 2 16,22-3 0-16,-2-1 1 16,7-3 1-16,12 1-1 15,9 2-6-15,7-3-14 0,18 1-73 16,1-5-6-16</inkml:trace>
          <inkml:trace contextRef="#ctx0" brushRef="#br0" timeOffset="1093.767">18510-7013 408 0,'0'0'5'0,"0"0"0"15,0 10 2-15,0 3 1 0,0 4 1 16,0 6 0-16,11 4 0 16,-5 13 0-16,5 12-4 15,-8 2 1-15,12 4-2 16,2-1-4-16,0 4-4 0,0 7-16 15,-7-9-61-15,-7-9-2 16</inkml:trace>
        </inkml:traceGroup>
        <inkml:traceGroup>
          <inkml:annotationXML>
            <emma:emma xmlns:emma="http://www.w3.org/2003/04/emma" version="1.0">
              <emma:interpretation id="{5C89C817-CCFD-45BE-BDFB-53880DAAD038}" emma:medium="tactile" emma:mode="ink">
                <msink:context xmlns:msink="http://schemas.microsoft.com/ink/2010/main" type="inkWord" rotatedBoundingBox="26555,3541 27868,3514 27888,4485 26576,4512"/>
              </emma:interpretation>
              <emma:one-of disjunction-type="recognition" id="oneOf2">
                <emma:interpretation id="interp10" emma:lang="en-US" emma:confidence="0">
                  <emma:literal>BT</emma:literal>
                </emma:interpretation>
                <emma:interpretation id="interp11" emma:lang="en-US" emma:confidence="0">
                  <emma:literal>BE</emma:literal>
                </emma:interpretation>
                <emma:interpretation id="interp12" emma:lang="en-US" emma:confidence="0">
                  <emma:literal>BTC</emma:literal>
                </emma:interpretation>
                <emma:interpretation id="interp13" emma:lang="en-US" emma:confidence="0">
                  <emma:literal>t]</emma:literal>
                </emma:interpretation>
                <emma:interpretation id="interp14" emma:lang="en-US" emma:confidence="0">
                  <emma:literal>Bee</emma:literal>
                </emma:interpretation>
              </emma:one-of>
            </emma:emma>
          </inkml:annotationXML>
          <inkml:trace contextRef="#ctx0" brushRef="#br0" timeOffset="4640.657">23037-7117 399 0,'0'0'7'16,"0"0"1"-16,0 0 1 15,0 8 1-15,0 7 0 16,0 14 1-16,0 9 0 15,0 10 0-15,3 8-7 0,8 8 0 16,-5 16-1-16,6-3-5 16,-2-8-7-16,4 0-28 15,16-7-46-15,-20-17-1 0</inkml:trace>
          <inkml:trace contextRef="#ctx0" brushRef="#br0" timeOffset="5109.4129">22958-7171 383 0,'0'0'3'0,"0"0"1"16,0 0 1-16,21-10 0 0,3 10 0 15,10 0 0-15,15 0 0 16,2 0 0-16,11 7-3 15,4 7-3-15,-5 2 0 16,-6 5-2-16,-20-1-1 0,-7 5-1 16,-21 9 1-16,-7 3-1 15,-22 1 2-15,-9 0-1 16,-6 4 2-16,-1-9 1 16,10 4 3-16,-2-1 0 0,13-6 3 15,9-6 0-15,8-3-2 16,18-8 3-16,6 1-2 15,10-4 0-15,3 7 2 16,5-2-3-16,-1-1-2 0,1-1 2 16,-8 7-1-16,-4 4-1 15,-1 3 2-15,-16 2 0 16,-2 1-2-16,-11-2 3 16,0 2 0-16,-14 5 0 15,0-4 3-15,-6-7 0 0,-8 0-1 16,4-4 2-16,-7-10-2 15,6-4-2-15,2-8-2 16,9-9-13-16,0 1-65 0,7-23-7 16</inkml:trace>
          <inkml:trace contextRef="#ctx0" brushRef="#br0" timeOffset="5625.054">23422-7228 427 0,'0'0'6'16,"0"0"2"-16,0 13 4 15,12-9 0-15,15-2 1 16,20 2 0-16,22-4 1 15,18 0-8-15,16 0-6 0,10-14 0 16,22-1 0-16,-1 2-80 16,-14-3-8-16</inkml:trace>
          <inkml:trace contextRef="#ctx0" brushRef="#br0" timeOffset="5375.039">24039-7057 423 0,'0'0'5'16,"0"0"1"-16,-4 20 2 0,-9-3 0 15,-9 7 1-15,-2 3 3 16,-10 11-1-16,-8 7 0 16,-2 2-3-16,-1 13-2 15,4-10-2-15,-1 4-4 16,12 5 0-16,13-4 0 0,17-10 0 15,20-7 0-15,14-4 0 16,22-14 0-16,9-14 0 16,18 2-2-16,0-5-65 15,10-14-21-15</inkml:trace>
        </inkml:traceGroup>
      </inkml:traceGroup>
    </inkml:traceGroup>
  </inkml:traceGroup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7:26.7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717197-FF51-48D3-BA6E-69774B309F97}" emma:medium="tactile" emma:mode="ink">
          <msink:context xmlns:msink="http://schemas.microsoft.com/ink/2010/main" type="writingRegion" rotatedBoundingBox="17261,8655 17549,5327 18259,5388 17972,8717"/>
        </emma:interpretation>
      </emma:emma>
    </inkml:annotationXML>
    <inkml:traceGroup>
      <inkml:annotationXML>
        <emma:emma xmlns:emma="http://www.w3.org/2003/04/emma" version="1.0">
          <emma:interpretation id="{E84EB51B-94C0-4750-8702-14D3A87052B8}" emma:medium="tactile" emma:mode="ink">
            <msink:context xmlns:msink="http://schemas.microsoft.com/ink/2010/main" type="paragraph" rotatedBoundingBox="17261,8655 17549,5327 18259,5388 17972,87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3DB81B-79CC-4BA2-870F-3C257877DEA6}" emma:medium="tactile" emma:mode="ink">
              <msink:context xmlns:msink="http://schemas.microsoft.com/ink/2010/main" type="line" rotatedBoundingBox="17261,8655 17549,5327 18259,5388 17972,8717"/>
            </emma:interpretation>
          </emma:emma>
        </inkml:annotationXML>
        <inkml:traceGroup>
          <inkml:annotationXML>
            <emma:emma xmlns:emma="http://www.w3.org/2003/04/emma" version="1.0">
              <emma:interpretation id="{44EE03DE-6655-4F60-BC89-1E4B124D8462}" emma:medium="tactile" emma:mode="ink">
                <msink:context xmlns:msink="http://schemas.microsoft.com/ink/2010/main" type="inkWord" rotatedBoundingBox="17261,8655 17347,7664 18028,7723 17942,8714"/>
              </emma:interpretation>
              <emma:one-of disjunction-type="recognition" id="oneOf0">
                <emma:interpretation id="interp0" emma:lang="en-US" emma:confidence="0">
                  <emma:literal>*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14121-4251 379 0,'0'0'8'16,"0"0"4"-16,-7-7 1 16,4-6 1-16,-1-14 1 0,4-4 1 15,0-14 0-15,0 0 1 16,7-19-7-16,7-5-4 15,6-10-1-15,0 0-5 16,12-1 0-16,-11 10 0 0,2-6 0 16,1 8 0-16,-2 13 0 15,-9 13 0-15,-3 8 0 16,-10 17 0-16,0 17 0 16,14 0 0-16,3 17 0 15,-2 17 0-15,2 18 0 0,7 6 0 16,6 11 0-16,5 6 0 15,-8 5 0-15,1 8 0 16,-8-5 0-16,-2-5-12 16,-8-16-24-16,-10-10-47 0,4-8-4 15</inkml:trace>
          <inkml:trace contextRef="#ctx0" brushRef="#br0" timeOffset="1718.777">13698-2526 388 0,'0'0'7'0,"0"0"2"16,0 0 2-16,0 0 2 15,7-14-1-15,20 11 0 16,17-7 0-16,15-8-8 15,27-5-78-15,11-8-6 16</inkml:trace>
          <inkml:trace contextRef="#ctx0" brushRef="#br0" timeOffset="1546.925">14011-2091 379 0,'0'0'9'0,"-7"-7"2"15,7 7 1-15,-10-27 2 16,5 3 1-16,-5-6 0 0,3-9 0 15,4-9 2-15,1-3-9 16,-3-11-3-16,5-5-1 16,7-13-1-16,-4 1-2 15,14-10 2-15,-5 11-3 16,1-5 0-16,-3 14 0 0,4 8 0 16,-4 13 0-16,2 13 0 15,-2 18 0-15,-10 17-2 16,20 7 2-16,-6 24-1 0,3 10 0 15,10 20 1-15,0 12 1 16,1 10-1-16,0 9 0 16,-1 4 0-16,-2-4 0 15,-8 1-2-15,3-6-4 0,-16-17-7 16,2 0-24-16,11-20-48 16,-17-15 0-16</inkml:trace>
        </inkml:traceGroup>
        <inkml:traceGroup>
          <inkml:annotationXML>
            <emma:emma xmlns:emma="http://www.w3.org/2003/04/emma" version="1.0">
              <emma:interpretation id="{3F6A1AC1-6707-4214-9995-4266ED14C242}" emma:medium="tactile" emma:mode="ink">
                <msink:context xmlns:msink="http://schemas.microsoft.com/ink/2010/main" type="inkWord" rotatedBoundingBox="17452,6502 17554,5327 18259,5388 18158,6563"/>
              </emma:interpretation>
              <emma:one-of disjunction-type="recognition" id="oneOf1">
                <emma:interpretation id="interp5" emma:lang="en-US" emma:confidence="0">
                  <emma:literal>DI</emma:literal>
                </emma:interpretation>
                <emma:interpretation id="interp6" emma:lang="en-US" emma:confidence="0">
                  <emma:literal>*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t'</emma:literal>
                </emma:interpretation>
                <emma:interpretation id="interp9" emma:lang="en-US" emma:confidence="0">
                  <emma:literal>DS</emma:literal>
                </emma:interpretation>
              </emma:one-of>
            </emma:emma>
          </inkml:annotationXML>
          <inkml:trace contextRef="#ctx0" brushRef="#br0" timeOffset="187.52">13987-4555 343 0,'0'0'5'16,"0"0"4"-16,0 0 2 16,0-14 1-16,0 14 2 0,27-24 1 15,7 11-1-15,12-8 1 16,11 8-8-16,9-12-12 16,10-13-43-16,3 14-29 15,-4 1-4-15</inkml:trace>
          <inkml:trace contextRef="#ctx0" brushRef="#br0" timeOffset="390.627">13945-5333 365 0,'0'0'7'0,"0"0"4"15,0 0 1-15,22-8 2 0,0 6 0 16,17-5-1-16,15-1 2 16,15-6-7-16,28 3-48 15,2 1-35-15,9-3-6 16</inkml:trace>
          <inkml:trace contextRef="#ctx0" brushRef="#br1" timeOffset="65355.7608">13845-2440 374 0,'0'0'4'16,"0"0"4"-16,0 0-1 16,4-17 2-16,-4 17 2 15,20-16 0-15,-5 5 0 0,-5-1 2 16,11 2-5-16,-1 7-2 16,-6-1 0-16,6 4-3 15,-2 0 0-15,-1 4-1 16,0-1 0-16,4 5-2 0,-1-6 2 15,-2 2-1-15,2 0-1 16,1-4 2-16,-8 0-1 16,-2 0 0-16,-11 0 2 15,18 0-1-15,-18 0 0 0,0 0 0 16,0 0 0-16,0 0 0 16,0 0-1-16,0 0 0 15,0 0-1-15,0 0-3 16,0 0-11-16,0 27-51 0,0-27-20 31</inkml:trace>
        </inkml:traceGroup>
      </inkml:traceGroup>
    </inkml:traceGroup>
  </inkml:traceGroup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39:32.17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EBAFB6-460E-47C0-9653-0AFB66B61C99}" emma:medium="tactile" emma:mode="ink">
          <msink:context xmlns:msink="http://schemas.microsoft.com/ink/2010/main" type="writingRegion" rotatedBoundingBox="20373,7122 28602,6792 28661,8282 20432,8611">
            <msink:destinationLink direction="with" ref="{5F995EC7-95F8-453D-A13E-8D9F449695F8}"/>
            <msink:destinationLink direction="with" ref="{772D5E99-C08A-468F-AF3A-36CE3B06F18C}"/>
            <msink:destinationLink direction="with" ref="{B8F1963D-5F83-4612-B1C4-6EF958B7359C}"/>
          </msink:context>
        </emma:interpretation>
      </emma:emma>
    </inkml:annotationXML>
    <inkml:traceGroup>
      <inkml:annotationXML>
        <emma:emma xmlns:emma="http://www.w3.org/2003/04/emma" version="1.0">
          <emma:interpretation id="{E8CEF6B9-FA3E-4176-8644-6ABFFC1E9C7F}" emma:medium="tactile" emma:mode="ink">
            <msink:context xmlns:msink="http://schemas.microsoft.com/ink/2010/main" type="paragraph" rotatedBoundingBox="20373,7122 28602,6792 28661,8282 20432,8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4A6AE6-AD92-44D6-B678-A34F80E3ED75}" emma:medium="tactile" emma:mode="ink">
              <msink:context xmlns:msink="http://schemas.microsoft.com/ink/2010/main" type="line" rotatedBoundingBox="20373,7122 28602,6792 28661,8282 20432,8611"/>
            </emma:interpretation>
          </emma:emma>
        </inkml:annotationXML>
        <inkml:traceGroup>
          <inkml:annotationXML>
            <emma:emma xmlns:emma="http://www.w3.org/2003/04/emma" version="1.0">
              <emma:interpretation id="{311124DF-A4AA-4B59-9010-B61FE6ACBF89}" emma:medium="tactile" emma:mode="ink">
                <msink:context xmlns:msink="http://schemas.microsoft.com/ink/2010/main" type="inkWord" rotatedBoundingBox="20381,7264 21662,8200 21264,8744 19983,7808"/>
              </emma:interpretation>
              <emma:one-of disjunction-type="recognition" id="oneOf0">
                <emma:interpretation id="interp0" emma:lang="en-US" emma:confidence="0">
                  <emma:literal>Its</emma:literal>
                </emma:interpretation>
                <emma:interpretation id="interp1" emma:lang="en-US" emma:confidence="0">
                  <emma:literal>its</emma:literal>
                </emma:interpretation>
                <emma:interpretation id="interp2" emma:lang="en-US" emma:confidence="0">
                  <emma:literal>lols</emma:literal>
                </emma:interpretation>
                <emma:interpretation id="interp3" emma:lang="en-US" emma:confidence="0">
                  <emma:literal>la's</emma:literal>
                </emma:interpretation>
                <emma:interpretation id="interp4" emma:lang="en-US" emma:confidence="0">
                  <emma:literal>lats</emma:literal>
                </emma:interpretation>
              </emma:one-of>
            </emma:emma>
          </inkml:annotationXML>
          <inkml:trace contextRef="#ctx0" brushRef="#br0">17936-2509 286 0,'0'0'6'0,"-17"0"1"16,0 7 4-16,-5-3 4 16,-5 10 0-16,-10-3 3 0,-2-3 4 15,-5 7-1-15,2-5-4 16,8-7-2-16,4 4-3 15,1-7-3-15,12 0-2 0,17 0-2 16,-7-20-3-16,14-1 1 16,10 4-2-16,0-4-1 15,1-4 0-15,6 6 0 16,-7-5 0-16,0 3 0 0,0 4 1 16,-17 17 1-16,15-25 1 15,-5 12 0-15,-7-1 0 16,-3 14 1-16,0 0-1 15,0 0 1-15,17-3-1 0,-17 3 0 16,7 17-1-16,-3 8 0 16,2 5 0-16,-2 8 0 15,6 3 0-15,-3 7-2 16,8 0 0-16,-12 2-12 16,14 6-71-16,-7-5-1 0</inkml:trace>
          <inkml:trace contextRef="#ctx0" brushRef="#br1" timeOffset="-129851.776">16780-3510 411 0,'0'0'6'0,"0"0"1"16,0 0 2-16,0 0 0 15,14 6 2-15,-14-6 2 16,3 29 0-16,1-6 1 16,-1 12-5-16,0 9 0 15,4 4-9-15,3 10 0 0,2 7 0 16,-2 11 0-16,2-5 0 15,6 5 0-15,-1 4 0 16,-3-5 0-16,0-10 0 16,-1-3 0-16,-1-10 0 0,-2-12 0 15,-3-6 0-15,-4-13 0 16,-3-21 0-16,10 14 0 16,-10-14 0-16,24-35-55 15,-10 18-36-15</inkml:trace>
        </inkml:traceGroup>
        <inkml:traceGroup>
          <inkml:annotationXML>
            <emma:emma xmlns:emma="http://www.w3.org/2003/04/emma" version="1.0">
              <emma:interpretation id="{E9844151-45C4-4AC2-AE38-C3BCD597C838}" emma:medium="tactile" emma:mode="ink">
                <msink:context xmlns:msink="http://schemas.microsoft.com/ink/2010/main" type="inkWord" rotatedBoundingBox="22816,7024 23446,6998 23505,8468 22875,8493">
                  <msink:destinationLink direction="with" ref="{FE2D7B92-DAD8-47BB-81AD-675F387A44AF}"/>
                </msink:context>
              </emma:interpretation>
            </emma:emma>
          </inkml:annotationXML>
          <inkml:trace contextRef="#ctx0" brushRef="#br1" timeOffset="-129461.124">19230-3750 451 0,'0'0'6'0,"0"0"1"0,-11-3 1 16,11 3 2-16,0 0 1 15,0 21 1-15,0-1-6 16,6 7-6-16,11 10 0 0,1 5 0 15,-4 13 0-15,3 6 0 16,-7 5 0-16,4 6 0 16,-4 0 0-16,0 0 0 15,-5 0 0-15,-2 4 0 0,-3-8 0 16,4-9 0-16,-4-8 0 16,0-14 0-16,0 1 0 15,0-7 0-15,0-10 0 0,0-21-12 16,0 0-77-16,0-6-4 15</inkml:trace>
          <inkml:trace contextRef="#ctx0" brushRef="#br0" timeOffset="828.148">19808-2721 332 0,'0'0'7'0,"0"0"2"16,0 0 1-16,-12-7 2 0,12 7 1 16,-10-17-1-16,10 17 1 15,-17-8 1-15,4 8-7 16,-4 0-3-16,0 0 1 15,0 0-4-15,-8 15 1 0,1 2-1 16,2 0-1-16,5 0-1 16,0 0 1-16,11 8-1 15,2-5-1-15,4-4 2 16,4 3 0-16,14-6 0 16,2-7 0-16,11 1 0 0,-1-3-2 15,4-4 4-15,1 0-2 16,-1 0 1-16,-5-4 1 15,-5 1 0-15,-7 3 0 16,0 0 2-16,-17 0-2 0,13 7 0 16,-13-7 2-16,0 20-2 15,0-6-1-15,0 3 0 16,-3 4 0-16,-1 2 0 16,-6-4 1-16,3 0 0 0,-3-1-1 15,-3 1 1-15,-4-4 0 16,-12 6 2-16,-1-4-2 15,-8-3 0-15,8-4-3 16,-12-7-4-16,8 7-16 0,5-6-59 16,6-10-4-1</inkml:trace>
        </inkml:traceGroup>
        <inkml:traceGroup>
          <inkml:annotationXML>
            <emma:emma xmlns:emma="http://www.w3.org/2003/04/emma" version="1.0">
              <emma:interpretation id="{A5E81123-EBFC-4F4E-A407-3FF03EDCA176}" emma:medium="tactile" emma:mode="ink">
                <msink:context xmlns:msink="http://schemas.microsoft.com/ink/2010/main" type="inkWord" rotatedBoundingBox="24744,6969 25695,6930 25753,8369 24802,8407">
                  <msink:destinationLink direction="with" ref="{BCEFFB78-408D-484C-BA15-DFA70B165886}"/>
                </msink:context>
              </emma:interpretation>
            </emma:emma>
          </inkml:annotationXML>
          <inkml:trace contextRef="#ctx0" brushRef="#br1" timeOffset="-129023.644">21173-3809 465 0,'0'0'5'0,"0"0"2"15,0 0 1-15,0 0 1 16,-3 15 2-16,3-3-5 16,-7 17-6-16,7-1 0 15,0 15 0-15,-5 16 0 0,5 3 0 16,0 7 0-16,8-1 0 16,2 15 0-16,-3-2 0 15,3 2 0-15,-10-5 0 16,7-9 0-16,-3-7 0 15,-1-5 0-15,-3-8 0 0,0-11 0 16,0-15 0-16,0-2 0 16,0-21 0-16,0 0 0 15,0 0 0-15,0 0-32 16,7-21-59-16</inkml:trace>
          <inkml:trace contextRef="#ctx0" brushRef="#br0" timeOffset="33764.2268">21528-3212 318 0,'0'0'8'0,"-12"0"3"0,12 0 2 15,-13 4 3-15,13-4 5 0,-17 4-1 16,17-4 1-16,-14 0 0 16,14 0-6-16,0 0-4 15,14 0-2-15,-1 0-3 16,11 0-2-16,1 0-1 0,9 0-1 16,5 5 0-16,5 1 0 15,5-4-1-15,2 2-1 31,1 2 0-31,-5 1 1 16,-1 7 0-16,-6-3 0 0,-6 2-1 0,-13 0 0 0,-3 8 1 16,-11 7-1-16,-7-1 3 15,-4 4-3-15,-9 0 0 16,-9 7 0-16,-2 4 0 0,1 1 0 16,-6 1 0-16,2 2 0 15,0-2 0-15,6 0 0 16,-2 0 0-16,5-2 0 0,7-8 0 15,5-4 0-15,-1 6 0 16,3-11 0-16,1-6 0 16,3-2 0-16,0-7 0 15,0 4 0-15,0-14 0 16,0 21 0-16,0-21-82 0,0 0-8 16</inkml:trace>
          <inkml:trace contextRef="#ctx0" brushRef="#br0" timeOffset="1625.022">22111-3026 400 0,'0'0'5'0,"0"0"3"15,0 0 2-15,0 0 0 16,-5 10 1-16,-2 0 1 0,-11 4-1 16,-6 3 1-16,0 7-4 15,-1 7-4-15,1 3-2 16,1 7 1-16,6 1-2 16,3 0-2-16,11-5 2 0,3-4 0 15,6 1-2-15,11-5 2 16,11-16 0-16,2-7-1 15,2-6 0-15,-1 0 1 0,-1-6-1 16,-8-7 1-16,-9-9 0 16,-6 2-1-16,-7-1 0 15,-17 1 0-15,-8 7-3 16,-5 3-5-16,-11-5-14 0,-5 3-61 16,12 4-3-16</inkml:trace>
        </inkml:traceGroup>
        <inkml:traceGroup>
          <inkml:annotationXML>
            <emma:emma xmlns:emma="http://www.w3.org/2003/04/emma" version="1.0">
              <emma:interpretation id="{98690875-D52D-45F4-92E5-A290304D9C7B}" emma:medium="tactile" emma:mode="ink">
                <msink:context xmlns:msink="http://schemas.microsoft.com/ink/2010/main" type="inkWord" rotatedBoundingBox="26950,6907 28604,6841 28661,8282 27007,8348"/>
              </emma:interpretation>
              <emma:one-of disjunction-type="recognition" id="oneOf1">
                <emma:interpretation id="interp5" emma:lang="en-US" emma:confidence="0">
                  <emma:literal>"</emma:literal>
                </emma:interpretation>
                <emma:interpretation id="interp6" emma:lang="en-US" emma:confidence="0">
                  <emma:literal>2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h</emma:literal>
                </emma:interpretation>
                <emma:interpretation id="interp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2234.385">24475-2955 379 0,'0'0'9'16,"0"0"0"-16,-14-3 3 15,14 3 0-15,-13-8 1 0,13 8 2 16,0 0 0-16,0-13 0 16,7 10-6-16,13 0-2 15,15-8-3-15,9 4 0 16,12-2 0-16,5 1-3 16,5 2 2-16,-1-1-3 0,0 1 0 15,-10-2 0-15,-9 0 0 16,-12 8 0-16,-21 8 0 15,-6 2 0-15,-7 7 0 16,-17 11 0-16,-8 9 0 0,-5 7 0 16,-8 12 0-16,0 10 0 15,0 2 0-15,-9 0-11 16,5 14-76-16,11 8 0 16</inkml:trace>
          <inkml:trace contextRef="#ctx0" brushRef="#br1" timeOffset="-128461.114">23351-3869 354 0,'0'0'8'0,"0"0"6"16,0 0 3-16,0 0 1 15,10 0 1-15,-10 0 1 16,0 0 1-16,17 23 0 0,-10-3-7 16,0 14-9-16,-4 1-5 15,11 10 0-15,-1 6 0 16,4 18 0-16,-2 6 0 0,-1 5 0 16,3 1 0-16,-4-2 0 15,1-1 0-15,-7 2 0 16,-4-4 0-16,-3-12 0 15,0-9 0-15,-3-9 0 0,-1-13 0 16,-3-2 0-16,1-6 0 16,-1-8 0-16,7-17 0 15,0 0 0-15,0 0 0 16,-10 11 0-16,10-11 0 0,0 0 0 16,0 0 0-16,0 0 0 15,-17-15 0-15,-5 15-63 16,22 0-30-16</inkml:trace>
          <inkml:trace contextRef="#ctx0" brushRef="#br0" timeOffset="34639.2628">25022-3514 353 0,'0'0'5'0,"0"0"2"0,0 0 3 0,0 0 1 16,-13 0 1-16,-4 0 0 0,-5 10 0 16,-9 4 2-16,-3 7-5 15,-7 7-2-15,-4 2-1 16,-3 11-2-16,3 2 0 0,0 0-1 16,-2 8 1-16,8 5-1 15,2-5 2-15,6 7-2 16,6-6-1-16,5 2 2 31,6-3-1-31,4 1 0 0,10-11 0 0,0 1-1 0,7-4-1 16,3-4 2-16,7-8-2 15,3-1 0-15,9-4 0 16,5-12 0-16,-4-1 1 0,9-8-2 16,3-2 0-16,5-17 0 15,1-12 0-15,4 4 0 16,-8-7 0-16,-9 1 0 15,-4-9 0-15,-4 0 0 16,-12 1 0-16,-15 3 0 0,0 4 0 16,-25 3 0-16,-2 0 0 15,-1 4 0-15,-7 10 0 16,-5 7 0-16,-1 6 0 16,-5 4 0-16,9 0 0 0,-1 0 0 15,4 10 0-15,3 3 0 16,-1 3 0-16,2-3 0 15,9-3 0-15,3 0 0 0,-2 0 0 16,20-10 0-16,-21 17 0 16,21-17 0-16,-10 11 0 15,10-11 0-15,0 0 0 16,0 0 0-16,0 0-11 0,-13-4-76 16,13 4-2-16</inkml:trace>
        </inkml:traceGroup>
      </inkml:traceGroup>
    </inkml:traceGroup>
  </inkml:traceGroup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0:17.39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7EB0A5F-2B48-4948-AA2E-27F462978668}" emma:medium="tactile" emma:mode="ink">
          <msink:context xmlns:msink="http://schemas.microsoft.com/ink/2010/main" type="writingRegion" rotatedBoundingBox="13643,60 31093,285 30989,8346 13539,8121"/>
        </emma:interpretation>
      </emma:emma>
    </inkml:annotationXML>
    <inkml:traceGroup>
      <inkml:annotationXML>
        <emma:emma xmlns:emma="http://www.w3.org/2003/04/emma" version="1.0">
          <emma:interpretation id="{647E5CC3-9D3A-4595-AE75-D94FBA088B34}" emma:medium="tactile" emma:mode="ink">
            <msink:context xmlns:msink="http://schemas.microsoft.com/ink/2010/main" type="paragraph" rotatedBoundingBox="13609,374 31078,279 31091,2481 13622,2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DEDF88-D925-486A-9504-F71FEBEA1D95}" emma:medium="tactile" emma:mode="ink">
              <msink:context xmlns:msink="http://schemas.microsoft.com/ink/2010/main" type="line" rotatedBoundingBox="13609,374 31078,279 31091,2481 13622,2577"/>
            </emma:interpretation>
          </emma:emma>
        </inkml:annotationXML>
        <inkml:traceGroup>
          <inkml:annotationXML>
            <emma:emma xmlns:emma="http://www.w3.org/2003/04/emma" version="1.0">
              <emma:interpretation id="{6D6E3536-82D6-4EAC-B923-E0775F3290A1}" emma:medium="tactile" emma:mode="ink">
                <msink:context xmlns:msink="http://schemas.microsoft.com/ink/2010/main" type="inkWord" rotatedBoundingBox="13610,506 16704,489 16714,2469 13621,2486">
                  <msink:destinationLink direction="with" ref="{57A26319-8229-4DAF-AC55-743B32999370}"/>
                </msink:context>
              </emma:interpretation>
              <emma:one-of disjunction-type="recognition" id="oneOf0">
                <emma:interpretation id="interp0" emma:lang="en-US" emma:confidence="0">
                  <emma:literal>F(A,</emma:literal>
                </emma:interpretation>
                <emma:interpretation id="interp1" emma:lang="en-US" emma:confidence="0">
                  <emma:literal>FIAT</emma:literal>
                </emma:interpretation>
                <emma:interpretation id="interp2" emma:lang="en-US" emma:confidence="0">
                  <emma:literal>FIA,</emma:literal>
                </emma:interpretation>
                <emma:interpretation id="interp3" emma:lang="en-US" emma:confidence="0">
                  <emma:literal>FAA,</emma:literal>
                </emma:interpretation>
                <emma:interpretation id="interp4" emma:lang="en-US" emma:confidence="0">
                  <emma:literal>FRA,</emma:literal>
                </emma:interpretation>
              </emma:one-of>
            </emma:emma>
          </inkml:annotationXML>
          <inkml:trace contextRef="#ctx0" brushRef="#br0">154 14 323 0,'0'0'9'0,"0"0"3"15,0 0 3-15,-10-11 2 16,10 11 1-16,0 0-1 15,0 0 1-15,-15-3 1 0,15 10-9 16,0 6-2-16,0 14-2 16,0 13-1-16,5 7 0 15,-5 14-1-15,0 11 2 16,-5 3-2-16,-2 12-1 0,-3 1-1 16,-7 4 0-16,3-4 0 15,-6-7 0-15,3-9-1 16,7-4 0-16,0-5 1 0,-2-12-2 15,9-4 0-15,-4-12 0 16,7-11 0-16,0-7 0 16,0-17-4-16,17 3-38 15,-17-3-42-15,25-20-2 16</inkml:trace>
          <inkml:trace contextRef="#ctx0" brushRef="#br0" timeOffset="265.615">44-107 400 0,'0'0'5'0,"0"0"1"0,10 0 3 15,7 0 1-15,7 0 1 16,8 4 1-16,9-4 1 15,13 0-2-15,8-4-5 0,11-6-1 16,6 0-3-16,-1 0-3 16,-2-7-3-16,0 0-7 15,-14 0-33-15,-9 4-38 16,-19 9-3-16</inkml:trace>
          <inkml:trace contextRef="#ctx0" brushRef="#br0" timeOffset="518.639">105 515 360 0,'0'0'9'0,"-10"13"2"16,3 1 3-16,0-1 1 15,1 1 3-15,-1-1 0 16,7 1 2-16,3-1 1 15,14-9-7-15,14-4-5 0,14-13-7 16,6-1-2 0,15 1 0-16,6-11 0 0,4 7 0 15,-8-15-30-15,5 15-54 16,-11 3-3-16</inkml:trace>
          <inkml:trace contextRef="#ctx0" brushRef="#br0" timeOffset="874.996">1849-378 404 0,'0'0'4'0,"-12"0"1"15,0 0 3-15,-5 8 0 0,-10 2 1 16,0 11 2-16,-18 10 2 16,-1 6 0-16,-5 8-2 15,-3 10-2-15,-5 19 0 16,-7 17-2-16,-3 8-7 0,1 10 0 15,2 12 0-15,-6 8 0 16,11 9 0-16,5-2 0 16,12 8 0-16,16-6 0 0,28-4 0 15,28-14-80-15,16-20-10 16</inkml:trace>
          <inkml:trace contextRef="#ctx0" brushRef="#br0" timeOffset="1406.267">2004 998 435 0,'0'0'6'0,"0"0"1"16,0-14 1-16,0 0 2 0,0-9-1 15,0-13 2-15,0-11 0 16,7-8 0-16,3-17-8 16,2-4-3-16,8-12 0 15,7-12 0-15,0-2 0 16,4 12 0-16,1 4 0 0,-5 14 0 16,-3 11 0-16,-4 13 0 15,-2 13 0-15,-4 25 0 16,-14 10 0-16,20 17 0 15,-10 11 0-15,4 16 0 0,11 15 0 16,-1 19 0-16,3 21 0 16,-3 8 0-16,-3 3 0 15,0-2 0-15,-8-1 0 16,1 0 0-16,-11-22-19 0,4-19-59 16,-3-9-10-16</inkml:trace>
          <inkml:trace contextRef="#ctx0" brushRef="#br0" timeOffset="1593.751">1905 710 428 0,'0'0'3'0,"0"0"4"16,0 0-1-16,20-17 3 0,7 6 0 15,15 1 1-15,14-3-1 16,15-2 0-16,19-1-8 15,-1 7-54-15,14-3-30 16,-3 5 0-16</inkml:trace>
          <inkml:trace contextRef="#ctx0" brushRef="#br0" timeOffset="1843.768">3094 867 487 0,'0'0'0'0,"0"0"0"16,0 0 2-16,-13 21-1 0,13-2 2 15,-4 9-1-15,4 7 0 16,0 6 2-16,0 10-1 16,0 12 0-16,0 1 1 0,-10 5-4 15,-7-4 0-15,-7-3 0 16,-14-1-5-16,-10-7-5 15,-21-1-43-15,0-23-32 16,-6-15-2-16</inkml:trace>
        </inkml:traceGroup>
        <inkml:traceGroup>
          <inkml:annotationXML>
            <emma:emma xmlns:emma="http://www.w3.org/2003/04/emma" version="1.0">
              <emma:interpretation id="{D1F07E37-5164-474D-94DD-FD0F4EBEF50D}" emma:medium="tactile" emma:mode="ink">
                <msink:context xmlns:msink="http://schemas.microsoft.com/ink/2010/main" type="inkWord" rotatedBoundingBox="17248,808 18405,802 18414,2428 17256,2435"/>
              </emma:interpretation>
              <emma:one-of disjunction-type="recognition" id="oneOf1">
                <emma:interpretation id="interp5" emma:lang="en-US" emma:confidence="1">
                  <emma:literal>B,</emma:literal>
                </emma:interpretation>
                <emma:interpretation id="interp6" emma:lang="en-US" emma:confidence="0">
                  <emma:literal>B</emma:literal>
                </emma:interpretation>
                <emma:interpretation id="interp7" emma:lang="en-US" emma:confidence="0">
                  <emma:literal>BY</emma:literal>
                </emma:interpretation>
                <emma:interpretation id="interp8" emma:lang="en-US" emma:confidence="0">
                  <emma:literal>BY,</emma:literal>
                </emma:interpretation>
                <emma:interpretation id="interp9" emma:lang="en-US" emma:confidence="0">
                  <emma:literal>BE</emma:literal>
                </emma:interpretation>
              </emma:one-of>
            </emma:emma>
          </inkml:annotationXML>
          <inkml:trace contextRef="#ctx0" brushRef="#br0" timeOffset="2250.023">3765 27 427 0,'0'0'5'16,"0"0"1"-16,-2 8 1 15,-6 4 4-15,1 5 0 16,4 12 0-16,-1 8 2 0,4 14-1 15,0 12-4-15,0 8-8 16,-3 8 0-16,0 2 0 16,3 3 0-16,0-5 0 15,-4-4-10-15,-3-31-69 0,4 8-8 16</inkml:trace>
          <inkml:trace contextRef="#ctx0" brushRef="#br0" timeOffset="2718.765">3642-65 460 0,'0'0'1'16,"-11"0"2"-16,11 0 0 0,0 0-1 16,0 0 2-16,11 0 0 15,17 4-1-15,13 0 0 16,18-2 0-16,2 9-4 15,8 2 2-15,2 8-2 0,-12 3-2 16,-10 3 0-16,-22 8 1 16,-10 2-1-16,-17 14 1 15,-20-9-1-15,-7 2 0 16,-7 0 4-16,-2 1-1 0,6-3 0 16,5-1 1-16,11-11-1 15,14-9 0-15,7 4 1 16,20-6 0-16,8 2-2 15,3-10 4-15,11 2-2 0,-5-2 0 16,4-2 1-16,-7 5 0 16,-9 3 1-16,-8 4-1 15,-4 4-1-15,-3-2-1 16,-7 1 1-16,-10 10 0 16,0 0 1-16,-3 8 0 0,-11-8 1 15,-9-4 0-15,-1 6 2 16,-11-5 0-16,-3 3 0 15,-7-7-5-15,4-17 0 16,7 4-9-16,4-14-73 0,5-8-3 16</inkml:trace>
          <inkml:trace contextRef="#ctx0" brushRef="#br0" timeOffset="3000.029">4794 940 451 0,'0'0'3'0,"-3"13"1"16,-1 4 1-16,-3 7 0 16,4 6 1-16,-4 8 0 15,0 8 0-15,-3 4 0 0,-3 12 0 16,-4-7-3-16,-5 3 0 15,-5-6-1-15,-7-1 0 16,-11-10-1-16,-6-7-1 16,-2-12-8-16,-9 2-70 0,11-28-5 15</inkml:trace>
        </inkml:traceGroup>
        <inkml:traceGroup>
          <inkml:annotationXML>
            <emma:emma xmlns:emma="http://www.w3.org/2003/04/emma" version="1.0">
              <emma:interpretation id="{6586F179-7DC6-4CBC-A218-353287C78782}" emma:medium="tactile" emma:mode="ink">
                <msink:context xmlns:msink="http://schemas.microsoft.com/ink/2010/main" type="inkWord" rotatedBoundingBox="18559,413 19812,406 19822,2208 18569,2215"/>
              </emma:interpretation>
              <emma:one-of disjunction-type="recognition" id="oneOf2">
                <emma:interpretation id="interp10" emma:lang="en-US" emma:confidence="0">
                  <emma:literal>1)</emma:literal>
                </emma:interpretation>
                <emma:interpretation id="interp11" emma:lang="en-US" emma:confidence="0">
                  <emma:literal>C)</emma:literal>
                </emma:interpretation>
                <emma:interpretation id="interp12" emma:lang="en-US" emma:confidence="0">
                  <emma:literal>"</emma:literal>
                </emma:interpretation>
                <emma:interpretation id="interp13" emma:lang="en-US" emma:confidence="0">
                  <emma:literal>c)</emma:literal>
                </emma:interpretation>
                <emma:interpretation id="interp14" emma:lang="en-US" emma:confidence="0">
                  <emma:literal>()</emma:literal>
                </emma:interpretation>
              </emma:one-of>
            </emma:emma>
          </inkml:annotationXML>
          <inkml:trace contextRef="#ctx0" brushRef="#br0" timeOffset="3312.524">5448-178 431 0,'0'0'3'15,"0"0"2"-15,-17 11 3 0,-4-5 1 16,-2 11 2-16,-9 3 0 15,-6 11 1-15,-10 14 3 16,-3 10-9-16,-1 2-6 16,4 13 0-16,-1 8 0 15,7 12 0-15,2 0 0 0,16 1 0 16,10-1 0-16,14-4 0 16,10-8 0-16,21-6 0 15,14-14 0-15,18-30-48 16,1 9-44-16</inkml:trace>
          <inkml:trace contextRef="#ctx0" brushRef="#br0" timeOffset="3625.024">5998-466 430 0,'0'0'2'0,"-3"17"2"16,0 3 3-16,-1 12 0 16,4 9 2-16,4 10 3 15,9 9-1-15,8 14 1 16,2 7 0-16,6 3-7 0,8 9-5 16,-6-5 0-16,0 8 0 15,-10 0 0-15,-18 2 0 16,-3 3 0-16,-10-12 0 15,-17 3 0-15,-15 4 0 0,-7 4 0 16,-9-4 0-16,-11-10 0 16,-2-7 0-16,-22-1-60 15,10-23-29-15</inkml:trace>
        </inkml:traceGroup>
        <inkml:traceGroup>
          <inkml:annotationXML>
            <emma:emma xmlns:emma="http://www.w3.org/2003/04/emma" version="1.0">
              <emma:interpretation id="{50432781-C3D3-4AF1-BCB5-EDD6107028E0}" emma:medium="tactile" emma:mode="ink">
                <msink:context xmlns:msink="http://schemas.microsoft.com/ink/2010/main" type="inkWord" rotatedBoundingBox="20434,1236 20984,1233 20987,1803 20437,1806">
                  <msink:destinationLink direction="with" ref="{9E2460B2-A297-4CAB-92F6-F60D5CE1C0E5}"/>
                </msink:context>
              </emma:interpretation>
              <emma:one-of disjunction-type="recognition" id="oneOf3">
                <emma:interpretation id="interp15" emma:lang="en-US" emma:confidence="1">
                  <emma:literal>=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E</emma:literal>
                </emma:interpretation>
                <emma:interpretation id="interp18" emma:lang="en-US" emma:confidence="0">
                  <emma:literal>[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4062.527">6835 515 443 0,'0'0'5'0,"-7"-7"3"16,7 7 2-16,0 0 2 15,-10-18-1-15,10 18 0 16,17-25 0-16,13 12-11 0,18 7 0 16,18-5 0-16,13 5 0 15,10-18 0-15,28-14-57 16,-14 30-31-16</inkml:trace>
          <inkml:trace contextRef="#ctx0" brushRef="#br0" timeOffset="4234.419">6840 932 488 0,'0'0'2'0,"0"0"2"16,0 0 4-16,0 0-2 15,15-2-3-15,12-10-3 16,14 1 0-16,21-1 0 0,4 18-54 16,27-23-31-16</inkml:trace>
        </inkml:traceGroup>
        <inkml:traceGroup>
          <inkml:annotationXML>
            <emma:emma xmlns:emma="http://www.w3.org/2003/04/emma" version="1.0">
              <emma:interpretation id="{F81B35A6-D293-46D5-A559-4931E1AF7B5A}" emma:medium="tactile" emma:mode="ink">
                <msink:context xmlns:msink="http://schemas.microsoft.com/ink/2010/main" type="inkWord" rotatedBoundingBox="21292,508 23333,496 23344,2444 21303,2455">
                  <msink:destinationLink direction="with" ref="{9E2460B2-A297-4CAB-92F6-F60D5CE1C0E5}"/>
                </msink:context>
              </emma:interpretation>
              <emma:one-of disjunction-type="recognition" id="oneOf4">
                <emma:interpretation id="interp20" emma:lang="en-US" emma:confidence="0">
                  <emma:literal>Em</emma:literal>
                </emma:interpretation>
                <emma:interpretation id="interp21" emma:lang="en-US" emma:confidence="0">
                  <emma:literal>In</emma:literal>
                </emma:interpretation>
                <emma:interpretation id="interp22" emma:lang="en-US" emma:confidence="0">
                  <emma:literal>En</emma:literal>
                </emma:interpretation>
                <emma:interpretation id="interp23" emma:lang="en-US" emma:confidence="0">
                  <emma:literal>an</emma:literal>
                </emma:interpretation>
                <emma:interpretation id="interp24" emma:lang="en-US" emma:confidence="0">
                  <emma:literal>Sn</emma:literal>
                </emma:interpretation>
              </emma:one-of>
            </emma:emma>
          </inkml:annotationXML>
          <inkml:trace contextRef="#ctx0" brushRef="#br0" timeOffset="5109.412">8895-328 409 0,'0'0'6'16,"0"0"2"-16,0-11 2 15,0 11 1-15,-17-14 2 16,3 7-1-16,-6-1 0 0,-9 4 0 15,-12 4-5-15,-7 4-4 16,-13 21 1-16,-12 7-3 16,-10 5 2-16,-6 3-3 15,-11 12 0-15,7 3 0 0,0 0 0 16,14-6 0-16,8-6 0 16,15-1 0-16,7-8 0 15,19 0 0-15,13-6 0 16,7-5 0-16,10-2 0 0,0-3 0 15,13-1 0-15,4 3 0 16,10-6 0-16,5 3 0 16,2 0 0-16,5 1 0 15,8-6 0-15,2 7 0 0,5-14 0 16,5 9 0-16,-1-3 0 16,1-1 0-16,3 1 0 15,-1-7 0-15,-2 2 0 16,-3 1 0-16,-5-4 0 0,-7 1 0 15,-9-4 0-15,-4 0 0 16,-14 0 0-16,-17 0 0 16,0 0 0-16,0 0 0 15,-27 6 0-15,-14-3 0 16,-1 8 0-16,-16 3 0 0,-14 9 0 16,-4 2 0-16,-10 0 0 15,-1 1 0-15,1 8 0 16,5 8 0-16,-5 0 0 15,10 1 0-15,10-3 0 0,12 0 0 16,8-2 0-16,12-1 0 16,16-4 0-16,11 3 0 15,14-9 0-15,25-10 0 0,12 0 0 16,18-1 0-16,18-5 0 16,9-11 0-16,7 0 0 15,14-3 0-15,0-5 0 16,-7 2 0-16,-10 6 0 0,-10-7 0 15,-10 4 0-15,-19-1 0 16,-17 4 0-16,-1 4 0 16,-36-4 0-16,0 0-64 15,0 10-28-15</inkml:trace>
          <inkml:trace contextRef="#ctx0" brushRef="#br0" timeOffset="6062.5469">8874 991 467 0,'0'0'3'16,"0"0"2"-16,0 0 1 15,0 0 2-15,0 0-1 0,0 7 1 16,4 13-1-16,-4 11-7 16,3 11 0-16,0 12 0 15,4 5 0-15,3 2 0 16,1 7 0-16,-1-3 0 16,-2-7 0-16,-3-8 0 0,10-16 0 15,-1-17 0-15,-1-7 0 16,-13-10 0-16,17-7 0 15,-10-13 0-15,0-20 0 0,3 0 0 16,-5-7 0-16,-3-4 0 16,-2 5 0-16,-2-1 0 15,-3-4 0-15,5 9 0 16,-3 8 0-16,3 13 0 0,0 21 0 16,0 0 0-16,10-13 0 15,11 23 0-15,3 10 0 16,0 14 0-16,8 4 0 15,-5 8 0-15,4-13 0 16,-8 1 0-16,-1 5 0 0,-9-9 0 16,-2-6 0-16,-11-10 0 15,0-14 0-15,-7-7 0 16,-7-7 0-16,14 14 0 16,-20-30 0-16,12 5 0 0,8-6 0 15,3-3 0-15,14 1 0 16,12 0 0-16,8-1 0 15,8 0 0-15,3 4 0 16,-3 6 0-16,0 2 0 0,-10 17 0 16,2-1 0-16,-6 17 0 15,-18 18 0-15,-3 5 0 16,-3 9 0-16,-2 9 0 0,5 0 0 16,3 7 0-16,1-1 0 15,3 7 0-15,22-11-54 16,-16-9-40-16</inkml:trace>
        </inkml:traceGroup>
        <inkml:traceGroup>
          <inkml:annotationXML>
            <emma:emma xmlns:emma="http://www.w3.org/2003/04/emma" version="1.0">
              <emma:interpretation id="{E1226D48-F75C-41EA-9E6A-E404F692089C}" emma:medium="tactile" emma:mode="ink">
                <msink:context xmlns:msink="http://schemas.microsoft.com/ink/2010/main" type="inkWord" rotatedBoundingBox="23761,319 31078,279 31091,2481 23773,2521">
                  <msink:destinationLink direction="with" ref="{9E2460B2-A297-4CAB-92F6-F60D5CE1C0E5}"/>
                </msink:context>
              </emma:interpretation>
              <emma:one-of disjunction-type="recognition" id="oneOf5">
                <emma:interpretation id="interp25" emma:lang="en-US" emma:confidence="0">
                  <emma:literal>(o,l,3,5,7)</emma:literal>
                </emma:interpretation>
                <emma:interpretation id="interp26" emma:lang="en-US" emma:confidence="0">
                  <emma:literal>(o,ly3,5,7)</emma:literal>
                </emma:interpretation>
                <emma:interpretation id="interp27" emma:lang="en-US" emma:confidence="0">
                  <emma:literal>10,133.57)</emma:literal>
                </emma:interpretation>
                <emma:interpretation id="interp28" emma:lang="en-US" emma:confidence="0">
                  <emma:literal>10,133,527)</emma:literal>
                </emma:interpretation>
                <emma:interpretation id="interp29" emma:lang="en-US" emma:confidence="0">
                  <emma:literal>10,133,537)</emma:literal>
                </emma:interpretation>
              </emma:one-of>
            </emma:emma>
          </inkml:annotationXML>
          <inkml:trace contextRef="#ctx0" brushRef="#br0" timeOffset="9546.9568">13710-271 371 0,'0'0'5'16,"0"0"2"-16,0 0 0 16,0 0 2-16,17-10 1 15,5 10 0-15,8 0 1 0,12 3 1 16,9 7-5-16,15 5 0 16,0-3-2-16,2 9 0 15,-6 7 0 1,-8-1 0-16,-15 8-1 0,-19 5 0 15,-20 6-1-15,-17 5-1 16,-20 0 2-16,-5 1-3 16,-9 2 0-16,-1-6-1 15,8 1 2-15,5-5-1 0,15-10 0 16,18-6 1-16,6-1-1 16,20-10-1-16,11 1 3 15,14-1-3-15,4-11 0 0,5 7 2 16,-3 5-2-16,-2 2 0 15,-2 2 1-15,-8 6-1 16,-15-2-1-16,-7 4 3 16,-14 5-2-16,-3 3-2 15,-10-3 4-15,-17 1-2 0,-14-1-1 16,2 1 4-16,-8-13-3 16,5 4-4-16,-2-13 1 15,10 5-18-15,15-19-63 0,2 0 1 16</inkml:trace>
          <inkml:trace contextRef="#ctx0" brushRef="#br0" timeOffset="9796.974">15043 628 482 0,'0'0'2'0,"0"14"2"16,-8-4 0-16,-2 14 1 0,-4 3 0 15,-6 7 0-15,-1 11-1 16,-10 10-4-16,3 5 0 16,-9 0 0-16,-2 5 0 15,-5-4 0-15,-5-6 0 16,2-4 0-16,-5-9 0 0,1-17 0 16,5-9-8-16,6-9-77 15,6-21-1-15</inkml:trace>
          <inkml:trace contextRef="#ctx0" brushRef="#br0" timeOffset="10265.732">16040-370 435 0,'0'0'4'0,"0"0"-1"0,-7 0 1 16,7 0 1-16,-32 2-1 16,9 10 1-16,-12 1 0 15,-6 8 0-15,-4 7-3 16,-7 2 1-16,8 14 1 0,-1-6-1 16,7 14 2-16,8-4-2 15,8 0 0-15,12 3-1 16,10-4 0-16,5-1-2 15,7-2-2-15,13-3 0 16,6-16-1-16,4 3 0 0,-1-9 1 16,3 5 2-16,-5 0-1 15,-8-10 1-15,-1 3 1 16,-2 1 0-16,-3 2 0 16,-6 5 1-16,0 1 1 0,1-2-2 15,-2 3 1-15,-1 8 0 16,-3-3 0-16,-7 8-1 15,-4-3 0-15,-6 2 0 16,-11-5 1-16,-9 0 0 0,-12 3 1 16,-7-8-1-16,-5-6-2 15,-5-12 0-15,11 2-19 16,0-13-64-16,3-13-1 16</inkml:trace>
          <inkml:trace contextRef="#ctx0" brushRef="#br0" timeOffset="10515.717">16263 676 491 0,'0'0'3'15,"0"0"-1"-15,0 17 2 0,0 3 1 16,0 4-1-16,-10 11-2 15,0 9-2-15,-7 7 0 16,-12 12 0-16,-5 11 0 16,-6-4 0-16,-9-9 0 0,-2-7 0 15,-8-8 0-15,15-16-49 16,-5-16-36-16,8-14-4 16</inkml:trace>
          <inkml:trace contextRef="#ctx0" brushRef="#br0" timeOffset="10968.902">16393-241 409 0,'0'0'3'0,"0"0"3"0,0 0 2 16,0 0 0-16,0 0 2 16,0 0-1-16,17 15 1 15,12-13 1-15,15 2-3 0,15-4-4 16,13 4-1-16,4 7 0 15,6-5-3-15,-6 5 3 16,-7-1 1-16,-15 3-2 16,-12 8 2-16,-11 3-1 15,-21 6 0-15,-7 3-3 0,-6 7 0 16,-17 12 0-16,-4 13 0 16,-10 6 0-16,2 2 0 15,-9 6 0-15,-1-1 0 16,2 0 0-16,2-2 0 0,3-8 0 15,8-2 0-15,0-21-4 16,-8 7-82-16,28-12-3 16</inkml:trace>
          <inkml:trace contextRef="#ctx0" brushRef="#br0" timeOffset="11828.239">17120-593 358 0,'0'0'4'0,"0"0"3"0,0 0-1 16,0 0 4-16,0 0-1 15,0 0 1-15,0 0 2 16,13 7 0-16,-13-7-4 16,0 0 1-16,14 13-1 0,-14-13-2 15,20 21 1-15,-2 0 0 16,6 10-2-16,3 7 1 15,5 9-2-15,5 8 1 0,-1 7 1 16,4 10 0-16,-9 10 0 16,-4 11-6-16,-12-1 0 15,-3 11 0-15,-12 1 0 16,-5 4 0-16,-17 5 0 0,-8 0 0 16,-8-2 0-16,-4 9 0 15,-5-1 0-15,-12 4 0 16,-9 7 0-16,-8 22 0 15,-3-16-78-15,-31 2-13 0</inkml:trace>
          <inkml:trace contextRef="#ctx0" brushRef="#br0" timeOffset="6578.179">10718-345 425 0,'0'0'4'0,"0"0"3"0,0 0 0 16,-14-11 2-16,1 11 2 15,-11 0 0-15,-1 3 0 16,-9 11 2-16,-5 17-2 16,-1 16-9-16,-5 19-2 0,-7 16 0 15,5 14 0-15,-2 27 0 16,-2 19 0-16,6 11 0 16,4 12 0-16,6-1 0 0,24 3 0 15,11-9 0-15,24-3 0 16,32-17 0-16,16-30 0 15,14-4-65-15,35-32-30 16</inkml:trace>
          <inkml:trace contextRef="#ctx0" brushRef="#br0" timeOffset="7906.354">10956 154 345 0,'0'0'8'16,"0"0"4"-16,-15-4 3 0,15 4 1 15,-24 0 0-15,4 8 3 16,-11 13 0-16,-1-2 1 16,-2 12-6-16,-6 14-4 15,1 10-2-15,5 14 1 0,-1 2-9 16,18-2 0-16,14-11 0 16,9 1 0-16,26-11 0 15,16-14 0-15,17-14 0 16,15-20 0-16,13-10 0 0,-12-17 0 15,5-4 0-15,-13-6 0 16,-18-15 0-16,-21-3 0 16,-17 0 0-16,-20 0 0 0,-24 12 0 15,-17-3 0-15,-12 19-2 16,-16-1-8-16,6 28-13 16,5 0-59-16,2 14-4 15</inkml:trace>
          <inkml:trace contextRef="#ctx0" brushRef="#br0" timeOffset="8156.33">11915 697 474 0,'0'0'1'0,"0"13"4"15,0-13 0-15,0 30 0 0,0-3 1 16,0 9 1-16,0 4-1 16,0 14-4-16,-6 2-2 15,-6 9 0-15,-8 0 0 0,-7 7 0 16,-19-21-36-16,-25 5-49 16,15-22 0-16</inkml:trace>
          <inkml:trace contextRef="#ctx0" brushRef="#br0" timeOffset="8468.823">12428-237 442 0,'0'0'4'16,"0"17"2"-16,-4 4 2 16,1 7 3-16,-4 13 1 0,4 9 0 15,-1 16 1-15,1 16-10 16,-1 8-3-16,1 13 0 15,0-5 0-15,-1 16 0 0,-9-1-69 16,6-6-19-16</inkml:trace>
          <inkml:trace contextRef="#ctx0" brushRef="#br0" timeOffset="8812.604">12930 409 465 0,'0'0'0'0,"0"0"2"16,0 0 0-16,6 20 1 15,-2 0 2-15,7 4 0 0,6 3 0 16,3 9 1-16,4 1 0 15,3 7-2-15,2 4 0 16,-2-7 0-16,-3 4-4 0,-6 0 0 16,-6 2 0-16,-7 7 0 15,-5 9 0-15,-17-5 0 16,-8 0 0-16,-2 4 0 16,-19 0 0-16,-11 0 0 0,-9-5-3 15,-13-22-23-15,-11-18-59 16,4-9-2-16</inkml:trace>
        </inkml:traceGroup>
      </inkml:traceGroup>
    </inkml:traceGroup>
    <inkml:traceGroup>
      <inkml:annotationXML>
        <emma:emma xmlns:emma="http://www.w3.org/2003/04/emma" version="1.0">
          <emma:interpretation id="{27CE3B7D-B8E4-4F69-B8CE-0AB1D9107A78}" emma:medium="tactile" emma:mode="ink">
            <msink:context xmlns:msink="http://schemas.microsoft.com/ink/2010/main" type="paragraph" rotatedBoundingBox="16753,2559 31017,2778 30931,8368 16667,81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6F1ACCA-2839-4C61-AE8B-B86D11AB113C}" emma:medium="tactile" emma:mode="ink">
              <msink:context xmlns:msink="http://schemas.microsoft.com/ink/2010/main" type="line" rotatedBoundingBox="16753,2559 31017,2778 30970,5878 16705,5659"/>
            </emma:interpretation>
          </emma:emma>
        </inkml:annotationXML>
        <inkml:traceGroup>
          <inkml:annotationXML>
            <emma:emma xmlns:emma="http://www.w3.org/2003/04/emma" version="1.0">
              <emma:interpretation id="{C169CCCC-F159-4493-A51F-B26438F29200}" emma:medium="tactile" emma:mode="ink">
                <msink:context xmlns:msink="http://schemas.microsoft.com/ink/2010/main" type="inkWord" rotatedBoundingBox="16741,3302 21285,3371 21249,5729 16705,5659"/>
              </emma:interpretation>
              <emma:one-of disjunction-type="recognition" id="oneOf6">
                <emma:interpretation id="interp30" emma:lang="en-US" emma:confidence="0">
                  <emma:literal>AIXKCB,</emma:literal>
                </emma:interpretation>
                <emma:interpretation id="interp31" emma:lang="en-US" emma:confidence="0">
                  <emma:literal>AXKCB,</emma:literal>
                </emma:interpretation>
                <emma:interpretation id="interp32" emma:lang="en-US" emma:confidence="0">
                  <emma:literal>AIXKB,</emma:literal>
                </emma:interpretation>
                <emma:interpretation id="interp33" emma:lang="en-US" emma:confidence="0">
                  <emma:literal>AXKCB',</emma:literal>
                </emma:interpretation>
                <emma:interpretation id="interp34" emma:lang="en-US" emma:confidence="0">
                  <emma:literal>AXKFB,</emma:literal>
                </emma:interpretation>
              </emma:one-of>
            </emma:emma>
          </inkml:annotationXML>
          <inkml:trace contextRef="#ctx0" brushRef="#br0" timeOffset="26058.69">5606 2702 365 0,'0'0'7'0,"0"0"1"0,7-14 4 16,14 7-2-16,9 1 1 15,19-9 1-15,10 7-1 16,9 6 0-16,8 2-5 16,0 0-4-16,0 10-2 15,-8-1-1-15,-20 16 1 0,-21 10-3 16,-20-1 3-16,-14 3-1 15,-13 1-2-15,-12 7 2 16,2-4-1-16,-1 4 1 0,4-4 1 16,9-11-1-16,18 2-1 15,10-16 4-15,15 5-1 16,6 0 1-16,4-8 2 16,9-2 0-16,0-4-1 0,1 3 1 15,-7 3-1-15,-8 2-1 16,-1 2 3-16,-5 2-3 15,-4 3-2-15,0 2 2 16,-8 6 0-16,-12 4 0 0,0 6 1 16,0-11 1-16,-14-1-2 15,-7-1 2-15,-7-3 0 16,-14-1 1-16,5-19-1 16,-4-4-2-16,11-16-4 15,-6-19-15-15,13-9-66 0,16-5-3 16</inkml:trace>
          <inkml:trace contextRef="#ctx0" brushRef="#br1" timeOffset="82371.9368">6759 3088 363 0,'0'0'6'0,"0"0"2"16,0 0 2-16,3 11 1 15,11-7 0-15,10-2 0 0,11 2 0 16,12 3-3-16,4-7-16 16,12 10-67-16,2-6-3 15</inkml:trace>
          <inkml:trace contextRef="#ctx0" brushRef="#br1" timeOffset="81746.869">6889 3291 386 0,'0'0'1'0,"0"0"1"0,-3 20 1 15,-1-3 3-15,-3 15-1 16,7 5 1-16,0 1 1 15,7 10-1-15,3 10-4 16,1-3-12-16,-1 13-62 16,8-19-6-16</inkml:trace>
          <inkml:trace contextRef="#ctx0" brushRef="#br1" timeOffset="82200.021">6848 3235 312 0,'0'0'9'16,"0"0"-1"-16,0 0 1 0,10-7 3 15,-10 7-1-15,31-6 1 16,-7 6 1-16,1 0-2 16,12-4-8-16,-10 4 2 15,2 0-4-15,-2 14-4 0,-3-3 4 16,-4 6-1-16,-15 4-2 15,-5 0 3-15,-18 9-1 16,-6 4-3-16,3-3 4 16,-7-3-2-16,-3 9-1 15,4-6 2-15,10-4-1 0,14-2 0 16,6-5 2-16,18-3-1 16,6-3 0-16,3 0 4 15,9-4 0-15,2-10-1 16,1 0 2-16,-8 7 1 0,-7-1-2 15,-6-2 3-15,-11 9-3 16,-3 1-2-16,0 3 1 16,-7 8-1-16,0 9-1 0,-7-1 0 15,0 2 0-15,-3 1-1 16,2-13 2-16,-2 8 0 16,-10-8-1-16,-7-2 0 15,3-10-4-15,-3-9-17 0,5-2-58 16,-5-17-2-16</inkml:trace>
          <inkml:trace contextRef="#ctx0" brushRef="#br0" timeOffset="25277.422">3099 4097 431 0,'0'0'4'0,"0"0"2"16,12-11 0-16,20 1 1 16,12-7 1-16,25 0-1 15,14-11-2-15,30 8-15 0,19-11-67 16,5 0-7-16</inkml:trace>
          <inkml:trace contextRef="#ctx0" brushRef="#br0" timeOffset="25089.972">3319 4789 370 0,'0'0'8'16,"0"0"4"-16,0-8 0 15,0-5 3-15,0-7 0 16,0-14 1-16,6-16 0 16,-2-7 0-16,-4-11-8 15,0-11-2-15,0-13-4 0,0-11-2 16,0-11 0-16,0 5-1 15,0-1 1-15,3 3-1 16,8 12 0-16,6 5-1 16,-7 25 1-16,8 21 1 0,-5 23 1 15,4 21-2-15,7 19 1 16,3 25 0-16,8 16 0 16,3 24 0-16,4 14 2 0,-1 12-1 15,4 0-2-15,-1 10-7 16,-10-7-14-16,-7 1-60 15,2-9 0-15</inkml:trace>
          <inkml:trace contextRef="#ctx0" brushRef="#br0" timeOffset="24621.145">6115 4069 308 0,'0'0'11'15,"0"0"3"-15,0 0 2 16,0-8 5-16,0 8-1 16,0-19 2-16,7 1 1 0,-4-1 1 15,-3-6-10-15,0-11-1 16,-3 0-5-16,-17-5-3 15,-4-7 2-15,-15 0-4 16,-15-10-1-16,-19-1-2 0,-9-6 0 16,-4-1 0-16,-11-8 0 15,-3 1 0-15,-6 5 0 16,-7 1 0-16,3 0 0 16,2 6 0-16,13 9 0 0,-1 8 0 15,6 13 0-15,-3 10 0 16,17 0 0-16,4 5 0 15,9 1 0-15,6 5 0 0,-2 10-7 16,15 0-16-16,15 0-61 16,-5 0-4-16</inkml:trace>
          <inkml:trace contextRef="#ctx0" brushRef="#br0" timeOffset="25605.556">5809 2711 393 0,'0'0'3'16,"0"0"3"-16,14 11 2 0,-4 6 1 16,0 7 2-16,7 9-1 15,0 20 0-15,8 1 1 16,-4 19-4-16,-1 8-3 15,0 9-7-15,-5-11-16 0,-5 0-61 16,7-14-1-16</inkml:trace>
          <inkml:trace contextRef="#ctx0" brushRef="#br0" timeOffset="26293.06">6838 2506 475 0,'0'0'4'16,"0"-14"1"-16,0 14 0 15,0 0 2-15,-10-7-2 0,10 7 2 16,-28 0-4-16,7 11-3 15,-13 13 0-15,-4 14 0 16,-10 3 0-16,-1 2 0 16,5 9 0-16,-5 21 0 0,12-2 0 15,5 15 0-15,9-7 0 16,19-8 0-16,19 5-4 16,36-8-82-16,-14-8-3 15</inkml:trace>
          <inkml:trace contextRef="#ctx0" brushRef="#br1" timeOffset="82934.4488">7198 3057 391 0,'0'0'5'15,"0"15"2"-15,0-15 2 16,4 16 0-16,17-7 1 16,13 3 0-16,12-5-1 15,15 14-13-15,5-17-71 0,20-4-4 16</inkml:trace>
          <inkml:trace contextRef="#ctx0" brushRef="#br1" timeOffset="82731.2668">7656 3328 361 0,'0'0'7'16,"-13"0"1"-16,13 0 3 15,-28 0 1-15,8 7 0 16,-8 10 1-16,0 7 1 16,-7 4-2-16,15 6-3 0,0 11-3 15,3 9-2-15,6-2-2 16,11-4 0-16,17-4-2 15,14-8-3-15,7 1-10 16,-14-7-36-16,20-14-32 0,2-16-4 16</inkml:trace>
        </inkml:traceGroup>
        <inkml:traceGroup>
          <inkml:annotationXML>
            <emma:emma xmlns:emma="http://www.w3.org/2003/04/emma" version="1.0">
              <emma:interpretation id="{98FF2BA5-72DF-40B4-80AE-396F9C934DFA}" emma:medium="tactile" emma:mode="ink">
                <msink:context xmlns:msink="http://schemas.microsoft.com/ink/2010/main" type="inkWord" rotatedBoundingBox="21998,3824 24919,4121 24809,5203 21888,4907"/>
              </emma:interpretation>
              <emma:one-of disjunction-type="recognition" id="oneOf7">
                <emma:interpretation id="interp35" emma:lang="en-US" emma:confidence="0">
                  <emma:literal>BC BC</emma:literal>
                </emma:interpretation>
                <emma:interpretation id="interp36" emma:lang="en-US" emma:confidence="0">
                  <emma:literal>BTBC</emma:literal>
                </emma:interpretation>
                <emma:interpretation id="interp37" emma:lang="en-US" emma:confidence="0">
                  <emma:literal>BCBC</emma:literal>
                </emma:interpretation>
                <emma:interpretation id="interp38" emma:lang="en-US" emma:confidence="0">
                  <emma:literal>BTBQ</emma:literal>
                </emma:interpretation>
                <emma:interpretation id="interp39" emma:lang="en-US" emma:confidence="0">
                  <emma:literal>BCBI</emma:literal>
                </emma:interpretation>
              </emma:one-of>
            </emma:emma>
          </inkml:annotationXML>
          <inkml:trace contextRef="#ctx0" brushRef="#br1" timeOffset="85215.711">8940 3105 305 0,'0'0'8'0,"0"0"3"16,0 0 1-16,0 0 3 16,0 0 2-16,0 0 2 15,0-14 1-15,0 14 1 0,7 0-7 16,-7 0-1-16,24-7-1 16,-24 7-3-16,17-2 2 15,-17 2-4-15,0 0-1 16,17 0 1-16,-17 0-3 0,10 2-4 15,-10-2 0-15,0 0 0 16,10 15 0-16,-10-15 0 16,18 0 0-16,-18 0 0 0,0 0 0 15,0 14 0-15,0-14 0 16,0 0 0-16,0 0 0 16,0 0 0-16,0 0 0 15,-15 3 0-15,15-3 0 16,0 0 0-16,0 0 0 0,0 0 0 15,0 0 0-15,0 0 0 16,0 0 0-16,0 0 0 16,0 0 0-16,0 0 0 15,0 0 0-15,0 0 0 0,-10-11 0 16,10 11 0-16,0 0 0 16,0 0 0-16,0 0 0 15,-13 0 0-15,13 0 0 16,0 0 0-16,0 0 0 0,0 0 0 15,0 0 0-15,0 0 0 16,-4-8 0-16,4 8 0 16,0 0 0-16,0 0 0 0,0 0 0 15,0 0 0-15,0 0 0 16,0 0 0-16,0 0 0 16,0 0 0-16,0 0 0 15,0 0 0-15,0 0 0 16,0 0 0-16,0 0 0 0,0 0 0 15,0 0 0-15,0 0 0 16,0 0 0-16,-24-6 0 16,14 6 0-16,-15 0 0 15,-2 6 0-15,-4-6 0 0,4 0 0 16,-15 2 0-16,1 8 0 16,6-6 0-16,1-1 0 15,-3-3 0-15,10 0 0 16,2 0 0-16,4 4 0 0,1-4 0 15,5 0 0-15,3 0 0 16,-3-7 0-16,5 3 0 16,-4 4 0-16,14 0 0 0,-23 0 0 15,9-4 0-15,14 4 0 16,-25-2 0-16,11 2 0 16,14 0 0-16,-10-12 0 15,10 12 0-15,0 0 0 16,-24-7 0-16,24 7 0 0,-17 0 0 15,14 15-80-15,-12 6-11 16</inkml:trace>
          <inkml:trace contextRef="#ctx0" brushRef="#br1" timeOffset="83856.2919">8486 3199 307 0,'0'0'6'0,"0"0"2"16,0 0 1-16,17 0 3 15,3 0 0-15,12 6 2 16,8 1 1-16,6 3-3 15,12 9-5-15,-3-11 0 0,3 11-4 16,-9 4-3-16,-15 8 1 16,-11-4-1-16,-19 3-2 15,-4 3 1-15,-21 4 0 16,-6 3-1-16,-15 2 2 0,8-8-1 16,0-6-1-16,14-1 3 15,12-3 0-15,8-1 1 16,10-5 4-16,15-3-2 15,9-9 0-15,10 1 3 0,2 3-2 16,-9 3-1-16,2 5 1 16,-16-5-2-16,-2 8-3 15,-8 2 1-15,-13 10 0 16,0 3-2-16,-20 5 3 0,0 1-1 16,-8-11-1-16,8-1 2 15,-8-3 1-15,-3-2 0 16,-1-13 0-16,10-12-3 15,7 0-11-15,15 0-61 0,-7-33-7 16</inkml:trace>
          <inkml:trace contextRef="#ctx0" brushRef="#br1" timeOffset="83403.157">8668 3294 371 0,'0'0'6'0,"-3"11"3"0,-4 2 1 15,0 11-1-15,-3 4 2 16,5 6-1-16,0 14 2 16,-3 10-3-16,8 5-3 15,-4 1-10-15,8 1-24 16,24-3-49-16,-14-7-3 0</inkml:trace>
          <inkml:trace contextRef="#ctx0" brushRef="#br1" timeOffset="84075.101">9315 3322 421 0,'0'0'4'0,"0"10"1"16,-8 3 3-16,-6 12-1 16,-3 2 1-16,0 11 2 0,-6 6-2 15,-1 12 1-15,-1-9-2 16,1 11-3-16,14 4-3 16,10-10 3-16,10-8-3 0,14-6-4 15,18-11 0-15,-1-16-15 16,4-1-65-16,20-17-1 15</inkml:trace>
          <inkml:trace contextRef="#ctx0" brushRef="#br1" timeOffset="85825.125">10476 3362 389 0,'0'0'5'0,"0"0"3"16,0 0-1-16,18 10 0 15,-7 5 2-15,-4 10-2 16,10 12 1-16,-4 3 1 0,4 19-6 16,-2-1-7-16,-5 11-6 15,-7-4-33-15,8-5-38 16,-5-7 1-16</inkml:trace>
          <inkml:trace contextRef="#ctx0" brushRef="#br1" timeOffset="86325.1119">10436 3249 288 0,'0'0'10'16,"0"0"1"-16,0 0 3 15,0 0-2-15,0 0 2 16,18 0 2-16,4 4-2 16,7 0 2-16,13-4-10 0,-2 7-2 15,-2 3-2-15,4 7 1 16,-12-3-2-16,-6 9-3 16,-14-9 3-16,-10 14-2 0,-6-1-1 15,-11-3 2-15,0 1-1 16,-7-2-2-16,2-3 4 15,2 5-1-15,10-2-1 16,10-2 3-16,6-6 0 0,15-2-1 16,-1 0 4-16,9-2-2 15,1-1 0-15,9-3 3 16,-2-1-2-16,0 1-2 16,-8-3 2-16,-2 6-1 0,0 0-3 15,0 5 2-15,-9 6-2 16,-4-2-1-16,-4 5 2 15,-6 4 0-15,-1 1-2 16,0 7 4-16,-6-9-2 16,-4 1 1-16,0-11 2 0,-6 3-1 15,-4 2-1-15,-5-9 2 16,-5-4-2-16,-7-1-2 16,-1-4 0-16,-13-4-4 0,0 4-6 15,4-15-14-15,-9 1-56 16,16-13-4-16</inkml:trace>
          <inkml:trace contextRef="#ctx0" brushRef="#br1" timeOffset="86559.481">11302 3247 368 0,'0'0'6'16,"-6"0"4"-16,-11 0-1 0,-7 6 3 15,2 1 2-15,-8 11 1 16,2-2 0-16,-2 8 2 16,2 10-6-16,4 7-3 15,10 8 0-15,4 2-3 0,10 12-1 16,3-13-2-16,8 8-5 16,16 8-11-16,11-12-68 15,10-5-4-15</inkml:trace>
        </inkml:traceGroup>
        <inkml:traceGroup>
          <inkml:annotationXML>
            <emma:emma xmlns:emma="http://www.w3.org/2003/04/emma" version="1.0">
              <emma:interpretation id="{043FFBF1-B9D3-47AF-90BB-36165B77154E}" emma:medium="tactile" emma:mode="ink">
                <msink:context xmlns:msink="http://schemas.microsoft.com/ink/2010/main" type="inkWord" rotatedBoundingBox="26456,4100 27591,3724 27920,4716 26785,5092"/>
              </emma:interpretation>
              <emma:one-of disjunction-type="recognition" id="oneOf8">
                <emma:interpretation id="interp40" emma:lang="en-US" emma:confidence="0">
                  <emma:literal>BT</emma:literal>
                </emma:interpretation>
                <emma:interpretation id="interp41" emma:lang="en-US" emma:confidence="0">
                  <emma:literal>BI</emma:literal>
                </emma:interpretation>
                <emma:interpretation id="interp42" emma:lang="en-US" emma:confidence="0">
                  <emma:literal>Bt</emma:literal>
                </emma:interpretation>
                <emma:interpretation id="interp43" emma:lang="en-US" emma:confidence="0">
                  <emma:literal>it</emma:literal>
                </emma:interpretation>
                <emma:interpretation id="interp44" emma:lang="en-US" emma:confidence="0">
                  <emma:literal>Be</emma:literal>
                </emma:interpretation>
              </emma:one-of>
            </emma:emma>
          </inkml:annotationXML>
          <inkml:trace contextRef="#ctx0" brushRef="#br1" timeOffset="87387.627">12840 3226 368 0,'0'0'5'0,"0"0"1"16,0 0 2-16,0 0-1 15,25 2 0-15,9 5 1 16,7 1-1-16,7 2 2 0,10 5-5 16,5-5-2-16,2 6 0 15,-2 8-2-15,-16 3-1 16,-20 4 0-16,-10-3-1 16,-12 6-1-16,-10-3 1 0,-15 6-2 15,-7 2 1-15,-7-2 1 16,-1-3 0-16,7-6 1 15,11 1 2-15,11-6 1 16,6 0-1-16,6-6 4 16,11 1-2-16,14-5 1 0,14-3 0 15,0 5-1-15,0 4 0 16,-4-1-2-16,-4-1 0 16,-5 4-2-16,-8-4 2 15,-14 7-1-15,-10 4 0 0,-4 3 2 16,-16-4 2-16,-7-3 0 15,-5 0 0-15,-2-5 1 16,-8 2 0-16,8-9 1 0,-3-9-4 16,3-6-11-16,16-22-69 15,1 7-4-15</inkml:trace>
          <inkml:trace contextRef="#ctx0" brushRef="#br1" timeOffset="86934.5">13016 3425 430 0,'0'0'3'16,"3"13"0"-16,0 1 0 15,4 10 1-15,3 6-1 0,2 12 1 16,-5 9 0-16,3 6-4 16,-7 13-15-16,-3 10-62 15,4-25-1-15</inkml:trace>
          <inkml:trace contextRef="#ctx0" brushRef="#br1" timeOffset="88075.148">13484 3174 408 0,'0'0'6'16,"0"0"3"-16,0 0 1 15,13-7 3-15,9 1 0 16,5-1 1-16,10 3 1 0,19-3-1 16,2 5-5-16,21 2-9 15,7 13-53-15,17-13-32 16,7 0-3-16</inkml:trace>
          <inkml:trace contextRef="#ctx0" brushRef="#br1" timeOffset="87622.005">13975 3278 425 0,'0'0'4'0,"0"0"2"15,-17 20 2-15,0 4 0 16,-6 6 0-16,-9 9 1 16,5 12 0-16,-7 7 0 15,2 7-2-15,8-1-4 0,11-1-1 16,13-1 1-16,10-8-2 15,20-5-3-15,9-12-5 16,19-6-27-16,4-20-51 16,4-11 0-16</inkml:trace>
        </inkml:traceGroup>
        <inkml:traceGroup>
          <inkml:annotationXML>
            <emma:emma xmlns:emma="http://www.w3.org/2003/04/emma" version="1.0">
              <emma:interpretation id="{D5425244-8C33-424C-8E20-6394C3727076}" emma:medium="tactile" emma:mode="ink">
                <msink:context xmlns:msink="http://schemas.microsoft.com/ink/2010/main" type="inkWord" rotatedBoundingBox="29887,2761 31017,2778 30977,5397 29847,5379"/>
              </emma:interpretation>
              <emma:one-of disjunction-type="recognition" id="oneOf9">
                <emma:interpretation id="interp45" emma:lang="en-US" emma:confidence="0">
                  <emma:literal>2)</emma:literal>
                </emma:interpretation>
                <emma:interpretation id="interp46" emma:lang="en-US" emma:confidence="0">
                  <emma:literal>JZ</emma:literal>
                </emma:interpretation>
                <emma:interpretation id="interp47" emma:lang="en-US" emma:confidence="0">
                  <emma:literal>1)</emma:literal>
                </emma:interpretation>
                <emma:interpretation id="interp48" emma:lang="en-US" emma:confidence="0">
                  <emma:literal>a)</emma:literal>
                </emma:interpretation>
                <emma:interpretation id="interp49" emma:lang="en-US" emma:confidence="0">
                  <emma:literal>7)</emma:literal>
                </emma:interpretation>
              </emma:one-of>
            </emma:emma>
          </inkml:annotationXML>
          <inkml:trace contextRef="#ctx0" brushRef="#br1" timeOffset="136986.962">16277 3747 287 0,'0'0'6'0,"0"0"3"0,-17-11 2 16,17 11 3-16,-14-10 0 16,14 10 0-16,-3-20 3 15,3 20 0-15,10-25-5 16,17 19-2-16,15-2-2 0,6 5-3 15,14 3 0-15,-3 17-1 16,2 11 1-16,-6 13-4 16,-3 7 1-16,-17 7-1 15,-18 13-2-15,-11 5 2 0,-12 2 0 16,-18 1 0-16,-11-5 0 16,-6-5 0-16,-1-9 1 15,1-9 2-15,4-2 2 16,9-12 0-16,17-8-1 0,18-11 0 15,37-13 0-15,25-2-5 16,18-13-10-16,39-14-52 16,13 7-21-16</inkml:trace>
          <inkml:trace contextRef="#ctx0" brushRef="#br1" timeOffset="136674.449">16283 1895 319 0,'0'0'4'0,"0"0"2"16,19-7 1-16,8 7 2 0,14 4 0 16,14 9 2-16,11 12-1 15,12 13 1-15,15 6-4 16,3 20-3-16,-3 16-2 16,-3 16-2-16,-4 6 1 0,-10 12-2 15,-4 6 1-15,-11 14 0 16,-12 3 0-16,-11-3 1 15,-8 7-1-15,-15-11 1 16,-5-3-1-16,-17-8 1 16,-13-2 0-16,-15-18 1 0,-6-2-1 15,-11-16 1-15,-4-1-2 16,-5-19 3-16,-8 1-1 16,1-11 0-16,-1-14 0 15,0-8 1-15,6-10 1 0,9-5 1 16,9-6 1-16,11-8-1 15,6 0 0-15,15-10 0 16,13 10 0-16,2-29-1 0,13 23-2 16,2-9 1-16,0 5-2 15,3 1-1-15,2 2-3 16,-22 7-5-16,0 0-6 16,0 0-25-16,0 9-41 0,-25-2-6 15</inkml:trace>
        </inkml:traceGroup>
      </inkml:traceGroup>
      <inkml:traceGroup>
        <inkml:annotationXML>
          <emma:emma xmlns:emma="http://www.w3.org/2003/04/emma" version="1.0">
            <emma:interpretation id="{A461DADB-5FB8-4210-B300-3EAFDD69E6DE}" emma:medium="tactile" emma:mode="ink">
              <msink:context xmlns:msink="http://schemas.microsoft.com/ink/2010/main" type="line" rotatedBoundingBox="18409,4538 28497,5533 28168,8863 18080,7868">
                <msink:destinationLink direction="with" ref="{EFA97B83-A691-46AC-B82D-832628AADCDA}"/>
                <msink:destinationLink direction="with" ref="{4C941C78-BDA8-4943-994F-DF747789703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97C48DD-A87C-40E0-B2B4-97A4D93C6AF8}" emma:medium="tactile" emma:mode="ink">
                <msink:context xmlns:msink="http://schemas.microsoft.com/ink/2010/main" type="inkWord" rotatedBoundingBox="18409,4538 28497,5533 28168,8863 18080,7868"/>
              </emma:interpretation>
              <emma:one-of disjunction-type="recognition" id="oneOf10">
                <emma:interpretation id="interp50" emma:lang="en-US" emma:confidence="0">
                  <emma:literal>isolable</emma:literal>
                </emma:interpretation>
                <emma:interpretation id="interp51" emma:lang="en-US" emma:confidence="0">
                  <emma:literal>intaglios 2</emma:literal>
                </emma:interpretation>
                <emma:interpretation id="interp52" emma:lang="en-US" emma:confidence="0">
                  <emma:literal>intaglio 2</emma:literal>
                </emma:interpretation>
                <emma:interpretation id="interp53" emma:lang="en-US" emma:confidence="0">
                  <emma:literal>inhalable</emma:literal>
                </emma:interpretation>
                <emma:interpretation id="interp54" emma:lang="en-US" emma:confidence="0">
                  <emma:literal>ingot 2</emma:literal>
                </emma:interpretation>
              </emma:one-of>
            </emma:emma>
          </inkml:annotationXML>
          <inkml:trace contextRef="#ctx0" brushRef="#br2" timeOffset="71177.589">6201 5581 98 0,'0'0'8'0,"0"0"3"0,0 0 6 16,14 10 5-16,-14-10 2 16,0 0 5-16,3 14 3 0,-3-14 0 15,0 0-3-15,0 0-3 16,-3 14-5-16,3-14 0 15,-14 13-2-15,14-13-3 16,0 0-3-16,-17 7-1 0,4-3-2 16,-9 2 0-16,-8 1-3 15,-11-3-2-15,-5 2 0 16,-18 7-1-16,-12 5 0 0,-14 7 0 16,-3-5 0-1,-10 1-1-15,10 3 0 0,-6-1 1 16,6 0-1-16,10 2 0 15,4-10 0-15,13-2 0 16,15-6 0-16,9-1 0 0,12-2-3 16,9-4 0-16,4 0 0 15,17 0 0-15,-13-7 0 16,13 7 0-16,0 0 0 16,0 0 0-16,0 0 0 0,0 0-8 15,0 0-76-15,0 0-3 16</inkml:trace>
          <inkml:trace contextRef="#ctx0" brushRef="#br1" timeOffset="79927.7928">4701 4587 359 0,'0'0'4'16,"0"0"5"-16,0 0 2 0,22 0 0 15,5 0 0-15,10 0 2 16,12 0-1-16,9 7-1 16,7-7-17-16,3 0-68 15,13 3-2-15</inkml:trace>
          <inkml:trace contextRef="#ctx0" brushRef="#br1" timeOffset="46840.466">8653 5883 278 0,'0'0'8'16,"0"0"5"-16,0 0 2 16,0 0 5-16,0 0 1 15,0 0 1-15,0 0 3 0,0 0-2 16,8 3-7-16,-8-3-1 15,7 17-6-15,-4 7-2 16,4-1 0-16,0 8-2 16,-4 7-1-16,-3 3 1 0,0 8-1 15,4 3-1-15,-4-5 2 16,3 6-1-16,-3 1-2 16,0-4-2-16,-3 2 0 15,3-3 0-15,-4-9 0 0,4 1 0 16,-6-3 0-16,-1-11 0 15,7-3 0-15,-4-7 0 16,4-2 0-16,0-15 0 16,0 17 0-16,0-17 0 0,0 0 0 15,0 0 0-15,0 0 0 16,0 0 0-16,0 0 0 16,0 0 0-16,0 0 0 15,-6-8 0-15,6 8 0 0,0 0 0 16,0 0 0-16,0 0-26 15,0 0-63-15,-14 0-2 16</inkml:trace>
          <inkml:trace contextRef="#ctx0" brushRef="#br1" timeOffset="43418.4649">8692 4387 312 0,'0'0'6'15,"0"0"5"-15,0 0 3 16,0 0 1-16,0 0 2 15,0 0 1-15,7-2 0 0,-7 2 1 16,6 10-4-16,-6-10-4 16,11 23-4-16,-8-2 0 15,0 3 0-15,-3 6-1 16,0 6-1-16,0 1 0 16,0 1-1-16,0 6 0 0,0 1 0 15,0 10-1-15,-3-5 0 16,0 2-3-16,3-7 0 15,0 0 0-15,-4 3 0 0,1-7 0 16,-1-3 0-16,4-4 0 16,0-7 0-16,0 1 0 15,0 3 0-15,0-7 0 16,4 3 0-16,-1-10 0 0,1 0 0 16,-4 1 0-16,3 2 0 15,-3-3 0-15,0-4 0 16,0-13 0-16,3 17 0 15,-3-17 0-15,0 17 0 0,0-17 0 16,0 0 0-16,0 0 0 16,0 0 0-16,0 0 0 15,0 0 0-15,0-6 0 16,0 6 0-16,0-11 0 16,4-2-20-16,-4 13-69 0,0 0-3 15</inkml:trace>
          <inkml:trace contextRef="#ctx0" brushRef="#br1" timeOffset="79521.541">5039 5297 371 0,'0'0'6'0,"0"0"2"0,0 0 1 15,-12 0 2-15,12 0 0 16,-10-17 2-16,8 2 0 15,-6-5 0-15,8-14-6 0,0-4 1 16,0-7-3-16,3 1-2 16,9-8 1-16,1 4-3 15,1-3 0-15,3 0 0 16,0 10 0-16,-2 2-3 0,2 5 2 16,0 14 0-16,-4 6-2 15,-3 7 2-15,4 7-1 16,-4 17 0-16,7 3 2 15,1 14-1-15,-1 12 0 16,-3 5 1-16,3 6-1 0,0 10-2 16,1-6 1-16,-1 5-7 15,-7-1-15-15,-6-21-51 16,-4 15-8-16</inkml:trace>
          <inkml:trace contextRef="#ctx0" brushRef="#br2" timeOffset="69990.101">6281 4038 312 0,'0'0'4'0,"0"0"4"15,0 0 1-15,-14-3 2 16,14 3 2-16,0 0 3 0,-3 10 1 16,3 6 0-16,0 5-1 15,0 4-5-15,0 9 0 16,6 0-1-16,-2 11-2 15,-4 9-1-15,0 4-1 0,0 9-1 16,-4 1-1-16,4 0 1 16,0 4-2-16,0 8 0 15,0-5 2-15,0 4-2 0,4-12-1 16,9 0 0-16,-6-3 1 16,0 6-3-16,0-9 0 15,0-3 0-15,-4 0 0 16,0-10 0-16,-3 0 0 15,0 4 0-15,-3-11 0 0,0-4 0 16,-4-6 0-16,3-10 0 16,-2 0 0-16,2-1 0 15,4-20 0-15,-3 14 0 16,3-14 0-16,0 0 0 0,-14 9 0 16,14-9 0-16,0 0 0 15,0 0 0-15,0 0 0 16,0 0 0-16,10 0 0 15,-10 0 0-15,28-3 0 0,-8-3 0 16,0 6 0-16,5-4 0 16,6-3 0-16,4 1 0 15,6-5 0-15,1 11 0 0,2 0 0 16,5 0 0-16,8-4 0 16,-1 2 0-16,9 2 0 15,-3 0 0-15,4 2 0 16,-2-2 0-16,2 0 0 15,6-2 0-15,-4-5 0 0,2 3 0 16,-1 0 0-16,0 2 0 16,-1-6 0-16,4-1 0 15,-3 9 0-15,4-6 0 16,-9 6 0-16,2-2 0 0,2 0 0 16,-5-6 0-16,6 1 0 15,-12 7 0-15,-1-4 0 16,-4 0 0-16,2-2 0 15,2-1 0-15,-7 1 0 0,2 6 0 16,-4 0 0-16,5-4 0 16,-6 4 0-16,1 0 0 15,-9 0 0-15,-3 0 0 0,-1 0 0 16,-10 0 0-16,-6-4 0 16,-18 4 0-16,17-7 0 15,-17 7 0-15,0 0 0 16,0 0 0-16,13-13 0 15,-13 13 0-15,0 0 0 0,0 0 0 16,10-4 0-16,-10 4 0 16,0 0 0-16,18 0 0 15,-18 0 0-15,0 0 0 16,17-20 0-16,-7 7 0 0,-2-5 0 16,-3 1 0-16,2-8 0 15,3-5 0-15,8-11 0 16,-1-7 0-16,-3-3 0 15,-4-15 0-15,4 1 0 0,-1 1 0 16,5-12 0-16,-4 11 0 16,-7 10 0-16,-4 6 0 15,-3 9 0-15,7 5 0 16,-3 0 0-16,2 18 0 0,-6 4 0 16,0 0 0-16,4 2 0 15,3-2 0-15,-7 13 0 16,10-25 0-16,-10 25 0 0,3-13 0 15,-3 13 0-15,5-14 0 16,-5 14 0-16,0 0 0 16,0 0 0-16,0 0 0 15,0 0 0-15,0 0 0 16,0-15 0-16,0 15 0 0,0 0 0 16,0 0 0-16,0 0 0 15,0 0 0-15,-5-12 0 16,5 12 0-16,-17-15 0 15,0 2 0-15,4 0 0 0,-11-11 0 16,2-1 0-16,-2 6 0 16,-10-4 0-16,4 4 0 15,-2-6 0-15,1 2 0 16,-7 7 0-16,4 8 0 0,-3 1 0 16,-5 1 0-16,4-1 0 15,-4-3 0-15,-2 10 0 16,-3-4 0-16,5-4 0 0,-9 3 0 15,2-9 0-15,0-1 0 16,-2 5 0-16,-4-1 0 16,0-2 0-16,3 0 0 15,1 6 0-15,-8-7 0 16,-5 11 0-16,1-1 0 0,1 4 0 16,-7-6 0-16,4 6 0 15,-4-11 0-15,-3 7 0 16,4 2 0-16,5-10 0 15,1 7 0-15,-6-7 0 0,2 6 0 16,-3 2 0-16,0 4 0 16,8 0 0-16,-5 0 0 15,2 8 0-15,-5-8 0 16,6 6 0-16,1 5 0 0,11-1 0 16,-1-4 0-16,1 9 0 15,6-9 0-15,0 1 0 16,10 3 0-16,8-10 0 0,0 4 0 15,-4-4 0-15,6 0 0 16,-2-4 0-16,0 2 0 16,5-6 0-16,-1 5 0 15,2 3 0-15,-6 0 0 16,7 0 0-16,-2 0 0 0,22 0 0 16,-20 0 0-16,9 7 0 15,-6-3 0-15,17-4 0 16,0 0 0-16,0 0 0 15,0 0 0-15,0 0 0 0,-10 13 0 16,10-13 0-16,-10 17 0 16,-18-1-68-16,7 5-21 15</inkml:trace>
          <inkml:trace contextRef="#ctx0" brushRef="#br1" timeOffset="42355.956">6713 4382 319 0,'0'0'7'0,"0"0"2"0,-13 0 3 16,13 0 4-16,0 0 2 15,-14 0 2-15,14 0 0 16,0 0 1-16,0 0-5 16,0 13-4-16,0 1-2 0,0 3-4 15,7 7-1-15,-4-4-1 16,4 11-1-16,-7 7-1 15,0 0 2-15,0 5-2 16,4 1 1-16,2 6-1 0,-2-2-2 16,-1 3 0-16,2 7 0 15,-5-4 0-15,2 2 0 16,1-8 0-16,-3-4 0 16,-3 4 0-16,-4 4 0 0,0-12 0 15,1-8 0-15,6-8 0 16,-4 4 0-16,4-2 0 15,0-9 0-15,0-6 0 16,0-11 0-16,0 0 0 0,10 13 0 16,-10-13 0-16,0 0 0 15,0 0 0-15,0 0 0 16,7-16 0-16,-7-1 0 16,0 0 0-16,0-11 0 0,0-3 0 15,0 0 0-15,-3-3 0 16,-4-10 0-16,0 3 0 15,4-8 0-15,-4 5 0 0,-7-3 0 16,1-10 0-16,3 7 0 16,-4-6 0-16,-1 2 0 15,10 10 0-15,-13 2 0 16,4 7 0-16,4 5 0 16,6 3 0-16,4 2 0 0,0 11 0 15,0 14 0-15,-3-17 0 16,3 17 0-16,0-17 0 15,0 17 0-15,0 0 0 16,0 0 0-16,0 0 0 0,0 0 0 16,0 0 0-16,-4 11 0 15,4 7 0-15,-3 1 0 16,-4 6 0-16,7-1 0 16,0-4 0-16,0 14 0 0,0 5 0 15,0 5 0-15,4-4 0 16,2 2 0-16,1-1 0 15,-7 0 0-15,7 10 0 16,3-9 0-16,-3-1 0 0,-3-7 0 16,2 0 0-16,-2 1 0 15,4 6 0-15,-3-10 0 16,0-7 0-16,-3-3 0 0,3-5 0 16,-5-5 0-16,0-11 0 15,3 17 0-15,-3-17 0 16,0 0 0-16,0 0 0 15,0-7 0-15,0 7 0 16,0-17 0-16,0 17 0 16,0-14 0-16,0 14 0 0,0 0 0 15,0-10 0-15,0 10 0 16,0 0 0-16,0 0 0 16,-3-17 0-16,3 17 0 0,-5-28 0 15,5 4 0-15,0-6 0 16,0 3 0-16,-2-15 0 15,-3-6 0-15,5-6 0 16,0-9 0-16,-3 1 0 0,-7-3 0 16,0 4 0-16,3-5 0 15,3 8 0-15,1 3 0 16,-4 11 0-16,0 10 0 16,0 3 0-16,7 7 0 0,0-1 0 15,0 6 0-15,0 4 0 16,0 15 0-16,0-17 0 15,0 17 0-15,7-17 0 16,-7 17 0-16,0 0 0 0,0 0 0 16,0 7 0-16,0-7 0 15,0 27 0-15,0-6 0 16,0 14 0-16,0 9 0 16,0 0 0-16,0 8 0 0,0 3 0 15,0 10 0-15,0 7 0 16,0-5 0-16,0 3 0 15,7-8 0-15,0 0 0 16,-7-12 0-16,3 7 0 0,8-13 0 16,-5-4 0-16,6-5 0 15,-7-8 0-15,0-2 0 16,2-2 0-16,6-12 0 16,-13-11 0-16,10 20 0 0,-10-20 0 15,0 0 0-15,0 0 0 16,0 0 0-16,4-7 0 15,-4 7 0-15,0 0 0 0,-7-20-73 16,4 6-19-16</inkml:trace>
          <inkml:trace contextRef="#ctx0" brushRef="#br0" timeOffset="29527.521">7783 4969 310 0,'0'0'7'0,"-24"0"4"16,11 6 3-16,-1-6 1 16,-3 2 5-16,2-2 2 0,-2 0 0 15,-3 7 0-15,10-7-5 16,-4 0-3-16,1 4-4 15,2 2-1-15,-9 12-4 16,-2 5-3-16,2 1 1 0,-4 7-1 16,4 7-2-16,5-3 2 15,8-2-2-15,4 1 1 16,6-1 0-16,9-16 1 16,11 0-2-16,11-17 0 0,0 0 0 15,5 0 0-15,-8-15 0 16,-1-2 0-16,-5-10 0 15,-5 2 0-15,-9 2 0 16,-11 3 0-16,-7-12 0 0,-7 7 0 16,-3-2 0-16,-1 4 0 15,-6 6-8-15,-6 0-13 16,-9 10-61-16,12 4-5 16</inkml:trace>
          <inkml:trace contextRef="#ctx0" brushRef="#br1" timeOffset="79709.086">4966 5193 333 0,'0'0'8'16,"0"0"1"-16,7-3 1 16,-7 3 2-16,20-7 1 0,2 0-1 15,9 4-1-15,3-7-5 16,11 6-32-16,16-2-48 15,-19-1 0-15</inkml:trace>
          <inkml:trace contextRef="#ctx0" brushRef="#br0" timeOffset="30293.15">9287 4929 363 0,'0'0'10'0,"0"0"3"16,0 0 1-16,0 0 1 15,0 0 2-15,6-14 1 16,-6 14 0-16,0 0 0 16,19 0-6-16,-19 0-5 15,10 31-1-15,0-8-6 0,0 10 0 16,0 4 0-16,-3-3 0 15,0 14 0-15,0 4 0 16,3-12 0-16,-3 4 0 16,1-2 0-16,-3-10 0 0,0-6 0 15,-3 2 0-15,6-14 0 16,2 0-6-16,-18 3-78 16,8-17-1-16</inkml:trace>
          <inkml:trace contextRef="#ctx0" brushRef="#br0" timeOffset="26886.823">8207 4220 372 0,'0'0'6'0,"0"0"3"0,0 0 1 16,0 0 2-16,3 21 1 15,1 3 3-15,2 17-1 16,1 10 1-16,0 14-4 0,3 21-3 15,-6 20-2-15,-4 24-2 16,0 8-1-16,-4 12-1 16,-3 8-1-16,1 16-2 15,-5 3 0-15,1 7 0 0,-3-6 0 16,6 0 0-16,-3-4 0 16,-2-5 0-16,2-8 0 15,-3-17 0-15,-1-3 0 16,0-19 0-16,8-18 0 0,-5-18 0 15,4-18 0-15,7-13 0 16,0-21 0-16,7-20 0 16,10-14-17-16,21-14-69 15,-17-27-4-15</inkml:trace>
          <inkml:trace contextRef="#ctx0" brushRef="#br2" timeOffset="67786.9408">8283 4175 241 0,'0'0'6'0,"0"0"6"0,0 0 3 16,7-17 0-16,-7 17 3 15,0 0 1-15,0 0 1 16,0 0 3-16,0 17-4 0,0 3-6 16,0 5 0-16,-11 10-1 15,3 3-2-15,3-1 1 16,-2 3-3-16,-1 2-2 15,5-1 1-15,-1-3-1 0,1 10-2 16,-1-7 2-16,4 6-1 16,-3 1-1-16,-4 1 1 15,0 2-1-15,1 5-2 16,-1 1 1-16,0 1-1 16,-3 5-2-16,0-5 2 0,3-4-2 15,2 4 0-15,5-7 0 16,0 1 0-16,0 0 0 15,0-14 0-15,0 6 0 16,0-2 0-16,8-5 0 0,2 1 0 16,-6 7 0-16,-1-4 0 15,4 0 0-15,0 7 0 16,6-7 0-16,-2 3 0 0,-11 8 0 16,3-7 0-16,0-2 0 15,4-1 0-15,0 0 0 16,-4-2 0-16,2 5 0 15,-3-7 0-15,6 0 0 0,-1-5 0 16,3 5 0-16,0 1 0 16,-6-2 0-16,3 3 0 15,-1 0 0-15,1-11 0 16,3 5 0-16,-6-3 0 16,-1 7 0-16,-3-9 0 0,5 0 0 15,-3-1 0-15,-2-1 0 16,3 4 0-16,-3 0 0 15,0-4 0-15,0-6 0 0,0-4 0 16,0-3 0-16,0 3 0 16,5-7 0-16,-5-10 0 15,0 0 0-15,0 0 0 16,0 0 0-16,0 13 0 16,0-13 0-16,0 0 0 0,0 0 0 15,0 0 0-15,0 0 0 16,0 0 0-16,0 0 0 15,0 0 0-15,0 0 0 0,0 0 0 16,0 0 0-16,0 0 0 16,0 0 0-16,10 17 0 15,-10-17 0-15,7 16 0 16,-4 1 0-16,4 2 0 0,0-1 0 16,0 1 0-16,-4 6 0 15,0-4 0-15,-3 2 0 16,4 6 0-16,-1-13 0 15,-3 5 0-15,0-1 0 0,0 2 0 16,0-9 0-16,0-4 0 16,0-9 0-16,0 14 0 15,0-14 0-15,0 19 0 16,0-19 0-16,0 0 0 0,0 0 0 16,0 0 0-16,4 10 0 15,-4-10 0-15,0 0 0 16,0 0 0-16,13 3 0 15,-13-3 0-15,17 3 0 0,-2-3 0 16,12 0 0-16,4-10 0 16,4 0 0-16,9-1 0 15,0-1 0-15,15-3 0 0,-3-3 0 16,8-6 0-16,-1 7 0 16,-1 4 0-16,3 2 0 15,-7 2 0-15,5 1 0 16,-9-2 0-16,2 10 0 15,-9-3 0-15,2 3 0 0,-8 0 0 16,1-8 0-16,5 2 0 16,-6-2 0-16,8 3 0 15,-5-3 0-15,8-1 0 16,-3-5 0-16,-2 3 0 0,1 1 0 16,1 10 0-16,3-11 0 15,-8 8 0-15,5 3 0 16,-2-7 0-16,-1 7 0 15,-2 0 0-15,5 0 0 0,2-7 0 16,-14 7 0-16,5 0 0 16,-5-7 0-16,-3 4 0 15,1 3 0-15,3-6 0 16,-10 2 0-16,3 4 0 0,-4-4 0 16,0 4 0-16,8-6 0 15,-8 6 0-15,4 0 0 16,-3 0 0-16,-4-4 0 0,0 4 0 15,3-3 0-15,1 3 0 16,0 0 0-16,-11 0 0 16,11 0 0-16,-4-4 0 15,6 2 0-15,-1-2 0 16,1 4 0-16,-6 0 0 0,3 0 0 16,2-6 0-16,1 0 0 15,1 3 0-15,-3 3 0 16,-1-2 0-16,1-2 0 15,0 0 0-15,-1-6 0 0,4 6 0 16,-18 1 0-16,4-1 0 16,-2 2 0-16,-3-6 0 15,3-3 0-15,-15 11 0 16,14-2 0-16,-14 2 0 0,10-11 0 16,-3-2 0-16,3 0 0 15,0-2 0-15,0 2 0 16,5-12 0-16,-1-6 0 0,-4-13 0 15,0-4 0-15,-7-6 0 16,-3-11 0-16,0-8 0 16,-3-12 0-16,-4-12 0 15,0 4 0-15,4 1 0 16,-4 6 0-16,4-2 0 0,3-5 0 16,3 3 0-16,1 15 0 15,2 0 0-15,1 0 0 16,0 2 0-16,0-1 0 15,0 1 0-15,-7 9 0 0,3 5 0 16,-3-3 0-16,0 7 0 16,0 3 0-16,-7 12 0 15,-6 5 0-15,6 8 0 0,0-4 0 16,0 7 0-16,-1 4 0 16,-2-4 0-16,0 0 0 15,8-3 0-15,-3-11 0 16,5 3 0-16,-7-9 0 0,7-2 0 15,-10 6 0-15,7 3 0 16,-1-1 0-16,-6 11 0 16,0 6 0-16,0 6 0 15,10 15 0-15,-22-9 0 16,22 9 0-16,0 0 0 0,-17-11 0 16,17 11 0-16,0 0 0 15,-13-6 0-15,13 6 0 16,0 0 0-16,0 0 0 15,-24 0 0-15,24 0 0 0,-21-4 0 16,8 4 0-16,-9 4 0 16,-5-1 0-16,-4-3 0 15,-4 0 0-15,5 0 0 16,-11 0 0-16,3 0 0 0,-10 0 0 16,-4 0 0-16,4 0 0 15,-1-3 0-15,-5 3 0 16,-1 0 0-16,-8 0 0 0,-1 3 0 15,-5-3 0-15,3 0 0 16,-7 3 0-16,5 1 0 16,-4 3 0-16,-1-7 0 15,5 3 0-15,3-3 0 0,-5 0 0 16,1 6 0-16,8-2 0 16,-5-1 0-16,2-3 0 15,1 0 0-15,-6 4 0 16,0 0 0-16,8-2 0 15,-1 6 0-15,4-5 0 0,-1 5 0 16,0-2 0-16,8 2 0 16,2-8 0-16,5 3 0 15,2-1 0-15,5-2 0 16,-5 0 0-16,11 0 0 0,4 0 0 16,-3-2 0-16,1 2 0 15,-5-3 0-15,4-3 0 16,-2 4 0-16,8-4 0 0,-10-2 0 15,4 5 0-15,-2-1 0 16,1-2 0-16,1 2 0 16,5-7 0-16,-2 9 0 15,-2-2 0-15,2 4 0 0,0 0 0 16,6-3 0-16,-2 3 0 16,6 0 0-16,-5 0 0 15,5 3 0-15,4-3 0 16,13 0 0-16,-11 0 0 15,11 0 0-15,0 0 0 0,0 0 0 16,-13 0 0-16,13 0 0 16,0 0 0-16,0 0 0 15,0 0 0-15,-15 0 0 16,15 0 0-16,-17 10 0 0,3 28-51 16,1-25-39-16</inkml:trace>
          <inkml:trace contextRef="#ctx0" brushRef="#br1" timeOffset="44981">10876 4470 297 0,'0'0'7'16,"0"0"4"-16,0 0 3 15,0 0 0-15,17 0 1 0,-17 0 4 16,0 10 1-16,0-10 1 15,0 17-6-15,0 0-3 16,0 4-1-16,-3 0 0 16,3 10-1-16,0-4-2 15,3 13 0-15,-3 10-1 0,0 4-1 16,0 5-1-16,0-1-5 16,0 0 0-16,-6-3 0 15,2 3 0-15,-3-7 0 16,1-6 0-16,6-8 0 0,0-9 0 15,0-5 0-15,0 0 0 16,0-7 0-16,0-3 0 16,0-13 0-16,0 0 0 0,0 15 0 15,0-15 0-15,0 0 0 16,0 0 0-16,0 0 0 16,0 0 0-16,0 0 0 15,0 0 0-15,0 0 0 0,0 0 0 16,-4-15 0-16,4 15 0 15,0 0 0-15,-45 0-67 16,45 0-23-16</inkml:trace>
          <inkml:trace contextRef="#ctx0" brushRef="#br1" timeOffset="47996.682">10763 5923 340 0,'0'0'7'0,"0"0"3"16,0 0 3-16,0 0 2 15,0 0 0-15,0 0 1 0,0 0 0 16,0 0 2-16,0 0-6 16,-10 14-4-16,10 14-1 15,0 7-1-15,0-1 0 16,2 9-1-16,3 5-1 0,-5 11 0 15,0-1 0-15,0 5 1 16,-5-3-5-16,5-1 0 16,-2-4 0-16,-3-1 0 0,0-2 0 15,-3-11 0-15,8-7 0 16,0-13 0-16,-4-1 0 16,4-1 0-16,0-19 0 15,0 17 0-15,0-17 0 0,0 0 0 16,0 0 0-16,0 0 0 15,7-11 0-15,-7 11 0 16,0-14 0-16,0 14 0 16,0-21 0-16,0 21-63 15,0 0-27-15</inkml:trace>
          <inkml:trace contextRef="#ctx0" brushRef="#br0" timeOffset="31105.669">11688 5170 310 0,'0'0'9'16,"0"0"5"-16,0-14-1 16,0 14 1-16,10-10 4 0,-10 10-1 15,28-14 0-15,-4 3 1 16,7 9-10-16,-1 2-3 16,-2 0 0-16,7-6-2 15,-5 6-2-15,-2 0 1 16,0 0-2-16,-18 6 0 0,-10-6 1 15,0 23-1-15,-4-9 0 16,-6 3 0-16,-10 3 0 16,-7 4 0-16,2 0 1 15,4-2-1-15,4-5-1 0,4 0 1 16,6 0 0-16,3 3 0 16,4-6 1-16,0-5-1 15,14-2 0-15,3 1 0 0,-3-2 1 16,3 5-2-16,-7-1 2 15,5-2 0-15,-2-6 0 16,-13-2 0-16,17 15-1 16,-13-2 3-16,-4 1-2 0,0-1 0 15,0 1 0-15,-11 3 0 16,1 0 0-16,-8 4 1 16,-2 3 0-16,-8-11-2 0,-2 4 3 15,-5-2-2-15,1-6 1 16,0-5 0-16,7-4-3 15,-5-10-9-15,15-4-25 16,3-9-46-16,11-8-3 16</inkml:trace>
          <inkml:trace contextRef="#ctx0" brushRef="#br0" timeOffset="31808.841">14340 5125 337 0,'0'0'9'0,"-7"-12"0"16,7 12 2-16,-17-12 4 16,17 12 2-16,-23-17-1 15,6 10 3-15,2-1-1 16,15 8-7-16,-21 0 2 0,21 0-3 15,0 0-2-15,11-10-2 16,9 10-1-16,12-3-4 16,9-1 3-16,4 4-4 0,-1 0-1 15,-5 7 1-15,-2 3-1 16,-10 5-1-16,-6-2 3 16,-18 3-1-16,-10 17-1 15,-13-3 1-15,-11 1 0 0,-4 0 0 16,-2 3 0-16,-9 4 1 15,6 0 1-15,2-8 1 16,13-1-3-16,12-10 0 16,13 2 0-16,18-10 0 15,19-2 0-15,14-5 0 0,18-8 0 16,11-5 0-16,2-6 0 16,1 13 0-16,-18-5-86 15,-13-1-3-15</inkml:trace>
        </inkml:traceGroup>
      </inkml:traceGroup>
    </inkml:traceGroup>
    <inkml:traceGroup>
      <inkml:annotationXML>
        <emma:emma xmlns:emma="http://www.w3.org/2003/04/emma" version="1.0">
          <emma:interpretation id="{3E47399E-7796-421D-B697-EF804E6A446A}" emma:medium="tactile" emma:mode="ink">
            <msink:context xmlns:msink="http://schemas.microsoft.com/ink/2010/main" type="paragraph" rotatedBoundingBox="16735,6737 28257,6886 28241,8133 16719,79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1D83C9-8C57-4182-8498-1DAD85BC7E7B}" emma:medium="tactile" emma:mode="ink">
              <msink:context xmlns:msink="http://schemas.microsoft.com/ink/2010/main" type="line" rotatedBoundingBox="16735,6737 28257,6886 28241,8133 16719,7984"/>
            </emma:interpretation>
          </emma:emma>
        </inkml:annotationXML>
        <inkml:traceGroup>
          <inkml:annotationXML>
            <emma:emma xmlns:emma="http://www.w3.org/2003/04/emma" version="1.0">
              <emma:interpretation id="{4C08BB4D-2EE6-4002-9808-EF07843B2244}" emma:medium="tactile" emma:mode="ink">
                <msink:context xmlns:msink="http://schemas.microsoft.com/ink/2010/main" type="inkWord" rotatedBoundingBox="16735,6737 28257,6886 28241,8133 16719,7984">
                  <msink:destinationLink direction="with" ref="{EFA97B83-A691-46AC-B82D-832628AADCDA}"/>
                </msink:context>
              </emma:interpretation>
              <emma:one-of disjunction-type="recognition" id="oneOf11">
                <emma:interpretation id="interp55" emma:lang="en-US" emma:confidence="0">
                  <emma:literal>#A 9th</emma:literal>
                </emma:interpretation>
                <emma:interpretation id="interp56" emma:lang="en-US" emma:confidence="0">
                  <emma:literal>Test!</emma:literal>
                </emma:interpretation>
                <emma:interpretation id="interp57" emma:lang="en-US" emma:confidence="0">
                  <emma:literal>#A 5s</emma:literal>
                </emma:interpretation>
                <emma:interpretation id="interp58" emma:lang="en-US" emma:confidence="0">
                  <emma:literal>toss*</emma:literal>
                </emma:interpretation>
                <emma:interpretation id="interp59" emma:lang="en-US" emma:confidence="0">
                  <emma:literal>#A 4th</emma:literal>
                </emma:interpretation>
              </emma:one-of>
            </emma:emma>
          </inkml:annotationXML>
          <inkml:trace contextRef="#ctx0" brushRef="#br2" timeOffset="71943.238">3569 6023 397 0,'0'0'5'0,"0"7"2"0,0 6 1 15,0 8 2-15,0-1 1 16,0 15 0-16,15-1 1 16,5 11 0-16,1 10-4 15,6 3-2-15,5 0-1 0,2 5-3 16,1-3-1-16,-5 5-1 16,-3-6-3-16,1-1-10 15,-15-10-32-15,4-14-39 16,-5-10-1-16</inkml:trace>
          <inkml:trace contextRef="#ctx0" brushRef="#br2" timeOffset="71677.615">3298 6215 365 0,'0'0'6'0,"0"0"2"16,0 0 2-16,0 0 2 15,14 0 1-15,-7 10 0 16,6 3 1-16,-2 16 0 16,6 11-5-16,1 5-1 0,2 8-3 15,-3 8-2-15,7-1 0 16,-7 7-1-16,3-3-3 16,-2-5-1-16,6-5-13 0,-10 11-45 15,-1-30-21-15,4-14-5 16</inkml:trace>
          <inkml:trace contextRef="#ctx0" brushRef="#br2" timeOffset="72162.037">3116 6067 374 0,'0'0'6'0,"0"0"3"15,0 14 1-15,0-14 3 16,17 7 0-16,7-7 2 16,11 0 0-16,16-14 0 15,14-13-5-15,18-3-3 0,10-2-5 16,2-5-9-16,10 9-26 16,-2-2-50-16,-17 13 0 15</inkml:trace>
          <inkml:trace contextRef="#ctx0" brushRef="#br2" timeOffset="72365.13">3339 6864 402 0,'0'0'5'0,"-14"2"2"15,14-2 3-15,-13 7 1 16,13-7 1-16,0 0 1 15,13-3 1-15,18-11-1 0,21-7-4 16,24-2-8-16,9-15-17 16,-6 3-65-16,36-3-4 15</inkml:trace>
          <inkml:trace contextRef="#ctx0" brushRef="#br1" timeOffset="81168.741">4821 6784 361 0,'0'0'8'16,"0"0"3"-16,0 0 2 15,18-7 0-15,6 0 1 16,10 0-1-16,15-2-1 16,12-8-6-16,18-10-79 0,7 8-5 15</inkml:trace>
          <inkml:trace contextRef="#ctx0" brushRef="#br0" timeOffset="35308.95">14533 6280 338 0,'0'0'8'15,"0"0"3"-15,-17-2 3 0,17 2 1 16,-17 0 1-16,17 0 0 16,-22 2 1-16,5 2 0 15,4 13-6-15,3 7-5 16,-4 3 0-16,0 10-2 0,1 6-2 16,-2 0 2-16,-2 8-3 15,7 1 0-15,10-7 1 16,0-11 0-16,7 4-1 15,13-17 1-15,8-11-1 16,10-7 0-16,4-6 1 0,2-19-1 16,-7 5 0-16,-5-6 0 15,-8-5 0-15,-17 2-1 16,-7 1-1-16,-14 12-1 16,-28 7-7-16,-2 8-17 0,3 12-58 15,-28 3-3-15</inkml:trace>
          <inkml:trace contextRef="#ctx0" brushRef="#br0" timeOffset="34105.752">9332 6489 292 0,'0'0'1'0,"0"0"4"0,-20-10 3 16,20 10 4-16,-25-4 4 15,8 4 0-15,-4 0 2 16,-4 0 2-16,-2 0-3 0,0 11-4 15,-4 6-3-15,3 4-4 16,1-4-2-16,3 8-3 16,-1 2 0-16,13 3-2 0,0-3 0 15,6 4 1-15,6-8-2 16,3 2 2-16,7-7 0 16,7-2-1-16,11-5 2 15,0-11-1-15,2 3 0 16,-1-3 2-16,1 0-2 0,-6 0 1 15,4-3 1-15,-11 3 0 16,-17 0-1-16,14 6 2 16,-14-6-1-16,3 17-1 15,1-2 0-15,-4 2 0 0,0 2 0 16,-7 6 2-16,0-1 0 16,-7 0-1-16,-4 3 1 15,-5 4 0-15,-11 0 1 16,-7 0-1-16,-5-7-1 0,-6-4-7 15,1-13-18-15,-1-3-57 16,8-4-3-16</inkml:trace>
          <inkml:trace contextRef="#ctx0" brushRef="#br0" timeOffset="33465.1308">7590 6825 292 0,'0'0'5'0,"0"0"1"15,0 0 3-15,12-4 2 0,-12 4 1 16,13-3 1-16,-13 3 2 15,14-4 2-15,-14 4-3 16,0 0-1-16,14-2-2 16,-14 2-1-16,0 0 0 15,0 0-3-15,0 0 0 0,0 0-1 16,0 0-2-16,0 0 0 16,0 0-1-16,0 0-1 15,0 0 0-15,0 0-1 16,0 0 0-16,0 0 1 0,0 0-2 15,0 0 1-15,0 0 0 16,0 0-1-16,0 0 0 16,0 0 1-16,0 0 0 0,0 0-1 15,0 0 1-15,0 0 0 16,0 0-1-16,0 0 2 16,0 0-2-16,0 0 0 15,0 0 1-15,0 0-1 0,0 0 0 16,0 0 1-16,10 2-1 15,-10-2-1-15,0 0 2 16,0 0-1-16,0 0-1 16,0 0 1-16,0 0 1 0,0 0-2 15,0 0 1-15,0 0 0 16,0 0-1-16,0 0 1 16,0 0 1-16,0 0-2 15,0 0 1-15,0 0 0 0,0 0 0 16,13-6 0-16,-13 6 1 15,0 0-2-15,0 0 2 16,0 0-1-16,0 0 0 16,0 0 0-16,0 0 0 0,0 0-1 15,0 0 1-15,0 0 0 16,0 0 0-16,0 0-1 16,0 10 1-16,0-10 1 15,-30 13-1-15,9-5 1 0,-7 1-1 16,-6 3 0-16,-3-2 1 15,-12 3 1-15,5-2 0 16,-2-5 1-16,12-6 0 16,-1 0 0-16,5 0 0 0,9 0 1 15,11-13-2-15,3-1 0 16,7-14-2-16,0 8 0 16,10-8 0-16,4-2 0 15,7 0 0-15,0-6 0 16,-4 3 0-16,3 5 0 0,-3 4 0 15,4 7 0-15,-8 0 0 16,2 7 0-16,-15 10 0 16,10-10 0-16,-10 10-2 0,0 0 4 15,17 0-2-15,-17 0 0 16,14 16 0-16,-11 5 0 16,8 6 0-16,-5 4 0 15,1 13 0-15,-2 9 0 0,-5 5 0 16,0 0 0-16,0 17-17 15,-8-10-66-15,1 4-4 16</inkml:trace>
          <inkml:trace contextRef="#ctx0" brushRef="#br1" timeOffset="80981.2478">4884 6413 327 0,'0'0'7'16,"0"0"2"-16,0 0 3 0,0 0 2 16,0 0 1-16,6-6 1 15,-6 6 0-15,22-10 0 16,-2-5-6-16,7 9-2 15,4-5-4-15,11 1 1 0,-1 3-2 16,1-3-2-16,5 7 0 16,-8 3 1-16,2 13-1 15,-7 8 1-15,-11 7-1 0,2 7-1 16,-8 8 1-16,-7 12 0 16,1 8 0-16,-5 1 1 15,1 1-1-15,-3 0-1 16,-1-4 2-16,-3 2-3 0,5 1-4 15,0-18-7-15,7-5-34 16,-6-3-37-16,-2-11-1 16</inkml:trace>
          <inkml:trace contextRef="#ctx0" brushRef="#br1" timeOffset="80537.18">4973 6399 287 0,'0'0'9'0,"0"0"3"16,0 0 4-16,0 0 1 15,10 12 2-15,0 5 2 16,2 6 0-16,0 8 1 0,-2 11-8 15,2 6-5-15,1 3-1 16,-2 11-3-16,-8 3-2 16,-3 3-1-16,0-5-3 15,3-3-4-15,-3-9-3 0,0-2-5 16,0-11-9-16,0-8-18 16,0-3-39-16,0-27-6 15</inkml:trace>
          <inkml:trace contextRef="#ctx0" brushRef="#br0" timeOffset="34715.14">11581 6578 342 0,'0'0'8'0,"0"0"3"0,0 0 2 16,10-2 1-16,4-2 0 15,4 0 1-15,9 2-1 16,4-2 1-16,4-3-7 15,9 3-5-15,5 0 0 0,-2 4-1 16,6 0-2-16,-13 10 0 16,-2-1 1-16,-7 3-1 15,-10 5 1-15,-11 7 1 16,-10 4 0-16,-7 6 0 0,-6-3 0 16,-4 4 0-16,-8 2-1 15,4 4 0-15,1 0-3 16,6-3-6-16,1-5-17 0,-4-5-55 15,17 5-2-15</inkml:trace>
        </inkml:traceGroup>
      </inkml:traceGroup>
    </inkml:traceGroup>
  </inkml:traceGroup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0:40.0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A97B83-A691-46AC-B82D-832628AADCDA}" emma:medium="tactile" emma:mode="ink">
          <msink:context xmlns:msink="http://schemas.microsoft.com/ink/2010/main" type="inkDrawing" rotatedBoundingBox="19554,4770 29052,4939 28993,8274 19494,8105" semanticType="enclosure" shapeName="Other">
            <msink:sourceLink direction="with" ref="{A461DADB-5FB8-4210-B300-3EAFDD69E6DE}"/>
            <msink:sourceLink direction="with" ref="{4C08BB4D-2EE6-4002-9808-EF07843B2244}"/>
            <msink:sourceLink direction="with" ref="{D422C0A3-C17D-48EB-9D10-96128B6D61D3}"/>
            <msink:destinationLink direction="with" ref="{845A971F-D9B0-4617-B362-874639640F9B}"/>
            <msink:destinationLink direction="from" ref="{9FA4370B-BCBC-45E9-9E89-EC5A2A91E44D}"/>
          </msink:context>
        </emma:interpretation>
      </emma:emma>
    </inkml:annotationXML>
    <inkml:trace contextRef="#ctx0" brushRef="#br0">0 32 302 0,'0'0'6'0,"0"0"3"15,0 0 5-15,7-5 0 16,-7 5 1-16,0 0 2 16,20-14 1-16,2 14-1 15,5-4-5-15,10 4-1 0,12 0-4 16,20 0-3-16,16-7 1 16,13 7-2-16,18 0-1 15,1 0-1-15,10 0 1 16,1 3-3-16,2-3 2 0,-9 10 0 15,-5 7-2-15,2-3 3 16,-11 5-2-16,2-6 1 16,1 4-1-16,0 0 0 15,10 3 0-15,15-10 2 0,2 5-1 16,19-1-2-16,2-9 3 16,8 3-1-16,15 2 1 15,12-6 3-15,3-1-2 16,11 7-1-16,1-10 3 0,7 0-1 15,4 0-2-15,9 0 2 16,-1 0-2-16,-1-4-2 16,9-2 2-16,-5 3-2 15,3 3 0-15,5-4 0 0,-3 4 1 16,-2 0-2-16,-3 7 2 16,-5-3 0-16,-2 6-1 15,-7-7 2-15,-5 5-1 16,-8-6 0-16,-17 2 1 0,-12-1-1 15,-5-3 1-15,-10 0-3 16,-12 0 2-16,-16 0-2 16,-17 0 2-16,-18 0-3 15,-7 4-10-15,-26-4-14 16,-26 3-59-16,-13 7-2 0</inkml:trace>
    <inkml:trace contextRef="#ctx0" brushRef="#br0" timeOffset="-828.155">306 36 344 0,'0'0'5'15,"0"0"2"-15,0 0 3 0,0 0 2 16,0 0 2-16,0 0 1 15,-10 18 1-15,10-1 0 16,7 3-2-16,-4 14-4 16,4 12-1-16,8 1 1 0,-5 7-2 15,-3 12-2-15,-4 5 0 16,0-2-1-16,1 10-1 16,3 1-4-16,-4 1 0 15,-3 5 0-15,0 0 0 16,3 3 0-16,1-7 0 0,6 3 0 15,-3 2 0-15,0 2 0 16,-7-3 0-16,3-4 0 16,0 4 0-16,4 0 0 15,-7-1 0-15,0 4 0 0,-7 0 0 16,4-6 0-16,0-4 0 16,3-1 0-16,-4 5 0 15,1-1 0-15,3-4 0 0,0-4 0 16,0-7 0-16,0 4 0 15,0-8 0-15,-4-1 0 16,4-10 0-16,-3-5 0 16,3-10 0-16,0 2 0 0,0-1 0 15,0-1 0-15,0-3 0 16,0-3 0-16,0 0 0 16,-3-1 0-16,3 5 0 15,-4-12 0-15,4-23-81 0,0 0-11 16</inkml:trace>
    <inkml:trace contextRef="#ctx0" brushRef="#br0" timeOffset="1265.6428">52 3219 348 0,'0'0'5'0,"0"0"1"0,0 0 3 16,0 0 0-16,0 0 1 16,24 2 0-16,0-2 0 15,8 6 0-15,15 2-5 16,9-1 0-16,15 3-2 0,8-3-1 15,25 3 2-15,10 0-1 16,16 7 1-16,19-3 1 16,12-5 1-16,18 2-2 15,23-6 3-15,11-5 0 16,15 0-3-16,12-12 1 16,15-5-1-16,4-3-1 0,8-10 1 15,2 5-2-15,6 2-2 16,-7-2 2-16,1 0-1 15,-8 9-1-15,0-5 1 0,-12 8 1 16,-9 7-2-16,1-2 2 16,-14-3 0-16,-1 9-1 15,-1-10 1-15,-12 7-1 0,0 1 0 16,-7 0 1-16,5-2-2 16,-19-5 0-16,-2 7 0 15,-6 2 0-15,-8 2 0 16,0-4 0-16,-14 0 0 0,-7 1 0 15,-5-1 0-15,2-2 0 16,-8-1 0-16,-2 0 0 16,-8-3 0-16,-11 3 0 15,-12 0 0-15,-8-7 0 16,-13 4 0-16,-14 1 0 0,-19 1 0 16,-11 0 0-16,-16 5 0 15,-6-3 0-15,-7 2 0 16,-3-2 0-16,-14 6 0 15,20-8 0-15,-20 8 0 0,18-9 0 16,-11-10 0-16,-7 19 0 16,14-23 0-16,-11 9 0 15,-3-5 0-15,3-14 0 16,-3-3 0-16,0-6 0 0,-6-6 0 16,-1-6 0-16,-3-8 0 15,-4-18 0-15,-1 3 0 16,-8-10 0-16,2 5 0 0,-3-14 0 15,-1 4 0-15,-5 0 0 16,9-5 0-16,-6 4 0 16,7 5 0-16,2 1 0 15,4-3 0-15,1-1 0 0,6 5 0 16,-4-6 0-16,5 6 0 16,-1-8 0-16,0 7 0 15,-8-10 0-15,2 8 0 16,-8 0 0-16,4-4 0 15,0 12 0-15,-1 1 0 0,-2 18 0 16,6 1 0-16,1 13 0 16,2 4 0-16,5 11 0 15,-5 14 0-15,11 19 0 16,-23-14 0-16,5 14 0 0,4 14 0 16,-10 5-88-16,-6 6-2 15</inkml:trace>
  </inkml:traceGroup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0:46.1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C941C78-BDA8-4943-994F-DF747789703A}" emma:medium="tactile" emma:mode="ink">
          <msink:context xmlns:msink="http://schemas.microsoft.com/ink/2010/main" type="inkDrawing" rotatedBoundingBox="20024,6452 28331,6450 28332,6542 20025,6544" semanticType="strikethrough" shapeName="Other">
            <msink:sourceLink direction="with" ref="{A461DADB-5FB8-4210-B300-3EAFDD69E6DE}"/>
          </msink:context>
        </emma:interpretation>
      </emma:emma>
    </inkml:annotationXML>
    <inkml:trace contextRef="#ctx0" brushRef="#br0">0 94 171 0,'0'0'13'0,"0"0"7"15,0 0 7-15,17 4 4 16,11-4 0-16,19 0 2 0,16 0-1 16,30 0 3-16,23-10-12 15,40-7-9-15,25 6-5 16,36-2-3-16,20-1-2 16,28 3-3-16,14 2 0 0,24 2-1 15,-8 7 1-15,11 0 2 16,5 0 1-16,-17 3 0 15,10 1 1-15,-5-4 0 16,-13 6 1-16,-8 8-1 0,-2-8 2 16,-19 2-2-16,-9-2-2 15,-13-3 2-15,-22 1-2 16,-17 3 1-16,-7-7-4 0,-13 0 0 16,-12 0 0-16,1-7 0 15,-9 3 0-15,4 4 0 16,6-3 0-16,-1 3 0 15,-14 0 0-15,4 3 0 16,-6-3 0-16,-16 7 0 0,-6-7 0 16,-20 0 0-16,-18 4 0 15,-20-4 0-15,-18 0 0 16,-12 0 0-16,-12-7 0 16,-13 3 0-16,-14 4 0 0,0 0 0 15,0 0 0-15,0 0 0 16,0 0 0-16,18 0 0 15,19 0-81-15,-37 0-9 16</inkml:trace>
  </inkml:traceGroup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0:45.3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5A971F-D9B0-4617-B362-874639640F9B}" emma:medium="tactile" emma:mode="ink">
          <msink:context xmlns:msink="http://schemas.microsoft.com/ink/2010/main" type="inkDrawing" rotatedBoundingBox="25967,4990 25971,7908 25927,7909 25923,4991" semanticType="callout" shapeName="Other">
            <msink:sourceLink direction="with" ref="{EFA97B83-A691-46AC-B82D-832628AADCDA}"/>
          </msink:context>
        </emma:interpretation>
      </emma:emma>
    </inkml:annotationXML>
    <inkml:trace contextRef="#ctx0" brushRef="#br0">12311 4117 318 0,'0'0'7'0,"0"0"0"0,0 0 2 16,-4 11 3-16,4 10 5 15,0 5 1-15,0 19 3 16,0 9 0-16,0 19-4 0,4 13 1 16,-1 24-3-16,7 11-1 15,1 21-4-15,-5 17-3 16,-2 8-7-16,3 15 0 15,-7 5 0-15,0 16 0 0,-7-14 0 16,0-1 0-16,0-14 0 16,0-12 0-16,1-22 0 15,2-12 0-15,1-29 0 16,3-19 0-16,0-16 0 0,0-13 0 16,0-24 0-16,0 2 0 15,0-29-28-15,0 0-59 16,0 0-4-16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24.9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 0 342 0,'0'0'7'0,"0"0"2"15,0 0 1-15,0 0 2 16,0 0 2-16,0 12 0 16,0 4 2-16,10 9 1 15,-1 8-6-15,11 12-2 0,2 19 0 16,-6 17-2-16,11 18-6 16,-9 1-19-16,2 21-62 15,15 8-1-15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0:57.5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2460B2-A297-4CAB-92F6-F60D5CE1C0E5}" emma:medium="tactile" emma:mode="ink">
          <msink:context xmlns:msink="http://schemas.microsoft.com/ink/2010/main" type="inkDrawing" rotatedBoundingBox="24025,2681 30584,2494 30589,2664 24029,2850" semanticType="underline" shapeName="Other">
            <msink:sourceLink direction="with" ref="{50432781-C3D3-4AF1-BCB5-EDD6107028E0}"/>
            <msink:sourceLink direction="with" ref="{E1226D48-F75C-41EA-9E6A-E404F692089C}"/>
            <msink:sourceLink direction="with" ref="{F81B35A6-D293-46D5-A559-4931E1AF7B5A}"/>
          </msink:context>
        </emma:interpretation>
      </emma:emma>
    </inkml:annotationXML>
    <inkml:trace contextRef="#ctx0" brushRef="#br0">0 133 231 0,'0'0'5'16,"0"0"4"-16,11 6 0 16,6 5 2-16,6-5 2 15,12 12 1-15,18-4 0 0,11 6 4 16,22-3-5-16,14-3-4 15,27-7 3-15,15-5-1 16,25 2-4-16,24-4 4 0,15-6-3 16,24-11-3-16,21 0 2 15,10-1-2-15,8 5-2 16,6-12 2-16,-3 12-1 16,0-1-2-16,-12 5 3 15,-8 1-2-15,-21 8-1 0,-8 0 2 16,-20 0 0-16,-14 10-2 15,-13 5 1-15,-17-9-1 16,-15 1-1-16,-6-7 2 16,-18 4-2-16,-10-4 0 0,-11-7 3 15,-2-3-1-15,-11-7-2 16,0 1 2-16,0-1 0 16,-3 4-2-16,-5-1 2 15,-2 4-1-15,0 0-1 0,-7-3 2 16,-4 2-1-16,-3 7-1 15,-11 2 1-15,-2-2 0 16,-5 1-3-16,-2 3 3 0,-5 0-2 16,-5 0 0-16,-5 0 1 15,-3 0-1-15,-4 0 0 16,-5 0-1-16,-15 0-1 16,0 0-12-16,-5 7-65 15,-18 3-5-15</inkml:trace>
  </inkml:traceGroup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2:31.1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B5FF83-E604-48E0-8F38-8CD436D80144}" emma:medium="tactile" emma:mode="ink">
          <msink:context xmlns:msink="http://schemas.microsoft.com/ink/2010/main" type="inkDrawing" rotatedBoundingBox="3293,8159 15053,7535 15252,11278 3492,11901" semanticType="enclosure" shapeName="Other">
            <msink:sourceLink direction="with" ref="{891B2E49-F109-4D5D-8C24-6BFC6C2133EE}"/>
            <msink:destinationLink direction="with" ref="{57A26319-8229-4DAF-AC55-743B32999370}"/>
            <msink:destinationLink direction="to" ref="{9FA4370B-BCBC-45E9-9E89-EC5A2A91E44D}"/>
          </msink:context>
        </emma:interpretation>
      </emma:emma>
    </inkml:annotationXML>
    <inkml:trace contextRef="#ctx0" brushRef="#br0">196 2785 441 0,'0'33'1'16,"0"17"0"-16,-4 19 0 0,1 20 0 15,-7 14 0-15,0 10 1 16,-4 14 0-16,-7 2 0 16,8-19 0-16,-9-17 0 15,2-21-1-15,0-10 1 0,3-17-1 16,0-16 0-16,2-4-1 15,5-8 1-15,10-17 0 16,0 17-1-16,18-17 1 0,16 0-1 16,25-2 1-16,19-5-1 15,25-7 1-15,18-5 0 16,27 0 0-16,24 1 0 16,17-5 1-16,24 2-1 0,18-2 1 15,13-6-1-15,21 5 1 16,17-6-1-16,7 2-1 15,10 1 1-15,14-4-1 16,4 3 0-16,6-2 1 16,0 2-1-16,8 1 1 0,-1 0-1 15,0-1 1-15,0 4 0 16,-2-3-1-16,-2 6 1 16,-10 0 0-16,0 4-1 15,-9 0 1-15,-4 3-1 0,-4 3 1 16,-7 2-1-16,-10-2 1 15,-3 2-1-15,0-2 1 16,-17 1-1-16,5-6 2 0,-15-1-1 16,-16-2 1-16,-4-2 0 15,-13 0 1-15,-16-5-1 16,-10 2 0-16,-18-3 1 16,-16-2-1-16,-15 6 1 0,-9-8-3 15,-18 4 0-15,-11 4 0 16,-23-2 0-16,-4 0 0 15,-21 5 0-15,-6-1 0 16,-18 1 0-16,-9 3 0 16,-12 1 0-16,-2-7 0 0,-8-4 0 15,-3 0 0-15,0-11 0 16,-3-6 0-16,-8-8 0 16,1-13 0-16,2-10 0 15,-9-17 0-15,0-14 0 0,0-8 0 16,-3-6 0-16,-4-10 0 15,3-7 0-15,-3 1 0 16,3-6 0-16,-9 1 0 16,5 9 0-16,1-2 0 0,0 3 0 15,-1 8 0-15,5 5 0 16,-4 6 0-16,0 14 0 16,4 4 0-16,-5 11 0 0,-5 12 0 15,-6 8 0-15,-1 12 0 16,-4 8 0-16,-6 8 0 15,-9 10 0-15,-3 5 0 16,-10 3 0-16,-6 10 0 0,-1 4 0 16,-13-1 0-16,-14 4 0 15,-12 4 0-15,-15 2 0 16,-11 5 0-16,-14 2 0 16,-19-3 0-16,-20 5 0 15,-9 4 0-15,-17-5 0 0,-11 5 0 16,-12-3 0-16,-9-2 0 15,-5-1 0-15,-8 0 0 16,-4-2 0-16,-3-1 0 16,-3 2 0-16,-4-9 0 0,7-1 0 15,-5 6 0-15,5-8 0 16,0 0 0-16,3 0 0 16,9 0 0-16,1-8 0 15,4 3 0-15,7-3 0 0,8-6 0 16,3 7 0-16,6-3 0 15,8 3 0-15,3 1 0 16,9-1 0-16,5 3 0 0,10 1 0 16,10 3 0-16,4 0 0 15,14 0 0-15,13 0 0 16,10 0 0-16,4 0 0 16,21 0 0-16,2 3 0 0,12 1 0 15,9 3 0-15,5-1 0 16,9 5 0-16,8 6 0 15,6 4 0-15,3 6 0 16,12 0 0-16,9 8 0 16,7 1 0-16,3 10 0 0,8-5 0 15,6 10 0-15,4 5 0 16,4 1 0-16,-2 7 0 16,1 10 0-16,4 5 0 0,-7 10 0 15,0 7 0-15,-8 7 0 16,3 3 0-16,-7 6 0 15,-1 6 0-15,-2-2 0 16,-9 8 0-16,4-1 0 0,2-4 0 16,-3-2 0-16,3-3 0 15,1-5 0-15,4-3 0 16,-1-10 0-16,-28 0-78 16,27-4-12-16</inkml:trace>
  </inkml:traceGroup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1:47.8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1B2E49-F109-4D5D-8C24-6BFC6C2133EE}" emma:medium="tactile" emma:mode="ink">
          <msink:context xmlns:msink="http://schemas.microsoft.com/ink/2010/main" type="writingRegion" rotatedBoundingBox="4260,8901 13533,8824 13548,10573 4274,10651">
            <msink:destinationLink direction="with" ref="{39B5FF83-E604-48E0-8F38-8CD436D80144}"/>
          </msink:context>
        </emma:interpretation>
      </emma:emma>
    </inkml:annotationXML>
    <inkml:traceGroup>
      <inkml:annotationXML>
        <emma:emma xmlns:emma="http://www.w3.org/2003/04/emma" version="1.0">
          <emma:interpretation id="{FAFD8059-0FB1-423A-A6D8-3286F699554C}" emma:medium="tactile" emma:mode="ink">
            <msink:context xmlns:msink="http://schemas.microsoft.com/ink/2010/main" type="paragraph" rotatedBoundingBox="4260,8901 13533,8824 13548,10573 4274,10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5908CA-E4A5-4527-9AE8-B24D13713B38}" emma:medium="tactile" emma:mode="ink">
              <msink:context xmlns:msink="http://schemas.microsoft.com/ink/2010/main" type="line" rotatedBoundingBox="4260,8901 13533,8824 13548,10573 4274,10651"/>
            </emma:interpretation>
          </emma:emma>
        </inkml:annotationXML>
        <inkml:traceGroup>
          <inkml:annotationXML>
            <emma:emma xmlns:emma="http://www.w3.org/2003/04/emma" version="1.0">
              <emma:interpretation id="{C5CA310C-AA39-453B-A417-BEB14CD012C2}" emma:medium="tactile" emma:mode="ink">
                <msink:context xmlns:msink="http://schemas.microsoft.com/ink/2010/main" type="inkWord" rotatedBoundingBox="4260,8901 9524,8857 9539,10607 4274,10651"/>
              </emma:interpretation>
              <emma:one-of disjunction-type="recognition" id="oneOf0">
                <emma:interpretation id="interp0" emma:lang="en-US" emma:confidence="0">
                  <emma:literal>F=C+</emma:literal>
                </emma:interpretation>
                <emma:interpretation id="interp1" emma:lang="en-US" emma:confidence="0">
                  <emma:literal>Fact</emma:literal>
                </emma:interpretation>
                <emma:interpretation id="interp2" emma:lang="en-US" emma:confidence="0">
                  <emma:literal>Feet</emma:literal>
                </emma:interpretation>
                <emma:interpretation id="interp3" emma:lang="en-US" emma:confidence="0">
                  <emma:literal>F=a+</emma:literal>
                </emma:interpretation>
                <emma:interpretation id="interp4" emma:lang="en-US" emma:confidence="0">
                  <emma:literal>F=c+</emma:literal>
                </emma:interpretation>
              </emma:one-of>
            </emma:emma>
          </inkml:annotationXML>
          <inkml:trace contextRef="#ctx0" brushRef="#br0">-9282 8275 292 0,'0'0'11'0,"0"0"4"16,0 0 6-16,0 0 0 15,0 0 3-15,-14-6-1 16,14 6 1-16,-3 17 1 0,3 7-10 16,3 13-5-16,4 14-3 15,3 18-2-15,-3 17 0 16,0 20-1-16,-4 14 0 16,-3 7-1-16,0 6-1 0,5 1-2 15,-5-3 0-15,0-12 0 16,2-13 0-16,6-20 0 15,2-17 0-15,0-23-8 16,11-13-14-16,-1-20-62 0,4-19-3 16</inkml:trace>
          <inkml:trace contextRef="#ctx0" brushRef="#br0" timeOffset="468.812">-9240 8837 401 0,'0'0'6'0,"0"0"1"0,-7 17 4 15,7-17 2-15,17 8-1 16,10-8 2-16,10-4 0 16,19-5 1-16,13-16-6 15,14-7-4-15,10-1-7 0,-2-12-17 16,-15 11-65-16,17 2-3 15</inkml:trace>
          <inkml:trace contextRef="#ctx0" brushRef="#br0" timeOffset="250.003">-9355 8220 386 0,'0'0'6'0,"0"0"3"16,0 0 0-16,0 0 1 16,17 0 1-16,11-10 0 15,13-4 0-15,15-7 0 0,15-6-6 16,20-4-3-16,5 1-7 15,11 2-12-15,-8 8-62 16,-6 3-3-16</inkml:trace>
          <inkml:trace contextRef="#ctx0" brushRef="#br0" timeOffset="765.655">-8098 8953 418 0,'0'0'6'15,"0"0"1"-15,0 0 1 16,17-6 1-16,3-1 1 0,11 0-1 15,11-10 0-15,9 0 0 16,11 0-11-16,-1-7-14 16,15 3-64-16,-3-3-4 15</inkml:trace>
          <inkml:trace contextRef="#ctx0" brushRef="#br0" timeOffset="984.41">-8057 9442 418 0,'0'0'5'0,"0"0"4"16,0 0 2-16,13 0 1 0,11 0 1 15,14-12 1-15,13-5 0 16,15 0-1-16,17-7-11 15,3-17-7-15,17 8-78 16,-3-7-3-16</inkml:trace>
          <inkml:trace contextRef="#ctx0" brushRef="#br0" timeOffset="13406.584">-5835 8183 281 0,'0'0'7'0,"0"0"4"0,0 0 3 16,-4-14 4-16,4 14 1 16,0-17 2-16,0 4 2 15,0-1 0-15,0-5-6 0,0 9-3 16,0 10-4-16,-3-20-2 15,3 20-2-15,-17-7-1 16,-4 7-1-16,-4 7 0 16,-5 4-1-16,-4 6 1 15,-8 4-1-15,1 2 1 0,-8 4-1 16,5 5 1-16,-1 1 1 16,1 5-5-16,3-3 0 15,6 6 0-15,-3-3 0 16,8 0 0-16,1-1 0 0,2 0 0 15,2 1 0-15,8 0 0 16,-3 4 0-16,3-1 0 16,3 3 0-16,4 4 0 0,0 0 0 15,3 7 0-15,7-3 0 16,0 2 0-16,4-2 0 16,9 3 0-16,4-8 0 15,7 1 0-15,3-10 0 0,5 3 0 16,5-11 0-16,2 3 0 15,5-10 0-15,0-2 0 16,5-5 0-16,-4-5 0 16,-1 2 0-16,5-9 0 0,-12 2 0 15,1-6 0-15,-3 0 0 16,-15 0 0-16,-3 0 0 16,-6 0 0-16,-11 0 0 15,0 0 0-15,13 0 0 16,-13 0 0-16,0 0 0 0,0 0 0 15,0 0 0-15,0 0 0 16,0 0 0-16,0 0 0 16,0 0 0-16,0 0 0 0,0 0 0 15,-3 11-89-15,3-11-4 16</inkml:trace>
          <inkml:trace contextRef="#ctx0" brushRef="#br0" timeOffset="13937.839">-4945 8916 377 0,'0'0'8'0,"-10"3"1"16,-4 5 2-16,4-2 0 0,-3-3 3 15,-1 1 1-15,14-4 1 16,-17 13 2-16,17-13-7 16,17 4-1-16,10-4-1 15,12 0-7-15,12 0-2 0,8-7 0 16,10-3 0-16,5 0 0 16,6-4 0-16,-4 4 0 15,0-1 0-15,-5 1 0 16,-12 1 0-16,0 5 0 0,-12 0 0 15,-13 4 0-15,-5 0 0 16,-9 4 0-16,-3 0 0 16,-17-4 0-16,17 6 0 0,-17-6 0 15,0 0 0-15,17 7-2 16,-17-7-61-16,0 0-25 16,0 0-2-16</inkml:trace>
          <inkml:trace contextRef="#ctx0" brushRef="#br0" timeOffset="14312.884">-4648 8430 439 0,'0'0'5'0,"0"0"2"15,2 6 2-15,-2-6 2 0,22 27 0 16,-9-3 0-16,4 4 2 16,-3 10-8-16,3 3-5 15,1 10 0-15,-1 3 0 0,-7 16 0 16,1-2 0-16,-1 14 0 16,-3 1 0-16,-4 6 0 15,0 1 0-15,4-6 0 16,-2-1 0-16,0-14 0 0,2-7 0 15,8-12 0-15,-8-16 0 16,3-5 0-16,-3-12 0 16,-7-17 0-16,17 14 0 15,-17-14 0-15,0 0 0 0,0 0 0 16,3-10 0-16,-3 10-62 16,-10-8-31-16</inkml:trace>
        </inkml:traceGroup>
        <inkml:traceGroup>
          <inkml:annotationXML>
            <emma:emma xmlns:emma="http://www.w3.org/2003/04/emma" version="1.0">
              <emma:interpretation id="{D8781962-CC73-4016-BB64-351D89403D0C}" emma:medium="tactile" emma:mode="ink">
                <msink:context xmlns:msink="http://schemas.microsoft.com/ink/2010/main" type="inkWord" rotatedBoundingBox="10836,8875 13533,8852 13547,10475 10850,10497"/>
              </emma:interpretation>
              <emma:one-of disjunction-type="recognition" id="oneOf1">
                <emma:interpretation id="interp5" emma:lang="en-US" emma:confidence="0">
                  <emma:literal>AF</emma:literal>
                </emma:interpretation>
                <emma:interpretation id="interp6" emma:lang="en-US" emma:confidence="0">
                  <emma:literal>AB</emma:literal>
                </emma:interpretation>
                <emma:interpretation id="interp7" emma:lang="en-US" emma:confidence="0">
                  <emma:literal>AT</emma:literal>
                </emma:interpretation>
                <emma:interpretation id="interp8" emma:lang="en-US" emma:confidence="0">
                  <emma:literal>AZ</emma:literal>
                </emma:interpretation>
                <emma:interpretation id="interp9" emma:lang="en-US" emma:confidence="0">
                  <emma:literal>ATS</emma:literal>
                </emma:interpretation>
              </emma:one-of>
            </emma:emma>
          </inkml:annotationXML>
          <inkml:trace contextRef="#ctx0" brushRef="#br0" timeOffset="39864.7648">-2770 9211 366 0,'0'0'7'0,"0"0"3"16,0 0 1-16,0 0 2 0,13 0 2 15,12 0 1-15,9-3-2 16,10-7 2-16,12-5-7 15,6 2-4-15,6-11-9 0,11 3-27 16,4-3-51-16,-17 0-1 16</inkml:trace>
          <inkml:trace contextRef="#ctx0" brushRef="#br0" timeOffset="39646.011">-2661 9623 356 0,'0'0'7'0,"0"-8"3"16,0 8 3-16,0-27 0 16,0 6 1-16,0-6 1 15,4-14 1-15,-4-4 1 16,3-7-6-16,2-8-4 15,0-13 0-15,0-5-3 0,5-9-1 16,4-1-1-16,3-5-1 16,3-4 0-16,4 9-1 15,1 6 1-15,5 10-1 16,-2 9 1-16,0 16-1 0,-4 17 1 16,0 8 1-16,-4 22-1 15,5 14-2-15,-5 13 2 16,4 18-1-16,0 13 0 0,1 18 1 15,5 10-1-15,1 6 0 16,-4 7-2-16,-2-2-3 16,-1-5-5-16,-7 0-14 15,-7-2-38-15,-3-21-24 0,-7-15-4 16</inkml:trace>
          <inkml:trace contextRef="#ctx0" brushRef="#br0" timeOffset="40114.7348">-2722 8166 371 0,'0'0'8'16,"0"0"2"-16,0 0 1 16,17-8 1-16,7 8 2 0,10 0 1 15,15 0-1-15,13-2 1 16,21 2-9-16,5 0-6 15,20 2-21-15,12-2-58 16,-10 0-4-16</inkml:trace>
          <inkml:trace contextRef="#ctx0" brushRef="#br0" timeOffset="40489.806">-858 8330 422 0,'0'0'3'0,"0"0"2"0,-3 13 0 15,3 4 3-15,0 4 0 16,7 9 1-16,-1 9 0 16,8 12 0-16,4 11-2 0,-1 10-1 15,3 7-2-15,-6 3-3 16,3 11-3-16,-2-12-4 15,-5 6-7-15,-8-23-21 16,-2-15-45-16,5-1-5 16</inkml:trace>
          <inkml:trace contextRef="#ctx0" brushRef="#br0" timeOffset="41177.2748">-1291 7989 427 0,'0'0'6'0,"0"0"3"16,14 9 2-16,13 1 1 0,22 0 1 15,22 4 1-15,19 0-1 16,28-4-7-16,22 0-6 16,24 0 0-16,10-10 0 15,0 0-85-15,-2 0-3 16</inkml:trace>
          <inkml:trace contextRef="#ctx0" brushRef="#br0" timeOffset="40942.883">-851 8354 356 0,'0'0'9'0,"0"0"3"16,-14-3 2-16,14 3 1 16,0 0 1-16,0 0 1 15,14-14 1-15,13 11-1 0,15-1-7 16,9 1-3-16,15 3-2 16,3 3-2-16,3 7-1 15,-7 4-2-15,-9 7-1 0,-16 9-1 16,-15 9-2-16,-18 1 1 15,-14 8-1-15,-18 8 1 16,-9-2-1-16,-13 3 1 16,5-1 1-16,4-5 0 0,7-6 2 15,14-7 0-15,17-8 0 16,17-6 1-16,18-10 0 16,16-3 1-16,4-5-1 15,13-2 1-15,-2-4 1 0,-4 7-1 16,-11 3 0-16,-9 5 1 15,-11 4-1-15,-14 12-1 16,-14 3 1-16,-3 9 0 16,-13 1-1-16,-4 6-1 15,-11 0 1-15,0-4-2 0,-6-1 1 16,-7-4-2-16,-4-6 0 16,-3-12-1-16,0-6-7 15,-15-17-31-15,12-9-42 16,-1-18-1-16</inkml:trace>
        </inkml:traceGroup>
      </inkml:traceGroup>
    </inkml:traceGroup>
  </inkml:traceGroup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2:32.6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A26319-8229-4DAF-AC55-743B32999370}" emma:medium="tactile" emma:mode="ink">
          <msink:context xmlns:msink="http://schemas.microsoft.com/ink/2010/main" type="inkDrawing" rotatedBoundingBox="11685,7268 15552,1987 16452,2647 12586,7927" semanticType="callout" shapeName="Other">
            <msink:sourceLink direction="with" ref="{39B5FF83-E604-48E0-8F38-8CD436D80144}"/>
            <msink:sourceLink direction="with" ref="{6D6E3536-82D6-4EAC-B923-E0775F3290A1}"/>
          </msink:context>
        </emma:interpretation>
      </emma:emma>
    </inkml:annotationXML>
    <inkml:trace contextRef="#ctx0" brushRef="#br0">4037-5 330 0,'0'0'6'15,"0"0"2"-15,0 0 2 0,-7 0 1 16,7 0 0-16,-24 0 1 16,2 0 0-16,-8 4-1 15,-8 17-6-15,-17 6-2 0,-11 13-1 16,-19 12-2-16,-8 20 0 15,-10 14-1-15,-15 19 0 16,-5 20 1-16,-1 4 0 16,1 12-2-16,2 13 2 0,4 7-1 15,0 7 1-15,4 4 1 16,3 3-2-16,2 0 1 16,5 3 0-16,-3 3 1 15,3 1 1-15,-4 3 1 16,4-1 0-16,3 0-2 0,4-6 2 15,3-4-1-15,-7 4 0 16,11-11 1-16,-1 2-3 16,4-10 0-16,7-9 0 15,3-6 0-15,1-6-1 0,-1-11 1 16,7-16 0-16,0-7 0 16,4-12 0-16,3-13 3 15,-4-14-1-15,9-13 1 0,-2-14 0 16,1-13 0-16,2-19 0 15,2-6 1-15,-5-15-1 16,10-16-1-16,2-9-1 16,8-14-1-16,9-13 0 0,6-1 0 15,7-8 0-15,12-5-1 16,5-5 0-16,18-1 1 16,10 3-1-16,9 7 1 15,5 17 0-15,7 3 0 16,-2 24 1-16,2 12-1 0,-12 21 0 15,-6 17 1-15,-11 18 0 16,-8 24-1-16,-12 5 1 16,-12 19-1-16,-11 9 0 15,-1 7 0-15,-5 8 0 0,2-1 0 16,0 2 0-16,3-14 3 16,11 0 0-16,1-17 2 15,12-8 0-15,18-21 1 0,13-17-1 16,28-18 0-16,19-19-6 15,40-18-25-15,36-23-54 16,25-16-6-16</inkml:trace>
  </inkml:traceGroup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0:44.68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422C0A3-C17D-48EB-9D10-96128B6D61D3}" emma:medium="tactile" emma:mode="ink">
          <msink:context xmlns:msink="http://schemas.microsoft.com/ink/2010/main" type="writingRegion" rotatedBoundingBox="23193,4987 24088,4987 24088,10126 23193,10126">
            <msink:destinationLink direction="with" ref="{EFA97B83-A691-46AC-B82D-832628AADCDA}"/>
          </msink:context>
        </emma:interpretation>
      </emma:emma>
    </inkml:annotationXML>
    <inkml:traceGroup>
      <inkml:annotationXML>
        <emma:emma xmlns:emma="http://www.w3.org/2003/04/emma" version="1.0">
          <emma:interpretation id="{01E12048-EF67-4EDB-A9E2-E5ECDA314315}" emma:medium="tactile" emma:mode="ink">
            <msink:context xmlns:msink="http://schemas.microsoft.com/ink/2010/main" type="paragraph" rotatedBoundingBox="23193,4987 24088,4987 24088,10126 23193,10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81DCD3-40C8-43BA-B433-F610ED3D3118}" emma:medium="tactile" emma:mode="ink">
              <msink:context xmlns:msink="http://schemas.microsoft.com/ink/2010/main" type="line" rotatedBoundingBox="23193,4987 24088,4987 24088,10126 23193,10126"/>
            </emma:interpretation>
          </emma:emma>
        </inkml:annotationXML>
        <inkml:traceGroup>
          <inkml:annotationXML>
            <emma:emma xmlns:emma="http://www.w3.org/2003/04/emma" version="1.0">
              <emma:interpretation id="{1D034F79-402F-4067-BB1E-D8E06093563F}" emma:medium="tactile" emma:mode="ink">
                <msink:context xmlns:msink="http://schemas.microsoft.com/ink/2010/main" type="inkWord" rotatedBoundingBox="23193,4987 24088,4987 24088,10126 23193,10126"/>
              </emma:interpretation>
              <emma:one-of disjunction-type="recognition" id="oneOf0">
                <emma:interpretation id="interp0" emma:lang="en-US" emma:confidence="0">
                  <emma:literal>☺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!!</emma:literal>
                </emma:interpretation>
                <emma:interpretation id="interp3" emma:lang="en-US" emma:confidence="0">
                  <emma:literal>I,</emma:literal>
                </emma:interpretation>
                <emma:interpretation id="interp4" emma:lang="en-US" emma:confidence="0">
                  <emma:literal>I.'</emma:literal>
                </emma:interpretation>
              </emma:one-of>
            </emma:emma>
          </inkml:annotationXML>
          <inkml:trace contextRef="#ctx0" brushRef="#br0">10013 4113 356 0,'0'0'5'0,"0"0"3"15,0 0 2-15,10 25 3 16,-10-1 2-16,4 9 2 0,-4 19 0 16,3 13 2-16,-3 22-4 15,0 15-2-15,0 24-4 16,0 9-2-16,0 26-3 0,-3 10-1 15,-8 15-3-15,-2 12 0 16,-2-3 0-16,-2 5 0 16,3-16 0-16,4 1 0 15,0-22 0-15,-4-17 0 16,8-27 0-16,2-26 0 16,8-17-8-16,-4-28-76 0,6-24-4 15</inkml:trace>
          <inkml:trace contextRef="#ctx0" brushRef="#br1" timeOffset="45853.2988">9790 7100 361 0,'0'0'4'0,"0"0"4"0,0 0 0 15,0 0 3-15,12 14 1 16,0-9 0-16,1 12 1 0,-3 12 0 16,4 1-3-16,0 8-2 15,6 4-1-15,-2 9-2 16,-1 7-1-16,-3 0 1 15,3 4-2-15,0-11 0 0,8 1 0 16,-8-4 0-16,-4-8-2 16,-3-1 2-16,1-15-2 15,6 2-7-15,-17-26-14 16,0 21-61-16,0-21-4 0</inkml:trace>
          <inkml:trace contextRef="#ctx0" brushRef="#br1" timeOffset="46900.25">9576 8584 309 0,'0'0'10'0,"0"0"4"16,0 0 3-16,0 0 1 0,13-18 3 16,9 7 2-16,5 2 0 15,10-5 1-15,12-3-10 16,9-3-3-16,4 6-3 16,7-6-1-16,4 5-4 0,-9 3-7 15,5-5-6-15,-11 11-16 16,-6 12-39-16,-21-4-20 15</inkml:trace>
          <inkml:trace contextRef="#ctx0" brushRef="#br1" timeOffset="46306.439">9961 8436 380 0,'0'0'9'0,"0"0"3"15,0 0 0-15,0 0 1 16,0 0 0-16,10 10 2 0,-3 5-1 16,3 5 2-16,1 3-9 15,3 15-3-15,6 0 1 16,4 10-2-16,-2-4 0 16,-2 8-1-16,-3 3 1 0,0-4-3 15,0-5 0-15,-3 1 0 16,-3-10 0-16,-1-2 0 15,-6-14-8-15,6 10-20 16,-10-31-54-16,20 7-4 16</inkml:trace>
          <inkml:trace contextRef="#ctx0" brushRef="#br1" timeOffset="47134.579">9837 9245 407 0,'0'0'8'0,"0"0"4"16,11 7 1-16,2-7 2 15,14-4 0-15,12-6 1 0,15-4 0 16,12-6-7-16,6-11-9 16,18 0 0-16,-7 10-56 15,10-13-30-15,-7 1-3 16</inkml:trace>
        </inkml:traceGroup>
      </inkml:traceGroup>
    </inkml:traceGroup>
  </inkml:traceGroup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2:35.1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A4370B-BCBC-45E9-9E89-EC5A2A91E44D}" emma:medium="tactile" emma:mode="ink">
          <msink:context xmlns:msink="http://schemas.microsoft.com/ink/2010/main" type="inkDrawing" rotatedBoundingBox="16240,9835 20950,8852 21197,10037 16487,11020" semanticType="callout" shapeName="Other">
            <msink:sourceLink direction="from" ref="{EFA97B83-A691-46AC-B82D-832628AADCDA}"/>
            <msink:sourceLink direction="to" ref="{39B5FF83-E604-48E0-8F38-8CD436D80144}"/>
          </msink:context>
        </emma:interpretation>
      </emma:emma>
    </inkml:annotationXML>
    <inkml:trace contextRef="#ctx0" brushRef="#br0">3897 0 421 0,'0'0'0'16,"15"11"0"-16,5-1 2 0,4 7-2 16,11 11-2-16,2 6-2 15,8 10-3-15,0 11-3 16,-1 10 0-16,-2-3-1 15,-8 7 0-15,-7 0 1 0,-5-11 4 16,-9 0 2-16,-13-7 6 16,0-3 2-16,-23-7 1 15,-9-3 2-15,-19-1 0 0,-18 3-3 16,-21-4 3-16,-20 2-4 16,-18 3-1-16,-12 1 0 15,-19-5-1-15,-15 11-1 16,-12-10 1-16,-7-1-1 0,-4-3-1 15,-6-3 2-15,4-6-1 16,-1-6 2-16,8-2 2 16,9-5 0-16,11-8 0 15,11-4 1-15,13 0 0 16,11 0-1-16,12-8 1 0,15-2-3 16,7-5-1-16,7 5-1 15,6 1 0-15,12-2 0 16,2 1 0-16,4 3 0 15,6 0 0-15,1 4 0 0,6 3 0 16,4 0 1-16,14 3-4 16,-3 0-4-16,16 1-10 15,4 3-17-15,3-7-40 0,21 0-7 16</inkml:trace>
    <inkml:trace contextRef="#ctx0" brushRef="#br0" timeOffset="328.132">-179 580 305 0,'0'0'6'0,"0"0"1"16,0 0 2-16,0 0-1 0,0 0 1 16,0 0-1-16,11-10 1 15,-11 10 1-15,20 6-6 16,-13 11-1-16,-4 7-1 15,2 14 1-15,-10 7 1 0,-8 16 0 16,-4 5 0-16,-14 9 2 16,-4 11 0-16,-3-4 0 15,-2-2 3-15,5 1 0 16,4-9-1-16,4-7 2 0,10-11-1 16,9-8-1-16,18-16-1 15,25-6-1-15,26-14-3 16,32-10-7-16,27-10-30 15,42-14-47-15,34-13-1 0</inkml:trace>
  </inkml:traceGroup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03.9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15306C-0E73-46FD-8CF1-03F8EA99C282}" emma:medium="tactile" emma:mode="ink">
          <msink:context xmlns:msink="http://schemas.microsoft.com/ink/2010/main" type="inkDrawing" rotatedBoundingBox="20941,4878 30602,4640 30790,12257 21129,12496" hotPoints="30550,4793 30702,13147 22347,13298 22196,4944" semanticType="underline" shapeName="Square">
            <msink:sourceLink direction="with" ref="{6D25A89B-DD38-41B4-BB8C-B6D46DF80A52}"/>
            <msink:sourceLink direction="with" ref="{00E94D16-D269-42B2-A240-CED52426AAE3}"/>
            <msink:sourceLink direction="with" ref="{369FD50D-D9DD-4E24-8D47-3E2897031545}"/>
            <msink:sourceLink direction="with" ref="{05B96B38-59D3-4CF1-A6BD-0B75997CC875}"/>
            <msink:sourceLink direction="with" ref="{53CE21AC-1F09-4354-ACDD-4C5AFCAD6AC7}"/>
            <msink:sourceLink direction="with" ref="{41131277-C60E-4054-ACCE-DA7D2718A534}"/>
            <msink:sourceLink direction="with" ref="{C570E248-DE10-4FF5-BA3A-6C957984E193}"/>
            <msink:sourceLink direction="with" ref="{A743B67A-3CA1-4754-91AB-4F1B52D5466A}"/>
            <msink:sourceLink direction="with" ref="{FFFD963F-9403-422B-977F-2749F90F3061}"/>
            <msink:sourceLink direction="with" ref="{B468089E-87F0-4D69-89BD-7DEEE4CF75F8}"/>
            <msink:sourceLink direction="with" ref="{FF07765B-812C-4F35-826B-93AD28B722C0}"/>
            <msink:sourceLink direction="with" ref="{B65A82F2-903B-4009-932B-260ADA0F41FD}"/>
            <msink:sourceLink direction="with" ref="{51EB34BC-4F7F-47D5-897A-0C7AD0835C02}"/>
            <msink:sourceLink direction="with" ref="{700B6A0D-D2B1-4C03-A60C-8CC6845050DD}"/>
            <msink:destinationLink direction="with" ref="{AA7E7CD9-0472-4A3A-8DDD-2EBB2F00A0D7}"/>
            <msink:destinationLink direction="with" ref="{E3994501-C939-4FB5-8CA9-75E64CCD4CA0}"/>
          </msink:context>
        </emma:interpretation>
      </emma:emma>
    </inkml:annotationXML>
    <inkml:trace contextRef="#ctx0" brushRef="#br0">73-4 357 0,'0'0'3'0,"0"0"2"16,0 0 0-16,0 0 3 15,11-8 2-15,-11 8-1 16,13 0 3-16,-13 0-1 0,7 25 0 16,1-4 0-16,-6 5-2 15,-2 15-3-15,0 4 1 16,-2 6-1-16,-3 11-3 0,5-7 2 16,0 9-3-16,0 9 0 15,-3-4 1-15,3 2-1 16,0-2-1-16,3 6 0 15,12-2 0-15,-11 13-1 0,2-11 2 16,-2 4-1-16,6 3-1 16,-3 0 0-16,0 7 0 15,-7 7 2-15,0 3 0 16,-4 2 0-16,-3 4-2 16,7 1 3-16,0 1-1 15,-6 13 0-15,-1-3 0 0,3-8-1 16,4 4 1-16,0-3-2 15,0 3 0-15,-10 4 0 16,0-5 0-16,0 2 0 0,-2-4 0 16,2 0 0-16,-3-1 0 15,-1 1 0-15,0-3 0 16,4-1 0-16,2-8 0 16,3-1 0-16,5 3 0 0,-7-2 0 15,2 1 0-15,5-6 0 16,0-1 0-16,0 2 0 15,0 2 0-15,-3-1 0 0,1 2 0 16,2-5 0-16,0-3 0 16,5 7 0-16,2 0 0 15,3-4 0-15,5 2 0 16,-1-6 0-16,-1-2 0 16,4 1 0-16,0 4 0 0,-2-11 0 15,-1 1 0-15,-1-1 0 16,1-3 0-16,-4-4 0 15,4 2 0-15,-4-10 0 16,0 4 0-16,0-4 0 0,0-7 0 16,-2-2 0-16,2-8 0 15,-6-11 0-15,-1-7 0 16,-3-30 0-16,0 0-62 0,0-27-28 16</inkml:trace>
    <inkml:trace contextRef="#ctx0" brushRef="#br0" timeOffset="1984.44">-157-60 372 0,'0'0'4'0,"0"0"3"0,0 0 2 16,0 0 2-16,0 0 0 15,0 0 1-15,0 10 1 16,0-10 0-16,7 0-4 0,17 0-2 16,8 0-2-16,9-4-3 15,6 4 2-15,15-6-3 16,14 2 0-16,17-9-1 16,10 6 1-16,7 4-1 0,10-4 2 15,7 0-2-15,15-6 0 16,5 0 1-16,8 2-1 15,7 3 1-15,17 8 1 0,-3 0-1 16,17 0-2-16,10 0 2 16,-1 0 0-16,8 0-2 15,3 11 3-15,-7-3-2 16,5-6 0-16,-1 2 1 16,-11 3 0-16,0 3-1 15,-6 0 3-15,-7-3-2 0,0 0-1 16,0 0 1-16,-11 2-1 15,1 1 0-15,-2 1 2 16,-8-1-1-16,3-4-3 16,-2 0 3-16,-5-3 0 0,0 3-1 15,-1-2 1-15,-5 0-1 16,-1-4-1-16,2-4 2 16,-5 0-1-16,3 0 0 0,-4 2 0 15,1-7 0-15,-8 3 0 16,8 0 0-16,-12-5 0 15,2 7-1-15,-2-2 3 16,-8 2-2-16,-12-2-1 16,-4-1 2-16,-9 0-1 0,-7 4 0 15,-4-4 1-15,-10 0 0 16,0-2-2-16,-6-6 2 16,-1 9-1-16,-8-6-1 15,-2 3 3-15,-6-1-2 0,-11 1-1 16,-1 1 3-16,-17 4-2 15,-3 0 0-15,0 1 1 16,-4 3 0-16,-2-4-1 0,-4-2 2 16,-4-1-2-16,0 7 0 15,3-7 0-15,-2 4 0 16,-4-1 0-16,-14 4 0 16,13-10 0-16,-13 10 0 0,0 0 0 15,11-4 0-15,-11 4 0 16,0 0 0-16,0 0 0 15,0 0 0-15,0 0 0 16,0 0 0-16,0 0 0 16,0 0 0-16,0 0 0 0,0 0 0 15,0 0 0-15,0 0 0 16,3 14 0-16,-3-14 0 16,-3 21 0-16,3-4 0 15,-4 4 0-15,4-2 0 0,-3 14 0 16,-1-10 0-16,1 18 0 15,-1 1 0-15,4-2 0 16,4 12 0-16,-1 0 0 16,-3 12 0-16,4-1 0 0,3 8 0 15,3-4 0-15,3 13 0 16,-2 7 0-16,0-3 0 16,1 10 0-16,10 2 0 0,-5-8 0 15,0 9 0-15,0 10 0 16,-14-9 0-16,4 2 0 15,-7 0 0-15,3 1 0 16,-3-1 0-16,-3 4 0 16,-4-6 0-16,4-1 0 0,3-2 0 15,0 1 0-15,8 4 0 16,-6 3 0-16,6-5 0 16,-1 2 0-16,3 0 0 15,4 2 0-15,-8 5 0 0,-2-1 0 16,-1 1 0-16,4-5 0 15,0-2 0-15,0 3 0 16,-4 3 0-16,0-8 0 16,-3 6 0-16,4-8 0 0,-1 0 0 15,-3-3 0-15,0 2 0 16,0 1 0-16,0-3 0 16,-3-6 0-16,3-2 0 0,0-3 0 15,0-3 0-15,8 0 0 16,-6-4 0-16,6-3 0 15,-6 0 0-15,3 0 0 16,0-4 0-16,-5 5 0 16,0-2 0-16,0-2 0 0,0 0 0 15,0 0 0-15,0 6 0 16,-2-4 0-16,-1 4 0 16,3-2 0-16,0 5 0 15,0 5 0-15,0 0 0 0,3-2 0 16,-3 6 0-16,0-2 0 15,0-3 0-15,0 3 0 16,-3 1 0-16,-2 1 0 0,3-10 0 16,-6 7 0-16,6-9 0 15,-3 4 0-15,-2-14 0 16,7-2 0-16,-3-3 0 16,0-9 0-16,-1-2 0 0,1-8 0 15,3-7 0-15,0-6 0 16,-4-1 0-16,1-10 0 15,3-3 0-15,0-14 0 16,0 16 0-16,0-16 0 0,0 0 0 16,0 0 0-16,0 0 0 15,0 0-65-15,-14 8-27 16</inkml:trace>
    <inkml:trace contextRef="#ctx0" brushRef="#br0" timeOffset="3906.367">67 6337 149 0,'0'0'7'0,"0"0"3"15,0 0 6-15,0 0 6 16,0 0 3-16,0 0 2 16,0-13 2-16,0 13 1 0,0 0-5 15,0 0-4-15,-11-12-3 16,11 12-4-16,0 0-5 16,0 0-2-16,-10 12 0 15,10-12-2-15,0 24 1 0,7-8-1 16,-4 12-1-16,8 2 2 15,-1 4-1-15,3 6-1 16,1 0-2-16,1 7 1 0,-2 12-2 16,1-4 1-16,-4 4 0 15,4 2-1-15,-4-3 0 16,5 3 0-16,-3 1 0 16,3-3 1-16,-5-4 0 0,7-4 1 15,-7-6 0-15,7-4 0 16,-5-8 0-16,0-5 1 15,-4 1 0-15,-6-12-1 16,6-5 0-16,-8-12 0 16,7 18-2-16,-7-18 1 0,0 0-2 15,0 0 1-15,17 10 0 16,-17-10 0-16,27 4-1 16,-5-4 1-16,8 0 0 0,8 0 0 15,9-7 1-15,5 0 0 16,14 0-2-16,3-4 0 15,9 3 0-15,12-3 0 16,3 1 0-16,3-2 0 0,7 9 0 16,7-5 0-16,5 6 0 15,5-2 0-15,3 1 0 16,-3-1 0-16,12-2 0 16,-5-2 0-16,4 1 0 0,-1-2 0 15,1-5 0-15,-3 0 0 16,-1 1 0-16,-7-1 0 15,-2 1 0-15,-2 5 0 16,-9-2 0-16,-1 3 0 0,-9 3 0 16,6 4 0-16,-10-4 0 15,0 4 0-15,-1 0 0 16,5 0 0-16,-4-2 0 16,-4-5 0-16,4 3 0 15,-10 4 0-15,3-6 0 0,2 6 0 16,-8-4 0-16,-4 4 0 15,-4 0 0-15,-3 4 0 16,-1 2 0-16,1 1 0 0,0 3 0 16,4 1 0-16,2-3 0 15,7 2 0-15,-2-7 0 16,9 1 0-16,1 0 0 16,-4-4 0-16,3 0 0 0,-2 0 0 15,-6 0 0-15,2 0 0 16,-4-4 0-16,-6 4 0 15,-1-4 0-15,1 4 0 16,-5 0 0-16,1 0 0 0,2-3 0 16,5 3 0-16,-3 0 0 15,3 0 0-15,-7 0 0 16,-5-4 0-16,5 4 0 16,-6-4 0-16,-4 4 0 15,2 0 0-15,-2 0 0 0,9 0 0 16,1 0 0-16,-3 0 0 15,8 0 0-15,6 0 0 16,-4 0 0-16,-1-2 0 0,1-2 0 16,-3 4 0-16,-2 0 0 15,9-4 0-15,-8 4 0 16,4 0 0-16,-5 4 0 16,5 0 0-16,7 2 0 0,-4 1 0 15,7-3 0-15,-6 2 0 16,-2-6 0-16,5 0 0 15,-1 0 0-15,1 0 0 16,-4 0 0-16,1-2 0 0,-12-6 0 16,8 8 0-16,-4-3 0 15,-4 3 0-15,-2 0 0 16,-4 0 0-16,-3 0 0 16,-8 3 0-16,-2 1 0 15,-5 0 0-15,-7-2 0 0,-1-2 0 16,-9 0 0-16,-2 0 0 15,-3 0 0-15,7 0 0 16,-12-2 0-16,0 2 0 0,-4-4 0 16,-13 4 0-16,22-4 0 15,-22 4 0-15,0 0 0 16,0 0 0-16,0 0 0 16,0 0 0-16,0 0 0 0,-10-21-72 15,-5 4-19-15</inkml:trace>
  </inkml:traceGroup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09.2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5B3A6A-CD60-4030-834B-4851E449865E}" emma:medium="tactile" emma:mode="ink">
          <msink:context xmlns:msink="http://schemas.microsoft.com/ink/2010/main" type="inkDrawing" rotatedBoundingBox="23199,4840 23544,12661 23351,12670 23006,4849" semanticType="callout" shapeName="Other"/>
        </emma:interpretation>
      </emma:emma>
    </inkml:annotationXML>
    <inkml:trace contextRef="#ctx0" brushRef="#br0">29 48 317 0,'0'0'5'0,"0"0"0"0,0 0 1 16,-3-17 3-16,3 17 0 15,0-17 3-15,0 17 3 16,-14-15 0-16,14 15-5 16,0 0 0-16,0 0-1 0,-7 19-1 15,-1 4 0-15,6 4-5 16,2 11-2-16,0-1 5 16,2 12-2-16,3 2-2 15,-5 10 2-15,7-3-1 0,-4 5-2 16,4-2 3-16,0 3-1 15,-1 13-2-15,5-5 1 16,-5 10 0-16,8-2-1 16,1 4 3-16,-5 16-1 0,0 4 1 15,4 5 1-15,-4 0 0 16,0 12-1-16,-10-5 1 16,0 7-1-16,-3 9-2 0,-1-3-2 15,-3-3 0-15,-3 8 0 16,0-7 0-16,0 3 0 15,0 1 0-15,5-8 0 16,-2 2 0-16,1 0 0 16,2-8 0-16,-3 6 0 0,4 4 0 15,0-14 0-15,3 10 0 16,0-6 0-16,0 2 0 16,6-1 0-16,1-5 0 15,3-10 0-15,7-1 0 0,0 1 0 16,-2-3 0-16,2-4 0 15,-3-4 0-15,6-3 0 16,-5 1 0-16,-3 2 0 16,-7-6 0-16,5-1 0 0,-3 1 0 15,0-7 0-15,-4 4 0 16,0 1 0-16,1-1 0 16,-1 1 0-16,1-3 0 0,2-1 0 15,-2 1 0-15,3 2 0 16,-7-1 0-16,3-7 0 15,-3-4 0-15,0 2 0 16,0-2 0-16,0 2 0 16,-3-4 0-16,3-1 0 0,0 0 0 15,0 1 0-15,0-5 0 16,0 3 0-16,3-3 0 16,7-5 0-16,-5-1 0 15,5-3 0-15,0-1 0 0,-3 2 0 16,3-9 0-16,0 2 0 15,4-1 0-15,-4-8 0 16,-3 2 0-16,3-4 0 16,-3-1 0-16,-4-6 0 0,4 7 0 15,-2-4 0-15,-5 0 0 16,3 7 0-16,-3-2 0 16,0 1 0-16,0-3 0 15,0-1 0-15,0-5 0 0,-3-11 0 16,3-20 0-16,0 0-34 15,-12-34-54-15,9-25-2 16</inkml:trace>
  </inkml:traceGroup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10.3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BECECC-DC1A-46EB-A132-6181418F0AA0}" emma:medium="tactile" emma:mode="ink">
          <msink:context xmlns:msink="http://schemas.microsoft.com/ink/2010/main" type="inkDrawing" rotatedBoundingBox="25804,4976 26305,12418 26044,12435 25544,4994" semanticType="verticalRange" shapeName="Other">
            <msink:sourceLink direction="with" ref="{05B96B38-59D3-4CF1-A6BD-0B75997CC875}"/>
            <msink:sourceLink direction="with" ref="{C570E248-DE10-4FF5-BA3A-6C957984E193}"/>
          </msink:context>
        </emma:interpretation>
      </emma:emma>
    </inkml:annotationXML>
    <inkml:trace contextRef="#ctx0" brushRef="#br0">-7 0 285 0,'0'0'4'0,"0"10"5"15,0-10 0-15,0 0 3 16,0 0 2-16,0 17 1 16,0-2 2-16,0-6 2 0,0-9-5 15,0 21-3-15,4 3-3 16,-1 14-1-16,1 3-2 16,6 3-1-16,0 6-2 15,5 13 1-15,-10 6-2 0,2 13 1 16,1 3 0-16,-6 4-2 15,6 5 1-15,-4 5 0 16,-4 3 0-16,0 12 2 16,-12-1-2-16,7 0 1 15,5 0 0-15,0 10 1 0,0 5 0 16,-5 5 1-16,5 5 0 16,0-1-2-16,5-3 2 15,0 10 0-15,-5-4 0 16,0 10 0-16,0-6 0 0,5 4-2 15,2-4 2-15,-7-4-1 16,0 4 0-16,0-6 2 16,0 2-1-16,0-3-4 15,0-3 0-15,0-9 0 0,0 15 0 16,7-11 0-16,3-3 0 16,3 5 0-16,4-11 0 15,-3 0 0-15,6-3 0 0,5-4 0 16,-4-7 0-16,-1-6 0 15,2 3 0-15,-5-8 0 16,0-2 0-16,0-4 0 16,-7-4 0-16,-3 2 0 15,-1-2 0-15,1-3 0 0,-2 1 0 16,0-4 0-16,2 3 0 16,1-7 0-16,2-4 0 15,0-2 0-15,1 4 0 16,2-11 0-16,1 3 0 0,-4-4 0 15,0-3 0-15,2 5 0 16,-2-2 0-16,-3-7 0 16,3 5 0-16,-3-8 0 0,-4 5 0 15,0-5 0-15,4-4 0 16,3-1 0-16,-3-6 0 16,-3-3 0-16,2-3 0 15,6 2 0-15,-10-9 0 0,6-3 0 16,-1-7 0-16,-7-7 0 15,0-10 0-15,0 0 0 16,3-17-32-16,-3-17-56 16,2-25-2-16</inkml:trace>
  </inkml:traceGroup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11.4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E75588-EE5A-412C-9D13-5A4C6F01C964}" emma:medium="tactile" emma:mode="ink">
          <msink:context xmlns:msink="http://schemas.microsoft.com/ink/2010/main" type="inkDrawing" rotatedBoundingBox="28208,4828 28469,12290 28390,12293 28130,4831" semanticType="callout" shapeName="Other"/>
        </emma:interpretation>
      </emma:emma>
    </inkml:annotationXML>
    <inkml:trace contextRef="#ctx0" brushRef="#br0">57 0 260 0,'0'0'6'0,"-7"17"1"0,-1 5 5 16,1-9 1-16,-3 8 1 15,7 6 4-15,-4 4-1 16,0 7 2-16,0 0-1 0,7-1-5 15,0 5-3-15,7 6-1 16,3 6-2-16,-6 12-1 16,-1 1-2-16,0 2-1 15,1 10 0-15,-4 7-1 0,0 6 1 16,3 14 1-16,-3 1 0 16,0 3 0-16,0 6 1 15,5 7 1-15,0 4-2 16,10 4 2-16,-5-1-2 0,1 1-1 15,2-1 0-15,-3 7-1 16,1 1-1-16,-1-2 0 16,-7 2 0-16,2-5-1 15,-5 1 1-15,2-1-1 16,-2 1-1-16,8-7 2 0,-6 3 0 16,3 0-1-16,-5-6 3 15,3 3-2-15,4 3 0 16,0-7 3-16,-1 4-3 0,-2-1 1 15,-1-6 1-15,1 4-1 16,-1-1-2-16,4-8 0 16,-7 0 0-16,0-2 0 15,0-3 0-15,0-6 0 0,0-3 0 16,0-4 0-16,0-5 0 16,3 4 0-16,1-6 0 15,-1-6 0-15,4-4 0 16,8 3 0-16,-10-9 0 0,2 10 0 15,4-13 0-15,-4 2 0 16,3-9 0-16,-6 2 0 16,-4 2 0-16,0-3 0 15,0-4 0-15,-7 1 0 16,0 0 0-16,4-5 0 0,-4 6 0 16,4-5 0-16,-2-7 0 15,5 5 0-15,0-9 0 16,5-1 0-16,1-6 0 15,-2 5 0-15,3-4 0 0,-4-3 0 16,4 3 0-16,-7-4 0 16,0 1 0-16,0 0 0 15,0-11 0-15,0-3 0 0,0-4 0 16,0-20 0-16,0 14 0 16,0-14 0-16,-7-17 0 15,-13 0-61-15,13-28-28 16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21.8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AF27BE7-CF98-4F62-A9D7-BFF1FA29AC54}" emma:medium="tactile" emma:mode="ink">
          <msink:context xmlns:msink="http://schemas.microsoft.com/ink/2010/main" type="inkDrawing" rotatedBoundingBox="15825,6700 15872,8713 15297,8727 15250,6713" semanticType="callout" shapeName="Other"/>
        </emma:interpretation>
      </emma:emma>
    </inkml:annotationXML>
    <inkml:trace contextRef="#ctx0" brushRef="#br0">2947-2723 270 0,'0'0'5'16,"-27"-6"4"-16,8 6 3 0,-6 0-1 15,2 0 1-15,-3 9 1 16,4 1 0-16,-4 15 0 15,15 11-3-15,11 5-2 16,0 10-3-16,14 9 2 0,-1 9-1 16,3 15 0-16,0 11 0 15,0 9 0-15,-6 12-1 16,-1-1 0-16,-2 8 0 16,0 6-1-16,-2 2 1 0,2-10-1 15,-3-6 0-15,1-15-1 16,2-6 1-16,0-18-1 15,2-9 0-15,-5-12 0 0,1-14-1 16,2-10 1-16,-3-15 1 16,-1-4 0-16,-3-12 0 15,0 0 1-15,-7 0 0 16,-9-12-2-16,4-12 0 16,-4-4 0-16,-11-8-2 0,-5-2 0 15,-3-4-1-15,-4 0-1 16,0 4 0-16,0 0 1 15,7 5-1-15,0 10-1 16,9 11 2-16,4 2-2 0,19 10 1 16,-13 0 0-16,13 13 0 15,4 5 0-15,5 10 1 16,5 7 1-16,5 3-1 16,6 6 1-16,2 5 0 0,1-4 0 15,2 0 1-15,-2-4-1 16,1-2-1-16,1-14 1 15,-2-3 0-15,-5-5 0 0,-1-13 0 16,-3-4 0-16,4 0-1 16,-3-13 1-16,3-7 0 15,-4 0-1-15,-1-4 0 16,2-6 1-16,-1 2-2 0,1-1 1 16,-1-3-3-16,-6 0-5 15,4 6-14-15,8-3-59 16,-18 3-4-16</inkml:trace>
  </inkml:traceGroup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12.4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E7CD9-0472-4A3A-8DDD-2EBB2F00A0D7}" emma:medium="tactile" emma:mode="ink">
          <msink:context xmlns:msink="http://schemas.microsoft.com/ink/2010/main" type="inkDrawing" rotatedBoundingBox="18174,2766 21096,4889 21013,5003 18091,2880" semanticType="callout" shapeName="Other">
            <msink:sourceLink direction="with" ref="{2915306C-0E73-46FD-8CF1-03F8EA99C282}"/>
            <msink:sourceLink direction="with" ref="{0F92DDD2-506D-48F8-8116-EB069FF64C0B}"/>
          </msink:context>
        </emma:interpretation>
      </emma:emma>
    </inkml:annotationXML>
    <inkml:trace contextRef="#ctx0" brushRef="#br0">2879 2173 328 0,'0'0'3'16,"0"0"3"-16,0 0 2 0,0 0 4 15,2 7 3-15,-2-7 0 16,0 0 1-16,0 0 0 16,0 0-2-16,-10 0-2 15,10 0-3-15,-17-11-4 16,7-14-1-16,0 2 0 0,-1 0-1 16,-9-8 0-16,0-8 2 15,-9-8-3-15,-5-1 1 16,-4-4 0-16,-13 4 0 15,-15 1-1-15,-10-2 0 0,-5-5 0 16,-12-8-2-16,-5 1 0 16,0-5 0-16,-17 13 2 15,5-17-2-15,-3-4 0 16,3-9 1-16,-3-3-1 0,-2 4 1 16,-5-1 1-16,4 4 0 15,-1-10-1-15,0 0 1 16,6 10 0-16,-2 4-1 15,-1 3 1-15,8 8-2 0,6-13 0 16,11 4 0-16,6 9 0 16,12 9 0-16,0 7-3 15,20 14-13-15,11-1-66 16,16 5-4-16</inkml:trace>
  </inkml:traceGroup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13.6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2B4F15-FA25-4FDC-88B0-F42C26F059B1}" emma:medium="tactile" emma:mode="ink">
          <msink:context xmlns:msink="http://schemas.microsoft.com/ink/2010/main" type="inkDrawing" rotatedBoundingBox="21024,6619 30206,7021 30194,7304 21011,6902" shapeName="Other"/>
        </emma:interpretation>
      </emma:emma>
    </inkml:annotationXML>
    <inkml:trace contextRef="#ctx0" brushRef="#br0">103 1 267 0,'0'0'7'0,"0"0"3"16,-22-3 1-16,22 3 0 0,-24 0 1 16,14 0 3-16,-7 0 0 15,0 3 2-15,2 0-6 16,15-3 0-16,-5 14 0 16,5-14 0-16,10 20-2 0,10-13 2 15,26 1-2-15,11 2-4 16,16-1 1-16,15 1-2 15,13 5-1-15,16 3-2 16,6-11 0-16,22 6-1 0,6-3 0 16,1 7 0-16,-5 1 1 15,15-1-1-15,4 0 0 16,6-5 0-16,9 7 0 16,3 2 1-16,4 5 1 0,8-5 0 15,11-1-1-15,-1-2 1 16,4 1 1-16,0 6-1 15,-4 0 2-15,0-9-1 0,-2-2-1 16,6-7 1-16,-11 3-1 16,7 0-1-16,-6-2 1 15,3-2-1-15,1-6-1 16,-3 0 1-16,0 4-1 16,-10 3-1-16,0 1 2 0,-7-6-1 15,-5 2-1-15,-3-4 2 16,-11 2-1-16,-4 2-1 15,5 1 2-15,-4-5-1 16,-7 0-1-16,-4-5 1 0,1 1 0 16,-2 4-1-16,-5-2 1 15,-11 2 1-15,-9 0-2 16,-15 0 2-16,-14 0 0 0,-17 0-1 16,-11-6 2-16,-16 6-1 15,-14 0 0-15,-13-6 1 16,-8 4-1-16,0-2-1 15,-4-3 1-15,1 3 0 0,-4 4-2 16,5-2 2-16,5-2-1 16,1 4-1-16,2-7 1 15,1 3 1-15,-2 4-1 16,-5 0 1-16,3-3-1 16,-3 0 0-16,0-8 1 0,15 5 0 15,-8-1-1-15,3 0 1 16,3 1-1-16,9-5-1 15,-5 1 1-15,3 3 0 16,-8 7-1-16,-6 0 1 0,-6 0-1 16,-3 0-2-16,-14 0-4 15,3 13-9-15,-16 5-34 16,-8-8-34-16,-2-3-3 0</inkml:trace>
  </inkml:traceGroup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14.4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3994501-C939-4FB5-8CA9-75E64CCD4CA0}" emma:medium="tactile" emma:mode="ink">
          <msink:context xmlns:msink="http://schemas.microsoft.com/ink/2010/main" type="inkDrawing" rotatedBoundingBox="20966,6823 30242,7296 30079,10490 20803,10016" semanticType="callout" shapeName="Other">
            <msink:sourceLink direction="with" ref="{2915306C-0E73-46FD-8CF1-03F8EA99C282}"/>
            <msink:sourceLink direction="with" ref="{CD2E77DF-1DC6-4C94-B863-CD795053E3DF}"/>
          </msink:context>
        </emma:interpretation>
      </emma:emma>
    </inkml:annotationXML>
    <inkml:trace contextRef="#ctx0" brushRef="#br0">0 17 411 0,'0'0'1'16,"0"0"0"-16,20-3 2 0,5 3-1 15,6-4 0-15,13 1 0 16,12-1-1-16,19 1-1 15,12 0-1-15,9 3-1 16,14 0-1-16,6 0 2 0,15 3 0 16,14 4 1-16,10 0 4 15,6 2 2-15,15 8 1 16,3-6 2-16,17 3 0 16,6-1-2-16,15 2 2 15,7-1-3-15,-1 3-2 0,9-7 1 16,-2 7-3-16,6-1-2 15,-1-1 2-15,-2 2-1 16,-3 0-1-16,-2 4 3 0,-8-5-3 16,4 9-1-16,0-5 3 15,-5 1-1-15,-6 3-2 16,-5-7 2-16,1 1 0 16,1-1-2-16,0-7 2 0,4 0-1 15,-11 4-1-15,3-8 2 16,-3 5 0-16,-7-5-2 15,0-3 2-15,-14 8 0 0,-6-1 0 16,-14 1 0-16,-5-9 1 16,-5 2-2-16,-5-4 2 15,-8 4 0-15,-12-1 0 16,-11 1 0-16,-1 0 0 16,-12-4 1-16,-18 2-3 15,-16 2 0-15,-20 4 0 0,-19-5 0 16,-13 1 0-16,-17-4 0 15,0 0-8-15,0 0-5 16,-7 10-16-16,7-10-55 16,0 0-3-16</inkml:trace>
    <inkml:trace contextRef="#ctx0" brushRef="#br1" timeOffset="162688.0289">8345-1032 315 0,'0'0'7'0,"0"0"3"15,0 0 2-15,0-13 3 16,0 13 2-16,22-11 2 15,-2 1 0-15,11 0 0 16,9 6-4-16,6 0-5 0,16 4-1 16,-4 0-3-16,8 0-2 15,3 10-1-15,-8 8-1 16,1 10-1-16,-6-1 1 0,-12 0-1 16,-7 11-1-16,-5 1 2 15,-15 8-1-15,-7 4 1 16,-10 4-1-16,-3 3 0 15,-4 0 0-15,0 4 0 16,-6 6 0-16,6-2-1 0,2-5 0 16,0 6 1-16,5-7-2 15,0 3 2-15,3-2-1 16,4-3 0-16,-4 1 1 16,-3-5 1-16,0 4-1 0,0-6 1 15,0-1 0-15,-8 5 0 16,3-5 2-16,-7 2-4 15,2 0 0-15,7-6 0 16,-4 3 0-16,0 1 0 0,4-10 0 16,3-3 0-16,0 3 0 15,3-11 0-15,0 7 0 16,4 3 0-16,0-3 0 16,-4 0 0-16,4 4 0 0,-2 5 0 15,-3-6 0-15,3 7 0 16,5-2 0-16,-7 0 0 15,4 0 0-15,-4-2 0 16,1 1 0-16,3-4 0 0,-1-7 0 16,1 5 0-16,-3 1 0 15,-1-5 0-15,-3-1 0 16,3 2 0-16,1-4 0 16,-1 0 0-16,-3-1 0 0,0-3 0 15,0-2 0-15,0 0 0 16,0-8 0-16,0-4 0 15,-3 11 0-15,-1-11 0 16,1 1 0-16,0-1 0 0,3 4 0 16,-4-2 0-16,-3 3 0 15,1-9 0-15,6-9 0 16,-7 21 0-16,7-21 0 0,-10 14 0 16,10-14 0-16,-17 10 0 15,2-10 0-15,1 6 0 16,-3-6 0-16,-3 7 0 15,-4 0 0-15,-4 0 0 16,1-4 0-16,-1 1 0 0,0-4 0 16,1 0 0-16,-7 4 0 15,-5-4 0-15,5 0 0 16,-3 0 0-16,-5 0 0 16,1 0 0-16,-7 2 0 0,0-2 0 15,-4 4 0-15,1-1 0 16,-5 1 0-16,-6-4 0 15,1 6 0-15,-8-2 0 16,1-4 0-16,-3 0 0 0,0 0 0 16,-1 0 0-16,-3 0 0 15,-1 0 0-15,3-4 0 16,1 2 0-16,3-2 0 0,1 4 0 16,-1 0 0-16,-4 0 0 15,4-4 0-15,4 1 0 16,0-1 0-16,-3 4 0 15,-3 0 0-15,3 0 0 16,-1 0 0-16,5 0 0 0,-2 4 0 16,0-1 0-16,2 5 0 15,1-2 0-15,-2-6 0 16,2 4 0-16,2-4 0 16,-1 0 0-16,1 0 0 0,5 0 0 15,-3-4 0-15,5-2 0 16,-2-2 0-16,9 5 0 15,-5-1 0-15,1 4 0 16,9-2 0-16,-3-2 0 0,4 4 0 16,3 0 0-16,1 0 0 15,2 0 0-15,11 0 0 16,0 0 0-16,-1 0 0 0,5 0 0 16,6-4 0-16,14 4 0 15,-20-10 0-15,20 10 0 16,-29-7 0-16,19 7 0 15,-3 0 0-15,-8 0 0 16,4 0 0-16,0 0 0 0,-1 7 0 16,8 0 0-16,10-7 0 15,-14 0 0-15,14 0 0 16,0 0 0-16,0 0 0 16,0 0 0-16,4 24-68 0,9-20-20 15</inkml:trace>
  </inkml:traceGroup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15.4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35AF26-8D40-4139-8294-DB9092A37152}" emma:medium="tactile" emma:mode="ink">
          <msink:context xmlns:msink="http://schemas.microsoft.com/ink/2010/main" type="inkDrawing" rotatedBoundingBox="21034,10243 30295,10599 30288,10791 21026,10435" shapeName="Other"/>
        </emma:interpretation>
      </emma:emma>
    </inkml:annotationXML>
    <inkml:trace contextRef="#ctx0" brushRef="#br0">0 13 409 0,'0'0'1'0,"0"0"-2"0,0 0 1 16,0 0 0-16,0 0 0 16,19 7 0-16,-2-7-1 15,6 0 1-15,11 0 0 0,18 0 2 16,11-3 0-16,18 3 1 15,20-4 2-15,16 1 1 16,17 3 0-16,14 0 1 0,16-3 0 16,12 3-1-16,13 0 1 15,12 0-2-15,2 0 0 16,10 0-1-16,6 0 0 16,8 0-1-16,8-4 0 15,6 1-1-15,3 3-1 0,-8 0 1 16,9 0-1-16,-10 0-2 15,5 10 2-15,-12 0-1 16,-9 7 1-16,-16-3-1 16,-3 5 0-16,-4 0 0 0,-11-1 1 15,-6 5-1-15,-11 1 1 16,1-4-1-16,3 1 1 16,-3 0-1-16,-8 0 1 15,1-4 0-15,0 3 0 0,-8 1 0 16,5-8 0-16,-7-5 0 15,-8-2 1-15,-3 1-1 16,3-3 0-16,-9-4 0 0,2 0-1 16,-2 0 1-16,-12 0-1 15,-3 0 1-15,-6-4 0 16,-8 0 0-16,-6 1-1 16,-7-3 1-16,-10 2 1 15,3 0-2-15,-10 1 0 0,-7-4 0 16,-5 0 0-16,-1 0 0 15,-9 4 0-15,-5-4 0 16,-7 7 0-16,-8-6 0 16,-10 2 0-16,-7 0 0 0,-17 4 0 15,18-2 0-15,-18 2 0 16,0 0 0-16,0 0 0 16,0 0 0-16,0 0 0 15,0 0-5-15,0 0-81 0,0-11-2 16</inkml:trace>
  </inkml:traceGroup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16.6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0BCA921-4307-4F40-B6BA-1DF5B1BD92BC}" emma:medium="tactile" emma:mode="ink">
          <msink:context xmlns:msink="http://schemas.microsoft.com/ink/2010/main" type="writingRegion" rotatedBoundingBox="17629,2535 32158,2294 32205,5086 17676,5328"/>
        </emma:interpretation>
      </emma:emma>
    </inkml:annotationXML>
    <inkml:traceGroup>
      <inkml:annotationXML>
        <emma:emma xmlns:emma="http://www.w3.org/2003/04/emma" version="1.0">
          <emma:interpretation id="{4275161F-9E83-4645-8064-2A48714916E4}" emma:medium="tactile" emma:mode="ink">
            <msink:context xmlns:msink="http://schemas.microsoft.com/ink/2010/main" type="paragraph" rotatedBoundingBox="17629,2535 32158,2294 32205,5086 17676,5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80603E-9821-4F77-99BB-A63F4D6D592C}" emma:medium="tactile" emma:mode="ink">
              <msink:context xmlns:msink="http://schemas.microsoft.com/ink/2010/main" type="line" rotatedBoundingBox="17629,2535 32158,2294 32205,5086 17676,5328"/>
            </emma:interpretation>
          </emma:emma>
        </inkml:annotationXML>
        <inkml:traceGroup>
          <inkml:annotationXML>
            <emma:emma xmlns:emma="http://www.w3.org/2003/04/emma" version="1.0">
              <emma:interpretation id="{0F92DDD2-506D-48F8-8116-EB069FF64C0B}" emma:medium="tactile" emma:mode="ink">
                <msink:context xmlns:msink="http://schemas.microsoft.com/ink/2010/main" type="inkWord" rotatedBoundingBox="17656,4141 18767,4122 18787,5309 17676,5328">
                  <msink:destinationLink direction="with" ref="{AA7E7CD9-0472-4A3A-8DDD-2EBB2F00A0D7}"/>
                </msink:context>
              </emma:interpretation>
              <emma:one-of disjunction-type="recognition" id="oneOf0">
                <emma:interpretation id="interp0" emma:lang="en-US" emma:confidence="1">
                  <emma:literal>AB</emma:literal>
                </emma:interpretation>
                <emma:interpretation id="interp1" emma:lang="en-US" emma:confidence="0">
                  <emma:literal>Ats</emma:literal>
                </emma:interpretation>
                <emma:interpretation id="interp2" emma:lang="en-US" emma:confidence="0">
                  <emma:literal>Ab</emma:literal>
                </emma:interpretation>
                <emma:interpretation id="interp3" emma:lang="en-US" emma:confidence="0">
                  <emma:literal>7B</emma:literal>
                </emma:interpretation>
                <emma:interpretation id="interp4" emma:lang="en-US" emma:confidence="0">
                  <emma:literal>At3</emma:literal>
                </emma:interpretation>
              </emma:one-of>
            </emma:emma>
          </inkml:annotationXML>
          <inkml:trace contextRef="#ctx0" brushRef="#br0">-3646 1105 286 0,'0'0'12'0,"0"0"4"16,5 0 6-16,-5 0-1 15,15-20 3-15,-5 2 2 0,-3 1-1 16,-4-10 0-16,-3-7-10 16,0-11-7-16,0-9-3 15,0-8-2-15,7-6-2 16,-7-5-1-16,7-12 0 0,3-4 0 15,0-1-1-15,-3 6 2 16,3 0-1-16,-3 16 2 16,-7 9-2-16,8 9 0 15,2 9 1-15,-3 24-1 16,10 13 0-16,0 17 2 0,10 12-2 16,2 20 0-16,11 12 1 15,2 19-1-15,-1 21 0 16,3 5 1-16,-9 4 0 15,-1-3-6-15,2 0-6 0,-13-11-12 16,-6-6-34-16,0-11-25 16,-13-13-4-16</inkml:trace>
          <inkml:trace contextRef="#ctx0" brushRef="#br0" timeOffset="171.854">-3589 640 322 0,'0'0'8'16,"0"0"2"-16,0 0 1 16,7-19 3-16,10 10-2 15,11-4 1-15,13-5-7 0,11-3-31 16,23-2-45-16,-6-8-3 16</inkml:trace>
          <inkml:trace contextRef="#ctx0" brushRef="#br0" timeOffset="859.373">-3340 12 434 0,'0'0'4'16,"0"0"-3"-16,6-20 3 0,8 6 0 15,13 0 0-15,15-6 0 16,9 3 0-16,11 8 0 16,4 1 0-16,12 5-2 15,2 3-2-15,2 13-1 16,-19 11-2-16,-16 10 2 0,-23 8-3 15,-14-4 0-15,-10 3-2 16,-24 9 2-16,-10-2 0 16,-18 7 2-16,8-3 0 0,2-11-1 15,12-4 2-15,13-3 1 16,13-7 1-16,11 2 2 16,13-12 1-16,19-6 1 15,9-11 0-15,4 6 1 0,-1 1 0 16,-3-3 1-16,-7 2-2 15,-7 1-2-15,-6 3 1 16,-11 10-2-16,-10 5 0 16,-7 9 0-16,0 4-1 0,-3-1-1 15,-7 4 2-15,-4 1 0 16,-1 6-1-16,-2-4 3 16,-6-2-2-16,-5-11 1 15,1-12 1-15,-11 5-1 16,-7-3-3-16,-7-8 0 0,1-9 0 15,-18-10-15-15,5-15-66 16,-7-3-5-16</inkml:trace>
          <inkml:trace contextRef="#ctx0" brushRef="#br0" timeOffset="359.36">-3131 78 370 0,'0'0'6'0,"0"13"3"16,0 4 2-16,7 3 1 16,0 18 2-16,6 10 0 15,1 10 0-15,6 11 1 0,5 0-6 16,2 6-3-16,9 11-6 15,-16-7-9-15,7 0-30 16,7-10-43-16,-17-19 0 0</inkml:trace>
        </inkml:traceGroup>
        <inkml:traceGroup>
          <inkml:annotationXML>
            <emma:emma xmlns:emma="http://www.w3.org/2003/04/emma" version="1.0">
              <emma:interpretation id="{F90F0400-F2FE-4564-A15F-890773F53057}" emma:medium="tactile" emma:mode="ink">
                <msink:context xmlns:msink="http://schemas.microsoft.com/ink/2010/main" type="inkWord" rotatedBoundingBox="20314,2490 22312,2457 22347,4561 20349,4594"/>
              </emma:interpretation>
              <emma:one-of disjunction-type="recognition" id="oneOf1">
                <emma:interpretation id="interp5" emma:lang="en-US" emma:confidence="0">
                  <emma:literal>IPhoto</emma:literal>
                </emma:interpretation>
                <emma:interpretation id="interp6" emma:lang="en-US" emma:confidence="0">
                  <emma:literal>Iota</emma:literal>
                </emma:interpretation>
                <emma:interpretation id="interp7" emma:lang="en-US" emma:confidence="0">
                  <emma:literal>IPod</emma:literal>
                </emma:interpretation>
                <emma:interpretation id="interp8" emma:lang="en-US" emma:confidence="0">
                  <emma:literal>IPhoto,</emma:literal>
                </emma:interpretation>
                <emma:interpretation id="interp9" emma:lang="en-US" emma:confidence="0">
                  <emma:literal>IPod,</emma:literal>
                </emma:interpretation>
              </emma:one-of>
            </emma:emma>
          </inkml:annotationXML>
          <inkml:trace contextRef="#ctx0" brushRef="#br1" timeOffset="183625.9848">-235-524 355 0,'-3'-6'7'0,"3"6"2"15,0-10 1-15,0 10 5 16,17-15-3-16,3 5 1 15,12-5 1-15,-5 5-1 0,25 10-9 16,6-7-9-16,4-13-66 16,-4 14-9-16</inkml:trace>
          <inkml:trace contextRef="#ctx0" brushRef="#br1" timeOffset="183391.5939">181-517 326 0,'0'0'6'16,"0"0"2"-16,0 0 3 15,10-13 1-15,-10 13 3 0,5-16 2 16,-5 16-1-16,0 0 1 16,-7-13-3-16,7 13-4 15,-20 10-3-15,2 1 2 16,-10 6-4-16,5 8-1 0,-6 1 1 16,-1 2-1-16,2 3-3 15,-7-4 3-15,8 7-1 16,3-6-3-16,14 2 4 0,3-3-2 15,7-2-2-15,4-4 2 16,9-4-2-16,18 0-4 16,1-17-1-16,15 10-14 15,-8 0-59-15,-2-10-6 16</inkml:trace>
          <inkml:trace contextRef="#ctx0" brushRef="#br1" timeOffset="184625.995">515-841 411 0,'0'0'6'15,"0"0"0"-15,-10-12 2 16,10 12 2-16,0 0-2 0,14 0 1 15,10-8 2-15,7 5-2 16,17 6-8-16,7-3-7 16,3 0-72-16,11-7-7 15</inkml:trace>
          <inkml:trace contextRef="#ctx0" brushRef="#br1" timeOffset="184422.8789">612-697 333 0,'0'0'7'0,"0"0"2"16,17 4 1-16,-4 4 1 16,4-5 0-16,5 11 3 0,2-7-2 15,3 3-1-15,-2-3-6 16,5-1-2-16,-9 9-1 16,-4 2-1-16,-4-1-1 15,-1-2-1-15,-7-1 2 16,-5 12-1-16,0 2 1 0,-5 8 0 15,-7-5-1-15,7-3 0 16,-3-2 0-16,1 0 0 16,0 1 0-16,4-5 1 15,-7-8-1-15,10-13-2 0,-11 11-3 16,-6-11-13-16,-1-7-58 16,1 0 0-16</inkml:trace>
          <inkml:trace contextRef="#ctx0" brushRef="#br1" timeOffset="184094.749">657-590 231 0,'0'0'7'16,"0"0"6"-16,0 0 4 0,0 0 5 15,0 0 4-15,0 0 1 16,0 0 1-16,0 0 3 16,0 0-7-16,-15-13-5 0,15 13-4 15,0 0-4-15,0 0-4 16,0-14 0-16,0 14-2 15,0 0-3-15,0 0 3 16,0 0-3-16,0 0-1 16,0 0 1-16,-13 11-2 0,9 5 1 15,4 9 1-15,0-6-2 16,0 10-1-16,0-2 3 16,0 7-2-16,0 3-1 15,4 2 2-15,-4-9-4 0,3-9-6 16,7 3-10-16,-10 4-52 15,0-16-17-15</inkml:trace>
          <inkml:trace contextRef="#ctx0" brushRef="#br0" timeOffset="1468.776">-534-1258 299 0,'0'0'7'16,"0"-15"6"-16,0 15 4 15,-10-19 1-15,-4 11 4 16,-9 1 1-16,-2-6-1 15,-6 6 1-15,-3 4-7 0,-11 6-6 16,-3 14-1-16,-1 3-3 16,5 5-2-16,6 9-1 15,0 7 0-15,8 7 0 16,8 15 1-16,12-9-1 0,10-2-2 16,17 2 1-16,11 0-1 15,13-1 1-15,8-6-5 16,12-7-6-16,1-23-28 0,4-2-47 15,17-7-2-15</inkml:trace>
          <inkml:trace contextRef="#ctx0" brushRef="#br0" timeOffset="1703.19">-69-1715 422 0,'0'0'5'0,"0"0"2"16,0 0 4-16,0 18-1 0,0 3 1 16,0 3 1-16,3 13 1 15,4 15 0-15,0 19-6 16,6-2-7-16,9 10 0 16,2 0 0-16,3 6 0 0,-7-3 0 15,4 4 0-15,-2-28-19 16,-19-2-66-16,17-12-4 15</inkml:trace>
          <inkml:trace contextRef="#ctx0" brushRef="#br0" timeOffset="2000.037">-231-1745 438 0,'0'0'3'15,"0"0"4"-15,0 0-2 16,0 0 4-16,20 0 0 16,8 3-1-16,13 1 0 0,8 6 2 15,5 3-5-15,19 12-3 16,6-4 3-16,4 10-5 16,-15 0 0-16,-2-2 2 15,-18 17-2-15,-3 5 0 0,-10-4 0 16,-18 16 0-16,-11 1 0 15,-9 3 0-15,-22 4 0 16,-5 15-7-16,-8-11-76 16,-31 0-3-16</inkml:trace>
          <inkml:trace contextRef="#ctx0" brushRef="#br0" timeOffset="7547.049">360 7 393 0,'0'0'6'15,"0"0"2"-15,-13 0 1 16,13 0 2-16,-24-7 0 15,0 7 0-15,-11 3 1 0,1 5 0 16,-5 4-6-16,5 3-2 16,-6 10-1-16,-1 12-2 15,2 7 1-15,15-2-2 0,11-4 0 16,13 2 0-16,13-9 0 16,15 4 1-16,14-18-1 15,12-11 0-15,15-12 0 16,-8-9 1-16,2-10 0 15,-15 2 1-15,-14-7-2 0,-6-4 0 16,-10 0-1-16,-18-1 0 16,-18 4-2-16,-16 8-1 15,-12 6-4-15,-1-11-9 16,8-1-42-16,2 17-25 0,3 1-2 16</inkml:trace>
          <inkml:trace contextRef="#ctx0" brushRef="#br0" timeOffset="7843.926">833-127 423 0,'0'0'3'0,"-15"10"3"0,-2-1 1 15,-10 7 2-15,-5 5 0 16,1 9 0-16,-9 4 1 15,1 3-1-15,9-2-2 0,2 10-3 16,20 0-2-16,13-8 1 16,15-5-1-16,21-19-2 15,15-3 1-15,3-10 0 16,5-7 0-16,2-13 2 16,-12-12-3-16,-8-5-2 0,-12-8 1 15,-24 2-6-15,-14 7-9 16,-30-1-36-16,-18 6-33 15,1 8-4-15</inkml:trace>
        </inkml:traceGroup>
        <inkml:traceGroup>
          <inkml:annotationXML>
            <emma:emma xmlns:emma="http://www.w3.org/2003/04/emma" version="1.0">
              <emma:interpretation id="{898164A2-F213-4961-B53D-E6757BD00F97}" emma:medium="tactile" emma:mode="ink">
                <msink:context xmlns:msink="http://schemas.microsoft.com/ink/2010/main" type="inkWord" rotatedBoundingBox="23085,3455 24168,3437 24186,4493 23103,4511"/>
              </emma:interpretation>
              <emma:one-of disjunction-type="recognition" id="oneOf2">
                <emma:interpretation id="interp10" emma:lang="en-US" emma:confidence="0">
                  <emma:literal>ot</emma:literal>
                </emma:interpretation>
                <emma:interpretation id="interp11" emma:lang="en-US" emma:confidence="0">
                  <emma:literal>cobs,</emma:literal>
                </emma:interpretation>
                <emma:interpretation id="interp12" emma:lang="en-US" emma:confidence="0">
                  <emma:literal>ox?</emma:literal>
                </emma:interpretation>
                <emma:interpretation id="interp13" emma:lang="en-US" emma:confidence="0">
                  <emma:literal>ox'</emma:literal>
                </emma:interpretation>
                <emma:interpretation id="interp14" emma:lang="en-US" emma:confidence="0">
                  <emma:literal>ox',</emma:literal>
                </emma:interpretation>
              </emma:one-of>
            </emma:emma>
          </inkml:annotationXML>
          <inkml:trace contextRef="#ctx0" brushRef="#br0" timeOffset="9843.9668">2339-154 254 0,'0'0'9'16,"0"0"3"-16,0 0 5 16,0 0 3-16,-14 4 4 15,0-2-2-15,1 5 4 16,-4-3-1-16,-1 6-8 0,-10 15-2 16,1-2-6-16,2 9-2 15,8 5-3-15,7 3-1 16,3 6 0-16,4 8-2 0,3-2 1 15,17-18-2-15,15-6 1 16,8-8-1-16,6-10 1 16,-5-4-1-16,-4-8 2 15,5-19-1-15,-15-12-2 0,-3-11 3 16,-9 4-1-16,-15-3-1 16,-15 1 0-16,-6-2-1 15,-2-1-2-15,-11 8-1 16,-1 8-4-16,-3 12-11 0,0 7-33 15,10 6-30-15,8 4-3 16</inkml:trace>
          <inkml:trace contextRef="#ctx0" brushRef="#br0" timeOffset="10093.9678">2800-356 371 0,'0'0'6'15,"0"0"4"-15,0 0-1 16,0 0 4-16,0 0 2 0,0 6 0 16,0 22 1-16,3 6 1 15,11 14-6-15,-4 17-2 16,-3 14-2-16,1-7-12 15,2 17-77-15,0-10 0 0</inkml:trace>
          <inkml:trace contextRef="#ctx0" brushRef="#br1" timeOffset="185297.9389">2178-668 344 0,'0'0'8'0,"-8"-17"1"0,8 17 3 15,-21-8 2-15,4 4-1 16,0 4 1-16,-3-2 2 15,-2 2-1-15,2 17-5 16,-11 10-2-16,3 5-1 0,4-6-2 16,7 8 1-16,7 5-1 15,-4 9-2-15,8-8 1 16,6 2-3-16,6-11-6 16,29 3-27-16,3-7-51 0,6-6-2 15</inkml:trace>
          <inkml:trace contextRef="#ctx0" brushRef="#br1" timeOffset="185829.169">2414-778 383 0,'0'0'8'0,"-6"14"-1"16,6-14 1-16,0 0 3 16,-11 23 0-16,8-6 0 0,0 8 2 15,-4 6-1-15,7-7-7 16,3 6 2-16,-3 11-3 16,7 8-2-16,3-4-1 15,0 5-10-15,-6-17-23 0,-4 7-50 16,7-6 0-16</inkml:trace>
          <inkml:trace contextRef="#ctx0" brushRef="#br1" timeOffset="186188.588">2342-703 365 0,'0'0'7'16,"0"0"1"-16,0 0 0 15,0 0 1-15,14-14 2 16,-1 11-1-16,15 3 0 0,0 0 3 16,2 0-8-16,5 0-2 15,10 11 0-15,-10-1-1 16,-8 15-2-16,0 5 2 0,-10 4-1 15,-7-6-2-15,2 1 2 16,-12 11-1-16,0-3 0 16,-12 3 3-16,-1-6-4 15,-1-5-1-15,0-6 3 0,-9 1-3 16,1 0-1-16,2-7 0 16,-1-3-7-16,-9-14-14 15,3-14-49-15,-5 11-7 16</inkml:trace>
          <inkml:trace contextRef="#ctx0" brushRef="#br1" timeOffset="186422.9279">1764-737 378 0,'0'0'6'0,"7"0"2"0,-7 0 3 16,17 0 0-16,1-4 2 15,13-2-1-15,9 3 1 16,9-1-1-16,7 4-13 0,-2-7-74 16,19-3-5-16</inkml:trace>
        </inkml:traceGroup>
        <inkml:traceGroup>
          <inkml:annotationXML>
            <emma:emma xmlns:emma="http://www.w3.org/2003/04/emma" version="1.0">
              <emma:interpretation id="{A1CA5965-53D3-43FA-9A6B-4F7554ECF9A9}" emma:medium="tactile" emma:mode="ink">
                <msink:context xmlns:msink="http://schemas.microsoft.com/ink/2010/main" type="inkWord" rotatedBoundingBox="26054,3442 26885,3428 26907,4754 26076,4768"/>
              </emma:interpretation>
              <emma:one-of disjunction-type="recognition" id="oneOf3">
                <emma:interpretation id="interp15" emma:lang="en-US" emma:confidence="0">
                  <emma:literal>P,</emma:literal>
                </emma:interpretation>
                <emma:interpretation id="interp16" emma:lang="en-US" emma:confidence="0">
                  <emma:literal>p,</emma:literal>
                </emma:interpretation>
                <emma:interpretation id="interp17" emma:lang="en-US" emma:confidence="0">
                  <emma:literal>Up,</emma:literal>
                </emma:interpretation>
                <emma:interpretation id="interp18" emma:lang="en-US" emma:confidence="0">
                  <emma:literal>'pd</emma:literal>
                </emma:interpretation>
                <emma:interpretation id="interp19" emma:lang="en-US" emma:confidence="0">
                  <emma:literal>'lid</emma:literal>
                </emma:interpretation>
              </emma:one-of>
            </emma:emma>
          </inkml:annotationXML>
          <inkml:trace contextRef="#ctx0" brushRef="#br1" timeOffset="187188.5909">4954-697 346 0,'0'0'6'15,"0"0"2"-15,0 0 4 0,-18-16-1 16,18 16 1-16,-17-13 0 15,0 5 1-15,-4 8 0 16,-4 0-3-16,1 10-3 16,1 5-4-16,-1-3 2 0,7 17-1 15,-5 8-1-15,12-3-1 16,10 0-1-16,4-1-3 16,16-6-4-16,12 3-30 0,19 1-44 15,-9-8 0-15</inkml:trace>
          <inkml:trace contextRef="#ctx0" brushRef="#br1" timeOffset="187797.9579">5197-767 305 0,'0'0'6'0,"0"0"2"0,17-8 4 16,4 5-2-16,7-1 2 16,3-2 1-16,3 6 1 15,4-3 1-15,0 3-5 16,-3 0-4-16,-5 7-1 0,-6-1 1 16,-7 5-1-16,-2 6-1 15,-8 3 1-15,-7 1-2 16,0-5-2-16,0 5 2 15,-15 4 0-15,5 2-3 0,-4-4 3 16,-3 5-2-16,0-8-1 16,-3-1 2-16,-5 0-1 15,-2 9-1-15,-1-15 2 16,-10 4-8-16,-6-2-31 0,5-6-40 16,-5-5-3-16</inkml:trace>
          <inkml:trace contextRef="#ctx0" brushRef="#br1" timeOffset="187438.572">5294-784 380 0,'0'0'6'16,"0"0"2"-16,-7 13 2 16,7 0 0-16,0 4 1 15,0 4 2-15,0 6-3 0,3 9 1 16,7-2-5-16,4 7-5 16,-4 1-13-16,0-15-62 15,-3 16-7-15</inkml:trace>
          <inkml:trace contextRef="#ctx0" brushRef="#br0" timeOffset="10734.604">5087-415 400 0,'0'0'6'15,"0"0"0"-15,0 0 2 16,0 6 3-16,0-6-2 0,0 15 2 16,4 10 1-16,-4 1 0 15,7 5-5-15,-4 10 0 16,0 15-2-16,8 15-2 16,2 5 2-16,-3 5-3 15,2-1 0-15,1 1 0 0,-9 2-1 16,2 0-5-16,-2-22-7 15,3-11-38-15,-7 7-37 16,3-27 1-16</inkml:trace>
          <inkml:trace contextRef="#ctx0" brushRef="#br0" timeOffset="10953.3528">5535-409 425 0,'0'0'4'0,"0"0"1"15,2 4 2-15,-2 13 1 16,0 19 1-16,-5 1 0 16,5 13 0-16,0 13 1 15,0 8-8-15,17 26-25 16,-4 2-55-16,4 3-6 0</inkml:trace>
        </inkml:traceGroup>
        <inkml:traceGroup>
          <inkml:annotationXML>
            <emma:emma xmlns:emma="http://www.w3.org/2003/04/emma" version="1.0">
              <emma:interpretation id="{FA149D75-1A3C-40C7-B051-4B9042C6B622}" emma:medium="tactile" emma:mode="ink">
                <msink:context xmlns:msink="http://schemas.microsoft.com/ink/2010/main" type="inkWord" rotatedBoundingBox="28723,3511 29694,3494 29715,4755 28744,4771"/>
              </emma:interpretation>
              <emma:one-of disjunction-type="recognition" id="oneOf4">
                <emma:interpretation id="interp20" emma:lang="en-US" emma:confidence="0">
                  <emma:literal>150</emma:literal>
                </emma:interpretation>
                <emma:interpretation id="interp21" emma:lang="en-US" emma:confidence="0">
                  <emma:literal>950</emma:literal>
                </emma:interpretation>
                <emma:interpretation id="interp22" emma:lang="en-US" emma:confidence="0">
                  <emma:literal>150,</emma:literal>
                </emma:interpretation>
                <emma:interpretation id="interp23" emma:lang="en-US" emma:confidence="0">
                  <emma:literal>450</emma:literal>
                </emma:interpretation>
                <emma:interpretation id="interp24" emma:lang="en-US" emma:confidence="0">
                  <emma:literal>G50</emma:literal>
                </emma:interpretation>
              </emma:one-of>
            </emma:emma>
          </inkml:annotationXML>
          <inkml:trace contextRef="#ctx0" brushRef="#br1" timeOffset="188751.103">7664-610 297 0,'0'0'9'0,"0"0"3"0,-20-4 4 15,3 1 1-15,2 0 2 16,-9 0 1-16,4 3 0 16,-9 0 0-16,2 6-6 0,0 5-4 15,0-2-5-15,10 8 2 16,-5 10-3-16,12 2-1 15,7 12 0-15,3 0-3 16,7-8-5-16,16 7-10 16,2 3-65-16,13-11-3 0</inkml:trace>
          <inkml:trace contextRef="#ctx0" brushRef="#br1" timeOffset="189079.223">8083-668 338 0,'0'0'8'16,"0"0"0"-16,0 0 1 16,0 0 5-16,-10 7 0 0,7 7 1 15,-1 10 0-15,4-1 2 16,0 14-9-16,0 13 0 16,-3 0-1-16,3-6-4 15,7 6-4-15,-4-13-12 16,4-10-61-16,0 17-7 0</inkml:trace>
          <inkml:trace contextRef="#ctx0" brushRef="#br1" timeOffset="189674.233">7877-713 332 0,'0'0'7'0,"0"0"4"15,0 0 4-15,0 0 1 16,3 0 4-16,11 0-1 16,8 0 2-16,-2 0 1 15,17 0-7-15,1 0-5 0,14 4-3 16,0-12-19-16,9 1-69 16,8 5-3-16</inkml:trace>
          <inkml:trace contextRef="#ctx0" brushRef="#br1" timeOffset="189423.9809">7973-606 366 0,'0'0'4'0,"0"0"1"16,17-8 0-16,-3 8 1 16,11-3 0-16,2 3 0 15,11 0 0-15,0 0 0 0,-1 17-2 16,2 3-1-16,-5-5-1 16,-7 1 0-16,0 5 0 15,-10 7 0-15,-9-1 0 16,-1 8 0-16,-7-8-1 15,0 0 1-15,0 7-1 16,-10 1-1-16,-5 3 1 0,3-11 0 16,-6 0-1-16,1-6 1 15,3-4 1-15,-10-3-2 16,-4-4-2-16,1-7-3 0,-1-10-20 16,-13-3-52-16,17-3-2 15</inkml:trace>
          <inkml:trace contextRef="#ctx0" brushRef="#br0" timeOffset="11609.675">7632-258 391 0,'0'0'5'0,"0"0"2"15,-13 8 1-15,9 13 4 16,-2 6-1-16,-1 10 1 0,0 5 1 16,0 17 0-16,4 12-5 15,3 2-1-15,-4 4-2 16,4 3-4-16,0-4-2 15,4-8-8-15,3 0-21 0,10-13-51 16,1-14-4-16</inkml:trace>
          <inkml:trace contextRef="#ctx0" brushRef="#br0" timeOffset="11922.128">8115-121 442 0,'0'0'2'16,"0"0"1"-16,-11 15 3 15,1-1-1-15,-4 14-1 16,0 2 2-16,-3 11-1 16,7 7-1-16,0 3 1 0,10 4-3 15,10-9-2-15,21-16 2 16,3 0-1-16,14-9 0 15,3-18 2-15,5-6-1 16,-12-21-1-16,1-10 2 0,-21-8-2 16,-10-2-1-16,-14-3 1 15,-17-2-4-15,-24-3-6 16,-14 18-17-16,0 10-57 16,-34 15-3-16</inkml:trace>
        </inkml:traceGroup>
        <inkml:traceGroup>
          <inkml:annotationXML>
            <emma:emma xmlns:emma="http://www.w3.org/2003/04/emma" version="1.0">
              <emma:interpretation id="{5B80BC2B-A5C9-4192-BE71-C16A0DC4FA7F}" emma:medium="tactile" emma:mode="ink">
                <msink:context xmlns:msink="http://schemas.microsoft.com/ink/2010/main" type="inkWord" rotatedBoundingBox="31348,3704 32181,3691 32201,4881 31367,4895"/>
              </emma:interpretation>
              <emma:one-of disjunction-type="recognition" id="oneOf5">
                <emma:interpretation id="interp25" emma:lang="en-US" emma:confidence="0">
                  <emma:literal>III</emma:literal>
                </emma:interpretation>
                <emma:interpretation id="interp26" emma:lang="en-US" emma:confidence="0">
                  <emma:literal>II</emma:literal>
                </emma:interpretation>
                <emma:interpretation id="interp27" emma:lang="en-US" emma:confidence="0">
                  <emma:literal>IT</emma:literal>
                </emma:interpretation>
                <emma:interpretation id="interp28" emma:lang="en-US" emma:confidence="0">
                  <emma:literal>It</emma:literal>
                </emma:interpretation>
                <emma:interpretation id="interp29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203908.919">10028-409 397 0,'0'0'5'16,"0"0"2"-16,0 0 3 15,17 0 0-15,13 0 1 16,14 0 0-16,19 0 0 0,19 4 0 16,18 5-6-16,10-9-11 15,25 8-28-15,-1 13-50 16,-14 3 0-16</inkml:trace>
          <inkml:trace contextRef="#ctx0" brushRef="#br1" timeOffset="204080.799">10051 672 463 0,'0'0'5'0,"17"-3"1"16,17-8 1-16,19-2 0 16,21-12 0-16,17-6 0 15,22 1-3-15,11-15-9 0,13 7-76 16,-2-3-6-16</inkml:trace>
          <inkml:trace contextRef="#ctx0" brushRef="#br1" timeOffset="203190.168">10185-108 322 0,'0'0'6'16,"0"0"3"-16,0 0 2 15,0 0 2-15,10 8 3 16,2 11 2-16,-2 0 0 0,7 12 1 16,-4 13-6-16,-2 6-1 15,2 7-4-15,1 5-2 16,-4-4-1-16,5 9-2 16,-8-4-4-16,-2-1-6 0,-5-18-16 15,0-6-60-15,5-7 1 16</inkml:trace>
          <inkml:trace contextRef="#ctx0" brushRef="#br1" timeOffset="203440.1589">10354-292 359 0,'0'0'7'0,"0"0"3"16,0 0 0-16,0 0 0 15,14 4 1-15,-8 13 2 16,8 10 0-16,6 15 0 16,5 6-5-16,-1 10-3 0,3 11-1 15,5 2 0-15,-5 5-3 16,-3 0-6-16,-7-8-6 16,-10-6-26-16,-7-11-45 15,0-6-1-15</inkml:trace>
          <inkml:trace contextRef="#ctx0" brushRef="#br1" timeOffset="203690.215">10621-528 341 0,'0'0'6'0,"0"0"2"16,0 0 2-16,5 0 3 0,9 7 3 15,-1 14-1-15,8 3 1 16,2 10 2-16,-1 12-6 16,5 11-2-16,-3 11-1 15,-4 8-3-15,2-2-2 0,-5 6-1 16,-7-1-6-16,7-4-12 16,-10 4-42-16,0-17-27 15,-4-15-4-15</inkml:trace>
        </inkml:traceGroup>
      </inkml:traceGroup>
    </inkml:traceGroup>
  </inkml:traceGroup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4:42.3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B76E45-42C8-4EA5-A8F0-342F442B96EB}" emma:medium="tactile" emma:mode="ink">
          <msink:context xmlns:msink="http://schemas.microsoft.com/ink/2010/main" type="writingRegion" rotatedBoundingBox="-15,5435 17031,4561 17277,9356 230,10229"/>
        </emma:interpretation>
      </emma:emma>
    </inkml:annotationXML>
    <inkml:traceGroup>
      <inkml:annotationXML>
        <emma:emma xmlns:emma="http://www.w3.org/2003/04/emma" version="1.0">
          <emma:interpretation id="{DB223D0C-4D2F-432D-A7FD-9DD221E68402}" emma:medium="tactile" emma:mode="ink">
            <msink:context xmlns:msink="http://schemas.microsoft.com/ink/2010/main" type="paragraph" rotatedBoundingBox="529,5407 17031,4561 17127,6441 625,7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35FE7C-29D7-4A2F-9EC3-C46DE4EAC895}" emma:medium="tactile" emma:mode="ink">
              <msink:context xmlns:msink="http://schemas.microsoft.com/ink/2010/main" type="line" rotatedBoundingBox="529,5407 17031,4561 17127,6441 625,7286"/>
            </emma:interpretation>
          </emma:emma>
        </inkml:annotationXML>
        <inkml:traceGroup>
          <inkml:annotationXML>
            <emma:emma xmlns:emma="http://www.w3.org/2003/04/emma" version="1.0">
              <emma:interpretation id="{B8F48458-4ABB-47E5-9A8E-24208200F282}" emma:medium="tactile" emma:mode="ink">
                <msink:context xmlns:msink="http://schemas.microsoft.com/ink/2010/main" type="inkWord" rotatedBoundingBox="13028,4999 17043,4794 17127,6441 13112,6646"/>
              </emma:interpretation>
              <emma:one-of disjunction-type="recognition" id="oneOf0">
                <emma:interpretation id="interp0" emma:lang="en-US" emma:confidence="0">
                  <emma:literal>F=Em(o,l,3,6,7,12,\3,19</emma:literal>
                </emma:interpretation>
                <emma:interpretation id="interp1" emma:lang="en-US" emma:confidence="0">
                  <emma:literal>F=Em(o,i,3,6,7,12,\3,19</emma:literal>
                </emma:interpretation>
                <emma:interpretation id="interp2" emma:lang="en-US" emma:confidence="0">
                  <emma:literal>F=Em(o,l,3,&lt;,7,12,\3,19</emma:literal>
                </emma:interpretation>
                <emma:interpretation id="interp3" emma:lang="en-US" emma:confidence="0">
                  <emma:literal>F=Em(o,i,3,&lt;,7,12,\3,19</emma:literal>
                </emma:interpretation>
                <emma:interpretation id="interp4" emma:lang="en-US" emma:confidence="0">
                  <emma:literal>F=Em(o,i,3,&lt;,7,12,\3,ie</emma:literal>
                </emma:interpretation>
              </emma:one-of>
            </emma:emma>
          </inkml:annotationXML>
          <inkml:trace contextRef="#ctx0" brushRef="#br0">12480-470 432 0,'0'0'6'0,"0"0"0"0,0 0 1 16,0 0 2-16,0 11 1 15,0 13 2-15,5 17-1 16,-5 13 1-16,0 29-6 16,0 3-6-16,0 12 0 0,2 9 0 15,-2 3 0-15,0-8 0 16,3-5-8-16,4-19-76 15,4-16-3-15</inkml:trace>
          <inkml:trace contextRef="#ctx0" brushRef="#br0" timeOffset="359.334">12762-462 401 0,'0'0'4'0,"0"0"1"0,0 0 2 16,15-12 1-16,2 10 1 16,17-2 1-16,8 0-1 15,12 4 1-15,5 8-3 0,6-2-4 16,4 7 1-16,-10 12-2 15,-12 9 0-15,-18 11 1 16,-27 7-1-16,-4 5 0 0,-23 5 1 16,-16 10-1-16,-11 7 1 15,-6-4 0-15,6-6 1 16,8-7-1-16,12-12 2 16,15-8-5-16,17-11 0 15,24-14 0-15,21-6 0 16,11-15 0-16,25-3-76 0,2-3-9 15</inkml:trace>
          <inkml:trace contextRef="#ctx0" brushRef="#br0" timeOffset="609.338">13928 195 506 0,'0'0'-1'0,"0"0"2"15,-7 20-1-15,4 1 1 16,-4 8-1-16,4 8 1 16,-1 7-1-16,4 7 3 15,0 11-3-15,0 7 0 0,0-4 0 16,0-1 0-16,-6 3 0 16,-8-7 0-16,-17-7 0 15,1-9 0-15,-9-6-9 0,-8-14-54 16,8-15-23-16,5-18-1 15</inkml:trace>
          <inkml:trace contextRef="#ctx0" brushRef="#br0" timeOffset="859.345">14293-669 427 0,'0'0'3'0,"0"11"3"16,0 8 0-16,0 14 1 15,0 11 4-15,-3 13-1 16,3 16 1-16,3 16 1 0,7 10-4 16,-5 11-2-16,0-3-2 15,0-5-4-15,2 5-6 16,-4-24-13-16,4-9-63 15,0-12-5-15</inkml:trace>
          <inkml:trace contextRef="#ctx0" brushRef="#br0" timeOffset="1296.855">14568-676 432 0,'0'0'2'0,"0"0"0"16,11-3 0-16,7 3 2 16,5 0 0-16,15 0 0 15,11 7-1-15,8-4 1 16,6 11-1-16,-4 2-2 0,-5 5-1 16,-10 4 2-16,-19 2-2 15,-8 1 1-15,-17 5 0 16,-24 10-1-16,-14-7 2 15,-3 2-1-15,-1-1 0 16,8 1 0-16,0-3-1 0,9 6 2 16,15-11 0-16,10-3 2 15,10-2-1-15,12 0 2 16,2-5 1-16,3 4-1 16,-2 3 0-16,2-4 0 0,0 2-1 15,-7 10-4-15,-3 3 0 16,-10 8 0-16,-2 11 0 15,-5-7 0-15,0 10 0 16,-15 0 0-16,-2 2 0 0,-17 4-3 16,-3-9-13-16,-12 3-64 15,5-26-6-15</inkml:trace>
          <inkml:trace contextRef="#ctx0" brushRef="#br0" timeOffset="1562.486">15318 141 468 0,'0'13'1'0,"4"8"2"16,-1 6 1-16,7 11 0 15,-3 14 0-15,5 5 2 0,-2 15-1 16,0 7 1-16,-7-10-1 15,4 6-3-15,-7 1-4 16,-20-12-4-16,2-5-42 16,-13-8-35-16,-6-13-3 0</inkml:trace>
          <inkml:trace contextRef="#ctx0" brushRef="#br0" timeOffset="2000.012">15680-606 391 0,'0'0'3'0,"0"0"4"16,0 0 2-16,0 13 2 0,3 4 3 15,14 14 0-15,0 9 2 16,5 8 1-16,-2 21-3 16,11 6-4-16,-1 8-5 15,-6 3-5-15,1 6 0 0,-15-6 0 16,-3-3 0-16,0 2-11 15,0-22-73-15,-7-6-3 16</inkml:trace>
          <inkml:trace contextRef="#ctx0" brushRef="#br0" timeOffset="2500.022">16488-199 350 0,'0'0'5'0,"0"0"5"0,0 0 0 15,0 0 3-15,-24 0 2 16,7 3-1-16,-15 1 1 16,-2-4 0-16,-7 6-3 15,-21 6-5-15,-2-7 0 0,-7-1-2 16,7-4-2-16,1-4 0 16,16-7 0-16,8 1 0 15,16-7-1-15,23-6-1 0,13-8-2 16,22-7 0-1,13 5 0-15,1 1 0 0,5 2 0 16,-9-4 0-16,-4 3 0 16,-7 3 0-16,-9 7 1 15,-25 21 1-15,10-13 3 0,-10 13-1 16,-13-11-2-16,13 11 2 16,-14 24 2-16,6 8 0 15,1 16-1-15,4 3-4 16,3 21 0-16,0 20 0 0,3 21-26 15,2 11-57-15,-5 2-4 16</inkml:trace>
          <inkml:trace contextRef="#ctx0" brushRef="#br0" timeOffset="-15656.661">4 55 390 0,'0'0'0'16,"0"0"1"-16,0 0 1 16,0-11 2-16,0 11 4 0,7-13 2 15,-7 13 2-15,10-17 1 16,-10 17 1-16,10-14-1 16,-10 14 0-16,0 0-3 15,3 21-2-15,1 2-2 16,-4 14-2-16,0 13-1 0,-7 7-3 15,7 12 0-15,-7 6 0 16,4 6 0-16,-4 10 0 16,4-5 0-16,-4-4 0 15,7-3 0-15,0-8 0 0,0-12 0 16,0-8 0-16,0-10 0 16,0-17 0-16,17-20-58 15,-4-1-27-15,4-18-4 16</inkml:trace>
          <inkml:trace contextRef="#ctx0" brushRef="#br0" timeOffset="-15453.474">-30-42 450 0,'0'0'4'16,"0"0"1"-16,0 0 2 0,20-10 0 15,7 3 0-15,12-3 0 16,12-3 1-16,15-1-1 16,13-3-6-16,2-8-11 15,17-17-59-15,-10 26-16 16</inkml:trace>
          <inkml:trace contextRef="#ctx0" brushRef="#br0" timeOffset="-15250.397">28 352 471 0,'0'0'1'0,"0"0"0"16,0 0 3-16,0 0 0 16,0 0 1-16,3 11 1 0,22-11 0 15,9 0 0-15,13-4 1 16,9-3-9-16,16 4-23 15,18-7-57-15,-12-3-4 16</inkml:trace>
          <inkml:trace contextRef="#ctx0" brushRef="#br0" timeOffset="-15016.021">1014 463 476 0,'0'0'1'0,"0"0"0"0,0 0 1 15,0 0 1-15,0 0 1 16,0 0-1-16,12 0 1 16,12 0-1-16,13-10-4 0,15 6-16 15,4-7-64-15,5 1-4 16</inkml:trace>
          <inkml:trace contextRef="#ctx0" brushRef="#br0" timeOffset="-14844.121">808 857 502 0,'0'0'0'0,"0"0"1"16,0 0 0-16,15 0 1 15,2 0 0-15,10-6 1 16,14-4-3-16,18 6-16 16,24-11-65-16,-1-2-4 15</inkml:trace>
          <inkml:trace contextRef="#ctx0" brushRef="#br0" timeOffset="-13109.708">2646 10 296 0,'0'0'7'0,"0"0"4"15,0 0 3-15,2-13 3 0,-2 13 1 16,5-14 4-16,-5 14-2 15,0-14 1-15,0 14-8 16,-27 0-2-16,-5 0-4 16,-9 14-3-16,-14 9-1 0,-11 5-1 15,-9 6-1-15,-11 4 1 16,-4 10-1-16,4 0 0 16,7 0 0-16,3 0 0 15,15-3 0-15,16-11 0 0,14 0 0 16,14-9 1-16,19-5-1 15,27-6 1-15,11-8 0 16,23-6 0-16,9 0 0 16,11 0-1-16,3-3-1 0,-1 0 1 15,-2-1-2-15,-14 4 1 16,-15 0 0-16,-15 10 0 16,-22 7 0-16,-17 7 0 15,-14 4 0-15,-20 7 0 0,-18 5 1 16,-7 1 0-16,-9 7 0 15,-1 1 0-15,3-8 1 16,9 3 0-16,4-6-1 16,16-4 2-16,17-6-1 0,13-9 0 15,9-2 1-15,26-7-1 16,17-4 0-16,14-6-2 16,13-8 0-16,6-6 0 0,5-3 0 15,0-4 0-15,-7 5 0 16,-14-1 0-16,-8 2-2 15,-15-4-21-15,-26 15-60 16,1 4-4-16</inkml:trace>
          <inkml:trace contextRef="#ctx0" brushRef="#br0" timeOffset="-5203.2769">2736 932 411 0,'0'0'0'15,"0"0"1"-15,0 0 1 16,0 17 1-16,0-4 0 0,3 14 0 16,4 6 1-16,3 0-1 15,-3 8 1-15,6-6-2 16,1 3 0-16,-4-8 0 16,0-2 0-16,-3-11 0 0,-7-17 1 15,10 0 0-15,-10 0 0 16,5-24 0-16,-5-3 0 15,0 0 0-15,0-8-1 0,-5 0-1 16,2 2 0-16,3 1 0 16,0 5-1-16,0 8-1 15,0 0 1-15,0 19 0 16,0 0 0-16,10 0 0 16,0 11 0-16,5 9 0 0,5 8 0 15,1 2 1-15,4 4-1 16,-1-2 1-16,-4-1 0 15,0-8-1-15,1-2 2 16,-8-7-1-16,-13-14 1 0,15 0 0 16,-15 0 0-16,3-20 0 15,-3-4-1-15,4-9 1 16,3 4-2-16,6-12 0 16,1 0 0-16,6-8-1 0,9 4 0 15,1 8 0-15,1 3 0 16,4 6 0-16,-1 11 1 15,-2 17 0-15,-2 6 1 0,1 21-1 16,-1 9 0-16,2 11-6 16,-5-9-24-16,7 18-51 15,0-9 0-15</inkml:trace>
          <inkml:trace contextRef="#ctx0" brushRef="#br0" timeOffset="-4562.656">4517-169 373 0,'0'0'7'0,"0"0"4"16,-24-5 1-16,7 5 2 0,-3 0 1 15,-9 3 1-15,-1 17 0 16,-11 11 1-16,-1 13-5 15,5 19-5-15,-5 18-2 16,1 16-1-16,9 15-2 0,5 16-2 16,7 8 0-16,6 1 0 15,14 3 0-15,10 4-7 16,0-10-76-16,31-10-4 16</inkml:trace>
          <inkml:trace contextRef="#ctx0" brushRef="#br0" timeOffset="-3328.243">4909 229 16 0,'0'0'1'0,"0"0"-1"15,0 0 2-15,0 0 4 16,0 0 11-16,0 0 8 15,3 7 9-15,-3-7 6 16,0 0 3-16,0 0 2 0,0 0 1 16,0 0-4-16,-7 0-6 15,7 0-6-15,0 0-8 16,0 0-4-16,-20 0-3 16,20 0-3-16,-20 0-3 0,3 4-2 15,-8 13-1-15,1 7-3 16,-7 10 0-16,-4 7 0 15,1 12 0-15,0 8-1 0,4-1 1 16,1 7-1-16,16-7 0 16,6-8 1-16,10-7-1 15,25-15 0-15,12-15 0 16,19-15-1-16,10-11 0 16,17-19-1-16,1-12 1 0,-5-10-2 15,-7-2 1-15,-9-11 0 16,-14 3-1-16,-22 0 0 15,-16 10 0-15,-21 2 0 16,-20 12-1-16,-15 7-2 0,-9 17-4 16,-15 3-16-16,-3 22-58 15,12 20-2-15</inkml:trace>
          <inkml:trace contextRef="#ctx0" brushRef="#br0" timeOffset="-3078.197">5931 737 461 0,'0'0'2'0,"-7"17"0"16,0 0 0-16,4 11 1 0,-4 6 0 15,4 7 0-15,-4 10 0 16,-1 9 0-16,-2 1-2 15,-4-1 0-15,-6 0-1 16,-11-6-1-16,-7-7-1 16,-7-8-2-16,-10-11-5 0,7-11-21 15,13-17-51-15,-9-11-1 16</inkml:trace>
          <inkml:trace contextRef="#ctx0" brushRef="#br0" timeOffset="-2859.441">6416-180 477 0,'0'0'0'0,"-10"0"1"0,10 0 1 16,-17 29 2-16,3 2 0 15,6 9 0-15,-2 15 2 0,8 18-2 16,2 12 1-16,5 7-1 15,10 18-7-15,-8-3-16 16,-14 4-63-16,7-3-3 16</inkml:trace>
          <inkml:trace contextRef="#ctx0" brushRef="#br0" timeOffset="-2531.356">6921 456 444 0,'0'0'1'0,"-3"10"0"16,3-10 0-16,7 24 2 0,6-7 0 16,9 6 0-16,5 2 1 15,15 6 0-15,2-3 0 16,5 2 0-16,-2 0-1 15,1 5-2-15,-6 7 1 0,-12 2 0 16,-9 2-2-16,-13 4 1 16,-8 2 0-16,-15 2 0 15,-16 1 0-15,-6-3-1 0,-8-8-1 16,-3-9-1-16,-4-5-4 16,-7-16-25-16,8-10-50 15,14-12-1-15</inkml:trace>
          <inkml:trace contextRef="#ctx0" brushRef="#br0" timeOffset="-2062.598">7671-264 418 0,'0'0'4'0,"0"0"0"16,7-7 2-16,10 0 0 16,8 3-1-16,12-2 1 15,9-1 1-15,8 3-1 16,5 4-3-16,-1 0-2 16,1 8 0-16,-12 9-1 0,-12 7 1 15,-11 2 0-15,-24 16-1 16,-10 2 1-16,-17 8 0 15,-12 7 0-15,-5-1 0 0,-1-8-1 16,4 6 1-16,7-11 0 16,13-12-1-16,17 2 1 15,11-16 0-15,21-4-1 16,6-1 1-16,10-3 1 0,2-5 0 16,-2 5-1-16,1-2 0 15,-7 5 1-15,-10 10 0 16,-11 8 1-16,-10 1-1 15,-7 8 1-15,0 8-2 0,-14-1 1 16,-6 10 0-16,-12-7 0 16,-2 1-1-16,-1-8-3 15,1-7-10-15,-7 5-68 16,13-21-3-16</inkml:trace>
          <inkml:trace contextRef="#ctx0" brushRef="#br0" timeOffset="-1843.839">8600 459 488 0,'0'0'1'16,"0"20"1"-16,-3 5 1 16,0 5 1-16,3 12 0 0,-4 9 1 15,4 11-1-15,-10 16-4 16,2-4 0-16,-2 4 0 15,-7 0 0-15,-7 1 0 16,-18-14-38-16,1-7-46 0,-13-7-4 16</inkml:trace>
          <inkml:trace contextRef="#ctx0" brushRef="#br0" timeOffset="-1375.067">9739-313 465 0,'0'0'3'0,"0"0"2"0,0 0 0 16,0 0 1-16,-7 12 0 16,7-12 1-16,-28 27 1 15,4 0-2-15,-3 3-6 0,-15 18 0 16,5 11 0-16,-4 5 0 15,2 16 0-15,5 3 0 16,14 2 0-16,2-3 0 16,18-10 0-16,10-9 0 0,22-12 0 15,12-14 0-15,8-16 0 16,6-19 0-16,4-4 0 16,-6-19 0-16,-12-10 0 0,-9 1-2 15,-21-5-6-15,-14 1-3 16,-29 3-5-16,-8 11-13 15,-12 16-51-15,-12-3-3 16</inkml:trace>
          <inkml:trace contextRef="#ctx0" brushRef="#br0" timeOffset="-1109.427">10361 229 461 0,'0'0'0'16,"-10"21"1"-16,-4-6 0 16,1 8 2-16,-1 11-1 15,-4 3 2-15,8 15-1 0,-4 3 0 16,8 7 2-16,2 3-3 16,-3 3 1-16,-3 1-1 15,-7-4 1-15,-8-3-1 16,-9-8 0-16,0-5 1 0,-11-12-3 15,1-12-6-15,5-25-50 16,5 0-26-16,10-10-3 16</inkml:trace>
          <inkml:trace contextRef="#ctx0" brushRef="#br0" timeOffset="-765.665">10620-324 413 0,'0'0'4'0,"0"0"1"16,0 0 1-16,0 0 2 15,10 0-1-15,14 0 1 16,14 6 0-16,17-6 0 15,7 0-3-15,10 0-2 0,11 0-2 16,-5 0 0-16,-2 3 0 16,-20 13 1-16,-16 5 1 15,-16 10-1-15,-17 7 2 16,-9 16-1-16,-23 15 1 0,-9 10 1 16,-8 7-3-16,-2 3-3 15,-2 8-7-15,2-6-33 16,10-1-42-16,6-8-2 15</inkml:trace>
          <inkml:trace contextRef="#ctx0" brushRef="#br0" timeOffset="-546.938">11655 319 484 0,'0'0'0'0,"0"7"1"16,0 10 0-16,0 7 2 0,0 6 0 16,0 11 0-16,0 14 0 15,7 7 1-15,0 14-1 16,-4-6-2-16,-3 13-8 0,-7-16-32 16,-6 7-43-16,-9-4-3 15</inkml:trace>
        </inkml:traceGroup>
      </inkml:traceGroup>
    </inkml:traceGroup>
    <inkml:traceGroup>
      <inkml:annotationXML>
        <emma:emma xmlns:emma="http://www.w3.org/2003/04/emma" version="1.0">
          <emma:interpretation id="{4697A9E9-6E08-4F93-9919-0B27D3A67358}" emma:medium="tactile" emma:mode="ink">
            <msink:context xmlns:msink="http://schemas.microsoft.com/ink/2010/main" type="paragraph" rotatedBoundingBox="242,6223 7458,7034 7131,9951 -85,91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4BCCB0-4A63-4F37-AE49-DF9F40C350E6}" emma:medium="tactile" emma:mode="ink">
              <msink:context xmlns:msink="http://schemas.microsoft.com/ink/2010/main" type="line" rotatedBoundingBox="242,6223 7458,7034 7131,9951 -85,9140"/>
            </emma:interpretation>
          </emma:emma>
        </inkml:annotationXML>
        <inkml:traceGroup>
          <inkml:annotationXML>
            <emma:emma xmlns:emma="http://www.w3.org/2003/04/emma" version="1.0">
              <emma:interpretation id="{06B25560-6657-437F-9D88-F71138AFF438}" emma:medium="tactile" emma:mode="ink">
                <msink:context xmlns:msink="http://schemas.microsoft.com/ink/2010/main" type="inkWord" rotatedBoundingBox="215,6467 3058,6787 2882,8346 40,8026"/>
              </emma:interpretation>
              <emma:one-of disjunction-type="recognition" id="oneOf1">
                <emma:interpretation id="interp5" emma:lang="en-US" emma:confidence="0">
                  <emma:literal>(Aileen)</emma:literal>
                </emma:interpretation>
                <emma:interpretation id="interp6" emma:lang="en-US" emma:confidence="0">
                  <emma:literal>(Airmen)</emma:literal>
                </emma:interpretation>
                <emma:interpretation id="interp7" emma:lang="en-US" emma:confidence="0">
                  <emma:literal>(Akin)</emma:literal>
                </emma:interpretation>
                <emma:interpretation id="interp8" emma:lang="en-US" emma:confidence="0">
                  <emma:literal>(Aiden)</emma:literal>
                </emma:interpretation>
                <emma:interpretation id="interp9" emma:lang="en-US" emma:confidence="0">
                  <emma:literal>(A,R,6,D)</emma:literal>
                </emma:interpretation>
              </emma:one-of>
            </emma:emma>
          </inkml:annotationXML>
          <inkml:trace contextRef="#ctx0" brushRef="#br0" timeOffset="-10422.166">661 1518 422 0,'0'0'4'0,"0"0"1"16,0 0 0-16,0 0 2 15,0 18 1-15,0 7 0 16,0 4 0-16,3 9 1 0,1 14-3 16,6 6-2-16,-3 3 0 15,0 12-1-15,3-9-3 16,-7-1-3-16,7 1-12 0,-10-9-39 16,7-13-30-16,3-15-1 15</inkml:trace>
          <inkml:trace contextRef="#ctx0" brushRef="#br0" timeOffset="-9937.777">516 1538 411 0,'0'0'2'15,"0"0"1"-15,0 0 1 16,15-6 0-16,5-5 0 15,11 5 1-15,9-5 0 16,9 1-1-16,7 0-1 16,-2 4-2-16,-5 2-2 0,-5 4 0 15,-10 10-1-15,-14 7-2 16,-15 7-4-16,-5 12-2 16,-10 0-4-16,-12 5-2 0,-8 1-3 15,6-5 1-15,0 1 1 16,9-7 3-16,2-8 4 15,9-6 5-15,8-2 6 16,14-9 4-16,4-2 5 0,0 0-1 16,5-2 2-16,-3-2-2 15,-4 9 0-15,-5-7-1 16,2 8-2-16,-7 5 0 16,0-2 0-16,1 4-1 0,-5 3 0 15,1 5 0-15,3 2 1 16,-3 0-1-16,1 1-1 15,-1 6 0-15,-4 0-1 16,1-4-1-16,-4 5 0 16,-7-4 1-16,-3 3-1 0,-5-9 0 15,-5-6-3-15,3-1-13 16,17-18-61-16,-31 7-1 16</inkml:trace>
          <inkml:trace contextRef="#ctx0" brushRef="#br0" timeOffset="-9406.514">1524 1467 405 0,'0'0'6'0,"0"0"2"15,0 0 1-15,-10 4 2 16,-5 9 2-16,-2 7 0 16,-3 12 1-16,-7 1 0 15,0 13-5-15,-2 4-2 0,5 7-5 16,4 3-2-16,10-1 0 16,3-1 0-16,10 0-2 15,8 5-56-15,16-20-28 16,10-13-1-16</inkml:trace>
          <inkml:trace contextRef="#ctx0" brushRef="#br0" timeOffset="-8906.453">1810 1985 409 0,'0'0'6'0,"0"0"2"15,0 14 2-15,0 3 1 16,3 0 0-16,-3 4 1 16,0 9 0-16,-3 7 0 15,-4 2-7-15,-13-2-2 16,-5 7-3-16,-2-6-4 0,-4 0-6 16,-4-14-17-16,-13-3-56 15,23-15-3-15</inkml:trace>
          <inkml:trace contextRef="#ctx0" brushRef="#br0" timeOffset="-8656.497">1957 1457 390 0,'0'0'6'0,"0"14"2"16,0 6 2-16,-3 4 0 16,3 10 1-16,0 11 0 15,0 3 1-15,0 9-1 16,0 6-5-16,0-1-5 0,3-4-7 16,2-7-21-16,-10-3-53 15,5-7-2-15</inkml:trace>
          <inkml:trace contextRef="#ctx0" brushRef="#br0" timeOffset="-8078.338">1957 1388 309 0,'0'0'8'0,"0"0"4"16,0 0 2-16,-3-4 1 15,3 4 4-15,10-13 0 16,0 2-1-16,12 2 0 16,-2-2-7-16,4-2-2 0,1 5-4 15,-1 2-2-15,-1 3-1 16,-2 3 0-16,-1 0-1 15,-5 3 0-15,-2 7 0 0,-2 4 0 16,-1 6 0-16,-7 4 0 16,1 6-1-16,-1 5 1 15,1 3-1-15,-4 6 1 16,0 6-1-16,-7 3 0 16,3-2 0-16,1 5 0 0,-7-2 0 15,3 1 0-15,-3-3 1 16,-2-4 0-16,2-4 0 15,0-6 1-15,-4-4 0 16,1-4 0-16,-4-2 1 0,0-6-3 16,3-5-7-16,-11-7-30 15,5-3-44-15,-1-7-1 16</inkml:trace>
          <inkml:trace contextRef="#ctx0" brushRef="#br0" timeOffset="-7797.087">2116 1175 425 0,'0'0'5'0,"0"0"3"0,17 0-1 15,-4 11 2-15,9 2 2 16,2 4-1-16,3 7 2 15,8 11 0-15,-1 3-5 16,0 13-2-16,1 6-5 0,-11 6 0 16,-4 16 0-16,-9 10 0 15,-11 8 0-15,-11 9 0 16,-16 13 0-16,-25 19-67 16,-9-9-20-16</inkml:trace>
          <inkml:trace contextRef="#ctx0" brushRef="#br0" timeOffset="-12000.291">-233 1515 362 0,'0'0'8'0,"0"0"2"16,0 0 2-16,-15-7 1 15,5 7 1-15,-4 0 0 16,-6 7 1-16,0 3 0 0,-4 3-6 16,-1 12-3-16,-2 6-1 15,3 10-1-15,2 4-1 16,2 9-1-16,6 8 1 16,4-1 0-16,3 5-1 15,4-2 1-15,3-1-1 0,10-1-1 16,4-10-1-16,16 2-10 15,-5 1-67-15,23-28-8 16</inkml:trace>
          <inkml:trace contextRef="#ctx0" brushRef="#br0" timeOffset="-11344.049">-3 1981 413 0,'0'0'3'15,"-10"0"2"-15,10 0 0 16,-14 4 2-16,14-4 0 0,0 0 0 15,17 0 1-15,7-4-1 16,13-17-9-16,22 4-40 16,0-3-37-16,9-4-2 15</inkml:trace>
          <inkml:trace contextRef="#ctx0" brushRef="#br0" timeOffset="-11547.167">86 2331 394 0,'0'0'8'15,"0"0"2"-15,-13-10 1 16,13 10 2-16,-17-23-1 16,9-2 2-16,-2-3-1 15,3-10 1-15,7-5-9 0,-3-9-1 16,3-10-2-16,3-11-1 16,4-1 0-16,6 1 0 15,2-2-1-15,-1 9 0 16,-1 12 0-16,1 7 0 0,-1 14-1 15,1 14 1-15,1 15-1 16,-5 4 1-16,7 17-1 16,-3 14 1-16,3 11 0 15,3 5 0-15,-2 16-1 0,-4 1-2 16,6 12-10-16,-10-1-36 16,4 0-35-16,-7-6-1 15</inkml:trace>
          <inkml:trace contextRef="#ctx0" brushRef="#br0" timeOffset="-11078.425">558 2104 412 0,'0'0'3'0,"0"14"2"0,0-1 0 15,0 4 2-15,3 5 0 16,1 5 1-16,2 4 0 15,1 11-1-15,0-6-1 0,-4 9-3 16,-3-4-3-16,-3 1-2 16,-14-5-6-16,3 1-15 15,-6 3-56-15,-8-20-2 0</inkml:trace>
          <inkml:trace contextRef="#ctx0" brushRef="#br0" timeOffset="-9672.113">1301 2125 426 0,'0'0'4'0,"0"14"0"16,2-5 1-16,3 9 0 15,5 3 1-15,-3 6 0 16,0 7 1-16,3 5-1 16,-7 1-3-16,-3-2 0 0,-10-1-1 15,-4-3-2-15,-4-1-4 16,-5-14-10-16,-8-5-66 16,4-7-1-16</inkml:trace>
        </inkml:traceGroup>
        <inkml:traceGroup>
          <inkml:annotationXML>
            <emma:emma xmlns:emma="http://www.w3.org/2003/04/emma" version="1.0">
              <emma:interpretation id="{57A938FC-30B1-4D5F-9F9C-60624A4D88FE}" emma:medium="tactile" emma:mode="ink">
                <msink:context xmlns:msink="http://schemas.microsoft.com/ink/2010/main" type="inkWord" rotatedBoundingBox="5925,6862 7458,7034 7131,9951 5597,9779"/>
              </emma:interpretation>
              <emma:one-of disjunction-type="recognition" id="oneOf2">
                <emma:interpretation id="interp10" emma:lang="en-US" emma:confidence="0">
                  <emma:literal>15)</emma:literal>
                </emma:interpretation>
                <emma:interpretation id="interp11" emma:lang="en-US" emma:confidence="0">
                  <emma:literal>is)</emma:literal>
                </emma:interpretation>
                <emma:interpretation id="interp12" emma:lang="en-US" emma:confidence="0">
                  <emma:literal>Is)</emma:literal>
                </emma:interpretation>
                <emma:interpretation id="interp13" emma:lang="en-US" emma:confidence="0">
                  <emma:literal>is]</emma:literal>
                </emma:interpretation>
                <emma:interpretation id="interp14" emma:lang="en-US" emma:confidence="0">
                  <emma:literal>is}</emma:literal>
                </emma:interpretation>
              </emma:one-of>
            </emma:emma>
          </inkml:annotationXML>
          <inkml:trace contextRef="#ctx0" brushRef="#br0" timeOffset="4265.673">5267 2063 375 0,'0'0'4'0,"0"0"3"0,-10 17 1 15,3 4 2-15,3 9 2 16,1 16 0-16,0 8 1 16,3 15 1-16,0 10-4 15,10 3-2-15,0 3-3 0,0 1-1 16,4-3-3-16,-4-8-5 15,-3-10-9-15,8-23-47 16,-2-2-22-16,1-20-4 16</inkml:trace>
          <inkml:trace contextRef="#ctx0" brushRef="#br0" timeOffset="4671.9308">5807 2118 431 0,'0'0'3'16,"0"0"2"-16,-13-4 0 16,-2 4 1-16,1 4 0 15,-6 7 0-15,-12 3 0 0,5 7 0 16,-7 9-3-16,0 0-1 16,6 16-1-16,1-6-1 15,6 8 0-15,11-4-2 16,10 4-1-16,0-3-1 0,14-4 0 15,9-6-2-15,11-8 1 16,2-3-1-16,8-7 1 16,-6-3 2-16,6-11 1 15,-5 1 3-15,-2-1 0 0,-6 1 2 16,-6-4 1-16,-5 2 0 16,1 2 1-16,-1 3-1 15,-6-1-1-15,4 5 1 16,-8 3-2-16,0 7 0 15,-3 0-1-15,-7 6 0 0,-7 10 0 16,-10 1 0-16,-15 8-1 16,-8-7-3-16,-6 6-6 15,-11-10-26-15,4-8-46 0,1-10-2 16</inkml:trace>
          <inkml:trace contextRef="#ctx0" brushRef="#br0" timeOffset="4953.214">6556 1425 488 0,'0'0'0'0,"0"0"2"0,0 11 0 15,0 6 1-15,7 14 1 16,3 17 1-16,8 17 0 15,3 24-3-15,6 21-2 0,-5 24 0 16,-2 27 0-16,0 18 0 16,-3 16 0-16,-13 9 0 15,-14 28 0-15,-28 10 0 16,-31 19 0-16,-41 33-9 16,-52 7-78-16,-85 26-2 0</inkml:trace>
        </inkml:traceGroup>
      </inkml:traceGroup>
    </inkml:traceGroup>
  </inkml:traceGroup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48.9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25A89B-DD38-41B4-BB8C-B6D46DF80A52}" emma:medium="tactile" emma:mode="ink">
          <msink:context xmlns:msink="http://schemas.microsoft.com/ink/2010/main" type="writingRegion" rotatedBoundingBox="22398,11405 22966,11405 22966,12097 22398,12097">
            <msink:destinationLink direction="with" ref="{2915306C-0E73-46FD-8CF1-03F8EA99C282}"/>
          </msink:context>
        </emma:interpretation>
      </emma:emma>
    </inkml:annotationXML>
    <inkml:traceGroup>
      <inkml:annotationXML>
        <emma:emma xmlns:emma="http://www.w3.org/2003/04/emma" version="1.0">
          <emma:interpretation id="{D9EF9578-4666-46D5-AE4C-5CC46F19512C}" emma:medium="tactile" emma:mode="ink">
            <msink:context xmlns:msink="http://schemas.microsoft.com/ink/2010/main" type="paragraph" rotatedBoundingBox="22398,11405 22966,11405 22966,12097 22398,12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A3F56D-709C-4681-9EEE-FD9440B5CB6E}" emma:medium="tactile" emma:mode="ink">
              <msink:context xmlns:msink="http://schemas.microsoft.com/ink/2010/main" type="line" rotatedBoundingBox="22398,11405 22966,11405 22966,12097 22398,12097"/>
            </emma:interpretation>
          </emma:emma>
        </inkml:annotationXML>
        <inkml:traceGroup>
          <inkml:annotationXML>
            <emma:emma xmlns:emma="http://www.w3.org/2003/04/emma" version="1.0">
              <emma:interpretation id="{260C947F-C70A-4F4A-AA74-0480697DADB5}" emma:medium="tactile" emma:mode="ink">
                <msink:context xmlns:msink="http://schemas.microsoft.com/ink/2010/main" type="inkWord" rotatedBoundingBox="22398,11405 22966,11405 22966,12097 22398,12097"/>
              </emma:interpretation>
              <emma:one-of disjunction-type="recognition" id="oneOf0">
                <emma:interpretation id="interp0" emma:lang="en-US" emma:confidence="1">
                  <emma:literal>$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@</emma:literal>
                </emma:interpretation>
              </emma:one-of>
            </emma:emma>
          </inkml:annotationXML>
          <inkml:trace contextRef="#ctx0" brushRef="#br0">-2070 2036 300 0,'0'0'7'16,"0"0"3"-16,0 0 5 16,0 0 2-16,0 0 3 0,0 0 1 15,0 0-1-15,0 0 0 16,0 0-6-16,0 0-3 15,0 0-4-15,-13 24-2 16,9-2-1-16,-2 5-3 0,2 3 1 16,-3 5 1-16,1 7-1 15,-1-2 1-15,3 1-1 16,4-3 0-16,11-11 0 16,6-2 0-16,3-5 1 15,15-13-2-15,2-4 1 0,5-3-1 16,6-10 1-16,-3-8 0 15,-1 6-1-15,-13-3 0 16,-3-6-1-16,-17 4 0 16,-8 4 0-16,-10-4-1 0,-18 3 1 15,-9 0-1-15,-7-7 0 16,0 2 0-16,-7-3 2 16,3-6-1-16,0 5 0 15,7-8 0-15,1-2 1 0,2 1-2 16,12-2 1-16,-6 6 0 15,6 1 0-15,-1 4 0 16,2 2 0-16,5 0 0 0,4 6 0 16,3 6 0-16,-1-5 0 15,11 0-1-15,0 1 1 16,11-4-1-16,2 3 0 16,9 1 1-16,0-4-1 15,7 3 1-15,1-1 0 0,-3 2 0 16,5 5 0-16,-5 6 0 15,2 2 0-15,-12 0 0 16,3 2 0-16,-3 9 0 16,-7 6 0-16,-3 8 0 0,0 0 0 15,-4 1 1-15,1 8-1 16,-4 4 1-16,3 0-1 16,-3 7 1-16,3-5-1 15,-3 6-2-15,0-9-10 0,7-7-69 16,-7 5-2-16</inkml:trace>
        </inkml:traceGroup>
      </inkml:traceGroup>
    </inkml:traceGroup>
  </inkml:traceGroup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5:52.7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BC16041-09FD-4CCF-A2D2-B8763FC1078D}" emma:medium="tactile" emma:mode="ink">
          <msink:context xmlns:msink="http://schemas.microsoft.com/ink/2010/main" type="inkDrawing" rotatedBoundingBox="21236,8204 29631,8774 29513,10502 21119,9933" semanticType="enclosure" shapeName="Other">
            <msink:sourceLink direction="with" ref="{8D2816D5-007E-429C-AAB4-FD0BC38BC149}"/>
            <msink:sourceLink direction="with" ref="{2815993D-0C00-4BC0-BB7E-D811B9AB05B3}"/>
            <msink:sourceLink direction="with" ref="{700B6A0D-D2B1-4C03-A60C-8CC6845050DD}"/>
          </msink:context>
        </emma:interpretation>
      </emma:emma>
    </inkml:annotationXML>
    <inkml:trace contextRef="#ctx0" brushRef="#br0">213 163 313 0,'0'0'6'16,"0"0"4"-16,0 0 2 16,0 0 1-16,0 0 4 0,0 0 1 15,0 0 1-15,0 0 0 16,0 6-4-16,0-6-3 15,20 38-1 1,-10-7 0-16,0 7-3 16,-3 10-2-16,3 3 0 15,2 11-1-15,-12 6-1 16,0 5 2-16,0-2-6 16,-5 2 0-16,5-2 0 0,0-3 0 15,-2 8 0-15,-3-8 0 16,5-6 0-16,0 0 0 15,5-7 0-15,-3-4 0 16,-2 7 0-16,8-6 0 0,-6-5 0 16,6-2 0-16,-1-4 0 15,-4-3 0-15,1-1 0 16,-4-9 0-16,3-4 0 0,1-7 0 16,-1-2 0-16,-3-15 0 15,3 17 0-15,-3-17 0 16,0 0 0-16,0 0 0 15,0 0 0-15,0 0 0 16,0 0 0-16,4 13 0 0,-4-13 0 16,0 0 0-16,14 0 0 15,-14 0 0-15,23 7 0 16,-1-7 0-16,5 3 0 16,7-3 0-16,11 0 0 0,0 0 0 15,7 0 0-15,5-3 0 16,6-1 0-16,-4-3 0 15,5 4 0-15,-5 0 0 0,-8 3 0 16,1-3 0-16,-3-1 0 16,-1-3 0-16,-8 7 0 15,2 0 0-15,-8 0 0 16,0 0 0-16,5-3 0 0,-5 0 0 16,1 3 0-16,-1 0 0 15,0 3 0-15,-2 0 0 16,5-3 0-16,-2 3 0 15,-1 1 0-15,4 3 0 16,0 3 0-16,3-3 0 0,8-4 0 16,2 0 0-16,1 1 0 15,2 3 0-15,8-7 0 16,4 0 0-16,2 0 0 16,5 0 0-16,-8 0 0 0,15 0 0 15,6 0 0-15,-1 0 0 16,4 6 0-16,1-6 0 15,3 0 0-15,3 4 0 0,0-1 0 16,1-3 0-16,-8 0 0 16,-3 0 0-16,0-7 0 15,-6 5 0-15,2-9 0 16,-9 7 0-16,-5-2 0 0,-2-1 0 16,-12 3 0-16,5 4 0 15,-7 0 0-15,-1 0 0 16,-2 11 0-16,-5-1 0 15,5 1 0-15,2 2 0 16,8-7 0-16,-5 2 0 0,12 3 0 16,-7-5 0-16,9-2 0 15,-3-4 0-15,1 0 0 16,2 4 0-16,-2 2 0 16,-1-3 0-16,0 1 0 0,4 2 0 15,4-2 0-15,3 7 0 16,3-5 0-16,-1 5 0 15,1-5 0-15,11 1 0 0,-1 0 0 16,1-4 0-16,-1 4 0 16,-2 0 0-16,-1-3 0 15,0 2 0-15,7-3 0 16,-17 1 0-16,2 0 0 0,-6-2 0 16,4-2 0-16,-3 0 0 15,-5 6 0-15,-3-4 0 16,-2 1 0-16,-5 1 0 15,7 0 0-15,-7 0 0 0,4 2 0 16,-3 5 0-16,4 1 0 16,-6 3 0-16,6-5 0 15,5 0 0-15,-3-4 0 16,8 8 0-16,-4-4 0 16,3 0 0-16,3-10 0 0,1 4 0 15,0-1 0-15,-3 1 0 16,2 0 0-16,-6-4 0 15,3 0 0-15,-7 0 0 0,0-4 0 16,-2 4 0-16,-5-4 0 16,0-3 0-16,-13 5 0 15,-7-2 0-15,-11 0 0 16,-3 4 0-16,-9 0 0 0,-15 0 0 16,0 0 0-16,0 0 0 15,0 0 0-15,-8 0 0 16,8 0 0-16,0 0 0 15,-14 0 0-15,14 0 0 0,0 0 0 16,0 0 0-16,0 0 0 16,0 0 0-16,0 0 0 15,0 0 0-15,0-10 0 16,0 10 0-16,7-17 0 16,-3 4 0-16,-1-8 0 0,-3-2 0 15,0-4 0-15,3-16 0 16,2-8 0-16,-5 1 0 15,0-13 0-15,-8 1 0 0,1-10 0 16,-3 4 0-16,0-1 0 16,0 4 0-16,-4 3 0 15,-3 4 0-15,0 3 0 16,-1-4 0-16,4 1 0 0,1-4 0 16,-4 8 0-16,0-3 0 15,0 0 0-15,5 7 0 16,6-10 0-16,-1 20 0 15,-3 6 0-15,-1 4 0 0,5 1 0 16,2 8 0-16,1 1 0 16,-4 7 0-16,7 13 0 15,-17-14 0-15,17 14 0 16,-18-14 0-16,18 14 0 0,-17-10 0 16,0 7 0-16,7 3 0 15,-7-4 0-15,-5-2 0 16,2 6 0-16,-11 0 0 15,-6 0 0-15,-9 2 0 0,6 2 0 16,-12 0 0-16,-1-4 0 16,-8 7 0-16,-1-4 0 15,-6 0 0-15,-5-3 0 16,4 0 0-16,-7 0 0 0,-3-3 0 16,1 3 0-16,-8-3 0 15,-4-4 0-15,8-1 0 16,-5 6 0-16,-2 2 0 15,-4 0 0-15,0 0 0 0,0 0 0 16,4 0 0-16,-1 6 0 16,-3 1 0-16,7-3 0 15,-2-1 0-15,2-3 0 16,3 0 0-16,0 0 0 0,4 3 0 16,1-3 0-16,-10 0 0 15,7 4 0-15,-2-4 0 16,-3 0 0-16,-4 0 0 15,1 3 0-15,-1-3 0 16,1 0 0-16,-1-7 0 0,-2 4 0 16,2 0 0-16,4-4 0 15,-4-1 0-15,1 2 0 16,4-4 0-16,-8 1 0 0,7 9 0 16,0-2 0-16,-4-2 0 15,1 4 0-15,-4 0 0 16,-7-2 0-16,4-2 0 15,-1 4 0-15,1-7 0 0,-4 3 0 16,1-6 0-16,-4 3 0 16,10-3 0-16,0-4 0 15,3 8 0-15,-3-5 0 16,7-2 0-16,-3-1 0 0,9 3 0 16,6-1 0-16,1-3 0 15,1 1 0-15,-4 1 0 16,13 2 0-16,-5-2 0 15,10 2 0-15,-7 1 0 16,3 3 0-16,-4-3 0 0,5 7 0 16,-2-3 0-16,8-5 0 15,0 1 0-15,0 4 0 16,4-5 0-16,2-1 0 0,5 2 0 16,2-3 0-16,1 6 0 15,-4-1 0-15,1 2 0 16,5-5 0-16,2 2 0 15,-2 2 0-15,-1 0 0 0,2 0 0 16,-4 4 0-16,1-3 0 16,1-5 0-16,1 7 0 15,-5-2 0-15,2 6 0 16,-6-4 0-16,7-4 0 0,0 3 0 16,-1 1 0-16,1 4 0 15,-1 0 0-15,1 0 0 16,4 0 0-16,-2 0 0 15,5 4 0-15,-3-1 0 0,9 5 0 16,-3-6 0-16,7 2 0 16,6-2 0-16,-2 2 0 15,6 0 0-15,14-4 0 16,-13 0 0-16,13 0 0 0,0 0 0 16,-17 17-53-16,6-4-35 15,5 1-1-15</inkml:trace>
  </inkml:traceGroup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5:55.5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6A82B1B-3B48-41E1-9581-D1B5A32B6847}" emma:medium="tactile" emma:mode="ink">
          <msink:context xmlns:msink="http://schemas.microsoft.com/ink/2010/main" type="inkDrawing" rotatedBoundingBox="24922,8646 28175,5700 29671,7351 26418,10298" semanticType="verticalRange" shapeName="Other"/>
        </emma:interpretation>
      </emma:emma>
    </inkml:annotationXML>
    <inkml:trace contextRef="#ctx0" brushRef="#br0">3446 200 214 0,'0'0'6'0,"0"0"-1"16,0 0 5-16,0 0 5 15,0 0 0-15,0 0 1 0,0 0 3 16,0 0 0-16,0 0-3 16,0 0 1-16,0 0-4 15,0 0 0-15,-13-17 0 16,13 17-2-16,-14-7-2 0,1-3 0 16,1 3-1-16,-1 1-2 15,-1-9-1-15,1 9-1 16,-11 0-1-16,-11 0 0 15,-6 0 0-15,-3 6-2 16,-12 0 2-16,-6 0-1 0,-4 0 0 16,-5 4 1-16,2-4-1 15,-1 2 0-15,9-2 1 16,-1-2 0-16,6 2 0 16,2-8 0-16,5 1 0 0,2-3-1 15,6-3 0-15,-4 2 0 16,-1 5-1-16,2 2 0 15,-5-3 0-15,2 1-1 16,-2-1 0-16,1 4 1 0,-7 3-1 16,1 0 1-16,-2-4 0 15,-2-2-1-15,-1-2 1 16,5 1-1-16,-5 5 0 0,0-2 1 16,1 0-1-16,3 2-1 15,-3-3 2-15,2 5-2 16,-2 11 1-16,0-5 1 15,-1 1-1-15,3 1 0 16,2-2 0-16,-2 1 0 0,-5 6 1 16,-1-9 0-16,1-1-1 15,2-3 0-15,-3 0 0 16,7 0 1-16,0 0-1 16,4-3 1-16,9-1-1 0,8-2 1 15,5 3-1-15,6 3 1 16,-1 0 1-16,7 0-1 15,3 0 0-15,14 0 1 0,-21 0-1 16,10 3 1-16,-9 3-2 16,6-2 0-16,-3-1 0 15,4-3 0-15,-5 4 0 16,1-1 0-16,0 4 0 0,-4 0 0 16,8-4 0-16,1 0 0 15,-5 12 0-15,7-2 0 16,-3 7 0-16,2 1 0 15,5 4 0-15,-1 2 0 16,0 7 0-16,0 8 0 0,-1-1 0 16,-2-1 0-16,3 2 0 15,2 2 0-15,-3 1 0 16,8 2 0-16,-7 5 0 0,0-4 0 16,4 1 0-16,3-2 0 15,-4 8 0-15,-2 0 0 16,2 3 0-16,-3-1 0 15,0 6 0-15,1-8 0 0,-6 9 0 16,2-5 0-16,3-4 0 16,-6 0 0-16,3-11 0 15,10 1 0-15,-4-3 0 16,1 2 0-16,-1-3 0 0,-2-5 0 16,-1 7 0-16,7-12 0 15,-4 10 0-15,4 1 0 16,-3 2 0-16,0-3 0 15,-1-1 0-15,4 2 0 16,0 2 0-16,4 1 0 0,2-3 0 16,-2-2 0-16,-4 1 0 15,7-3 0-15,-4 0 0 16,-3 6 0-16,7-3 0 0,0 5 0 16,-7-3 0-16,0 6 0 15,3-5 0-15,0 4 0 16,9-4 0-16,-7 2 0 15,2-2 0-15,-2-7 0 0,-2 1 0 16,4-3 0-16,0-1 0 16,-1-4 0-16,-2 4 0 15,-1-6 0-15,1 0 0 16,-1 0 0-16,1-2 0 0,2-2 0 16,-2 3 0-16,-1-2 0 15,1-8 0-15,2 4 0 16,-6-21 0-16,12 21 0 15,-12-21 0-15,2 13 0 16,-2-13 0-16,0 0 0 0,3-17-54 16,14-17-37-16</inkml:trace>
  </inkml:traceGroup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6:02.82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1308685-FB6B-4CB3-844C-5A9D1C5557A4}" emma:medium="tactile" emma:mode="ink">
          <msink:context xmlns:msink="http://schemas.microsoft.com/ink/2010/main" type="inkDrawing" rotatedBoundingBox="27652,5019 27722,8572 25944,8607 25874,5054" semanticType="enclosure" shapeName="Other">
            <msink:sourceLink direction="with" ref="{4BD3E597-6424-4187-B466-C8FA09F94A00}"/>
            <msink:sourceLink direction="with" ref="{B9028BDD-99A4-4387-8CC7-3D7FE6C4A797}"/>
          </msink:context>
        </emma:interpretation>
      </emma:emma>
    </inkml:annotationXML>
    <inkml:trace contextRef="#ctx0" brushRef="#br0">1289 106 275 0,'0'0'7'15,"0"0"1"-15,0 0 5 0,0-13 2 16,0 13 3-16,0 0 0 16,0-14 2-16,0 14 2 15,-14-9-5-15,14 9-1 16,-24 0-4-16,24 0-2 0,-28-8 1 15,18 4-4-15,-7 0 0 16,0 1-1-16,-12-7 0 16,9-1-3-16,0 1 0 15,-4 3-1-15,-5 4-2 0,7-1 4 16,-7 1-4-16,2 0 2 16,2 3-2-16,-5 0 2 15,2 3-1-15,8 0 2 16,-5-3 0-16,1 0-3 15,1 0 0-15,-1 0 0 0,2 0 0 16,-2 0 0-16,1 0 0 16,-1 0 0-16,-3 4 0 15,-2 3 0-15,2 0 0 0,0 2 0 16,-1 1 0-16,-3 1 0 16,4-1 0-16,-12 2 0 15,12 5 0-15,0-7 0 16,2 3 0-16,-2 4 0 0,0-3 0 15,3 3 0-15,2 0 0 16,5 0 0-16,4-1 0 16,-8 9 0-16,1-4 0 15,3 0 0-15,2 3 0 0,8-8 0 16,-3 9 0-16,-3 2 0 16,-1 4 0-16,4 0 0 15,0-4 0-15,3 1 0 16,0 3 0-16,-3 10 0 0,-2-7 0 15,2 4 0-15,3-3 0 16,4 2 0-16,0 3 0 16,-1 4 0-16,-3 6 0 15,1-9 0-15,6 0 0 0,0 0 0 16,-4 7 0-16,4-4 0 16,-7 4 0-16,1-3 0 15,6 0 0-15,0-3 0 16,0 4 0-16,-7 6 0 0,2-4 0 15,3 0 0-15,2-4 0 16,2 6 0-16,-2 0 0 16,0 4 0-16,5-10 0 15,-2 6 0-15,4-13 0 0,3 8 0 16,-6-4 0-16,-4 0 0 16,0-4 0-16,3 0 0 15,0-5 0-15,1 6 0 16,-4 3 0-16,0-4 0 0,-4 5 0 15,4-11 0-15,0 7 0 16,7-1 0-16,0 5 0 16,-4-2 0-16,8 2 0 15,-1-7 0-15,0-1 0 0,0 3 0 16,-2-3 0-16,-1 1 0 16,0-8 0-16,0-3 0 15,-1 0 0-15,-2 3 0 16,3 0 0-16,3 1 0 0,-3-1 0 15,3-3 0-15,3 8 0 16,2-1 0-16,-1 3 0 16,3 0 0-16,-4-4 0 0,1 4 0 15,6-5 0-15,-5 2 0 16,2-1 0-16,0-3 0 16,0 4 0-16,0-4 0 15,3 1 0-15,5 0 0 0,-4 2 0 16,3-5 0-16,-1 2 0 15,6-2 0-15,-6-6 0 16,1 1 0-16,3 1 0 16,5-4 0-16,-5-2 0 15,-3 6 0-15,4-9 0 0,-4 3 0 16,7 5 0-16,-6-3 0 16,2 0 0-16,-3 0 0 15,1-7 0-15,2 5 0 16,0-1 0-16,7-11 0 0,-2 1 0 15,2-4 0-15,-4 0 0 16,9-13 0-16,2 7 0 16,1-7 0-16,2-4 0 15,-7 9 0-15,2-12 0 0,-2 7 0 16,-3-4 0-16,5-4 0 16,-5-2 0-16,-6-2 0 15,-1-6 0-15,-6-6 0 0,6-3 0 16,-6-10 0-16,6 2 0 15,-10 2 0-15,-3-7 0 16,3 2 0-16,1 0 0 16,6-8 0-16,-7 12 0 15,0-3 0-15,-7-1 0 0,5 0 0 16,2-8 0-16,0-1 0 16,-7 5 0-16,0-4 0 15,-6-3 0-15,2 8 0 16,1-8 0-16,0 5 0 0,-7 7 0 15,0 10 0-15,0-2 0 16,0 1 0-16,0-7 0 16,0 4 0-16,-3 6 0 15,-1-7 0-15,-6 1 0 0,3-2 0 16,0-1 0-16,1 0 0 16,-5 5 0-16,-7 0 0 15,6-1 0-15,-6-2 0 16,11-4 0-16,-10 2 0 0,7-1 0 15,-4-4 0-15,1 5 0 16,1-4 0-16,5-5 0 16,1 8 0-16,-5 2 0 0,1 6 0 15,-3-4 0-15,2-1 0 16,-2-3 0-16,-4 7 0 16,2-6 0-16,5 1 0 15,-10-5 0-15,13-3 0 16,-3-6 0-16,-4 17 0 0,4 2 0 15,3-2 0-15,-3 13 0 16,-2 0 0-16,2 6 0 16,-3 3 0-16,-4 7 0 15,6-7 0-15,-9 0 0 0,-8 2 0 16,7 1 0-16,-9-5 0 16,-4-1 0-16,2 2 0 15,-5-5 0-15,3 6 0 0,-5 5 0 16,2 2 0-16,2 0 0 15,7 1 0-15,5 5 0 16,-9 2 0-16,8-1 0 16,4 3 0-16,3-2 0 0,3-2 0 15,-1 6 0-15,2 2 0 16,-4 0 0-16,3 0 0 16,1 6 0-16,-4-2 0 15,17-4-29-15,-32 27-64 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20.4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4B27AAB-DE6B-43D0-B6D1-0C43CC732A1C}" emma:medium="tactile" emma:mode="ink">
          <msink:context xmlns:msink="http://schemas.microsoft.com/ink/2010/main" type="inkDrawing" rotatedBoundingBox="12592,9901 13106,9341 13511,9714 12997,10273" hotPoints="13336,9532 13239,9996 12767,10046 12864,9581" semanticType="enclosure" shapeName="Ellipse">
            <msink:destinationLink direction="with" ref="{9F8DE324-2EA7-4EE2-ABE5-DE6250B1BB7B}"/>
          </msink:context>
        </emma:interpretation>
      </emma:emma>
    </inkml:annotationXML>
    <inkml:trace contextRef="#ctx0" brushRef="#br0">304 38 309 0,'0'0'6'0,"-19"7"3"0,3 2 2 15,-4 7 1-15,-6 8 1 16,-6 3 2-16,-7 9 1 16,4 5-1-16,-1-1-5 15,8 11-2-15,1 0-2 16,11 4-2-16,7-1 0 0,9-3-1 16,6 1-1-16,13-8 1 15,13 1-1-15,14-15 1 16,6-11-1-16,8-13 1 15,11-12 0-15,0-16 0 16,-2-11-1-16,-2-12 1 0,-10-9 0 16,-8-5-1-16,-13 2 0 15,-11-5 0-15,-15 9 0 0,-10-5-1 16,-12 9 0-16,-15 5-1 16,-1 2-2-16,-8 8-4 15,-3 7-7-15,-6 1-27 16,-3 13-41-16,19 1-2 0</inkml:trace>
  </inkml:traceGroup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6:04.66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81CDEE5-D2D5-4439-A619-5C8F6E0214CE}" emma:medium="tactile" emma:mode="ink">
          <msink:context xmlns:msink="http://schemas.microsoft.com/ink/2010/main" type="inkDrawing" rotatedBoundingBox="20877,5082 24927,4712 25097,6574 21048,6944" hotPoints="25012,5857 22823,6802 20586,5977 22775,5032" semanticType="enclosure" shapeName="Ellipse">
            <msink:sourceLink direction="with" ref="{00E94D16-D269-42B2-A240-CED52426AAE3}"/>
            <msink:sourceLink direction="with" ref="{FFFD963F-9403-422B-977F-2749F90F3061}"/>
            <msink:sourceLink direction="with" ref="{B468089E-87F0-4D69-89BD-7DEEE4CF75F8}"/>
            <msink:destinationLink direction="with" ref="{2963E87F-0E62-4EA5-9F99-7D655F5462C3}"/>
          </msink:context>
        </emma:interpretation>
      </emma:emma>
    </inkml:annotationXML>
    <inkml:trace contextRef="#ctx0" brushRef="#br0">3649 287 272 0,'0'0'9'0,"10"-2"2"0,-10 2 6 15,24-17 4-15,-14 5-2 16,5 2 6-16,-5-3 0 16,0-2-1-16,-7 2-7 0,1 3-4 15,-4 10-4-15,-10-14-4 16,-11 12 1-16,-4-6-2 16,-2 1-3-16,-4-6 3 15,-7 5-2-15,-10-2 0 0,0 4 1 16,-3-9-2-16,-1-2 1 15,-3 3-2-15,0 5 2 16,-3 2-1-16,-1-4 3 16,3 1-3-16,5-3 0 15,6 2 0-15,-3 5 0 0,0 6 0 16,4-4-1-16,-2 1 0 16,5-2-1-16,4 0 2 15,-1 5-1-15,-10 0 1 16,6 5-1-16,-2-5 0 0,2 0 0 15,1 8 0-15,-4-4 1 16,-6 9-2-16,-8-5 2 16,3-6-1-16,5-2 0 15,-1 4 0-15,-6-1 0 0,-4 4 1 16,-2-4-1-16,1 1 0 16,9-1-2-16,-2 1 3 15,4 6-1-15,-6 0 0 0,3 4 0 16,4-3 0-16,6-5 0 15,-3 5 0-15,-1-1 0 16,-10 7 0-16,5-11 2 16,2-2-2-16,8 0 0 15,-2-1 0-15,2 1 0 0,-3 2 0 16,1 5 1-16,2-8 1 16,2 7-4-16,1-3 4 15,3 10-2-15,-13 0 0 16,2 5 0-16,1-9 0 0,0 1 0 15,7 3 0-15,-8 0 0 16,2 7 0-16,-5-8 0 16,11-8 0-16,2 2 0 15,-2 1 0-15,4 3 0 0,-1-1 0 16,-3 4 0-16,2 0 0 16,9-3 0-16,-4 10 0 15,5 6 0-15,2 2 0 0,3-1 0 16,4-1 0-16,10 0 0 15,-7 8 0-15,5 4 0 16,6-4 0-16,-5 5 0 16,8 1 0-16,0-1 0 15,-8 8 0-15,8 5 0 0,3-5 0 16,0-4 0-16,7 5 0 16,3-4 0-16,4-1 0 15,6 5 0-15,15-14 0 16,-4 0 0-16,4-1 0 0,6-2 0 15,3-1 0-15,1 0 0 16,6-6 0-16,1-1 0 16,4 11 0-16,-2-4 0 0,-3-6 0 15,12-1 0-15,2-2 0 16,4-2 0-16,-1-3 0 16,5 1 0-16,10-8 0 15,-1-2 0-15,4-5 0 0,4 5 0 16,-7 3 0-16,-2-7 0 15,9 1 0-15,-8-4 0 16,5 4 0-16,-1-1 0 16,-4 1 0-16,4 2 0 15,1-10 0-15,-6 3 0 0,12-3 0 16,-2-3 0-16,-6-1 0 16,-3 0 0-16,8-6 0 15,-4-5 0-15,4-1 0 16,-1 3 0-16,-10 2 0 0,4 1 0 15,-5-10 0-15,5 3 0 16,-7 0 0-16,0 0 0 16,-12-6 0-16,6 7 0 0,-1-12 0 15,-10 2 0-15,-2-12 0 16,2 0 0-16,-8-4 0 16,1-1 0-16,-7-14 0 15,0 7 0-15,-1-8 0 0,-5-1 0 16,-5 8 0-16,-11-4 0 15,1 0 0-15,-2 1 0 16,-2 0 0-16,-10-3 0 16,-6 14 0-16,-1-9 0 15,-3-3 0-15,0 7 0 0,0-4 0 16,-7 12 0-16,-6 2 0 16,-8 1 0-16,-7-2 0 15,1 5 0-15,-7 3 0 16,-15 1 0-16,-2 3 0 0,-11-6 0 15,-7 7 0-15,-6 2 0 16,-1 7 0-16,-7 3 0 16,-13 14 0-16,-4 0 0 15,-6 10 0-15,6 5-23 0,-13 24-68 16,-9 5-2-16</inkml:trace>
  </inkml:traceGroup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5:11.1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E94D16-D269-42B2-A240-CED52426AAE3}" emma:medium="tactile" emma:mode="ink">
          <msink:context xmlns:msink="http://schemas.microsoft.com/ink/2010/main" type="writingRegion" rotatedBoundingBox="24098,5159 24255,5159 24255,6328 24098,6328">
            <msink:destinationLink direction="with" ref="{2915306C-0E73-46FD-8CF1-03F8EA99C282}"/>
            <msink:destinationLink direction="with" ref="{A81CDEE5-D2D5-4439-A619-5C8F6E0214CE}"/>
          </msink:context>
        </emma:interpretation>
      </emma:emma>
    </inkml:annotationXML>
    <inkml:traceGroup>
      <inkml:annotationXML>
        <emma:emma xmlns:emma="http://www.w3.org/2003/04/emma" version="1.0">
          <emma:interpretation id="{D27EB762-C2A3-4236-90B6-7DA15988C27E}" emma:medium="tactile" emma:mode="ink">
            <msink:context xmlns:msink="http://schemas.microsoft.com/ink/2010/main" type="paragraph" rotatedBoundingBox="24098,5159 24255,5159 24255,6328 24098,6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62C264-A9D0-4ABF-B8A5-A70B6AF50C64}" emma:medium="tactile" emma:mode="ink">
              <msink:context xmlns:msink="http://schemas.microsoft.com/ink/2010/main" type="line" rotatedBoundingBox="24098,5159 24255,5159 24255,6328 24098,6328"/>
            </emma:interpretation>
          </emma:emma>
        </inkml:annotationXML>
        <inkml:traceGroup>
          <inkml:annotationXML>
            <emma:emma xmlns:emma="http://www.w3.org/2003/04/emma" version="1.0">
              <emma:interpretation id="{13C8C233-3182-4FD9-AB86-0310C45243FB}" emma:medium="tactile" emma:mode="ink">
                <msink:context xmlns:msink="http://schemas.microsoft.com/ink/2010/main" type="inkWord" rotatedBoundingBox="24098,5159 24255,5159 24255,6328 24098,6328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2933 994 303 0,'0'0'7'0,"-17"-11"4"16,17 11 2-16,-23-16 4 16,23 16 1-16,-24-17 1 0,9 7 1 15,-2 6 0-15,17 4-6 16,-13 8-1-16,9 8-3 16,-3 11-2-16,4 11 1 15,-4 6-2-15,4 14 0 16,3 1 0-16,-4 10-1 0,-3 6-4 15,1 1-2-15,-1 6 0 16,7-7 0-16,0 1 0 16,0-5 0-16,3 2 0 15,1-12 0-15,2-5 0 0,5-8 0 16,-4-14 0-16,-1-4 0 16,-2-2 0-16,-4-4 0 15,3-13 0-15,-3-11 0 0,0 0 0 16,10 13 0-16,-10-13 0 15,0 0 0-15,0 0 0 16,0 0 0-16,-3 17-58 16,3-17-30-16</inkml:trace>
        </inkml:traceGroup>
      </inkml:traceGroup>
    </inkml:traceGroup>
  </inkml:traceGroup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6:36.6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69FD50D-D9DD-4E24-8D47-3E2897031545}" emma:medium="tactile" emma:mode="ink">
          <msink:context xmlns:msink="http://schemas.microsoft.com/ink/2010/main" type="writingRegion" rotatedBoundingBox="24359,8604 24230,13833 21681,13769 21810,8541">
            <msink:destinationLink direction="with" ref="{2915306C-0E73-46FD-8CF1-03F8EA99C282}"/>
          </msink:context>
        </emma:interpretation>
      </emma:emma>
    </inkml:annotationXML>
    <inkml:traceGroup>
      <inkml:annotationXML>
        <emma:emma xmlns:emma="http://www.w3.org/2003/04/emma" version="1.0">
          <emma:interpretation id="{8B78CC8E-CBCB-45BD-8F4B-04A09809EFE6}" emma:medium="tactile" emma:mode="ink">
            <msink:context xmlns:msink="http://schemas.microsoft.com/ink/2010/main" type="paragraph" rotatedBoundingBox="24327,9905 24230,13833 23525,13815 23622,98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98D8F2-28CC-4EB4-A14D-CEA491A9FEBF}" emma:medium="tactile" emma:mode="ink">
              <msink:context xmlns:msink="http://schemas.microsoft.com/ink/2010/main" type="line" rotatedBoundingBox="24327,9905 24230,13833 23525,13815 23622,9887"/>
            </emma:interpretation>
          </emma:emma>
        </inkml:annotationXML>
        <inkml:traceGroup>
          <inkml:annotationXML>
            <emma:emma xmlns:emma="http://www.w3.org/2003/04/emma" version="1.0">
              <emma:interpretation id="{19202C0F-3F9B-4628-8407-49ED97A65F1A}" emma:medium="tactile" emma:mode="ink">
                <msink:context xmlns:msink="http://schemas.microsoft.com/ink/2010/main" type="inkWord" rotatedBoundingBox="24327,9905 24230,13833 23525,13815 23622,9887"/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-it</emma:literal>
                </emma:interpretation>
                <emma:interpretation id="interp3" emma:lang="en-US" emma:confidence="0">
                  <emma:literal>-It</emma:literal>
                </emma:interpretation>
                <emma:interpretation id="interp4" emma:lang="en-US" emma:confidence="0">
                  <emma:literal>-t</emma:literal>
                </emma:interpretation>
              </emma:one-of>
            </emma:emma>
          </inkml:annotationXML>
          <inkml:trace contextRef="#ctx0" brushRef="#br0">-5941 3109 331 0,'0'0'8'0,"0"0"3"16,0 0 0-16,-10 0 2 16,10 0 2-16,0 0-1 15,20-14 1-15,12 5 1 0,15-2-8 16,16-3-2-16,5 3-2 16,8-2-2-16,13 6-9 15,-10-2-30-15,4 9-42 0,-15 12-3 16</inkml:trace>
          <inkml:trace contextRef="#ctx0" brushRef="#br0" timeOffset="-765.617">-5627 224 293 0,'0'0'7'0,"0"0"2"16,0 0 5-16,0 0 1 16,0 6 3-16,0-6 2 0,0 24 1 15,0 0-1-15,2 3-3 16,-2 14-4-16,0 11-4 15,0 12-3-15,-2 16-1 16,-3 16-1-16,-2 10-1 0,4 10-1 16,0 4-1-16,3 5 1 15,0-2 0-15,3-4-1 16,12-9 1-16,-10-7 0 16,10-15-1-16,-1-8 1 0,-1-8 0 15,-3-4 0-15,1-10 0 16,-8 1 1-16,1-8-2 15,-1 5 1-15,-6-2 0 16,-1-6 0-16,-3 1 0 0,0-8 0 16,-3-8 0-16,0-3-2 15,3-5 0-15,-3-6-2 16,10-19-17-16,-20 0-64 16,20 0-5-16</inkml:trace>
          <inkml:trace contextRef="#ctx0" brushRef="#br0" timeOffset="-218.767">-5669 3157 392 0,'0'0'5'0,"0"0"2"0,0 0 1 16,0 0 1-16,-4 17 1 15,1 3 2-15,0 3 1 16,-4 13 0-16,0 6-4 0,0 12-1 16,-1 8-1-16,3 9 0 15,0 9-1-15,2-1-1 16,-1 3-5-16,4-7 0 16,0-2 0-16,0-5 0 0,7-13 0 15,1-8 0-15,-1-13 0 16,6-5-7-16,-13-29-25 15,4 17-52-15,13-17-3 16</inkml:trace>
          <inkml:trace contextRef="#ctx0" brushRef="#br0" timeOffset="249.994">-5886 4148 395 0,'0'0'6'0,"0"0"3"0,21 0 1 16,-1-4 3-16,19-6 0 16,5-9 2-16,15-6-1 15,12-7-1-15,5-12-11 0,20-14-58 16,1 6-26-16,2-5-2 16</inkml:trace>
        </inkml:traceGroup>
      </inkml:traceGroup>
    </inkml:traceGroup>
    <inkml:traceGroup>
      <inkml:annotationXML>
        <emma:emma xmlns:emma="http://www.w3.org/2003/04/emma" version="1.0">
          <emma:interpretation id="{4DAE86B1-6949-4BC5-8F81-EE6F8C7AFEB9}" emma:medium="tactile" emma:mode="ink">
            <msink:context xmlns:msink="http://schemas.microsoft.com/ink/2010/main" type="paragraph" rotatedBoundingBox="22486,8537 22529,10229 21799,10248 21756,8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2816D5-007E-429C-AAB4-FD0BC38BC149}" emma:medium="tactile" emma:mode="ink">
              <msink:context xmlns:msink="http://schemas.microsoft.com/ink/2010/main" type="line" rotatedBoundingBox="22486,8537 22529,10229 21799,10248 21756,8556">
                <msink:destinationLink direction="with" ref="{9BC16041-09FD-4CCF-A2D2-B8763FC1078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74731F0-9C87-49AB-A55E-4D21AD948B30}" emma:medium="tactile" emma:mode="ink">
                <msink:context xmlns:msink="http://schemas.microsoft.com/ink/2010/main" type="inkWord" rotatedBoundingBox="22486,8537 22529,10229 21799,10248 21756,8556"/>
              </emma:interpretation>
              <emma:one-of disjunction-type="recognition" id="oneOf1">
                <emma:interpretation id="interp5" emma:lang="en-US" emma:confidence="0">
                  <emma:literal>☹</emma:literal>
                </emma:interpretation>
                <emma:interpretation id="interp6" emma:lang="en-US" emma:confidence="0">
                  <emma:literal>•</emma:literal>
                </emma:interpretation>
                <emma:interpretation id="interp7" emma:lang="en-US" emma:confidence="0">
                  <emma:literal>#</emma:literal>
                </emma:interpretation>
                <emma:interpretation id="interp8" emma:lang="en-US" emma:confidence="0">
                  <emma:literal>*</emma:literal>
                </emma:interpretation>
                <emma:interpretation id="interp9" emma:lang="en-US" emma:confidence="0">
                  <emma:literal>Y</emma:literal>
                </emma:interpretation>
              </emma:one-of>
            </emma:emma>
          </inkml:annotationXML>
          <inkml:trace contextRef="#ctx0" brushRef="#br1" timeOffset="-147081.64">-7668-157 353 0,'0'0'6'0,"0"0"3"15,-14 0 1-15,14 0 1 16,0 0 2-16,-17 10 0 0,11 8 2 16,2 1-1-16,-4 8-3 15,8 12-4-15,0 1 1 16,5 12-2-16,2 2-2 16,-1 10 0-16,5 2 0 15,2-6-2-15,-3-1 1 0,1-5-2 16,-5 1-3-16,1-13-2 15,-3-8-13-15,-1-11-30 16,-3-23-34-16,15 17-3 16</inkml:trace>
          <inkml:trace contextRef="#ctx0" brushRef="#br1" timeOffset="-146737.941">-7531-44 373 0,'0'0'5'0,"0"0"2"16,0-16 0-16,0 16 3 16,10-19 0-16,5 10 0 0,5-5 1 15,8-1 1-15,10 5-5 16,6-3-1-16,5 3-2 16,-5 7-2-16,-5 3 0 15,-9 0-1-15,-2 20 0 0,-18 3 0 16,-10 12 0-16,-10 9-1 15,-24 7 2-15,0 4-1 16,-5 6 0-16,-3-6 1 16,5 3 1-16,10-7-1 0,-2-9 2 15,24-6 1-15,10-15-2 16,24-4 2-16,8-10-1 16,12-4 0-16,5-3 1 15,8-6-5-15,1-2-6 16,-5-16-23-16,0 14-53 0,-17 1-4 15</inkml:trace>
          <inkml:trace contextRef="#ctx0" brushRef="#br2" timeOffset="-81091.076">-7406-1114 271 0,'0'0'8'0,"0"0"2"0,0 0 6 16,0 0 2-16,0 0 1 15,0 0 4-15,0 0 0 0,-14-8 1 16,14 8-6-16,0 8-2 16,-8 9-5-16,-2 10 0 15,3 5-3-15,0 5-2 0,-3 11 0 16,3 11 0-16,-6 1-1 15,3 7-1-15,3 0 0 16,0-7-2-16,7-6 0 16,0-3-2-16,-3-2 0 15,3-16 0-15,0-1 0 0,3-19 0 16,0 1 0-16,-3-14 0 16,7 20 0-16,-7-20 0 15,0 0 0-15,0 0 0 16,0 0 0-16,0 0 0 0,0 14-47 15,0-14-40-15,0 0-2 16</inkml:trace>
        </inkml:traceGroup>
      </inkml:traceGroup>
    </inkml:traceGroup>
  </inkml:traceGroup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51.3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B96B38-59D3-4CF1-A6BD-0B75997CC875}" emma:medium="tactile" emma:mode="ink">
          <msink:context xmlns:msink="http://schemas.microsoft.com/ink/2010/main" type="writingRegion" rotatedBoundingBox="27438,11360 27751,11360 27751,12046 27438,12046">
            <msink:destinationLink direction="with" ref="{2915306C-0E73-46FD-8CF1-03F8EA99C282}"/>
            <msink:destinationLink direction="with" ref="{4BBECECC-DC1A-46EB-A132-6181418F0AA0}"/>
          </msink:context>
        </emma:interpretation>
      </emma:emma>
    </inkml:annotationXML>
    <inkml:traceGroup>
      <inkml:annotationXML>
        <emma:emma xmlns:emma="http://www.w3.org/2003/04/emma" version="1.0">
          <emma:interpretation id="{3BCD5CD2-6267-41BC-91FB-A6361FF2078F}" emma:medium="tactile" emma:mode="ink">
            <msink:context xmlns:msink="http://schemas.microsoft.com/ink/2010/main" type="paragraph" rotatedBoundingBox="27438,11360 27751,11360 27751,12046 27438,12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F66DC0-F226-4978-8953-64B8A13B2B97}" emma:medium="tactile" emma:mode="ink">
              <msink:context xmlns:msink="http://schemas.microsoft.com/ink/2010/main" type="line" rotatedBoundingBox="27438,11360 27751,11360 27751,12046 27438,12046"/>
            </emma:interpretation>
          </emma:emma>
        </inkml:annotationXML>
        <inkml:traceGroup>
          <inkml:annotationXML>
            <emma:emma xmlns:emma="http://www.w3.org/2003/04/emma" version="1.0">
              <emma:interpretation id="{97702170-55C2-49A3-B1C8-C9E08BF19E90}" emma:medium="tactile" emma:mode="ink">
                <msink:context xmlns:msink="http://schemas.microsoft.com/ink/2010/main" type="inkWord" rotatedBoundingBox="27438,11360 27751,11360 27751,12046 27438,12046"/>
              </emma:interpretation>
              <emma:one-of disjunction-type="recognition" id="oneOf0">
                <emma:interpretation id="interp0" emma:lang="en-US" emma:confidence="0">
                  <emma:literal>II</emma:literal>
                </emma:interpretation>
                <emma:interpretation id="interp1" emma:lang="en-US" emma:confidence="0">
                  <emma:literal>| |</emma:literal>
                </emma:interpretation>
                <emma:interpretation id="interp2" emma:lang="en-US" emma:confidence="0">
                  <emma:literal>l |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1 |</emma:literal>
                </emma:interpretation>
              </emma:one-of>
            </emma:emma>
          </inkml:annotationXML>
          <inkml:trace contextRef="#ctx0" brushRef="#br0">-1800 1690 333 0,'0'0'11'0,"0"0"3"15,0 0 2-15,0 0 2 0,0 0 1 16,0 0 0-16,0 0 2 15,0 0 0-15,0 18-10 16,0 2-3-16,0 4-1 16,5 6-1-16,-3 5-2 0,3 6-1 15,0 7-3-15,0-3 0 16,-5 3 0-16,3-1 0 16,1-1 0-16,-1-6 0 15,0-3 0-15,1-1 0 0,-1-13 0 16,1-2 0-16,-1 0 0 15,-3-21-6-15,0 0-70 16,0 0-11-16</inkml:trace>
          <inkml:trace contextRef="#ctx0" brushRef="#br0" timeOffset="-359.4108">-2057 1752 279 0,'0'0'6'16,"0"0"6"-16,0 0 1 16,0 0 6-16,-7 10 0 15,7-10 4-15,0 17 1 0,0-4 0 16,0-1-5-16,0 9-5 15,4-2-3-15,2 5-3 16,1 6-1-16,-3 6-2 16,-1 1-2-16,-3 0 1 0,0 5-2 15,0 0 1-15,0 2 0 16,0-7-1-16,-3 9 1 16,-1-16 0-16,4 5-1 15,0-8-1-15,0-8 1 0,4 2-2 16,-1-9 0-16,-3-12 0 15,3 13 0-15,-3-13 0 16,0 0 0-16,0 0-4 0,0 0-17 16,4-10-63-16,-4-1-3 15</inkml:trace>
        </inkml:traceGroup>
      </inkml:traceGroup>
    </inkml:traceGroup>
  </inkml:traceGroup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6:39.5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2B1DDC5-47BA-45F7-85D5-9992280A4801}" emma:medium="tactile" emma:mode="ink">
          <msink:context xmlns:msink="http://schemas.microsoft.com/ink/2010/main" type="inkDrawing" rotatedBoundingBox="27230,5936 31322,4461 31355,4552 27263,6027" semanticType="underline" shapeName="Other"/>
        </emma:interpretation>
      </emma:emma>
    </inkml:annotationXML>
    <inkml:trace contextRef="#ctx0" brushRef="#br0">0 1503 299 0,'0'0'5'0,"0"0"3"15,0 0 5-15,13-7 2 16,-13 7 2-16,24-18 3 16,-10 9 2-16,4 1-1 15,2-6-3-15,-6 3-5 0,3-2-2 16,3-4-3-16,15 0-3 16,9-7-2-16,19-3-1 15,18-9 0-15,24-8-3 16,18-6-1-16,19-6 0 15,12-2-1-15,15-11 0 0,13 1 1 16,11-4-2-16,3 4 0 16,7-8 3-16,6 4-2 15,-3 0 0-15,4 7 0 16,-9 0 0-16,-17 3 0 0,-11 8 1 16,-11 6 0-16,-24 6-1 15,-25 1 3-15,-18 7 0 16,-12-2 0-16,-14 13 1 0,-7 6 0 15,-11-3-1-15,-5 6 1 16,-2-3 0-16,-2 8-2 16,-1-6 2-16,-4 5-1 15,-5 2 1-15,-12 5 1 16,1-5-2-16,-8 2-4 0,-13 6-11 16,0 0-62-16,0 0-3 15</inkml:trace>
  </inkml:traceGroup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42.9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CE21AC-1F09-4354-ACDD-4C5AFCAD6AC7}" emma:medium="tactile" emma:mode="ink">
          <msink:context xmlns:msink="http://schemas.microsoft.com/ink/2010/main" type="writingRegion" rotatedBoundingBox="22033,7648 22601,7648 22601,8333 22033,8333">
            <msink:destinationLink direction="with" ref="{2915306C-0E73-46FD-8CF1-03F8EA99C282}"/>
          </msink:context>
        </emma:interpretation>
      </emma:emma>
    </inkml:annotationXML>
    <inkml:traceGroup>
      <inkml:annotationXML>
        <emma:emma xmlns:emma="http://www.w3.org/2003/04/emma" version="1.0">
          <emma:interpretation id="{8470B774-5C5C-4EAE-BC10-0357D9878A62}" emma:medium="tactile" emma:mode="ink">
            <msink:context xmlns:msink="http://schemas.microsoft.com/ink/2010/main" type="paragraph" rotatedBoundingBox="22033,7648 22601,7648 22601,8333 22033,8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CB14D6-494A-4EC6-B885-B54D858574E9}" emma:medium="tactile" emma:mode="ink">
              <msink:context xmlns:msink="http://schemas.microsoft.com/ink/2010/main" type="line" rotatedBoundingBox="22033,7648 22601,7648 22601,8333 22033,8333"/>
            </emma:interpretation>
          </emma:emma>
        </inkml:annotationXML>
        <inkml:traceGroup>
          <inkml:annotationXML>
            <emma:emma xmlns:emma="http://www.w3.org/2003/04/emma" version="1.0">
              <emma:interpretation id="{DFF3354D-71A0-4CA0-8913-17517B23707A}" emma:medium="tactile" emma:mode="ink">
                <msink:context xmlns:msink="http://schemas.microsoft.com/ink/2010/main" type="inkWord" rotatedBoundingBox="22033,7648 22601,7648 22601,8333 22033,8333"/>
              </emma:interpretation>
              <emma:one-of disjunction-type="recognition" id="oneOf0">
                <emma:interpretation id="interp0" emma:lang="en-US" emma:confidence="0">
                  <emma:literal>4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X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1279 3751 258 0,'0'0'7'0,"0"0"0"16,0 0 5-16,-10 0 2 15,10 0 0-15,-21 2 3 16,3-2 0-16,-2 12 2 0,-4-3-5 15,-10-1 0-15,-4-3-4 16,-13 3-2-16,-1-2 0 16,-3-2-1-16,3 7-2 15,1-11 0-15,6-4-1 0,4-7-2 16,9-3 1-16,15-5-2 16,10-6 0-16,7-5 0 15,7-1-1-15,10-2-1 16,5-7 2-16,5 6-1 0,4 7-1 15,-3-4 1-15,-1 8 0 16,-3 1 0-16,-7 5 1 16,-2 4 0-16,-15 13-1 0,17-17 2 15,-17 17 0-15,0 0 0 16,0 0 1-16,0 0 0 16,0 0-1-16,0 0 2 15,0 17 0-15,0 4-1 16,-5 6 0-16,-2 4 0 0,2 6 1 15,5 4-1-15,-8 9 0 16,4 3-1-16,-3-2 1 16,4 8-1-16,0-8-2 15,3 0 2-15,3-1-2 0,-3-7-3 16,7 2-13-16,8-14-65 16,-3-4-5-16</inkml:trace>
        </inkml:traceGroup>
      </inkml:traceGroup>
    </inkml:traceGroup>
  </inkml:traceGroup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43.8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131277-C60E-4054-ACCE-DA7D2718A534}" emma:medium="tactile" emma:mode="ink">
          <msink:context xmlns:msink="http://schemas.microsoft.com/ink/2010/main" type="writingRegion" rotatedBoundingBox="24850,7826 25240,7826 25240,8481 24850,8481">
            <msink:destinationLink direction="with" ref="{2915306C-0E73-46FD-8CF1-03F8EA99C282}"/>
          </msink:context>
        </emma:interpretation>
      </emma:emma>
    </inkml:annotationXML>
    <inkml:traceGroup>
      <inkml:annotationXML>
        <emma:emma xmlns:emma="http://www.w3.org/2003/04/emma" version="1.0">
          <emma:interpretation id="{887A22C3-6A25-45AF-B9A2-36F42752B3D7}" emma:medium="tactile" emma:mode="ink">
            <msink:context xmlns:msink="http://schemas.microsoft.com/ink/2010/main" type="paragraph" rotatedBoundingBox="24850,7826 25240,7826 25240,8481 24850,8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F6C47B-C01C-4A7A-B7E7-94455CF63D60}" emma:medium="tactile" emma:mode="ink">
              <msink:context xmlns:msink="http://schemas.microsoft.com/ink/2010/main" type="line" rotatedBoundingBox="24850,7826 25240,7826 25240,8481 24850,8481"/>
            </emma:interpretation>
          </emma:emma>
        </inkml:annotationXML>
        <inkml:traceGroup>
          <inkml:annotationXML>
            <emma:emma xmlns:emma="http://www.w3.org/2003/04/emma" version="1.0">
              <emma:interpretation id="{09AA3D17-63D3-4E47-AD9B-7EBCFB34721F}" emma:medium="tactile" emma:mode="ink">
                <msink:context xmlns:msink="http://schemas.microsoft.com/ink/2010/main" type="inkWord" rotatedBoundingBox="24850,7826 25240,7826 25240,8481 24850,8481"/>
              </emma:interpretation>
              <emma:one-of disjunction-type="recognition" id="oneOf0">
                <emma:interpretation id="interp0" emma:lang="en-US" emma:confidence="0">
                  <emma:literal>S</emma:literal>
                </emma:interpretation>
                <emma:interpretation id="interp1" emma:lang="en-US" emma:confidence="0">
                  <emma:literal>s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8</emma:literal>
                </emma:interpretation>
              </emma:one-of>
            </emma:emma>
          </inkml:annotationXML>
          <inkml:trace contextRef="#ctx0" brushRef="#br0">-4262-1775 311 0,'0'0'7'0,"0"0"3"16,0-17 3-16,0 17 1 0,0-21 2 15,0 21 0-15,0-21-1 16,0 21 1-16,-18-10-6 16,4 10-4-16,-6 0-4 15,-4 10 0-15,-8 7-1 0,-2 8 0 16,0-2-1-16,-4 5-1 16,11-2 2-16,3 7-1 15,7-3-1-15,2 5 1 16,15-5 0-16,5-6-1 0,12 1 1 15,0-8 0-15,13 2 0 16,4-4 0-16,1-9 0 16,-4 1 0-16,1-3 0 15,-5 2 0-15,-7 1 0 0,1 0 2 16,-21-7-1-16,13 17 0 16,-13-17 1-16,5 27 0 15,-10-10-1-15,0 6 2 16,-17 0-2-16,-2 0-1 0,-6 1 2 15,-5 4-1-15,-10-1-1 16,0-6-1-16,-2 4-14 16,-16-19-65-1,4-6 2-15</inkml:trace>
        </inkml:traceGroup>
      </inkml:traceGroup>
    </inkml:traceGroup>
  </inkml:traceGroup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51.9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70E248-DE10-4FF5-BA3A-6C957984E193}" emma:medium="tactile" emma:mode="ink">
          <msink:context xmlns:msink="http://schemas.microsoft.com/ink/2010/main" type="writingRegion" rotatedBoundingBox="29581,11357 30218,11357 30218,12142 29581,12142">
            <msink:destinationLink direction="with" ref="{2915306C-0E73-46FD-8CF1-03F8EA99C282}"/>
            <msink:destinationLink direction="with" ref="{4BBECECC-DC1A-46EB-A132-6181418F0AA0}"/>
          </msink:context>
        </emma:interpretation>
      </emma:emma>
    </inkml:annotationXML>
    <inkml:traceGroup>
      <inkml:annotationXML>
        <emma:emma xmlns:emma="http://www.w3.org/2003/04/emma" version="1.0">
          <emma:interpretation id="{77ACA46C-D3F4-4119-AC4B-98016155328D}" emma:medium="tactile" emma:mode="ink">
            <msink:context xmlns:msink="http://schemas.microsoft.com/ink/2010/main" type="paragraph" rotatedBoundingBox="29581,11357 30218,11357 30218,12142 29581,121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D46DE8-E2F5-4A82-9933-11720136F842}" emma:medium="tactile" emma:mode="ink">
              <msink:context xmlns:msink="http://schemas.microsoft.com/ink/2010/main" type="line" rotatedBoundingBox="29581,11357 30218,11357 30218,12142 29581,12142"/>
            </emma:interpretation>
          </emma:emma>
        </inkml:annotationXML>
        <inkml:traceGroup>
          <inkml:annotationXML>
            <emma:emma xmlns:emma="http://www.w3.org/2003/04/emma" version="1.0">
              <emma:interpretation id="{481803DF-F617-4C08-B433-22641B1274EF}" emma:medium="tactile" emma:mode="ink">
                <msink:context xmlns:msink="http://schemas.microsoft.com/ink/2010/main" type="inkWord" rotatedBoundingBox="29581,11357 30218,11357 30218,12142 29581,12142"/>
              </emma:interpretation>
              <emma:one-of disjunction-type="recognition" id="oneOf0">
                <emma:interpretation id="interp0" emma:lang="en-US" emma:confidence="1">
                  <emma:literal>10</emma:literal>
                </emma:interpretation>
                <emma:interpretation id="interp1" emma:lang="en-US" emma:confidence="0.5">
                  <emma:literal>I 0</emma:literal>
                </emma:interpretation>
                <emma:interpretation id="interp2" emma:lang="en-US" emma:confidence="0">
                  <emma:literal>| 0</emma:literal>
                </emma:interpretation>
                <emma:interpretation id="interp3" emma:lang="en-US" emma:confidence="0">
                  <emma:literal>1 0</emma:literal>
                </emma:interpretation>
                <emma:interpretation id="interp4" emma:lang="en-US" emma:confidence="0">
                  <emma:literal>l 0</emma:literal>
                </emma:interpretation>
              </emma:one-of>
            </emma:emma>
          </inkml:annotationXML>
          <inkml:trace contextRef="#ctx0" brushRef="#br0">99 1687 349 0,'0'0'5'0,"0"0"2"0,0 0 2 16,0 0 4-16,-10 7-1 15,10-7 3-15,-7 20 1 16,4 1 2-16,3 2-5 0,0 9-1 15,3 5-2-15,8 4-2 16,-1 10-1-16,0 1-2 16,0 6-2-16,8-5-1 15,-4 5 1-15,-1-8-1 0,-2 3 0 16,-5-6-2-16,5-7 0 16,-1 0 0-16,0-13 0 15,0 3 0-15,-2-13-6 16,-1 0-5-16,-7-17-10 0,0 0-44 15,14 11-21-15</inkml:trace>
          <inkml:trace contextRef="#ctx0" brushRef="#br0" timeOffset="374.9958">543 1827 348 0,'0'0'5'16,"0"0"3"-16,-23 0 4 15,23 0 2-15,-22 4 1 16,12 6 0-16,-4 4 2 0,4 6 0 16,0 11-4-16,0 3-3 15,0 4-2-15,6 7-3 16,1-7-1-16,3 6-2 15,3-6 1-15,11-4-2 0,3-6 1 16,7-11-1-16,4-11 0 16,6-2 1-16,0-8-1 15,1-10 1-15,2-6-1 16,-9-7 0-16,-8-4 0 0,-5-6 1 16,-15-1-4-16,-7 0 2 15,-18 0-4-15,-12 4-6 16,-4 6-45-16,-11 7-31 15,-7 11-1-15</inkml:trace>
        </inkml:traceGroup>
      </inkml:traceGroup>
    </inkml:traceGroup>
  </inkml:traceGroup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50.2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43B67A-3CA1-4754-91AB-4F1B52D5466A}" emma:medium="tactile" emma:mode="ink">
          <msink:context xmlns:msink="http://schemas.microsoft.com/ink/2010/main" type="writingRegion" rotatedBoundingBox="24782,11271 25519,11271 25519,12028 24782,12028">
            <msink:destinationLink direction="with" ref="{2915306C-0E73-46FD-8CF1-03F8EA99C282}"/>
          </msink:context>
        </emma:interpretation>
      </emma:emma>
    </inkml:annotationXML>
    <inkml:traceGroup>
      <inkml:annotationXML>
        <emma:emma xmlns:emma="http://www.w3.org/2003/04/emma" version="1.0">
          <emma:interpretation id="{1BB852D1-7234-485F-B014-D83EF237912D}" emma:medium="tactile" emma:mode="ink">
            <msink:context xmlns:msink="http://schemas.microsoft.com/ink/2010/main" type="paragraph" rotatedBoundingBox="24782,11271 25519,11271 25519,12028 24782,12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6BBB0B-C3F1-4358-86EC-0DF791443665}" emma:medium="tactile" emma:mode="ink">
              <msink:context xmlns:msink="http://schemas.microsoft.com/ink/2010/main" type="line" rotatedBoundingBox="24782,11271 25519,11271 25519,12028 24782,12028"/>
            </emma:interpretation>
          </emma:emma>
        </inkml:annotationXML>
        <inkml:traceGroup>
          <inkml:annotationXML>
            <emma:emma xmlns:emma="http://www.w3.org/2003/04/emma" version="1.0">
              <emma:interpretation id="{CB84C20A-7627-4A0A-AE3B-2FAB5A5F27BF}" emma:medium="tactile" emma:mode="ink">
                <msink:context xmlns:msink="http://schemas.microsoft.com/ink/2010/main" type="inkWord" rotatedBoundingBox="24782,11271 25519,11271 25519,12028 24782,12028"/>
              </emma:interpretation>
              <emma:one-of disjunction-type="recognition" id="oneOf0">
                <emma:interpretation id="interp0" emma:lang="en-US" emma:confidence="0">
                  <emma:literal>as</emma:literal>
                </emma:interpretation>
                <emma:interpretation id="interp1" emma:lang="en-US" emma:confidence="0">
                  <emma:literal>g</emma:literal>
                </emma:interpretation>
                <emma:interpretation id="interp2" emma:lang="en-US" emma:confidence="0">
                  <emma:literal>of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-4262 1704 286 0,'0'0'7'0,"0"0"3"0,0 0 3 15,0 0 2-15,-15-14 2 16,15 14 0-16,-13-7 3 0,3 5-2 16,-4 2-5-16,-3 0-4 15,-7 16-3-15,4 4-1 16,-2 8-1-16,5 2-2 16,0 10 0-16,7-3 0 15,7-4-1-15,3-1 1 0,6-13 0 16,11-4 0-16,11-15 0 15,-5 0 0-15,16-17-1 16,-8-8 1-16,-1-9 1 16,2-3-2-16,-8-9 2 0,-7 2 0 15,-9 7-1-15,-6 3 1 16,-2 3 0-16,-7 6-1 16,-3 12 0-16,-7 6-1 15,7 7 0-15,-4 9 0 0,4 10-1 16,5 4-1-16,3 6 2 15,2-2-1-15,7 6 0 16,6 5 0-16,1-6 0 0,6-2 0 16,1-3 1-16,4 3-1 15,-1-2 0-15,-1-3 0 16,1 2 0-16,-2-3 0 16,-2-1 0-16,0-2 0 15,-2 3 0-15,-5-2 0 0,2-3 0 16,-15 6 0-16,0-9 1 15,-15 5 0-15,-9 0-1 16,-10-1 1-16,-11 5 1 16,-9-5 0-16,-9 5 1 0,-6-9 1 15,-2 5-2-15,2-8 2 16,6-2 1-16,4-1-5 16,5-7 0-16,10-3 0 0,12 0-9 15,1-13-24-15,21-2-52 16,10 15-2-16</inkml:trace>
        </inkml:traceGroup>
      </inkml:traceGroup>
    </inkml:traceGroup>
  </inkml:traceGroup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5:08.5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FFD963F-9403-422B-977F-2749F90F3061}" emma:medium="tactile" emma:mode="ink">
          <msink:context xmlns:msink="http://schemas.microsoft.com/ink/2010/main" type="writingRegion" rotatedBoundingBox="21913,5279 22086,5279 22086,6290 21913,6290">
            <msink:destinationLink direction="with" ref="{A81CDEE5-D2D5-4439-A619-5C8F6E0214CE}"/>
            <msink:destinationLink direction="with" ref="{2915306C-0E73-46FD-8CF1-03F8EA99C282}"/>
          </msink:context>
        </emma:interpretation>
      </emma:emma>
    </inkml:annotationXML>
    <inkml:traceGroup>
      <inkml:annotationXML>
        <emma:emma xmlns:emma="http://www.w3.org/2003/04/emma" version="1.0">
          <emma:interpretation id="{E638A3B2-23D9-4A44-A1CB-3E2B1CEBE018}" emma:medium="tactile" emma:mode="ink">
            <msink:context xmlns:msink="http://schemas.microsoft.com/ink/2010/main" type="paragraph" rotatedBoundingBox="21913,5279 22086,5279 22086,6290 21913,62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5876C8-F92F-4B9E-BEF2-671849DE3033}" emma:medium="tactile" emma:mode="ink">
              <msink:context xmlns:msink="http://schemas.microsoft.com/ink/2010/main" type="line" rotatedBoundingBox="21913,5279 22086,5279 22086,6290 21913,6290"/>
            </emma:interpretation>
          </emma:emma>
        </inkml:annotationXML>
        <inkml:traceGroup>
          <inkml:annotationXML>
            <emma:emma xmlns:emma="http://www.w3.org/2003/04/emma" version="1.0">
              <emma:interpretation id="{58E310CD-775E-4678-A326-DA7BD9D9BD2B}" emma:medium="tactile" emma:mode="ink">
                <msink:context xmlns:msink="http://schemas.microsoft.com/ink/2010/main" type="inkWord" rotatedBoundingBox="21913,5279 22086,5279 22086,6290 21913,6290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764 1063 329 0,'0'0'7'16,"-7"0"5"-16,7 0 5 16,-15 0 1-16,15 0 1 0,-17-7 3 15,17 7-1-15,-20 0 0 16,20 0-6-16,0 0-6 16,0 0-2-16,-7 11-1 15,7 6-3-15,0 3-1 16,3 1 1-16,4 6-3 0,-7 11 0 15,0 6 0-15,0-7 0 16,0 1 0-16,0 8 0 16,0-2 0-16,-7 6 0 15,-3 0 0-15,7-7 0 0,3-9 0 16,0 16 0-16,0-10 0 16,-4-3 0-16,4 1 0 15,0-7 0-15,0-3 0 16,0-1 0-16,0 1 0 0,0-2 0 15,-3-3 0-15,-1-7 0 16,4 5 0-16,-3-4 0 16,0 3 0-16,-1 1 0 0,-4-5 0 15,8-16 0-15,0 18 0 16,0-18 0-16,0 19 0 16,0-19 0-16,-2 15 0 15,2-15 0-15,0 0 0 0,-3-7 0 16,3 7 0-16,0 0 0 15,0 0 0-15,-15-16 0 16,15 16 0-16,-7-19 0 16,-34 19-58-16,41 0-30 15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20.9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F8DE324-2EA7-4EE2-ABE5-DE6250B1BB7B}" emma:medium="tactile" emma:mode="ink">
          <msink:context xmlns:msink="http://schemas.microsoft.com/ink/2010/main" type="inkDrawing" rotatedBoundingBox="13753,8515 14364,9168 13776,9718 13166,9065" semanticType="callout" shapeName="Other">
            <msink:sourceLink direction="with" ref="{24B27AAB-DE6B-43D0-B6D1-0C43CC732A1C}"/>
          </msink:context>
        </emma:interpretation>
      </emma:emma>
    </inkml:annotationXML>
    <inkml:trace contextRef="#ctx0" brushRef="#br0">446-364 365 0,'0'0'8'0,"0"0"-1"0,0 0 3 16,0-10 1-16,0 10 1 15,18-2 0-15,5 2 2 16,9 0 0-16,11 9-7 0,8 8 0 16,13 6-2-16,1 3-1 15,6 14-1-15,-3 2-2 16,-3 11 0-16,-5 0 1 15,-8 3-1-15,-8-3 0 0,-14-4-1 16,-5-4 1-16,-11-14 1 16,-8-5 0-16,-6-7 1 15,0-19 2-15,-20 10 0 16,4-10 0-16,4-16-2 0,-1-7-3 16,-1-8 0-16,12-18 0 15,-5-12 0-15,11-10 0 16,1-5 0-16,9-12 0 15,5 8 0-15,3 0 0 0,1 4 0 16,0 15 0-16,-4 12 0 16,1 14 0-16,-4 12 0 15,-7 1-8-15,-18 19-77 16,9 3-4-16</inkml:trace>
  </inkml:traceGroup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36.6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68089E-87F0-4D69-89BD-7DEEE4CF75F8}" emma:medium="tactile" emma:mode="ink">
          <msink:context xmlns:msink="http://schemas.microsoft.com/ink/2010/main" type="writingRegion" rotatedBoundingBox="22501,6205 22811,6205 22811,6657 22501,6657">
            <msink:destinationLink direction="with" ref="{A81CDEE5-D2D5-4439-A619-5C8F6E0214CE}"/>
            <msink:destinationLink direction="with" ref="{2915306C-0E73-46FD-8CF1-03F8EA99C282}"/>
          </msink:context>
        </emma:interpretation>
      </emma:emma>
    </inkml:annotationXML>
    <inkml:traceGroup>
      <inkml:annotationXML>
        <emma:emma xmlns:emma="http://www.w3.org/2003/04/emma" version="1.0">
          <emma:interpretation id="{820B9639-3D2D-4507-B301-8E00431446B8}" emma:medium="tactile" emma:mode="ink">
            <msink:context xmlns:msink="http://schemas.microsoft.com/ink/2010/main" type="paragraph" rotatedBoundingBox="22501,6205 22811,6205 22811,6657 22501,6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6BCC7F-7369-459D-9A40-9BAC059DA13D}" emma:medium="tactile" emma:mode="ink">
              <msink:context xmlns:msink="http://schemas.microsoft.com/ink/2010/main" type="line" rotatedBoundingBox="22501,6205 22811,6205 22811,6657 22501,6657"/>
            </emma:interpretation>
          </emma:emma>
        </inkml:annotationXML>
        <inkml:traceGroup>
          <inkml:annotationXML>
            <emma:emma xmlns:emma="http://www.w3.org/2003/04/emma" version="1.0">
              <emma:interpretation id="{49918735-CC15-45CF-8096-E3F83864C037}" emma:medium="tactile" emma:mode="ink">
                <msink:context xmlns:msink="http://schemas.microsoft.com/ink/2010/main" type="inkWord" rotatedBoundingBox="22501,6205 22811,6205 22811,6657 22501,6657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1421 2077 195 0,'0'0'8'15,"0"0"8"-15,0 0 1 16,-5-17 6-16,5 17 3 15,0-16 1-15,0 16 1 0,-3-19 2 16,3 19-7-16,-7-17-7 16,7 17-4-16,-14-13-3 15,1 9-4-15,-1 4 0 16,-6 0-2-16,3 0-2 0,2 0 0 16,-2 11 0-16,-3 2 1 15,3-3-1-15,0 5 0 16,2-3 0-16,15-12 1 0,-14 29 0 15,1-8 1-15,6-1 0 16,0 0-1-16,4-6 1 16,3 10 0-16,0 0-1 15,-4 8 0-15,4-2 1 0,0-10-1 16,11 1 0-16,-5 2 0 16,5 2 0-16,-1 0 0 15,-2-5-1-15,4-10 1 0,10 0-1 16,-9-3 1-16,4-4-1 15,-3 1 2-15,3-4-1 16,1-11-1-16,6-6 1 16,-7 0-1-16,7 4 0 15,-3-8 1-15,0 2-2 16,-4-4 0-16,0-4 2 0,-11 7-2 16,-6-1 0-16,4-5 2 15,-4 3-2-15,-14 0-1 16,1-4 4-16,-11 3-3 15,2 0-2-15,5-3 4 0,-7 4-4 16,4 0 1-16,0 6 2 16,-5 4-1-16,11 6-2 15,1 1 3-15,-1 6-2 0,-7 6-4 16,0 8-9-16,1 24-66 16,-1-14-4-16</inkml:trace>
        </inkml:traceGroup>
      </inkml:traceGroup>
    </inkml:traceGroup>
  </inkml:traceGroup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38.8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07765B-812C-4F35-826B-93AD28B722C0}" emma:medium="tactile" emma:mode="ink">
          <msink:context xmlns:msink="http://schemas.microsoft.com/ink/2010/main" type="writingRegion" rotatedBoundingBox="25161,6332 25198,6332 25198,6887 25161,6887">
            <msink:destinationLink direction="with" ref="{2915306C-0E73-46FD-8CF1-03F8EA99C282}"/>
          </msink:context>
        </emma:interpretation>
      </emma:emma>
    </inkml:annotationXML>
    <inkml:traceGroup>
      <inkml:annotationXML>
        <emma:emma xmlns:emma="http://www.w3.org/2003/04/emma" version="1.0">
          <emma:interpretation id="{F55A41E3-51A4-4F0D-AF11-1A721D4FA769}" emma:medium="tactile" emma:mode="ink">
            <msink:context xmlns:msink="http://schemas.microsoft.com/ink/2010/main" type="paragraph" rotatedBoundingBox="25161,6332 25198,6332 25198,6887 25161,6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B4062C-AE37-4E60-A8FA-B110337577FA}" emma:medium="tactile" emma:mode="ink">
              <msink:context xmlns:msink="http://schemas.microsoft.com/ink/2010/main" type="line" rotatedBoundingBox="25161,6332 25198,6332 25198,6887 25161,6887"/>
            </emma:interpretation>
          </emma:emma>
        </inkml:annotationXML>
        <inkml:traceGroup>
          <inkml:annotationXML>
            <emma:emma xmlns:emma="http://www.w3.org/2003/04/emma" version="1.0">
              <emma:interpretation id="{073FD742-B91F-4896-BF1A-40E219805CFD}" emma:medium="tactile" emma:mode="ink">
                <msink:context xmlns:msink="http://schemas.microsoft.com/ink/2010/main" type="inkWord" rotatedBoundingBox="25161,6332 25198,6332 25198,6887 25161,6887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3876 2139 273 0,'0'0'6'0,"0"0"3"0,0 0 3 16,0 0 2-16,0 0 3 15,-13-17 1-15,13 17 3 16,0 0 1-16,-14-13-5 16,14 13-3-16,0 0-2 15,0 0-3-15,0 0 0 0,0 0-2 16,0 0-1-16,-3 9 0 15,3 2-1-15,0 10-1 16,0-4 2-16,-4 8-2 0,1-2-1 16,3 4 0-16,3 4 0 15,-3 3-1-15,0-1 1 16,0 3-1-16,4-2-1 16,-1-4 2-16,-3-2-3 0,3 0 0 15,-3 0 0-15,0-8 0 16,0-3 0-16,0-17 0 15,0 23 0-15,0-8 0 16,0-15 0-16,0 17 0 0,0-17 0 16,0 0 0-16,0 10 0 15,0-10 0-15,0 0 0 16,0 0 0-16,7 15 0 16,-7-15 0-16,0 0 0 0,0 0 0 15,0 0 0-15,0 0 0 16,10 12 0-16,-10-12 0 15,0 0 0-15,0 0 0 16,0 0 0-16,0 11 0 16,0-11-6-16,-13 0-77 0,13 0-3 15</inkml:trace>
        </inkml:traceGroup>
      </inkml:traceGroup>
    </inkml:traceGroup>
  </inkml:traceGroup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6:41.61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963E87F-0E62-4EA5-9F99-7D655F5462C3}" emma:medium="tactile" emma:mode="ink">
          <msink:context xmlns:msink="http://schemas.microsoft.com/ink/2010/main" type="inkDrawing" rotatedBoundingBox="18624,7118 21020,6061 21056,6143 18660,7200" semanticType="callout" shapeName="Other">
            <msink:sourceLink direction="with" ref="{A81CDEE5-D2D5-4439-A619-5C8F6E0214CE}"/>
            <msink:sourceLink direction="with" ref="{11C4F16B-4132-4C7B-A001-AA4B1B3A9C75}"/>
          </msink:context>
        </emma:interpretation>
      </emma:emma>
    </inkml:annotationXML>
    <inkml:trace contextRef="#ctx0" brushRef="#br0">4108-2075 306 0,'0'0'7'15,"0"0"5"-15,13-17-1 16,-13 17 2-16,17-13 3 16,-17 13-1-16,14-11 2 15,-14 11 1-15,15 0-8 0,-15 0-3 16,-17 24 1-16,-8-3-4 16,-13 13-1-16,-14 1 1 15,-20 13-2-15,-23 6-2 0,-30 4 2 16,-19 8-1-16,-15 6-1 15,-13 0 0-15,-14 10 1 16,-10 4-1-16,4-11 2 16,6-3 0-16,17 0 0 0,18-15 1 15,23-7 0-15,22-13 1 16,23-3 0-16,25-21-1 16,23-1-1-16,35-12 1 15,0 0-1-15,0 0-2 0,0-12 2 16,0 12-3-16,18-9-3 15,-18 9-6-15,0 0-35 16,0 21-38-16,-8-8 1 16</inkml:trace>
  </inkml:traceGroup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20.1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1A1F04-9D3E-43E2-ADDB-C0A6CBA21D39}" emma:medium="tactile" emma:mode="ink">
          <msink:context xmlns:msink="http://schemas.microsoft.com/ink/2010/main" type="writingRegion" rotatedBoundingBox="20177,5523 20943,12772 17118,13176 16352,5927"/>
        </emma:interpretation>
      </emma:emma>
    </inkml:annotationXML>
    <inkml:traceGroup>
      <inkml:annotationXML>
        <emma:emma xmlns:emma="http://www.w3.org/2003/04/emma" version="1.0">
          <emma:interpretation id="{527F4A1E-4EC5-478D-9DD2-B9170F58DEE1}" emma:medium="tactile" emma:mode="ink">
            <msink:context xmlns:msink="http://schemas.microsoft.com/ink/2010/main" type="paragraph" rotatedBoundingBox="20177,5523 20943,12772 19442,12930 18676,5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370EA6-EE9C-4911-85BE-12200B81AFCC}" emma:medium="tactile" emma:mode="ink">
              <msink:context xmlns:msink="http://schemas.microsoft.com/ink/2010/main" type="line" rotatedBoundingBox="20177,5523 20943,12772 19442,12930 18676,5681"/>
            </emma:interpretation>
          </emma:emma>
        </inkml:annotationXML>
        <inkml:traceGroup>
          <inkml:annotationXML>
            <emma:emma xmlns:emma="http://www.w3.org/2003/04/emma" version="1.0">
              <emma:interpretation id="{11C4F16B-4132-4C7B-A001-AA4B1B3A9C75}" emma:medium="tactile" emma:mode="ink">
                <msink:context xmlns:msink="http://schemas.microsoft.com/ink/2010/main" type="inkWord" rotatedBoundingBox="20177,5523 20943,12772 19442,12930 18676,5681">
                  <msink:destinationLink direction="with" ref="{2963E87F-0E62-4EA5-9F99-7D655F5462C3}"/>
                </msink:context>
              </emma:interpretation>
              <emma:one-of disjunction-type="recognition" id="oneOf0">
                <emma:interpretation id="interp0" emma:lang="en-US" emma:confidence="0">
                  <emma:literal>open-oreos</emma:literal>
                </emma:interpretation>
                <emma:interpretation id="interp1" emma:lang="en-US" emma:confidence="0">
                  <emma:literal>offertories II on</emma:literal>
                </emma:interpretation>
                <emma:interpretation id="interp2" emma:lang="en-US" emma:confidence="0">
                  <emma:literal>open toe II on</emma:literal>
                </emma:interpretation>
                <emma:interpretation id="interp3" emma:lang="en-US" emma:confidence="0">
                  <emma:literal>offertories E on</emma:literal>
                </emma:interpretation>
                <emma:interpretation id="interp4" emma:lang="en-US" emma:confidence="0">
                  <emma:literal>offertories II or</emma:literal>
                </emma:interpretation>
              </emma:one-of>
            </emma:emma>
          </inkml:annotationXML>
          <inkml:trace contextRef="#ctx0" brushRef="#br0">-2032 1399 385 0,'0'0'2'0,"0"0"0"0,-10-4 1 16,10 4 2-16,-24 4 1 16,4 6 0-16,-2 7 2 0,-5 6 0 15,3 10 0-15,0 1 1 16,4 9-3-16,2 5-2 16,14 1 1-16,1-5-1 15,10 1-2-15,18-7 0 0,15-7-1 16,1-8 0-16,11-9 1 15,3-11 0-15,0-3-2 16,7-24 4-16,-21 1-2 16,-7-5 0-16,-16-4 0 15,-18-5 0-15,-4-3-1 0,-20-2-2 16,-6 5 0-16,-19 5-4 16,5 6-1-16,-5-2-12 15,8-7-56-15,7 22-7 16</inkml:trace>
          <inkml:trace contextRef="#ctx0" brushRef="#br0" timeOffset="343.763">-1318 1443 384 0,'0'0'4'0,"-10"6"2"16,10-6 2-16,-27 25 1 15,13-4 0-15,-6 3 1 0,-1 16 0 16,-7 2-1-16,8 2-4 16,16-3-2-16,1 4-1 15,10-6-1-15,13-2 1 16,12-14-1-16,8-12 0 0,11-15 4 15,-2-6-1-15,0-7 1 16,-5-14 2-16,-13-3-1 16,-6-11-2-16,-15 1 2 15,-18 6-4-15,-13 7-7 16,-16-6-7-16,-15 16-68 0,-9 14-5 16</inkml:trace>
          <inkml:trace contextRef="#ctx0" brushRef="#br1" timeOffset="188627.3689">-1835 1881 436 0,'0'0'3'16,"0"0"0"-16,7-2 0 16,11-2 1-16,16 4-2 15,0-4-13-15,-2 4-63 16,29 0-2-16</inkml:trace>
          <inkml:trace contextRef="#ctx0" brushRef="#br1" timeOffset="187767.94">-2567 2029 386 0,'0'0'3'0,"7"-6"1"0,10-2 0 16,7 5 0-16,4-10 0 15,13-1 0-15,3-6-9 16,15-4-47-16,-7 16-20 15</inkml:trace>
          <inkml:trace contextRef="#ctx0" brushRef="#br1" timeOffset="187361.679">-2318 2461 380 0,'0'0'7'0,"0"0"-2"0,0 0 2 15,0-14 2-15,0 14-1 16,0-20 0-16,-5-4 1 16,2 3-1-16,3-2-4 15,0-12-1-15,8 1-1 0,-5-3-3 16,-1-5 3-16,3 0-2 16,2 8-1-16,3-3 2 15,3 6-1-15,-6 12-2 0,0-4 2 16,-7 23-1-16,14-2 0 15,-1 4 1-15,4 21 0 16,-7 10-1-16,2 4 2 16,-2 4 0-16,3 15-1 0,-2-5 0 15,-1 4-6-15,-7-3-26 16,-10-2-44-16,7-5-3 16</inkml:trace>
          <inkml:trace contextRef="#ctx0" brushRef="#br1" timeOffset="188486.72">-1879 2052 275 0,'0'0'7'0,"0"0"3"15,10-2 1-15,1 2 1 16,9 0 1-16,8-2 0 16,6 2-1-16,0 0 1 0,1 4-4 15,-1 8-6-15,-3-5-2 16,-6 3-1-16,-11 7-1 15,-8 7-1-15,-6 0 0 16,-13-1-1-16,-9 0 0 16,5 0 0-16,-10 0 0 0,7 5 1 15,3-4 3-15,5-7 1 16,12 4 3-16,0-21 3 16,22 20 1-16,-2-5 0 15,7-5 1-15,-3-1-1 0,1 2-2 16,-4-1 0-16,-15 7-2 15,1 7-4-15,-3-3 2 16,-4 6-1-16,-14 5-2 16,-6-9 1-16,-4 4-1 0,-1-2-1 15,4-12 1-15,-2-1-7 16,-11-10-25-16,-8-4-42 16,21-21-4-16</inkml:trace>
          <inkml:trace contextRef="#ctx0" brushRef="#br1" timeOffset="188049.217">-1765 2044 379 0,'0'0'4'0,"0"0"2"16,0 0 2-16,-11 4 1 0,11-4 0 15,-13 19 1-15,6-1 0 16,-3 15 0-16,6-5-3 15,4 14-3-15,0-1-5 16,0 9-15-16,0 7-47 0,0-11-15 16</inkml:trace>
          <inkml:trace contextRef="#ctx0" brushRef="#br1" timeOffset="187533.575">-2416 2348 343 0,'0'0'6'16,"0"0"1"-16,0 0 2 15,10 0 3-15,-10 0-1 16,29-2 0-16,-6-4-3 15,8 6-14-15,-3 15-60 0,0-15-5 16</inkml:trace>
          <inkml:trace contextRef="#ctx0" brushRef="#br0" timeOffset="1109.3908">-1249 2691 415 0,'0'0'5'0,"0"0"1"0,-7-3 2 16,7 3 0-16,-13 16 3 16,6 8 0-16,-3 18-1 15,3 12 2-15,4 21-7 16,-9 14-10-16,12 22-72 16,-7 6-5-16</inkml:trace>
          <inkml:trace contextRef="#ctx0" brushRef="#br0" timeOffset="890.693">-1850 2999 375 0,'0'0'6'0,"-20"-7"4"16,2 7 0-16,-16 0 2 16,0 0-1-16,-11 4 3 15,-6 5-2-15,-5 8 1 16,5 10-5-16,-1 6-4 0,15 4-1 16,13 4-1-16,10 4 0 15,14 0-2-15,24-4 0 16,17-8-1-16,24-8-1 15,10-14 2-15,11-5-1 0,7-6 0 16,0-17 1-16,-13-8 1 16,-16-2-2-16,-15-10 3 15,-25-1-1-15,-21-1-1 0,-20-4 2 16,-25 9-2-16,-16 0-1 16,-11 5 0-16,-6 6-5 15,3 15-23-15,23 1-51 16,-2 7-2-16</inkml:trace>
          <inkml:trace contextRef="#ctx0" brushRef="#br1" timeOffset="190205.495">-2398 3490 405 0,'0'0'3'0,"21"0"1"16,6 0 0-16,15 0 0 16,12-4 0-16,25 4-23 0,14-4-52 15,4-2-3-15</inkml:trace>
          <inkml:trace contextRef="#ctx0" brushRef="#br1" timeOffset="189189.845">-2305 4081 380 0,'0'0'4'15,"0"0"2"-15,0 0 3 16,0 0 0-16,4-15 1 15,-4 15 1-15,10-29 0 0,-3 6 1 16,6-8-3-16,-6-3-3 16,3-1-2-16,7-12-1 15,-2 6-1-15,-3-7-2 0,6-4 1 16,-4 12-2-16,0 9-1 16,-1 0 1-16,1 10-1 15,-14 21 0-15,20-7 1 16,-5 18-1-16,-1 16 0 0,9 4 2 15,-6 10 0-15,-3 6-3 16,1 16-4-16,-5-9-19 16,-15 13-54-16,13-7-1 15</inkml:trace>
          <inkml:trace contextRef="#ctx0" brushRef="#br1" timeOffset="189986.742">-1765 3588 329 0,'0'0'5'0,"6"-2"3"16,8 2 0-16,6 0 1 16,12 0 2-16,-1 0-1 0,7 0 1 15,6 10 0-15,-10 1-7 16,8-2-2-16,-11 5-3 15,-11 7-4-15,-5 4-4 16,-12 5 0-16,-3-6-3 0,-10 3 0 16,-3 1 3-16,-9-1 0 15,-2 0 2-15,7-6 7 16,0-5 3-16,6 1 3 16,11-17 3-16,0 25 1 0,8-6 0 15,9-13 2-15,3 0-3 16,4 9-3-16,-2-9 1 15,1 1-3-15,1 6-2 16,-7-2 2-16,0-1-2 16,-2 3-1-16,-8 0 2 0,-2 6-1 15,-5 6-1-15,0-6 0 16,-5 2-3-16,-13-1-5 16,-6 3-19-16,3 2-50 0,-19-8-2 15</inkml:trace>
          <inkml:trace contextRef="#ctx0" brushRef="#br1" timeOffset="189564.8538">-1710 3732 394 0,'0'0'4'0,"0"0"3"15,0 0-1-15,-7 15 2 16,7 3 0-16,-3 2 0 15,3 7 0-15,0 4 0 16,7 2-5-16,6 17-11 0,-3-10-34 16,7 5-37-16,-3-4-4 15</inkml:trace>
          <inkml:trace contextRef="#ctx0" brushRef="#br1" timeOffset="189377.3499">-2244 3943 345 0,'0'0'4'15,"0"0"2"-15,17-4 1 0,0-4 1 16,15 3-1-16,2-3 1 16,5-6-7-16,15-6-46 15,1 10-25-15,0-4-6 16</inkml:trace>
          <inkml:trace contextRef="#ctx0" brushRef="#br0" timeOffset="3203.192">-1210 6871 420 0,'0'0'4'0,"0"7"2"0,0 10 0 15,-12 7 1-15,-5 12 0 16,0 4 0-16,-3 12 1 16,0 9-1-16,-4 1-3 15,2 5-2-15,12-4-1 0,10-5 1 16,7-10-1-16,20-13-1 16,15-15 1-16,6-13 0 15,17-11-1-15,-2-16 2 16,-2-14-1-16,-2-5 1 0,-12-6 0 15,-16-4-1-15,-16-4 1 16,-23 2-1-16,-23 4 0 16,-18 1-2-16,-19 8-3 15,-11 11-8-15,-14 27-58 0,5-10-14 16</inkml:trace>
          <inkml:trace contextRef="#ctx0" brushRef="#br1" timeOffset="191799.293">-2147 6150 416 0,'0'0'4'0,"0"0"2"16,0 0 2-16,0 0 1 16,0 0 0-16,-4-13 0 0,4-8 2 15,4 0-1-15,4-6-4 16,2-11-2-16,2-10-2 16,13-8-1-16,2-4-2 15,2-5 1-15,1 2-2 0,-2 5 1 16,7 7-1-16,-13 6 1 15,3 18-1-15,-8 14 2 16,-17 13 0-16,17 23-1 16,-13 14 1-16,-1 8 0 0,0 14-1 15,1 9-6-15,-4 1-14 16,0 2-59-16,3-5-4 16</inkml:trace>
          <inkml:trace contextRef="#ctx0" brushRef="#br1" timeOffset="191802.293">-1483 5389 309 0,'0'0'6'0,"0"0"3"16,0 0 0-16,20-6 2 15,-2 6 1-15,6 0 1 16,3 6-1-16,5 1 0 15,2 7-6-15,0-1-3 0,-7 7-4 16,-9 1 0-16,-8 3-2 16,-10 1 0-16,0-9 1 15,-6 12-1-15,-6-4 1 16,0-1 1-16,-3 2 1 16,8-8 1-16,4-2 1 0,3 1 2 15,10 1 1-15,12-10 2 16,1 3 1-16,8-3 0 15,1 0 1-15,-2-1 0 16,1 8-2-16,1-7 0 0,-10 10-1 16,-4 7-2-16,-1 0 0 15,-13 4-1-15,-4 9-1 16,0-3 0-16,-14 9-1 16,-11-3-3-16,-9 8-5 0,-13 15-64 15,-2-20-11-15</inkml:trace>
          <inkml:trace contextRef="#ctx0" brushRef="#br0" timeOffset="2343.845">-1400 4627 423 0,'0'0'8'0,"0"0"0"15,0 0 1-15,-6 10 1 16,2 11 0-16,-4 6 0 0,3 14 2 16,-7 14-1-16,9 21-10 15,1 6-11-15,2 21-69 16,0 16-5-16</inkml:trace>
          <inkml:trace contextRef="#ctx0" brushRef="#br1" timeOffset="191801.293">-1421 5578 386 0,'0'0'6'0,"-3"6"2"15,-4 8-1-15,7 7 1 0,0 4 1 16,0 4-1-16,0 9 0 16,0 3-5-16,13 8-35 15,1-1-45-15,0-8-1 16</inkml:trace>
          <inkml:trace contextRef="#ctx0" brushRef="#br1" timeOffset="191800.293">-2092 5926 339 0,'0'0'5'0,"0"0"2"16,14-10 0-16,6 3 3 15,12 1-2-15,9-8-4 0,18 0-33 16,5 5-34-16,5-8-9 15</inkml:trace>
          <inkml:trace contextRef="#ctx0" brushRef="#br0" timeOffset="1625.0438">-2138 4668 396 0,'0'0'5'15,"0"0"2"-15,0 0 2 16,0 0 3-16,-7 14 1 0,7 6 2 16,0 11 0-16,3 11 1 15,4 12-3-15,7 17-3 16,-4 19-10-16,0 14 0 16,0 4 0-16,0 11 0 0,-5-1-31 15,5 6-52-15,0-9-6 16</inkml:trace>
          <inkml:trace contextRef="#ctx0" brushRef="#br0" timeOffset="2843.858">-1809 6570 424 0,'0'0'3'0,"0"0"0"15,0 0 2-15,-13 10 1 16,2 10 0-16,5 12 1 0,-5 5 1 15,1 18 0-15,2 9-1 16,8 16-3-16,0 9 0 16,8 3-1-16,6 4-2 0,3 4-6 15,0-11-10-15,10-19-51 16,-5 4-18-16</inkml:trace>
          <inkml:trace contextRef="#ctx0" brushRef="#br1" timeOffset="192096.175">-1882 8525 396 0,'0'0'5'0,"0"0"4"16,-4-17 0-16,4 0 2 15,0-11 0-15,0-2 1 16,0-8-1-16,4-10 0 16,6-10-4-16,7-11-4 0,3-2-3 15,12-5-1-15,-5-3-2 16,4 4-1-16,4 2 0 15,-4 15 0-15,-8 13 0 16,1 15-1-16,-2 23 3 16,-9 14 1-16,1 31 0 0,-4 13-2 15,-6 11-5-15,6 12-22 16,15 13-48-16,-19 3-2 16</inkml:trace>
          <inkml:trace contextRef="#ctx0" brushRef="#br1" timeOffset="193111.8109">-1159 7785 477 0,'0'0'4'0,"5"0"-1"15,20 3 1-15,21-3 0 16,11 0-2-16,13-7-14 0,-6-3-67 16,39 3-3-16</inkml:trace>
          <inkml:trace contextRef="#ctx0" brushRef="#br1" timeOffset="192939.932">-1188 7929 380 0,'0'0'5'16,"0"0"0"-16,12-10 2 15,5 3 0-15,6-1 0 0,12-1 1 16,3 1 0-16,6 2 0 16,7 3-5-16,-2 3-1 15,-7 0-2-15,-8 3-2 16,-14 14-1-16,-6 4 0 0,-14 2-1 16,-14 13 1-16,-10-3 1 15,-6 4 0-15,-2-3 0 16,-2 2 3-16,2-5 0 15,12-1 0-15,10-10 0 0,10-2 1 16,3-1-1-16,19-6 0 16,12-5 0-16,3 5 0 15,2-7 1-15,-2 6-1 16,-3 0 1-16,-7 3 2 0,-2 4-2 16,-8 7 1-16,-10 4 0 15,-7-1 0-15,0 4 0 16,-3 0 1-16,-11 3-2 15,-3-3 0-15,-3-3 1 0,-5-4-1 16,-3-4-7-16,-12-13-25 16,1-4-50-16,2-3-1 15</inkml:trace>
          <inkml:trace contextRef="#ctx0" brushRef="#br1" timeOffset="192486.808">-1095 7938 407 0,'0'0'5'0,"0"0"2"16,-6 33 0-16,6-10 1 15,-4 8 0-15,1 7-1 0,3 8 0 16,-4 11-2-16,4 3-19 16,7 3-64-16,0-9-3 15</inkml:trace>
          <inkml:trace contextRef="#ctx0" brushRef="#br1" timeOffset="192283.667">-1875 8303 329 0,'0'0'8'0,"0"0"1"16,0 0 3-16,10-17 3 15,10 7 1-15,12 0-1 0,12-7 0 16,12 0-1-16,8-6-15 15,16-3-54-15,-5 9-20 16</inkml:trace>
        </inkml:traceGroup>
      </inkml:traceGroup>
    </inkml:traceGroup>
    <inkml:traceGroup>
      <inkml:annotationXML>
        <emma:emma xmlns:emma="http://www.w3.org/2003/04/emma" version="1.0">
          <emma:interpretation id="{CA847EAE-A004-4DF7-AFE7-730CA79BB21A}" emma:medium="tactile" emma:mode="ink">
            <msink:context xmlns:msink="http://schemas.microsoft.com/ink/2010/main" type="paragraph" rotatedBoundingBox="17909,8129 16847,8508 16523,7599 17585,72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5FE0F8-2598-4967-8597-452C181CCA9E}" emma:medium="tactile" emma:mode="ink">
              <msink:context xmlns:msink="http://schemas.microsoft.com/ink/2010/main" type="line" rotatedBoundingBox="17909,8129 16847,8508 16523,7599 17585,7220"/>
            </emma:interpretation>
          </emma:emma>
        </inkml:annotationXML>
        <inkml:traceGroup>
          <inkml:annotationXML>
            <emma:emma xmlns:emma="http://www.w3.org/2003/04/emma" version="1.0">
              <emma:interpretation id="{27DD9930-4B1A-4502-A630-441788514694}" emma:medium="tactile" emma:mode="ink">
                <msink:context xmlns:msink="http://schemas.microsoft.com/ink/2010/main" type="inkWord" rotatedBoundingBox="17909,8129 16847,8508 16523,7599 17585,7220"/>
              </emma:interpretation>
              <emma:one-of disjunction-type="recognition" id="oneOf1">
                <emma:interpretation id="interp5" emma:lang="en-US" emma:confidence="0">
                  <emma:literal>II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VI</emma:literal>
                </emma:interpretation>
                <emma:interpretation id="interp8" emma:lang="en-US" emma:confidence="0">
                  <emma:literal>It</emma:literal>
                </emma:interpretation>
                <emma:interpretation id="interp9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202612.042">-4466 4282 487 0,'0'0'3'0,"0"0"1"16,0 0 1-16,14-21 1 15,18-7 0-15,15-13-6 16,22-10 0-16,28-7 0 16,9 10-55-16,38-27-31 15</inkml:trace>
          <inkml:trace contextRef="#ctx0" brushRef="#br1" timeOffset="202440.202">-4765 3428 376 0,'0'0'5'16,"-17"-10"4"-16,17 10 0 0,0 0 2 16,-8-17 2-16,20 6 2 15,22-8-2-15,13-2 3 16,29-10-5-16,24-7-3 15,18-3 0-15,15-11-4 0,11 7-8 16,-5-9-25-16,-6 9-52 16,-13 7-5-16</inkml:trace>
          <inkml:trace contextRef="#ctx0" brushRef="#br1" timeOffset="201908.8879">-4621 3407 370 0,'0'0'6'0,"0"0"3"16,0 0 0-16,7 0 3 15,-7 0 3-15,25 11 0 0,-5 6 1 16,8 7 0-16,0 11-4 16,6 9-4-16,3 6 0 15,-2 11-4-15,3-4-3 16,-4 2-3-16,-6-4-8 0,6-5-32 15,-7-6-40-15,-2-15-4 16</inkml:trace>
          <inkml:trace contextRef="#ctx0" brushRef="#br1" timeOffset="202190.145">-4246 3371 432 0,'0'0'4'0,"0"0"0"15,0 13 2-15,0-13 1 16,17 27 0-16,8-7 1 16,2 12 1-16,7-1-1 15,8-1-4-15,9 1 0 0,1 0-1 16,-1-1-2-16,-2-8 1 16,-5-9 0-16,-12-13-2 15,-1-2 3-15,-18-17-1 16,-3-4 0-16,-6-12 1 15,-4-3-3-15,-14-6 0 0,-3-8-4 16,-10 4-4-16,7 10-17 16,1-6-57-16,-4 6-5 15</inkml:trace>
        </inkml:traceGroup>
      </inkml:traceGroup>
    </inkml:traceGroup>
  </inkml:traceGroup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7:32.79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E3E9E50-2479-4D42-A2FC-648F5D502602}" emma:medium="tactile" emma:mode="ink">
          <msink:context xmlns:msink="http://schemas.microsoft.com/ink/2010/main" type="writingRegion" rotatedBoundingBox="11944,13580 16815,12840 17058,14442 12188,15181">
            <msink:destinationLink direction="with" ref="{2CF63AB8-5A27-4EE1-944F-058A52D2B9E6}"/>
          </msink:context>
        </emma:interpretation>
      </emma:emma>
    </inkml:annotationXML>
    <inkml:traceGroup>
      <inkml:annotationXML>
        <emma:emma xmlns:emma="http://www.w3.org/2003/04/emma" version="1.0">
          <emma:interpretation id="{AC528ADB-4ACC-44C0-BFD4-31BA6A73E2ED}" emma:medium="tactile" emma:mode="ink">
            <msink:context xmlns:msink="http://schemas.microsoft.com/ink/2010/main" type="paragraph" rotatedBoundingBox="11944,13580 16815,12840 17058,14442 12188,151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1F5DE6-B288-407B-BF5F-5D682D1A4E13}" emma:medium="tactile" emma:mode="ink">
              <msink:context xmlns:msink="http://schemas.microsoft.com/ink/2010/main" type="line" rotatedBoundingBox="11944,13580 16815,12840 17058,14442 12188,15181"/>
            </emma:interpretation>
          </emma:emma>
        </inkml:annotationXML>
        <inkml:traceGroup>
          <inkml:annotationXML>
            <emma:emma xmlns:emma="http://www.w3.org/2003/04/emma" version="1.0">
              <emma:interpretation id="{82B2C5E1-669B-4F2D-856B-C8AFF4F9DC41}" emma:medium="tactile" emma:mode="ink">
                <msink:context xmlns:msink="http://schemas.microsoft.com/ink/2010/main" type="inkWord" rotatedBoundingBox="11944,13580 16815,12840 17058,14442 12188,15181"/>
              </emma:interpretation>
              <emma:one-of disjunction-type="recognition" id="oneOf0">
                <emma:interpretation id="interp0" emma:lang="en-US" emma:confidence="0">
                  <emma:literal>TIBE</emma:literal>
                </emma:interpretation>
                <emma:interpretation id="interp1" emma:lang="en-US" emma:confidence="0">
                  <emma:literal>it Be</emma:literal>
                </emma:interpretation>
                <emma:interpretation id="interp2" emma:lang="en-US" emma:confidence="0">
                  <emma:literal>+ IBT</emma:literal>
                </emma:interpretation>
                <emma:interpretation id="interp3" emma:lang="en-US" emma:confidence="0">
                  <emma:literal>tar Be</emma:literal>
                </emma:interpretation>
                <emma:interpretation id="interp4" emma:lang="en-US" emma:confidence="0">
                  <emma:literal>+ FBT</emma:literal>
                </emma:interpretation>
              </emma:one-of>
            </emma:emma>
          </inkml:annotationXML>
          <inkml:trace contextRef="#ctx0" brushRef="#br0">0 131 365 0,'0'0'4'0,"0"0"3"0,0 0 4 15,7 0 0-15,10-6 2 16,6-2 1-16,12 1-1 15,13-3 2-15,11 3-5 0,17-6-3 16,10-1-2-16,9 0-2 16,6 4-4-16,-1-3-6 15,-4 3-14-15,-3 3-42 16,-15-5-19-16</inkml:trace>
          <inkml:trace contextRef="#ctx0" brushRef="#br0" timeOffset="218.7138">323-222 412 0,'0'0'3'16,"0"0"2"-16,0 0 0 16,0 0 1-16,0 0 1 0,0 0 1 15,0 0 1-15,13 24 0 16,4 0-1-16,8 12-3 15,2 10 1-15,4 16-3 16,-3 10-4-16,6 20-21 0,7 5-58 16,-13 6-4-16</inkml:trace>
          <inkml:trace contextRef="#ctx0" brushRef="#br0" timeOffset="828.084">1231 481 351 0,'0'0'4'0,"0"0"4"0,-10-9 1 16,10 9 0-16,0-21 3 16,14 6 1-16,6-2 2 15,14 0-1-15,18 0-3 0,6 0-4 16,11-3-3-16,7 6-10 15,-3-7-43-15,-2 4-29 16,-5-1-5-16</inkml:trace>
          <inkml:trace contextRef="#ctx0" brushRef="#br0" timeOffset="640.594">1365 669 362 0,'0'0'10'0,"0"0"3"16,-7-24 1-16,4 7 1 15,-4-10 1-15,0-11 0 16,7-10 1-16,0-12-1 16,0-10-8-16,4-12-3 0,6-4-3 15,10-4-1-15,4-1-1 16,8 4 0-16,-2 6 0 16,1 12-1-16,4 7 1 15,-8 24-1-15,4 13 1 0,-3 23 0 16,-4 12-1-16,-3 28 1 15,-1 17 1-15,0 16-1 16,-5 16-2-16,2 9-5 16,-7 6-10-16,7-6-47 0,-7 11-20 15</inkml:trace>
          <inkml:trace contextRef="#ctx0" brushRef="#br0" timeOffset="1328.106">1083-677 337 0,'0'0'5'0,"0"0"3"0,0 0 3 16,0 0 3-16,0 0 1 16,0 0 0-16,0 0 2 15,0 0 0-15,0 0-4 16,0 0-2-16,7 7-2 0,-7-7-3 15,25 0 0-15,-5-4-1 16,4-2-2-16,13-5 0 16,9 1 0-16,8-1 0 0,8-3-1 15,7 1 0-15,4-4 0 16,-2 2-1-16,-2 2 2 16,-11 0-3-16,-2 6 0 15,-14-1 0-15,-8 2 0 16,-14 6 0-16,-20 0 0 0,0 0 0 15,0 0-28-15,-13 10-56 16,-5 1-3-16</inkml:trace>
          <inkml:trace contextRef="#ctx0" brushRef="#br0" timeOffset="3015.632">2208-938 369 0,'0'0'4'0,"0"0"3"0,17-14 2 16,-7 8 2-16,7-1 1 16,8 3 1-16,-1-2 1 15,7-4 0-15,4 10-4 16,9-4-1-16,0 4-2 0,15 0-2 16,3 0-1-16,11 0 0 15,-2 0 0-15,9 0 0 16,-4 0 1-16,3-3 1 15,-11-5-6-15,-6 6 0 0,-10-6 0 16,-11 4 0-16,-9 1 0 16,-12 3 0-16,-10-4 0 15,-10 4 0-15,0 0 0 16,0 0 0-16,0 0 0 16,-18 11-76-16,18-11-12 0</inkml:trace>
          <inkml:trace contextRef="#ctx0" brushRef="#br0" timeOffset="2624.99">2514-499 363 0,'0'0'7'0,"0"0"2"15,14-7 3-15,-1 3 1 16,4 1 1-16,12 0 1 0,1-1 0 16,4-6 1-16,1 6-7 15,6-3-2-15,-2 5-2 16,1 2-2-16,-1 0-1 15,-8 0-2-15,-1 9 0 0,-8 9-1 16,-5 5 0-16,-11 11-1 16,-6 1 0-16,-11 7 0 15,-13 5-1-15,-3 0 0 16,-7 3 1-16,2-3 0 0,-2 0 0 16,-1-7 0-16,13 0 1 15,4-10 0-15,7-1 0 16,11-9 1-16,4 1 1 15,16-5 0-15,5-2 1 0,6 0 0 16,6-1 1-16,-2 0-1 16,3 2 1-16,-3-5 0 15,-5 3 0-15,-3 2-1 16,-6 3 0-16,-6-2 0 0,-5 4 0 16,-7 4 0-16,-3 0-1 15,0 7 0-15,-11 1 0 16,-3-2 0-16,-6 1 0 15,-4 3-1-15,-3-2 1 0,-5-2-1 16,-2-6 1-16,-3-8 0 16,-5 5-1-16,-2-10-2 15,-5-11-6-15,5 0-17 16,12-15-57-16,-5-14-4 16</inkml:trace>
          <inkml:trace contextRef="#ctx0" brushRef="#br0" timeOffset="2046.871">2483-564 366 0,'0'0'6'0,"0"0"1"15,0 0 2-15,0 0 1 16,0 0 0-16,-3 11 3 15,3 1 0-15,0 9 2 0,7 3-5 16,0 13-1-16,3 13-1 16,4 7-1-16,4 13-2 15,-6 1 0-15,6 11-2 16,-1-4 0-16,0 2-2 0,-3-3 1 16,-4 1-2-16,0-18-2 15,-3-1-3-15,-7-11-10 16,8-14-33-16,-1-6-36 15,-4-14-1-15</inkml:trace>
          <inkml:trace contextRef="#ctx0" brushRef="#br0" timeOffset="5640.685">4286-420 369 0,'0'0'6'0,"0"0"2"15,0 0 0-15,-8-14 1 16,8 14 1-16,-17-17 0 0,4 6 2 15,-1 1 1-15,1 3-6 16,-8 3-1-16,-4 4-1 16,1 0 0-16,-3 11-2 15,-3 6 2-15,1 6-2 16,-5 10 0-16,0 7 0 0,3 1 0 16,-3 12 1-16,6 1-1 15,0 0-1-15,4 9 1 16,7 1-1-16,7-1 0 0,7-3 0 15,3-1 0-15,17-7 1 16,6-2-3-16,8-8 0 16,18-10 0-16,3-9 0 15,2-9 0-15,9-8 0 0,-6-6 0 16,6-6-15-16,-11-11-43 16,-5-7-29-16,-6-8 0 15</inkml:trace>
          <inkml:trace contextRef="#ctx0" brushRef="#br0" timeOffset="6000.046">3766-938 442 0,'0'0'3'0,"0"0"2"16,0 0 1-16,0 0 1 15,0 0 1-15,14-3 0 0,11-1 1 16,12-7 1-16,12 2-3 16,15-9-1-16,12 5-6 15,17-5 0-15,7 5 0 16,6-4 0-16,-6 2 0 15,-4 5 0-15,-13 3 0 0,-17 4 0 16,-12 3 0-16,-15 0 0 16,-15 3 0-16,-14 11 0 15,-10-14 0-15,-7 27-80 16,-3-6-9-16</inkml:trace>
        </inkml:traceGroup>
      </inkml:traceGroup>
    </inkml:traceGroup>
  </inkml:traceGroup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7:09.69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376D25A-F082-4F80-A43A-86276F28BE7A}" emma:medium="tactile" emma:mode="ink">
          <msink:context xmlns:msink="http://schemas.microsoft.com/ink/2010/main" type="writingRegion" rotatedBoundingBox="4097,11152 16628,9955 16789,11641 4258,12839">
            <msink:destinationLink direction="with" ref="{2CF63AB8-5A27-4EE1-944F-058A52D2B9E6}"/>
          </msink:context>
        </emma:interpretation>
      </emma:emma>
    </inkml:annotationXML>
    <inkml:traceGroup>
      <inkml:annotationXML>
        <emma:emma xmlns:emma="http://www.w3.org/2003/04/emma" version="1.0">
          <emma:interpretation id="{C2A97268-B03D-42CB-8CE9-12F75629C354}" emma:medium="tactile" emma:mode="ink">
            <msink:context xmlns:msink="http://schemas.microsoft.com/ink/2010/main" type="paragraph" rotatedBoundingBox="4097,11152 16628,9955 16789,11641 4258,128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55FE79-7FAB-4479-B98A-5B9EE2327E25}" emma:medium="tactile" emma:mode="ink">
              <msink:context xmlns:msink="http://schemas.microsoft.com/ink/2010/main" type="line" rotatedBoundingBox="4097,11152 16628,9955 16789,11641 4258,12839"/>
            </emma:interpretation>
          </emma:emma>
        </inkml:annotationXML>
        <inkml:traceGroup>
          <inkml:annotationXML>
            <emma:emma xmlns:emma="http://www.w3.org/2003/04/emma" version="1.0">
              <emma:interpretation id="{A9ED4733-D1DF-40DF-995C-862380E0006F}" emma:medium="tactile" emma:mode="ink">
                <msink:context xmlns:msink="http://schemas.microsoft.com/ink/2010/main" type="inkWord" rotatedBoundingBox="11325,10462 16628,9955 16789,11641 11486,12148"/>
              </emma:interpretation>
              <emma:one-of disjunction-type="recognition" id="oneOf0">
                <emma:interpretation id="interp0" emma:lang="en-US" emma:confidence="0">
                  <emma:literal>FABTBCLICD</emma:literal>
                </emma:interpretation>
                <emma:interpretation id="interp1" emma:lang="en-US" emma:confidence="0">
                  <emma:literal>FABTBCAICD</emma:literal>
                </emma:interpretation>
                <emma:interpretation id="interp2" emma:lang="en-US" emma:confidence="0">
                  <emma:literal>FABTBCFICD</emma:literal>
                </emma:interpretation>
                <emma:interpretation id="interp3" emma:lang="en-US" emma:confidence="0">
                  <emma:literal>FABTBCHICD</emma:literal>
                </emma:interpretation>
                <emma:interpretation id="interp4" emma:lang="en-US" emma:confidence="0">
                  <emma:literal>FFABTBCLICD</emma:literal>
                </emma:interpretation>
              </emma:one-of>
            </emma:emma>
          </inkml:annotationXML>
          <inkml:trace contextRef="#ctx0" brushRef="#br0">10805 5097 368 0,'0'0'8'16,"0"0"4"-16,-6-13 2 15,6 13 2-15,-4-14 0 16,4 14 2-16,0-13 0 0,0 13 1 16,0 0-7-16,7 6-4 15,7 15-6-15,-4 6-2 16,3 11 0-16,-1 10 0 15,-2 13 0-15,-8 7 0 0,3 11 0 16,-5 5 0-16,0 4 0 16,0 1 0-16,-5-3 0 15,3-1 0-15,-3-9 0 0,5-14 0 16,0-7 0-16,0-18 0 16,0-6-6-16,0-31-42 15,0 0-40-15,17-3-1 16</inkml:trace>
          <inkml:trace contextRef="#ctx0" brushRef="#br0" timeOffset="531.229">10799 4990 409 0,'0'0'5'16,"0"0"1"-16,-17-2 1 15,17 2 1-15,-22 0 1 16,22 0 0-16,-10 0 1 15,10 0 1-15,10 0-5 0,25 2-2 16,9 5-1-16,15 1 0 16,7 6 0-16,5-1-2 15,5-3 0-15,-10 11-1 16,-5 3 0-16,-15 3 0 0,-12 8 0 16,-16 7 0-16,-16 1-1 15,-9 5 0-15,-10 7 1 16,-10-4-1-16,-5 4 0 15,5 0 0-15,-4-8 1 0,11-2-1 16,3-2 1-16,17-7 0 16,0-8 0-16,14 0-1 15,6-5 1-15,7-2 0 16,-5 0 0-16,2-4 0 0,-1 7-1 16,-6-1 2-16,-3 6-2 15,-11 1 1-15,1 5 1 16,-4-2-1-16,0 5 2 15,-10 0 0-15,-11 3 1 0,4-3 1 16,-8 0 0-16,-2-11 1 16,-7 4-2-16,-8-11-3 15,5-7 0-15,-11-2 0 16,6-7 0-16,-2-4 0 16,-1-15-6-16,14-8-77 0,-1-4-6 15</inkml:trace>
          <inkml:trace contextRef="#ctx0" brushRef="#br0" timeOffset="953.124">12230 4861 356 0,'0'0'7'15,"0"0"5"-15,-17 0 1 0,5 0 1 16,-1 6 2-16,-8 5 2 16,-2 3 0-16,-6 7 1 15,-5 2-7-15,4 14-2 16,-1 5-2-16,-4 10-3 16,1 9-2-16,0 8-3 0,-1 12 0 15,4 3 0-15,4-3 0 16,6 2 0-16,0 3 0 15,18-9 0-15,3-7 0 16,3-9 0-16,18-12 0 0,10-7 0 16,7-16 0-16,14-2 0 15,-8-8-78-15,8-16-10 16</inkml:trace>
          <inkml:trace contextRef="#ctx0" brushRef="#br0" timeOffset="1218.791">12490 5587 452 0,'0'0'3'0,"0"0"1"0,0 0 2 15,0 0 0-15,15 11 1 16,9-11 1-16,13 0 1 15,12-3-1-15,12-9-2 16,8-1-4-16,7-4-2 16,0-4 0-16,2 5 0 0,-12-2 0 15,-11-1-6-15,-7 8-29 16,-3-1-49-16,-28 3-4 16</inkml:trace>
          <inkml:trace contextRef="#ctx0" brushRef="#br0" timeOffset="1437.5139">12755 4977 479 0,'0'0'3'16,"-17"0"2"-16,7 11 1 16,-3 2 2-16,-1 8 0 15,-1 14-6-15,10 5-2 0,0 12 0 16,10 10 0-16,12 12 0 15,6 9 0-15,5 5 0 16,2 16 0-16,-5-1 0 16,6 11-41-16,-18 5-50 0</inkml:trace>
          <inkml:trace contextRef="#ctx0" brushRef="#br0" timeOffset="14093.99">13647 5883 402 0,'0'0'6'16,"0"0"1"-16,0 0 2 15,0 0 0-15,17-18 2 16,7 11-1-16,7-1 1 0,10-1-1 16,12-1-9-16,1-8-10 15,7-2-42-15,-2 4-31 16,-7-5-2-16</inkml:trace>
          <inkml:trace contextRef="#ctx0" brushRef="#br0" timeOffset="13906.485">13725 6191 372 0,'0'0'8'0,"0"0"4"16,0 0 3-16,0 0 2 15,15 0 1-15,-15 0 1 16,10-11 1-16,-3-3 0 0,-4-10-10 16,-3 1-10-16,0-12 0 15,0-2 0-15,-6-12 0 16,2-5 0-16,1-12 0 16,-2-8 0-16,5-3 0 0,0-4 0 15,12-3 0-15,5 3 0 16,0 5 0-16,8 16 0 15,-8 8 0-15,10 14 0 0,-7 14 0 16,7 17 0-16,-5 14 0 16,-2 20 0-16,1 22 0 15,-1 8 0-15,-3 12 0 16,0 17 0-16,1 7 0 16,-4 5 0-16,-1 2 0 0,-2-3 0 15,2-12 0-15,-3-6 0 16,-3-14-11-16,8-6-29 15,2-15-48-15,-14-18-2 16</inkml:trace>
          <inkml:trace contextRef="#ctx0" brushRef="#br0" timeOffset="14484.584">13605 4617 332 0,'0'0'5'0,"0"0"5"16,0 0 3-16,0 0 4 15,0 0 1-15,14 4 1 0,4 0 2 16,2-4-1-16,18 0-4 16,9-4-4-16,12-2-3 15,10-1-3-15,7-7-2 0,14 3-1 16,-2-3-2-16,5 3 0 15,-10 1 0-15,-11 7 0 16,-9-1-1-16,-19 4 2 16,-16 0-2-16,-11 4 0 0,-17-4 0 15,-7 28 0-15,-14-15-5 16,4 11-15-16,-10-3-63 16,3 0-3-16</inkml:trace>
          <inkml:trace contextRef="#ctx0" brushRef="#br0" timeOffset="15437.726">15150 4853 362 0,'0'0'8'16,"0"0"1"-16,0 0 4 15,0 0 0-15,3-13 2 16,-3 13 1-16,0 0 0 0,0-17 1 15,0 17-6-15,-10-4-2 16,-4 4-2-16,-3 10-1 16,-8 7-2-16,-5 4-1 15,-8 10-1-15,-4 11-2 0,2 8 0 16,-6 2 0-16,-5 13 0 16,9 4 0-16,5 3 0 15,6 4 0-15,14 1 0 0,11 1 0 16,6-12 0-16,13 1 0 15,21-10 0-15,8-5 0 16,9-17 0-16,8-1 0 16,-11-24-4-16,0-3-84 0,10-7-1 15</inkml:trace>
          <inkml:trace contextRef="#ctx0" brushRef="#br0" timeOffset="16031.486">15384 4799 416 0,'0'0'5'15,"0"0"1"-15,0 0 2 16,0 0 1-16,14 0 1 0,16 7 0 16,12 3 0-16,13 3 1 15,10 4-5-15,11-2-1 16,7 4-2-16,0 4-1 0,-5 0-1 15,-16 7 0-15,-6 4 0 16,-15 0 0-16,-14 9 0 16,-10 4 0-16,-17 5 0 15,-7 6 0-15,-13 3 1 16,-11 8-2-16,-8-5 0 0,-8-1 0 16,-9-1 0-16,-8-5 0 15,-5-1 0-15,-11-15-8 16,4-13-54-16,-13 6-24 15,-1-10-1-15</inkml:trace>
          <inkml:trace contextRef="#ctx0" brushRef="#br0" timeOffset="15687.782">15480 4771 459 0,'0'0'4'0,"0"0"1"15,0 0 0-15,-6 8 2 16,2 12 1-16,1 4 0 16,-2 10 0-16,5 7-1 15,5 14-7-15,5 11 0 16,0 5 0-16,0 7 0 0,4 2 0 15,-4 3 0-15,1-9 0 16,-8 2-2-16,0-8-29 16,4-9-54-16,-7-11-4 15</inkml:trace>
          <inkml:trace contextRef="#ctx0" brushRef="#br0" timeOffset="-13391.56">3660 5865 420 0,'0'0'4'0,"-10"4"2"0,-4 5 2 16,1 5 0-16,-1 5 1 16,1 4 1-16,-2 11 1 15,5 7 0-15,3 11-3 0,7 8-3 16,7 14 0-16,3 7-1 15,8 15-2-15,-1 11-2 16,0 5 0-16,0 5 0 16,0-1 0-16,-2-5 0 15,-3-12 0-15,-4-21 0 0,-1-12 0 16,0-14-4-16,-7-32-17 16,0-20-64-16,0 0-3 15</inkml:trace>
          <inkml:trace contextRef="#ctx0" brushRef="#br0" timeOffset="-12516.506">4912 6767 487 0,'0'0'3'0,"0"0"-1"0,22-3 1 16,5-5 1-16,14-9 0 15,14 0-1-15,21-8-1 16,7-12-10-16,5 0-75 16,20-8-3-16</inkml:trace>
          <inkml:trace contextRef="#ctx0" brushRef="#br0" timeOffset="-12719.694">4936 6301 470 0,'0'0'0'0,"0"0"0"16,0 0 1-16,0 0 1 0,8 6 1 15,9-6-1-15,17-6 0 16,11-9 0-16,13-2-3 15,18 4-16-15,10-11-63 0,0-3-4 16</inkml:trace>
          <inkml:trace contextRef="#ctx0" brushRef="#br0" timeOffset="-13157.176">3540 5804 429 0,'0'0'4'15,"0"0"2"-15,0 0 0 16,0 0 2-16,0 0 1 0,17 3 1 15,10-3 0-15,19-7 1 16,16-3-4-16,16-7-1 16,22-4-1-16,6-4-5 15,9-2 0-15,5 7-16 0,-17 20-62 16,0-14-8-16</inkml:trace>
          <inkml:trace contextRef="#ctx0" brushRef="#br0" timeOffset="-12938.3949">3736 6345 447 0,'0'0'4'0,"0"0"0"16,0 0 2-16,0 0 1 15,0 0 1-15,7 0 1 16,13-2 0-16,4-2 0 0,15-3-3 15,13-7-4-15,6-3-2 16,14-11 0-16,14 11-23 16,21-11-61-16,-18 1-5 15</inkml:trace>
          <inkml:trace contextRef="#ctx0" brushRef="#br0" timeOffset="-11578.998">6468 6256 365 0,'0'0'8'16,"14"-17"3"-16,13 3 1 15,15-6 1-15,15-5 1 16,16-6-1-16,13 1-1 0,10-8-5 15,14 4-39-15,-3 0-46 16,-11-2-4-16</inkml:trace>
          <inkml:trace contextRef="#ctx0" brushRef="#br0" timeOffset="-11766.534">6605 6881 413 0,'0'0'7'0,"0"0"1"16,-17-12 3-16,7 1 1 15,0-9 1-15,-5-10 0 16,1-11 1-16,-3-14-1 16,11-10-6-16,-1-21-7 0,7-13 0 15,0-18 0-15,10-3 0 16,7-7 0-16,3-7 0 16,2 11 0-16,-2 7 0 15,4 16 0-15,-4 14 0 0,-1 26 0 16,-6 14 0-16,4 25 0 15,7 18 0-15,0 16 0 16,1 27 0-16,5 14 0 0,1 17 0 16,4 15 0-16,-1 18 0 15,0 2-3-15,1 5-13 16,-11 14-44-16,3-16-27 16,-10-13-2-16</inkml:trace>
          <inkml:trace contextRef="#ctx0" brushRef="#br0" timeOffset="-10906.4588">7389 5347 376 0,'0'0'8'0,"0"0"0"0,0 0 2 16,0 0 1-16,17-10 2 15,10 4 1-15,12-1 0 0,20 3 0 16,12 4-7-16,9 0 0 16,2 0-3-16,1 11-2 15,-7 5-2-15,-15 5 0 16,-16 10-2-16,-21 7-1 0,-17 6-1 16,-14 1-1-16,-17 6 0 15,-11 1 0-15,1-5 1 16,-3-2 0-16,10-3 1 15,9-5 1-15,14-10 3 0,8-6 2 16,24-4 0-16,13-7 2 16,4 1 0-16,9-5 0 15,-3 5 0-15,1-1 0 0,-11 4-1 16,-2 3 0-16,-15 7-2 16,-11 2 0-16,-6 10 0 15,-7 1-1-15,0 8 1 16,-7 0 0-16,-10 5 1 15,0-1 0-15,-7 2 0 0,-4-7-3 16,-9 1 0-16,-4-11 0 16,-4 2 0-16,-3-15 0 15,6-2 0-15,-6-19-38 16,17-11-48-16,7-16-4 0</inkml:trace>
          <inkml:trace contextRef="#ctx0" brushRef="#br0" timeOffset="-11375.923">7475 5447 455 0,'0'0'4'0,"10"15"1"0,4 4 2 16,3 8 0-16,1 18 0 16,3 10 1-16,2 13-1 15,1 12 1-15,1 1-5 0,-1 9-3 16,-7-8-3-16,10 10-14 16,-5-2-46-16,5-25-24 15,0-11-1-15</inkml:trace>
          <inkml:trace contextRef="#ctx0" brushRef="#br0" timeOffset="-10453.3258">9271 5244 511 0,'0'0'0'16,"-7"14"0"-16,4 2 0 16,-4 5 0-16,7 15 0 15,-3 8 0-15,3 10 0 0,3 19 0 16,14 8 0-16,4 9 0 15,9 14 0-15,2 5 0 16,-8-3-4-16,6 14-87 0,2 0-2 16</inkml:trace>
          <inkml:trace contextRef="#ctx0" brushRef="#br0" timeOffset="-10656.402">8793 5783 461 0,'0'0'4'0,"0"0"1"15,27 0 0-15,-3-4 0 16,11-2 1-16,20-4 0 15,17-9 0-15,18 2 0 0,13-4-3 16,10-2-1-16,7 3 0 16,5-1-2-16,-12 2-6 15,-3 8-12-15,-31-1-65 16,-16 2-4-16</inkml:trace>
        </inkml:traceGroup>
      </inkml:traceGroup>
    </inkml:traceGroup>
  </inkml:traceGroup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5:11.8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5A82F2-903B-4009-932B-260ADA0F41FD}" emma:medium="tactile" emma:mode="ink">
          <msink:context xmlns:msink="http://schemas.microsoft.com/ink/2010/main" type="writingRegion" rotatedBoundingBox="26599,5341 26692,5341 26692,6341 26599,6341">
            <msink:destinationLink direction="with" ref="{2915306C-0E73-46FD-8CF1-03F8EA99C282}"/>
          </msink:context>
        </emma:interpretation>
      </emma:emma>
    </inkml:annotationXML>
    <inkml:traceGroup>
      <inkml:annotationXML>
        <emma:emma xmlns:emma="http://www.w3.org/2003/04/emma" version="1.0">
          <emma:interpretation id="{E164427C-E8F0-4B8D-94B8-660C0F282CBE}" emma:medium="tactile" emma:mode="ink">
            <msink:context xmlns:msink="http://schemas.microsoft.com/ink/2010/main" type="paragraph" rotatedBoundingBox="26599,5341 26692,5341 26692,6341 26599,63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D3E597-6424-4187-B466-C8FA09F94A00}" emma:medium="tactile" emma:mode="ink">
              <msink:context xmlns:msink="http://schemas.microsoft.com/ink/2010/main" type="line" rotatedBoundingBox="26599,5341 26692,5341 26692,6341 26599,6341">
                <msink:destinationLink direction="with" ref="{31308685-FB6B-4CB3-844C-5A9D1C5557A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8D9B1D9-3557-4224-9A3B-12E07AAC0AA7}" emma:medium="tactile" emma:mode="ink">
                <msink:context xmlns:msink="http://schemas.microsoft.com/ink/2010/main" type="inkWord" rotatedBoundingBox="26599,5341 26692,5341 26692,6341 26599,6341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5370 1142 347 0,'0'0'7'0,"-4"-15"4"0,4 15 1 16,-17-6 3-16,17 6-1 16,-15-3 0-16,15 3 4 15,-20 3-2-15,17 20-5 0,3 2-3 16,0 10-1-16,3 6-3 15,0 2 3-15,4 17-1 16,-3 1-3-16,2 4 0 16,1 3-1-16,-7 2-1 15,0-2 1-15,-10 0 1 0,3 5-3 16,0-15 0-16,4-4 0 16,-7-2 0-16,0-12 0 15,3-5 0-15,0-10 0 16,7-12 0-16,0-13 0 0,-3 20 0 15,3-20 0-15,0 0 0 16,0-24-59-16,0 24-28 16</inkml:trace>
        </inkml:traceGroup>
      </inkml:traceGroup>
    </inkml:traceGroup>
  </inkml:traceGroup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41.6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EB34BC-4F7F-47D5-897A-0C7AD0835C02}" emma:medium="tactile" emma:mode="ink">
          <msink:context xmlns:msink="http://schemas.microsoft.com/ink/2010/main" type="writingRegion" rotatedBoundingBox="26620,6309 32236,6045 32437,10319 26821,10584">
            <msink:destinationLink direction="with" ref="{2915306C-0E73-46FD-8CF1-03F8EA99C282}"/>
          </msink:context>
        </emma:interpretation>
      </emma:emma>
    </inkml:annotationXML>
    <inkml:traceGroup>
      <inkml:annotationXML>
        <emma:emma xmlns:emma="http://www.w3.org/2003/04/emma" version="1.0">
          <emma:interpretation id="{A6414CE3-F51D-4A39-BFEA-B5C331D7495B}" emma:medium="tactile" emma:mode="ink">
            <msink:context xmlns:msink="http://schemas.microsoft.com/ink/2010/main" type="paragraph" rotatedBoundingBox="27142,6285 30217,6140 30252,6886 27177,70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E2B9EC-95F8-456E-B093-28FAFF4A3F49}" emma:medium="tactile" emma:mode="ink">
              <msink:context xmlns:msink="http://schemas.microsoft.com/ink/2010/main" type="inkBullet" rotatedBoundingBox="29466,6259 30221,6223 30245,6734 29490,6769"/>
            </emma:interpretation>
            <emma:one-of disjunction-type="recognition" id="oneOf0">
              <emma:interpretation id="interp0" emma:lang="en-US" emma:confidence="1">
                <emma:literal>2</emma:literal>
              </emma:interpretation>
              <emma:interpretation id="interp1" emma:lang="en-US" emma:confidence="0">
                <emma:literal>z</emma:literal>
              </emma:interpretation>
              <emma:interpretation id="interp2" emma:lang="en-US" emma:confidence="0">
                <emma:literal>Z</emma:literal>
              </emma:interpretation>
              <emma:interpretation id="interp3" emma:lang="en-US" emma:confidence="0">
                <emma:literal>1</emma:literal>
              </emma:interpretation>
              <emma:interpretation id="interp4" emma:lang="en-US" emma:confidence="0">
                <emma:literal>I</emma:literal>
              </emma:interpretation>
            </emma:one-of>
          </emma:emma>
        </inkml:annotationXML>
        <inkml:trace contextRef="#ctx0" brushRef="#br0">8149 2142 299 0,'0'0'6'0,"0"0"4"0,0-13 3 15,0 13 1-15,3-20 3 16,-3 20 1-16,21-24 1 16,-4 6-1-16,8 3-5 15,2 7-4-15,4 4-2 0,4-7-3 16,2 11-2-16,0-4 0 16,-1 8-1-16,-9 11-1 15,-3 5 1-15,-6 8 0 16,-8-2-1-16,-3 6 1 0,-7 10 0 15,-15 4 0-15,-2-1 3 16,-3-4-1-16,-8 0 0 16,8-3 1-16,-8-3 1 15,7-5 0-15,4-2 0 0,7-11 0 16,10-6-1-16,14-1 0 16,6-10 0-16,14 0 0 15,11 0-2-15,11-10 0 0,5-7-2 16,8 2 0-16,-8-5 0 15,-2 9 0-15,-10 5 0 16,-8-9 0-16,-7 5 0 16,-6 3 0-16,-8 7-10 15,-20 0-74-15,0 0-2 0</inkml:trace>
      </inkml:traceGroup>
      <inkml:traceGroup>
        <inkml:annotationXML>
          <emma:emma xmlns:emma="http://www.w3.org/2003/04/emma" version="1.0">
            <emma:interpretation id="{177B3141-7D17-4839-8BA9-CBEA84727F0F}" emma:medium="tactile" emma:mode="ink">
              <msink:context xmlns:msink="http://schemas.microsoft.com/ink/2010/main" type="line" rotatedBoundingBox="27142,6285 27577,6264 27612,7010 27177,7031"/>
            </emma:interpretation>
          </emma:emma>
        </inkml:annotationXML>
        <inkml:traceGroup>
          <inkml:annotationXML>
            <emma:emma xmlns:emma="http://www.w3.org/2003/04/emma" version="1.0">
              <emma:interpretation id="{E25F5C17-3FBE-4AFA-A0A0-43EC28CE6EF7}" emma:medium="tactile" emma:mode="ink">
                <msink:context xmlns:msink="http://schemas.microsoft.com/ink/2010/main" type="inkWord" rotatedBoundingBox="27142,6285 27577,6264 27612,7010 27177,7031"/>
              </emma:interpretation>
              <emma:one-of disjunction-type="recognition" id="oneOf1">
                <emma:interpretation id="interp5" emma:lang="en-US" emma:confidence="1">
                  <emma:literal>3</emma:literal>
                </emma:interpretation>
                <emma:interpretation id="interp6" emma:lang="en-US" emma:confidence="0">
                  <emma:literal>}</emma:literal>
                </emma:interpretation>
                <emma:interpretation id="interp7" emma:lang="en-US" emma:confidence="0">
                  <emma:literal>]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-1093.758">5892 2159 298 0,'0'0'7'0,"0"0"1"15,0 0 4-15,0 0 0 16,7-13 2-16,-7 13 3 16,20-14 0-16,2 0 0 0,1-6-5 15,5 3-2 1,2 7-3-16,5-1 0 0,-4 9-2 15,1-8-2-15,2 10-1 16,-11 0-1-16,-6 12 0 16,-2 9 1-16,-11 0-2 0,-4 6 0 15,0 0 0-15,-19 9 1 16,-1 1 0-16,-4 4 1 16,-3-4-2-16,2-4 0 15,1 0 1-15,1-6-1 0,9 0 0 16,4-10 2-16,5 0-2 15,5-6-1-15,15-3 3 16,-1-4-2-16,6 8 0 16,4-9 2-16,4 1-2 0,-1 0 0 15,-3-4 2-15,-4 2-2 16,5 6 0-16,-4-5 2 16,-4 1-1-16,-7 9 0 15,-10-13 2-15,10 21-1 16,-6-1 0-16,-4 1 2 0,0 4-1 15,-11 2 0-15,-2-4 1 16,-8 1 1-16,-2 3-2 16,-2-3 2-16,-3-5 0 0,1-7-3 15,-11-1 0-15,0-7-2 16,-7 2 0-16,1-10-17 16,-22-6-65-16,18-7-5 15</inkml:trace>
        </inkml:traceGroup>
      </inkml:traceGroup>
    </inkml:traceGroup>
    <inkml:traceGroup>
      <inkml:annotationXML>
        <emma:emma xmlns:emma="http://www.w3.org/2003/04/emma" version="1.0">
          <emma:interpretation id="{0C0E81C5-32E4-46D7-97E3-D80F0CDB9FC7}" emma:medium="tactile" emma:mode="ink">
            <msink:context xmlns:msink="http://schemas.microsoft.com/ink/2010/main" type="paragraph" rotatedBoundingBox="26809,7484 32165,6302 32522,7921 27166,91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686288-CA19-4DD1-9B86-D91E5B511B9E}" emma:medium="tactile" emma:mode="ink">
              <msink:context xmlns:msink="http://schemas.microsoft.com/ink/2010/main" type="line" rotatedBoundingBox="26809,7484 32165,6302 32522,7921 27166,9104"/>
            </emma:interpretation>
          </emma:emma>
        </inkml:annotationXML>
        <inkml:traceGroup>
          <inkml:annotationXML>
            <emma:emma xmlns:emma="http://www.w3.org/2003/04/emma" version="1.0">
              <emma:interpretation id="{B9028BDD-99A4-4387-8CC7-3D7FE6C4A797}" emma:medium="tactile" emma:mode="ink">
                <msink:context xmlns:msink="http://schemas.microsoft.com/ink/2010/main" type="inkWord" rotatedBoundingBox="26809,7484 27707,7286 28003,8626 27105,8824">
                  <msink:destinationLink direction="with" ref="{31308685-FB6B-4CB3-844C-5A9D1C5557A4}"/>
                </msink:context>
              </emma:interpretation>
              <emma:one-of disjunction-type="recognition" id="oneOf2">
                <emma:interpretation id="interp10" emma:lang="en-US" emma:confidence="0">
                  <emma:literal>1,</emma:literal>
                </emma:interpretation>
                <emma:interpretation id="interp11" emma:lang="en-US" emma:confidence="0">
                  <emma:literal>I,</emma:literal>
                </emma:interpretation>
                <emma:interpretation id="interp12" emma:lang="en-US" emma:confidence="0">
                  <emma:literal>b</emma:literal>
                </emma:interpretation>
                <emma:interpretation id="interp13" emma:lang="en-US" emma:confidence="0">
                  <emma:literal>l,</emma:literal>
                </emma:interpretation>
                <emma:interpretation id="interp14" emma:lang="en-US" emma:confidence="0">
                  <emma:literal>i,</emma:literal>
                </emma:interpretation>
              </emma:one-of>
            </emma:emma>
          </inkml:annotationXML>
          <inkml:trace contextRef="#ctx0" brushRef="#br0" timeOffset="3984.466">8602 3782 219 0,'0'0'8'0,"0"0"6"16,0 0 4-16,0 0 5 16,0-14 2-16,0 14 2 15,0 0 0-15,0 0 4 0,0 0-9 16,0 0-6-16,-12 0-4 16,-3 19-3-16,-2 6-3 15,-7 6 0-15,-6 6-2 16,-2 9-1-16,5 1 0 0,-7 0 0 15,5 14-1-15,6-11 1 16,9-6 0-16,14-2-1 16,3-11 0-16,21-4 0 15,3-14 0-15,19-6-2 16,-4-7 0-16,15-10-1 16,-4-7 0-16,-13-3-1 15,-2-3 0-15,-8-10 0 16,-1 3 1-16,-19-1 0 0,-10 4 1 15,-7 4 0-15,-17 4-2 16,-14 2-5-16,-6 17-27 16,-15 0-49-16,-4 11-1 15</inkml:trace>
          <inkml:trace contextRef="#ctx0" brushRef="#br1" timeOffset="91801.527">7644 3229 255 0,'0'0'8'0,"0"0"2"16,0 0 5-16,0 0 1 16,0 0 2-16,0 0 1 15,10 4 2-15,-10 7 4 16,0 6-7-16,0 6-3 0,0 8-3 16,0 6 0-16,0 16-2 15,0 7 0-15,-7 7-3 16,4 4-1-16,-4 4-1 0,-3 0-1 15,2 2 0-15,1 2-1 16,0-15-1-16,7-6 0 16,0-8 0-16,-3-10 0 15,3-10-1-15,0-9 2 0,3-8-1 16,-3-13 0-16,0 0-2 16,0 0-6-16,14 0-22 15,-14-17-56-15,0 0-3 16</inkml:trace>
        </inkml:traceGroup>
        <inkml:traceGroup>
          <inkml:annotationXML>
            <emma:emma xmlns:emma="http://www.w3.org/2003/04/emma" version="1.0">
              <emma:interpretation id="{EA79A01D-ADD9-4C0F-88D9-00A12C6C4269}" emma:medium="tactile" emma:mode="ink">
                <msink:context xmlns:msink="http://schemas.microsoft.com/ink/2010/main" type="inkWord" rotatedBoundingBox="28700,7382 32231,6602 32522,7921 28991,8701"/>
              </emma:interpretation>
              <emma:one-of disjunction-type="recognition" id="oneOf3">
                <emma:interpretation id="interp15" emma:lang="en-US" emma:confidence="0">
                  <emma:literal>to I</emma:literal>
                </emma:interpretation>
                <emma:interpretation id="interp16" emma:lang="en-US" emma:confidence="0">
                  <emma:literal>lo I</emma:literal>
                </emma:interpretation>
                <emma:interpretation id="interp17" emma:lang="en-US" emma:confidence="0">
                  <emma:literal>lot I</emma:literal>
                </emma:interpretation>
                <emma:interpretation id="interp18" emma:lang="en-US" emma:confidence="0">
                  <emma:literal>lol I</emma:literal>
                </emma:interpretation>
                <emma:interpretation id="interp19" emma:lang="en-US" emma:confidence="0">
                  <emma:literal>low I</emma:literal>
                </emma:interpretation>
              </emma:one-of>
            </emma:emma>
          </inkml:annotationXML>
          <inkml:trace contextRef="#ctx0" brushRef="#br2" timeOffset="176080.193">8548 3532 333 0,'0'0'5'0,"0"0"2"16,0 0 1-16,-17 2 1 16,17-2 2-16,-10 0 0 15,10 0 0-15,-17 0 2 16,17 0-5-16,10-10 0 0,20-3-1 15,16-2 0-15,22-5-3 16,14-12 2-16,25-5-2 16,18-9-1-16,19-7 0 15,-1 2-1-15,2-4-1 16,-6 0 0-16,-9 0 0 0,-10 7-1 16,-13 3 0-16,-14 12 1 15,-24 6-2-15,-15 8 0 16,-15 5-1-16,-16 12-4 15,-23 2-10-15,7 8-65 0,-10 11-1 16</inkml:trace>
          <inkml:trace contextRef="#ctx0" brushRef="#br2" timeOffset="176439.5609">10433 2641 393 0,'0'0'5'0,"0"0"2"16,0 0 1-16,-8 2 0 15,3 12 1-15,0 7 2 16,-2 9-1-16,2 7 2 0,5 13-6 16,0 10-1-16,0 9-1 15,2 6 1-15,1 1-3 16,2-4-1-16,7-2 0 0,0-10-1 16,-2-1-3-16,-3-18-4 15,-1-11-23-15,-6-6-54 16,11-17 1-16</inkml:trace>
          <inkml:trace contextRef="#ctx0" brushRef="#br2" timeOffset="176658.317">10599 2520 426 0,'0'0'5'16,"0"0"0"-16,0 0 2 15,0 6 1-15,5 15 0 16,7 3 0-16,1 14 1 0,4 10 0 16,7 13-4-16,3 8-1 15,2 6-3-15,-9 2-1 16,4 0-5-16,-11-1-9 16,1-11-44-16,-6 1-27 15,-8-12-3-15</inkml:trace>
          <inkml:trace contextRef="#ctx0" brushRef="#br2" timeOffset="176861.445">10275 2520 403 0,'0'0'5'15,"0"0"2"-15,0 0 2 0,13 0 1 16,16 0 1-16,8 0 0 15,22 0 0-15,9 4 0 16,18-2-5-16,14 9-5 16,-7-7-9-16,10-4-60 0,-17 17-15 15</inkml:trace>
          <inkml:trace contextRef="#ctx0" brushRef="#br2" timeOffset="177048.998">10292 3486 475 0,'0'0'4'0,"8"-6"0"15,14-9 0 1,13-2 1-16,21-10 0 0,19-4-1 16,11-7-2-16,14-10-8 15,21-12-58-15,-8 18-23 16</inkml:trace>
          <inkml:trace contextRef="#ctx0" brushRef="#br1" timeOffset="92426.551">5618 3233 391 0,'0'0'4'16,"0"0"2"-16,0 0 0 0,0 0 1 15,-8 3 0-15,8-3 0 16,-4 21 3-16,1-1-1 16,3 4-3-16,7 11 0 15,3 9-1-15,0 7 0 16,-2 12 0-16,2-2-1 0,0 5 0 16,1-5-1-16,-11 0 0 15,0-3 0-15,0-2 0 16,0-9-1-16,0-8 0 15,0-9 1-15,0-6-1 0,0-1 0 16,0-2 0-16,0-21 0 16,0 15 0-16,0-15-2 15,0 0 0-15,0 0 0 16,0 0 0-16,0 0 0 0,0 0 0 16,0 0 0-16,0-21-60 15,0 21-26-15,-11 0-2 16</inkml:trace>
          <inkml:trace contextRef="#ctx0" brushRef="#br0" timeOffset="3140.697">6088 4048 317 0,'0'0'6'15,"0"0"1"-15,0 0 2 16,0 0 2-16,7-11 0 0,6 5 3 15,9-5 1-15,8 2-1 16,8 2-4-16,7-7-3 16,6 7 0-16,1-6-3 15,-3 3 0-15,-1-1-2 0,-3 7-1 16,-8 4 0-16,-9 0 0 16,-10 4 0-16,-8 11-1 15,-3 1 2-15,-12 8-1 0,-2 3 1 16,-6 12 0-16,-11-1 1 15,3-1 0-15,-2-1 1 16,-2 10 0 0,-2-5-1-16,3-1 1 0,-3-2-3 15,10 1-10-15,-2-2-38 16,6-7-33-16,3-2-2 16</inkml:trace>
        </inkml:traceGroup>
      </inkml:traceGroup>
    </inkml:traceGroup>
    <inkml:traceGroup>
      <inkml:annotationXML>
        <emma:emma xmlns:emma="http://www.w3.org/2003/04/emma" version="1.0">
          <emma:interpretation id="{6E6BEFDB-D57E-482B-8078-183746E9DC94}" emma:medium="tactile" emma:mode="ink">
            <msink:context xmlns:msink="http://schemas.microsoft.com/ink/2010/main" type="paragraph" rotatedBoundingBox="26774,9056 30179,9106 30157,10586 26752,105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15993D-0C00-4BC0-BB7E-D811B9AB05B3}" emma:medium="tactile" emma:mode="ink">
              <msink:context xmlns:msink="http://schemas.microsoft.com/ink/2010/main" type="line" rotatedBoundingBox="26774,9056 30179,9106 30157,10586 26752,10536">
                <msink:destinationLink direction="with" ref="{9BC16041-09FD-4CCF-A2D2-B8763FC1078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D2E77DF-1DC6-4C94-B863-CD795053E3DF}" emma:medium="tactile" emma:mode="ink">
                <msink:context xmlns:msink="http://schemas.microsoft.com/ink/2010/main" type="inkWord" rotatedBoundingBox="26774,9056 30179,9106 30157,10586 26752,10536">
                  <msink:destinationLink direction="with" ref="{E3994501-C939-4FB5-8CA9-75E64CCD4CA0}"/>
                </msink:context>
              </emma:interpretation>
              <emma:one-of disjunction-type="recognition" id="oneOf4">
                <emma:interpretation id="interp20" emma:lang="en-US" emma:confidence="0">
                  <emma:literal>sit</emma:literal>
                </emma:interpretation>
                <emma:interpretation id="interp21" emma:lang="en-US" emma:confidence="0">
                  <emma:literal>1514</emma:literal>
                </emma:interpretation>
                <emma:interpretation id="interp22" emma:lang="en-US" emma:confidence="0">
                  <emma:literal>15194</emma:literal>
                </emma:interpretation>
                <emma:interpretation id="interp23" emma:lang="en-US" emma:confidence="0">
                  <emma:literal>15114</emma:literal>
                </emma:interpretation>
                <emma:interpretation id="interp24" emma:lang="en-US" emma:confidence="0">
                  <emma:literal>15144</emma:literal>
                </emma:interpretation>
              </emma:one-of>
            </emma:emma>
          </inkml:annotationXML>
          <inkml:trace contextRef="#ctx0" brushRef="#br1" timeOffset="96551.651">7485 4905 317 0,'0'0'10'0,"0"0"3"15,0 0 2-15,0 0 2 16,0 0 2-16,0 0-1 16,-10 0 2-16,10 0 2 0,0 11-9 15,0 2-4-15,0 9 1 16,0 1-2-16,0 11-3 16,3 3 0-16,4 13-1 15,-7 1-2-15,0 7 2 0,0 7-4 16,0 3 0-16,-7-3 0 15,4 4 0-15,-7 0 0 16,6-8 0-16,-4-5 0 16,8-5 0-16,0-14 0 0,0-6 0 15,5 0 0-15,-2-14 0 16,1-7 0-16,-4-10 0 16,0 0 0-16,13 0-44 15,-13 0-43-15,-10-13-1 16</inkml:trace>
          <inkml:trace contextRef="#ctx0" brushRef="#br0" timeOffset="29857.937">8180 5447 375 0,'0'0'6'16,"0"0"4"-16,17 3 0 16,-17-3 2-16,11 21 2 15,-1 2-1-15,-3 6 2 0,3 12 0 16,-7 3-6-16,-3 11-2 16,0 7-1-16,0 10-3 15,-3-3-1-15,0-1-1 16,-4-3 0-16,7-4 0 0,0-9-2 15,0-4-3-15,3-13-8 16,11-22-44-16,-4 5-28 16,4-13-2-16</inkml:trace>
          <inkml:trace contextRef="#ctx0" brushRef="#br0" timeOffset="30295.439">8844 5772 365 0,'0'0'5'0,"0"0"2"0,-17 0 4 16,3 4-1-16,-11 2 2 15,-2 5 1-15,-7 1 2 16,-15 0-2-16,2 3-2 15,-9-2-3-15,5-7-1 0,-4 5-1 16,10-7-1-16,0-4-1 16,18-7-1-16,13-10-1 15,14-4-1-15,14-7 0 16,13-6-1-16,18 0 0 0,0-7-1 16,10 1 0-16,-4-6 0 15,-6 9 0-15,-14 3 1 16,-11 7 0-16,-13 2 0 15,-7 7 0-15,-3 8 1 0,-14 3 1 16,-4 7-1-16,-2 7 2 16,1 6-1-16,5 8 1 15,10 11 1-15,0 9-4 16,4 6 0-16,3 13 0 0,0 4 0 16,3-1-8-16,-3 11-76 15,0 5-2-15</inkml:trace>
          <inkml:trace contextRef="#ctx0" brushRef="#br0" timeOffset="30826.673">5919 5725 374 0,'0'0'9'0,"0"0"1"0,0 0 2 16,0 0 1-16,8-11 2 16,-8 11 0-16,17 8 1 15,-7 5 1-15,4 4-8 16,-1 13-2-16,-2 12-2 16,-1 6-2-16,0 4-1 0,-2 0-3 15,-6-2-2-15,6 2-8 16,-11-8-17-16,-12 1-55 15,15-15-3-15</inkml:trace>
          <inkml:trace contextRef="#ctx0" brushRef="#br0" timeOffset="31279.793">6292 5621 356 0,'0'0'9'16,"0"-13"2"-16,0 13 2 0,0-14 0 16,0 14 1-16,0-16 0 15,0 16 1-15,-18-11 0 16,8 11-8-16,-4 0-1 16,-3 11-2-16,-3 5-1 0,-2 5-1 15,-5 8 1-15,3 0-1 16,4 6-2-16,-2 2 1 15,5 6-1-15,-3-7-1 16,10 6-1-16,3-1-1 16,7-11-1-16,3-8 0 0,11-5-1 15,10-11 1-15,4 1 0 16,9-7 2-16,-3-3 1 16,5-7 2-16,-2 0 1 15,-5 5 0-15,-2 3 1 0,-9-2 0 16,-1 4 0-16,-6 0 0 15,1 0 0-15,-5 11-1 16,-7 5 0-16,-3 5 1 16,-3 2-2-16,-12 4 2 0,-5 9-1 15,-8 1-1-15,-9 7-1 16,-8 12-21-16,-11-8-60 16,-8 2-3-16</inkml:trace>
          <inkml:trace contextRef="#ctx0" brushRef="#br1" timeOffset="97254.802">5466 4834 362 0,'0'0'8'0,"0"0"1"16,0 0 1-16,0 0 1 15,0 0 0-15,0 0 2 0,-10 10 1 16,6 4 1-16,4 6-7 16,0 11 0-16,4 7 0 15,-1 9-3-15,0 8 2 0,1 1-3 16,6 2 0-16,-7 0 0 15,4 7-1-15,-7-1 0 16,0-1-1-16,-3-5 0 16,3-2-2-16,0-2 0 15,-4-6 0-15,4-4 0 0,-3-6 0 16,3-7 0-16,0-8 0 16,0 0 0-16,0-10 0 15,0-13 0-15,0 16 0 0,0-16 0 16,0 0 0-16,0 0 0 15,0 0 0-15,0 0 0 16,0 0 0-16,3-12 0 16,-3 12 0-16,0 0-65 15,-6-8-24-15</inkml:trace>
        </inkml:traceGroup>
      </inkml:traceGroup>
    </inkml:traceGroup>
  </inkml:traceGroup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3:54.3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0B6A0D-D2B1-4C03-A60C-8CC6845050DD}" emma:medium="tactile" emma:mode="ink">
          <msink:context xmlns:msink="http://schemas.microsoft.com/ink/2010/main" type="writingRegion" rotatedBoundingBox="24252,8748 25323,8748 25323,10333 24252,10333">
            <msink:destinationLink direction="with" ref="{2915306C-0E73-46FD-8CF1-03F8EA99C282}"/>
            <msink:destinationLink direction="with" ref="{9BC16041-09FD-4CCF-A2D2-B8763FC1078D}"/>
          </msink:context>
        </emma:interpretation>
      </emma:emma>
    </inkml:annotationXML>
    <inkml:traceGroup>
      <inkml:annotationXML>
        <emma:emma xmlns:emma="http://www.w3.org/2003/04/emma" version="1.0">
          <emma:interpretation id="{BBEA84DE-1EC0-4F84-836D-6B16274562C0}" emma:medium="tactile" emma:mode="ink">
            <msink:context xmlns:msink="http://schemas.microsoft.com/ink/2010/main" type="paragraph" rotatedBoundingBox="24252,8748 25323,8748 25323,10333 24252,10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16A7A8-E42C-41E2-9E2E-DE4F01E47174}" emma:medium="tactile" emma:mode="ink">
              <msink:context xmlns:msink="http://schemas.microsoft.com/ink/2010/main" type="line" rotatedBoundingBox="24252,8748 25323,8748 25323,10333 24252,10333"/>
            </emma:interpretation>
          </emma:emma>
        </inkml:annotationXML>
        <inkml:traceGroup>
          <inkml:annotationXML>
            <emma:emma xmlns:emma="http://www.w3.org/2003/04/emma" version="1.0">
              <emma:interpretation id="{5A96305B-3404-4E5F-889C-B9F3EF57AA5A}" emma:medium="tactile" emma:mode="ink">
                <msink:context xmlns:msink="http://schemas.microsoft.com/ink/2010/main" type="inkWord" rotatedBoundingBox="24252,8748 25323,8748 25323,10333 24252,10333"/>
              </emma:interpretation>
              <emma:one-of disjunction-type="recognition" id="oneOf0">
                <emma:interpretation id="interp0" emma:lang="en-US" emma:confidence="0">
                  <emma:literal>'is</emma:literal>
                </emma:interpretation>
                <emma:interpretation id="interp1" emma:lang="en-US" emma:confidence="0">
                  <emma:literal>13</emma:literal>
                </emma:interpretation>
                <emma:interpretation id="interp2" emma:lang="en-US" emma:confidence="0">
                  <emma:literal>113</emma:literal>
                </emma:interpretation>
                <emma:interpretation id="interp3" emma:lang="en-US" emma:confidence="0">
                  <emma:literal>"is</emma:literal>
                </emma:interpretation>
                <emma:interpretation id="interp4" emma:lang="en-US" emma:confidence="0">
                  <emma:literal>(is</emma:literal>
                </emma:interpretation>
              </emma:one-of>
            </emma:emma>
          </inkml:annotationXML>
          <inkml:trace contextRef="#ctx0" brushRef="#br0">-4789 10 365 0,'0'0'5'0,"0"0"3"0,0 0 2 16,0 0 0-16,0 0 3 15,0 10 1-15,0 11 1 16,0 4 0-16,4 8-3 16,2 12-2-16,1 10-2 0,0 7-1 15,1-1-2-15,2 4-3 16,0-7 1-16,-3 1-2 15,0-7-4-15,0-15-5 16,-1-3-25-16,18-9-50 16,-17-14-3-16</inkml:trace>
          <inkml:trace contextRef="#ctx0" brushRef="#br0" timeOffset="16453.522">-4441-89 229 0,'0'0'11'0,"0"0"5"15,0 0 6-15,0 0 1 16,0-14 2-16,0 14 2 16,0 0 1-16,0-13 2 15,0 13-11-15,0-15-5 0,0 15-5 16,17-9-2-16,7 1-2 16,1 5-3-16,5 0 0 15,1-4-1-15,3 7-2 16,1 0 3-16,-4 0-2 15,-11 10-1-15,-5 4 2 0,-15 7-1 16,0 6-1-16,-10 4 1 16,-12 10 0-16,-5-4-1 15,-12 9 2-15,5-9-1 0,0-3-2 16,6-7 2-16,11 0 0 16,3-4 1-16,11-11-1 15,3-12 0-15,24 11 0 0,4-7 0 16,3-2 0-16,-1 6 0 15,-1-1 0-15,-2-4 0 16,-7 7 1-16,-3 0-1 16,-5 7 1-16,-10 3 0 0,-2 3 0 15,0-4 0-15,0-2-1 16,3 8 1-16,-3-2 1 16,-5 4-1-16,-7-2 0 15,-1 2-2-15,-1-2-7 16,-18 9-39-16,-5-4-34 0,-14-6-2 15</inkml:trace>
          <inkml:trace contextRef="#ctx0" brushRef="#br1" timeOffset="82069.102">-5181-918 334 0,'0'0'8'0,"0"0"4"16,0 0 3-16,0 0 2 15,4-4 0-15,-4 4 0 0,0 0 1 16,0 0 0-16,0 0-7 16,0 21-3-16,-4 3-2 15,-3 9 0-15,4 4-2 16,0 9 2-16,-8 12-2 0,5 7 0 16,2-3 0-16,-4 4-2 15,1-5-2-15,4-3 0 16,-4-2 0-16,4-2 0 0,3-16 0 15,0-3 0-15,-4-5 0 16,1-13 0-16,3-4 0 16,0-13 0-16,0 15 0 15,0-15 0-15,0 0-27 0,0 0-57 16,0 0-3-16</inkml:trace>
        </inkml:traceGroup>
      </inkml:traceGroup>
    </inkml:traceGroup>
  </inkml:traceGroup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7:41.82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CF63AB8-5A27-4EE1-944F-058A52D2B9E6}" emma:medium="tactile" emma:mode="ink">
          <msink:context xmlns:msink="http://schemas.microsoft.com/ink/2010/main" type="inkDrawing" rotatedBoundingBox="3540,9879 17648,9036 18043,15637 3934,16480" hotPoints="17700,9447 17902,15109 3952,15605 3750,9943" semanticType="enclosure" shapeName="Rectangle">
            <msink:sourceLink direction="with" ref="{7E3E9E50-2479-4D42-A2FC-648F5D502602}"/>
            <msink:sourceLink direction="with" ref="{C376D25A-F082-4F80-A43A-86276F28BE7A}"/>
          </msink:context>
        </emma:interpretation>
      </emma:emma>
    </inkml:annotationXML>
    <inkml:trace contextRef="#ctx0" brushRef="#br0">46 1202 373 0,'0'0'4'15,"0"0"3"-15,0 0 1 16,0 0 0-16,0 0 1 16,0 0 0-16,0 0 1 15,-3 22 0-15,-4 12-3 16,-3 9-2-16,0 14-2 0,-4 13 0 15,7 16 0-15,-3 13-1 16,3 18 0-16,7 13 0 16,0 18-1-16,0 3 0 15,14 12 1-15,-1 9-1 0,4 7 1 16,4 3-2-16,7-1 1 16,-1 9-1-16,4-6 2 15,-3-2 0-15,3-5 0 0,-4-4 1 16,0-2-1-16,1-13 0 15,-4-11 1-15,0-14-1 16,-4-9-1-16,2-18 0 16,-2-13 0-16,-3-13-1 0,4-20 1 15,-8-9 0-15,4-9-1 16,1-7 1-16,3-16-1 16,3 1 0-16,4-5 1 15,-1-5-1-15,11 1 0 16,7-9 0-16,6 2 1 0,8-4-1 15,10 0 0-15,14 0 0 16,2-4 1-16,11 4-1 16,7 0 0-16,5 7 1 0,5 7-1 15,0 7 0-15,7 3 1 16,2 4-1-16,1 5 0 16,4 1 0-16,0 2 0 15,8 1 0-15,-1 0 0 0,4 1 0 16,-5 0-1-16,1 0 1 15,1-4 0-15,2 0 0 16,-2 2 0-16,-5-7 0 16,2-1 0-16,-5-4 0 0,-4-3 0 15,4 0 0-15,-2-11 0 16,-2 1 0-16,1-9 0 16,-1-2 0-16,-5 0 0 0,-1 0 1 15,-4 0-1-15,-6 0 0 16,-11 0 0-16,-7 0 0 15,-9 4 0-15,-15-1 0 16,-10 4 0-16,-10 3 0 16,-14 4 0-16,-4-1 0 0,-7 0 0 15,-5 4 0-15,-8 6 0 16,-7 0 0-16,0 4 0 16,-14 4 0-16,-6 7 0 15,-12 4 0-15,-5 5 1 0,-9 1-1 16,2 3 1-16,-5 1-1 15,9-2 0-15,1 0 0 16,15 1 0-16,11-14 0 16,13 2 0-16,10-5-1 0,17-7 1 15,15 0 0-15,14-4 0 16,12 0 0-16,18-10 0 16,10 1 0-16,14-3-1 0,10-3 1 15,18 0 0-15,11-5 0 16,12-3 0-16,11 0 0 15,10 0 0-15,14 0 0 16,4-3 0-16,9-1 0 16,9-2 0-16,5 2 0 0,7-2 0 15,5 2 1-15,-2 1-1 16,5 3 0-16,2-4 0 16,-2 4 0-16,2 0 0 15,-3-4 0-15,5 2 0 0,-1-5 0 16,-1-1 0-16,0 2 0 15,5-5 1-15,-4 1-1 16,0 2 1-16,-7 1 0 16,6 1 0-16,-2 2 0 0,-8 1-1 15,-3 3 1-15,-6-4 1 16,-5 1-2-16,-6 0 0 16,-11 0 0-16,-16-8 0 0,-11 5 0 15,-25-9 0-15,-8 3 0 16,-23-5 0-16,-19 0 0 15,-15-6 0-15,-9 4 0 16,-19-5 0-16,-9-10 0 0,-10-5 0 16,-7 2 0-16,-8-8 0 15,-10 1 0-15,1-11 0 16,-11-3 0-16,0-8 0 16,0-2 0-16,-4-11 0 15,-3-3 0-15,7-11 0 0,-3-3 0 16,-4-6 0-16,7-8 0 15,0-4 0-15,-3-6 0 16,-1-2 0-16,4-9 0 16,-3 4 0-16,0-7 0 0,-2 1 0 15,-2-1 0-15,2 0 0 16,5-3 0-16,-5 0 0 16,-2 0 0-16,7-1 0 15,-6-2 0-15,2 3 0 0,-6-7 0 16,7 4 0-16,-8-2 0 15,4 6 0-15,-3-5 0 16,7-3 0-16,-4 0 0 0,-1 0 0 16,6 0 0-16,-3 0 0 15,5-3 0-15,-10 3 0 16,3 4 0-16,-10 5 0 16,0 7 0-16,-6 3 0 15,-9 9 0-15,-2 6 0 0,-5 11 0 16,-1 3 0-16,-1 6 0 15,2 6 0-15,2 7 0 16,3 2 0-16,2 10 0 16,8 0 0-16,-3 7 0 0,2 0 0 15,-2 10 0-15,-4 2 0 16,-4 13 0-16,-9 1 0 16,-5 9 0-16,-8 2 0 15,-16 7 0-15,-13 7 0 0,-7 1 0 16,-13 2 0-16,-15 0 0 15,-12 4 0-15,-16 4 0 16,-9 10 0-16,-13-3 0 0,-12 3 0 16,-16 3 0-16,-12 0 0 15,-9 3 0-15,-10 3 0 16,-1-2 0-16,-9-4 0 16,-8 7 0-16,-6-2 0 0,-1-3 0 15,-7 13 0-15,-3-8 0 16,1 6 0-16,-8-1 0 15,-7 4 0-15,7-2 0 16,4 3 0-16,-6-3 0 16,2-4 0-16,0 5 0 0,0-6 0 15,3 2 0-15,4 1 0 16,-2-2 0-16,2 7 0 16,-1-4 0-16,5 4 0 15,-1 2 0-15,8 1 0 0,-1-4 0 16,0 1 0-16,12 2 0 15,1-13 0-15,2 2 0 16,9-2 0-16,1-3 0 16,7-3 0-16,2 0 0 0,1-2 0 15,0 5 0-15,7-3 0 16,-4 8 0-16,0 2 0 16,4 3 0-16,-8 13 0 0,-2-7-7 15,-7 22-81-15,-1 9-2 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29.0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2629113-4993-4AFC-B6DF-14ECAAA3F16D}" emma:medium="tactile" emma:mode="ink">
          <msink:context xmlns:msink="http://schemas.microsoft.com/ink/2010/main" type="inkDrawing" rotatedBoundingBox="3515,15070 17537,15229 17500,18435 3479,18276" hotPoints="18249,17319 9968,18341 1853,16397 10134,15375" semanticType="enclosure" shapeName="Ellipse"/>
        </emma:interpretation>
      </emma:emma>
    </inkml:annotationXML>
    <inkml:trace contextRef="#ctx0" brushRef="#br0">13995 551 249 0,'0'0'5'15,"0"0"5"-15,-13-18 1 16,13 18 4-16,-23-19 2 0,11 5 1 16,-8 4 0-16,-6 2 1 15,-6 1-4-15,-3 7-4 16,-4-4-3-16,-6 8-3 16,-1 3-2-16,-5 1 0 0,-7 2-2 15,0 0 1 1,-3 0-1-16,2 0 1 0,2-1 0 15,-4-3 0-15,-4 0 0 16,4-3 1-16,-3 1-1 16,0-1 0-16,-5-3 0 0,-2 0-1 15,-3 0 0-15,1-3 0 16,-2 3-1-16,4-4 1 16,1 1 0-16,2-3-1 15,1 0 0-15,2 0 0 0,0-1 0 16,4-3 1-16,0 4-1 15,-1-6 0-15,-2 2 0 16,-1-3 0-16,-2-1 1 16,3 2 0-16,-7 2 1 0,-3 0-1 15,-4 1 1-15,-2 6-1 16,-11 3 1-16,-2 0 0 16,-7 6-1-16,-6 4-1 15,-7 8 0-15,-6 2 0 16,-4 7-1-16,1-5 1 0,-4 3 0 15,4-6 0-15,0 1 0 16,3-2 1-16,2-3-1 16,4-7 1-16,1-4 0 0,5-4 0 15,1 0-1-15,2 0 0 16,1-4 0-16,4-2 0 16,-1-1 0-16,-4-5 0 15,5 2 0-15,-1-3 0 0,-4 0 0 16,-4 3 1-16,5-5-1 15,-5 2 0-15,5-3 0 16,-3 4 0-16,0-4 0 16,-4 3-1-16,1-1 1 0,3 1 0 15,-7 4 0-15,1 2 0 16,-8 4-1-16,1 3 1 16,-4 0-1-16,-2 3 1 15,2 0-1-15,-6 3 0 0,10-2 0 16,-1-1 0-16,1-3 1 15,11-3-1-15,-2-7 1 16,6 1 0-16,-1-3 1 16,-3-5-1-16,5 5 1 0,-3-2-1 15,-4 5 1-15,4-5-1 16,-6 6-1-16,-1-2 0 16,3-7 0-16,-2 1 0 15,-1-2 0-15,10-5 1 0,-4 1-1 16,1-7 2-16,3 2-1 15,-1 2 1-15,1-1 1 16,-3 4-1-16,-4 3 1 16,5-5-1-16,-12 12 0 15,4 2-1-15,-2 1 1 0,-4 3-1 16,2 3-1-16,-2-1 1 16,6-2 0-16,1 3 0 15,2 0 0-15,4-1 0 0,3 1 0 16,2 3 0-16,5 0 0 15,2 0 0-15,4 0 0 16,0 7 0-16,6-4 0 16,1 6 0-16,-2-2 0 0,9 2 0 15,-6-3 0-15,6 1-1 16,5 6 1-16,0-3-1 16,0 3 1-16,-1 0 0 15,5 0 0-15,-1 3-1 0,1 3 1 16,3-3 0-16,-1-1 0 15,4-3 0-15,3 6 0 16,3-2 0-16,3-10 0 16,8 1 0-16,-2-5 1 15,5 6-1-15,2-6 0 0,-3-2 1 16,3 0-1-16,0 4 1 16,-2 2-1-16,-2-2 0 15,1 2 1-15,1-3-1 0,2 4 0 16,4-1 1-16,3 3 0 15,2-6-1-15,8 3 1 16,3 1 0-16,3-1-1 16,6 1 1-16,-3-1 0 0,4 4 0 15,-5 7-1-15,5 1 1 16,-7 6-1-16,2 1 1 16,-2 6 0-16,-2 1-1 15,1 11 1-15,-3-5 0 16,2 6 0-16,-3 5-1 0,3 3 1 15,-5-1 0-15,4 0-1 16,-4 7 0-16,7-3 0 16,0 2-1-16,0 0 1 15,7 2 0-15,-5 1 0 0,8-1-1 16,3-2 2-16,-1 1 0 16,4-6-1-16,7 3 0 15,9-7 1-15,4-7-1 0,5 2 0 16,5-5 0-16,5-3 0 15,3-3 0-15,4 3 0 16,4-2 0-16,-2-2 0 16,5 7 0-16,0-1 0 0,2 1 0 15,4 4-1-15,0-1 1 16,-1 2 0-16,7-2 0 16,3-3 0-16,4 5 0 15,6-5 0-15,7 0 0 16,3-1 0-16,3-3 0 0,6-2 0 15,7 0 0-15,-1-3 0 16,9 4 0-16,-2-5 0 16,6 7 0-16,11-6 0 15,2 4 0-15,8-5 1 0,9-2 0 16,5-4-1-16,11-2 1 16,7-2-1-16,3-4 0 15,2 3 1-15,11-2-1 0,-4 4 0 16,4-2 0-16,-1 1 0 15,0 5 0-15,4 0 0 16,0 3 0-16,2-1 0 16,2-3 0-16,2 7 1 0,6 0-1 15,3 3 0-15,1-3 0 16,0 6 0-16,6-3 1 16,-2 5-1-16,-2-6 0 15,-2 0 0-15,4 0 0 16,-2-5 0-16,-2-8 1 0,0-2-1 15,3-3 0-15,-3-7 0 16,0-3 1-16,0-3 0 16,-5 4 0-16,2-4-1 15,-4 0 1-15,-2 0 0 0,-4-4 0 16,0 1 0-16,-6 0-1 16,-5-3 1-16,5-4 0 15,-8-2 0-15,2-2 0 0,-4-2 0 16,2-2 0-16,-1-3 0 15,-2 5 1-15,-3-6 0 16,-8 4 0-16,1-6 0 16,-4-1 0-16,-5-1 1 0,-6-6-1 15,-3 0 0-15,-7-13 0 16,-3-1-1-16,1-1 0 16,-9-11 0-16,0 4-1 15,-9-7 1-15,1-4-1 16,-6-1 0-16,-1-3 0 0,-6 5 0 15,-2-3 2-15,-12-1-2 16,-4 4 0-16,-9 3 0 16,-7-4 0-16,-14 5 0 15,-11 1 0-15,-8-1 0 0,-4-1 0 16,-4 0 0-16,-5-3 0 16,0 0 0-16,2 3 0 15,-2 0-3-15,0 2 2 0,0 4 0 16,-5 5 1-16,-4 9 1 15,-7-2 0-15,-1 5 0 16,-6 3 1-16,3-4-2 16,0 0 0-16,1-6 0 15,-2 0 0-15,8-6 0 0,3 0 0 16,1 2 0-16,2 1 0 16,-4 5 0-16,-3 2 0 15,-2 3 0-15,-3 7 0 16,-4 6 0-16,-4 1 0 0,-6 1 0 15,-6 1 0-15,0 2 0 16,-7-4 0-16,5-6 0 16,-5 1 0-16,-3-3 0 15,4-2 0-15,-4-2 0 0,3 1 0 16,-2 5 0-16,-7 2 0 16,-2 8-5-16,-10 4-11 15,-8 16-69-15,-15 10-3 0</inkml:trace>
  </inkml:traceGroup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06.83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48F982-FBF7-4454-9E55-A807A8A75CB3}" emma:medium="tactile" emma:mode="ink">
          <msink:context xmlns:msink="http://schemas.microsoft.com/ink/2010/main" type="inkDrawing" rotatedBoundingBox="20895,3676 31514,4773 30551,14096 19932,12999" semanticType="underline" shapeName="Other">
            <msink:sourceLink direction="with" ref="{B8415B8F-5A6E-4337-BCB7-19710DC5F9F4}"/>
            <msink:sourceLink direction="with" ref="{101B6488-4059-47B6-86D2-E4765A4BEAC6}"/>
            <msink:destinationLink direction="with" ref="{38C22BA1-B396-43A4-A0D2-CD159C63FCA4}"/>
            <msink:destinationLink direction="to" ref="{5806B869-C263-4296-ADFF-6ED4CAA4DEA9}"/>
            <msink:destinationLink direction="with" ref="{715A54E9-0D3C-45DE-ACFA-B7B245AFDACF}"/>
          </msink:context>
        </emma:interpretation>
      </emma:emma>
    </inkml:annotationXML>
    <inkml:trace contextRef="#ctx0" brushRef="#br0">4-8 334 0,'0'0'6'0,"0"0"3"16,0 0 4-16,0 0 1 15,10-4 1-15,-10 4 0 16,0 0 0-16,0 0-1 0,0 0-3 16,0 0-5-16,7 11-4 15,-2 8 2-15,-5 8-3 16,0 23-1-16,5-2 2 16,-5 4 0-16,0 5-4 0,5 5 5 15,-5 3-1-15,0 6-1 16,10 2 2-16,-6 2-1 15,2 5-1-15,-2-9 2 16,-4 8 0-16,3 7-2 16,1-4 2-16,-4 11-2 0,0-4-2 15,-4 0 3-15,-3 2-1 16,1 13-1-16,6-7 2 16,0-2 0-16,6 8-2 0,5-10 4 15,-1-1-2-15,3 7-1 16,9-9 2-16,-2 5-2 15,-3 1 0-15,-7-6 0 16,-3 4 0-16,0 0-1 0,3-4 1 16,-6-2 0-16,-1 5-1 15,0-9 2-15,1 3-2 16,-1 3 0-16,7-7 1 16,9-2-1-16,-9 2 0 15,3-5 2-15,4 2-2 0,-3-3 0 16,3 0 0-16,1 1 0 15,-11 1 0-15,-4-4 0 16,-3 1 0-16,4 3 0 0,-1-4 0 16,0 0 0-16,-3 5 0 15,-3-10 0-15,3 7 0 16,0-1 0-16,3-11 0 16,4 3 0-16,-7 0 0 0,4-2 0 15,-1 3 0-15,0 2 0 16,-3-2 0-16,4 6 0 15,-4 4 0-15,0-2 0 16,-7-3 0-16,0 5 0 0,7-10 0 16,0 2 0-16,0-2 0 15,0-1 0-15,0-3 0 16,0 4 0-16,0 0 0 16,0 2 0-16,-3 8 0 15,-4-4 0-15,0 5 0 0,-3-1 0 16,2-4 0-16,1 8 0 15,4-6 0-15,-4 3 0 16,0-8 0-16,7 4 0 0,0-5 0 16,0 8 0-16,0 0 0 15,0 0 0-15,0 3 0 16,0-3 0-16,0 1 0 16,0 1 0-16,0-5 0 0,0 6 0 15,0-6 0-15,-3-1 0 16,3 0 0-16,0-4 0 15,0 9 0-15,-3-5 0 16,3 1 0-16,-4-8 0 0,1 1 0 16,3-5 0-16,-4-1 0 15,4-5 0-15,0-10 0 16,0-6 0-16,0-12 0 16,0-3 0-16,0-27 0 0,-13 3-70 15,9-15-20-15</inkml:trace>
    <inkml:trace contextRef="#ctx0" brushRef="#br0" timeOffset="2703.161">-202 29 305 0,'0'0'8'0,"0"0"4"0,0 0 2 16,0 0 2-16,0-13 3 16,0 13 1-16,0 0-1 15,10-11 1-15,4 5-8 0,7 2-3 16,3 4-3-16,3 4-2 15,19-4-2-15,11 0-2 16,13 0 1-16,16 0-1 16,0 6 2-16,13-6-2 0,15 0 0 15,13-6 0-15,-3 2 0 16,13 4 0-16,-3 0 0 16,8 4 1-16,-2-4-2 15,9 0 2-15,-4 3-1 0,5 11-1 16,12 3 3-16,-11-5-2 15,15 7 0-15,13-5 1 16,0 3-1-16,6 3 1 16,5 1 0-16,-8-8 0 15,6-2-1-15,8-5 2 0,-2 1-1 16,-1 1 1-16,-4-2-1 16,2 5 1-16,3-11-2 15,-1 0 1-15,-4 0 0 0,4 0-1 16,-9 2 1-16,-5-2 0 15,4 0-1-15,-1 0 0 16,1-5 0-16,-1-1 0 16,-10 4 0-16,-6-4 0 0,-2-5 0 15,5-3 0-15,-7 4 0 16,-10 3 0-16,-12-3 0 16,1 6 1-16,-3-2-1 15,-1-5 0-15,-2 5 0 16,-12 2 0-16,-9 4 0 0,-4-3 1 15,-7-1-1-15,-7-2-1 16,-6 2 2-16,-8 1-1 16,-9-1 1-16,-4 4 0 15,-5 0-1-15,-5-4 0 0,4-6 1 16,-12 6-1-16,-6 4 0 16,-4-5 1-16,-11-3 0 15,-1 2-1-15,-2-5 0 0,-7 3 1 16,-20 8-1-16,21-6 2 15,-21 6-1-15,0 0-1 16,10-13 2-16,-10 13-1 16,0 0 0-16,0 0 1 0,0 0-1 15,0 0-2-15,0 0 3 16,15 0-2-16,-15 0 0 16,0 0 1-16,-5 10-1 15,5-10-1-15,-2 13 1 16,-3 4 0-16,0 8 0 0,-3 0 1 15,1 1-1-15,4 8-1 16,3 4 1-16,0 10-1 16,0 7 2-16,0 7 0 15,0 3-1-15,6 6 0 0,1 9 1 16,-2 9 0-16,-5 7 1 16,-5 7-2-16,-2 10 0 15,1-4 0-15,2 8 0 0,1 6 0 16,3 11 0-16,-4-4 0 15,4 4 0-15,11 0 0 16,2-4 0-16,4 8 0 16,5 2 0-16,-2 0 0 0,0 1 0 15,4-1 0-15,1-6 0 16,2 2 0-16,-3 8 0 16,0-3 0-16,4-3 0 15,-1-7 0-15,4-5 0 16,4 3 0-16,-11-2 0 0,0 1 0 15,-6-5 0-15,2 4 0 16,-3-3 0-16,-7-1 0 16,-6 6 0-16,3-4 0 0,-7-2 0 15,6 1 0-15,-2-5 0 16,-4-2 0-16,0-1 0 16,0-3 0-16,0-6 0 15,0 3 0-15,0-5 0 0,0-2 0 16,0 0 0-16,0 1 0 15,3 1 0-15,4-5 0 16,0 7 0-16,3-9 0 16,-7 2 0-16,2 0 0 0,2-4 0 15,-7-1 0-15,0-2 0 16,0-1 0-16,-5 1 0 16,-2-7 0-16,2-5 0 15,-3-1 0-15,1-5 0 16,4-2 0-16,-1-9 0 0,1-1 0 15,3-6 0-15,0-5 0 16,0 2 0-16,0-2 0 16,0-4 0-16,0 0 0 15,7-3 0-15,3-4 0 0,-7 3 0 16,2-6 0-16,0 3 0 16,0-7 0-16,5-3 0 15,-3 0 0-15,-7-4 0 0,3 0 0 16,1-2 0-16,6-4 0 15,-3 0 0-15,-4-4 0 16,4 0 0-16,-4-8 0 16,-3-9 0-16,11 17 0 0,-11-17 0 15,0 0 0-15,0 0 0 16,0 0 0-16,-14-3 0 16,-6-6 0-16,-4 1 0 15,-11-2 0-15,-10-1 0 16,-10 5 0-16,-6 6 0 0,-15-2 0 15,-10 2 0-15,-7 0 0 16,-14 2 0-16,-6 4 0 16,-8-2 0-16,-3 0 0 15,-11-1 0-15,-2 1 0 0,-3-1 0 16,-5 0 0-16,-4 0 0 16,2 4 0-16,-5 0 0 15,1-4 0-15,8 4 0 0,-6 1 0 16,9-2 0-16,1-3 0 15,1 5 0-15,1-6 0 16,3-2 0-16,3 4 0 16,-3 0 0-16,4-4 0 0,-1 3 0 15,-3-3 0-15,2 4 0 16,2-2 0-16,0 4 0 16,-2-4 0-16,-1 2 0 15,-6 0 0-15,6-1 0 0,-8 1 0 16,3 2 0-16,1-2 0 15,-1-2 0-15,-3 6 0 16,3-5 0-16,4 1 0 16,-6-2 0-16,5 2 0 15,1 0 0-15,-8-1 0 0,9 1 0 16,-4-1 0-16,-2 4 0 16,6-4 0-16,1-3 0 15,2 0 0-15,5 0 0 16,9 0 0-16,2 0 0 0,11 0 0 15,-3-7 0-15,6 1 0 16,4 2 0-16,-1-3 0 16,4 3 0-16,1 2 0 0,-1-5 0 15,3 7 0-15,4-8 0 16,3 6 0-16,4-2 0 16,8-2 0-16,1 2 0 15,5-3 0-15,7 1 0 0,6 0 0 16,-4 0 0-16,16 6 0 15,-1-3 0-15,2-5 0 16,5 8 0-16,4-2 0 16,-2 2 0-16,8-4 0 15,4 4 0-15,-2-4 0 0,10 1 0 16,-3 3 0-16,15 0 0 16,-17-4 0-16,17 4 0 15,0 0 0-15,-14-2 0 0,14 2 0 16,0 0 0-16,0 0 0 15,0 0 0-15,0 0 0 16,-13-8 0-16,13 8 0 16,0 0 0-16,-10-3-24 0,10 3-63 15,-12-21-2-15</inkml:trace>
  </inkml:traceGroup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10.80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45E08B7-5574-4FEA-A4E7-85D6D6DE7973}" emma:medium="tactile" emma:mode="ink">
          <msink:context xmlns:msink="http://schemas.microsoft.com/ink/2010/main" type="inkDrawing" rotatedBoundingBox="23146,13275 23158,4801 23284,4802 23271,13276" semanticType="verticalRange" shapeName="Other">
            <msink:destinationLink direction="with" ref="{37DE559A-1A61-4DF1-BA64-5E242517BE46}"/>
          </msink:context>
        </emma:interpretation>
      </emma:emma>
    </inkml:annotationXML>
    <inkml:trace contextRef="#ctx0" brushRef="#br0">93-4 180 0,'0'0'10'16,"0"0"6"-16,-5-17 8 0,5 17 0 15,0 0 2-15,0 0 1 16,-5-10 1-16,5 10 0 16,0 0-4-16,0 0-9 15,-12 25-5-15,7-9-1 0,0 5-2 16,5 10-2-16,0 9 1 16,0 6-1-16,-3 9-3 15,-1 3 3-15,4 7-2 0,0 7-2 16,0-3 3-16,0 9-1 15,0 8-1-15,-3-3 1 16,0 6-2-16,3 7-2 16,0-2 2-16,3 10-1 0,0 10 0 15,-3-2 1-15,0 5 0 16,0 2-1-16,7 2 2 16,-7-1 1-16,0 11-1 15,0-4 1-15,-3 0-1 16,-1-4-2-16,4 3 2 0,0-3 0 15,-3 8-1-15,0-8 2 16,3 4-2-16,0-3 0 16,0-3 0-16,0 4 0 15,0 2 1-15,0 0 0 0,3-4 0 16,-3 8-1-16,3-11 3 16,-3 7-1-16,4-1 0 15,-4-1-3-15,3-6 0 0,4 1 0 16,-4-1 0-16,4 1 0 15,-2 7 0-15,-5-10 0 16,0 0 0-16,0-5 0 16,0 2 0-16,0 0 0 0,0-3 0 15,-12 3 0-15,7-11 0 16,0 8 0-16,-2-7 0 16,4 2 0-16,-7 1 0 15,6 4 0-15,-2-9 0 16,2 1 0-16,1 0 0 0,-4 0 0 15,4 3 0-15,-4-6 0 16,7-1 0-16,-4-8 0 16,4 3 0-16,0-4 0 15,0-5 0-15,0 1 0 0,0-11 0 16,0 4 0-16,4-1 0 16,3-9 0-16,-1 3 0 15,-2-11 0-15,3 4 0 0,3-2 0 16,-3-6 0-16,3 5 0 15,-2-10 0-15,2-5 0 16,-3-2 0-16,3-10 0 16,-3-4 0-16,-1-11 0 0,-2-10 0 15,-4-10 0-15,0 0 0 16,14-23-86-16,-11-9-3 16</inkml:trace>
  </inkml:traceGroup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11.80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C22BA1-B396-43A4-A0D2-CD159C63FCA4}" emma:medium="tactile" emma:mode="ink">
          <msink:context xmlns:msink="http://schemas.microsoft.com/ink/2010/main" type="inkDrawing" rotatedBoundingBox="25239,5018 25340,13087 25232,13089 25131,5020" semanticType="callout" shapeName="Other">
            <msink:sourceLink direction="with" ref="{8B48F982-FBF7-4454-9E55-A807A8A75CB3}"/>
            <msink:sourceLink direction="with" ref="{135DE7DE-6C70-4921-827F-589E5609C3BB}"/>
          </msink:context>
        </emma:interpretation>
      </emma:emma>
    </inkml:annotationXML>
    <inkml:trace contextRef="#ctx0" brushRef="#br0">23 0 266 0,'0'0'6'0,"0"0"3"15,0 0 0-15,0 17 5 0,0 0-1 16,0 7 2-16,0 11 1 16,0 9-1-16,2 10-4 15,-2 9 0-15,-2 5-5 16,2 4-3-16,-5 7 0 0,5 13-1 15,0 4-2-15,0 6 2 16,0 12-1-16,0-4 1 16,0 13 2-16,5 0 0 0,-5 15 0 15,2-5 2-15,-2 5 0 16,0 2-1-16,0 0 1 16,3 8-2-16,-3-1 0 15,0 4 0-15,0 0-2 0,0-1 0 16,0 1 0-16,0 11 0 15,-3-1 1-15,1 0 2 16,-10-7-1-16,9 1 0 16,0-1 1-16,-1 0-1 15,-3 0 0-15,4-10 0 0,3 0-1 16,0-4-1-16,10 1 0 16,0 0-1-16,2 0-1 15,-2-8 1-15,2 5-1 16,3-5 0-16,-1 5 1 0,-4-4-1 15,-3 1 0-15,-4-7 1 16,4-1 0-16,-7-8 0 16,0 1-1-16,0-3 1 15,0 3 0-15,-7-6 0 0,4-3 0 16,-1-1 1-16,1 1-2 16,-1-2 0-16,4-3 0 15,-3-6 0-15,3 1 0 0,3-10 0 16,8-2 0-16,-5 0 0 15,1-10 0-15,0-3 0 16,0-2 0-16,1-7 0 16,-6-13 0-16,6-3 0 0,-8-12 0 15,7-9 0-15,-7-30-15 16,0 0-71-16,0-21-2 16</inkml:trace>
  </inkml:traceGroup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12.75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762B120-5609-44E4-BA83-5696DA0D8BCE}" emma:medium="tactile" emma:mode="ink">
          <msink:context xmlns:msink="http://schemas.microsoft.com/ink/2010/main" type="inkDrawing" rotatedBoundingBox="27393,12626 27509,4911 27622,4912 27505,12627" semanticType="verticalRange" shapeName="Line">
            <msink:sourceLink direction="with" ref="{155FCDA9-5C12-4855-8A57-2CA9AD0B57F9}"/>
            <msink:sourceLink direction="with" ref="{101B6488-4059-47B6-86D2-E4765A4BEAC6}"/>
          </msink:context>
        </emma:interpretation>
      </emma:emma>
    </inkml:annotationXML>
    <inkml:trace contextRef="#ctx0" brushRef="#br0">165 0 279 0,'0'0'6'0,"0"0"4"0,0 17 1 16,0 0-1-16,0 10 5 16,4 12 0-16,-4 9 0 15,0 13 2-15,0 11-5 0,0 10-5 16,0 10-1-16,0 5 1 16,0 6-5-16,3 10-2 15,-3 0 2-15,4 11-1 16,-4-4-1-16,3 7 1 0,0 7 0 15,-3 10-1-15,0 0 3 16,-3 2-1-16,0 9-1 16,-1-1 3-16,1 4-1 15,-7 6 1-15,3 0 0 0,3 1-1 16,1 4 0-16,3-2 1 16,0-2 1-16,0 3 1 15,0 0 1-15,0-5 0 16,-3 0-2-16,-1 2 2 0,1-5-1 15,-9 5 0-15,2-5-2 16,3 5-1-16,1-4-2 16,2 0 0-16,4 4 0 15,-3-4 0-15,3-2-1 16,0-3 0-16,10-4 0 0,-3-9 1 16,0-2-1-16,-1-3 2 15,-6-12-2-15,4-2 0 16,-4-13 0-16,0 3 0 0,-7-7 0 15,0-7 0-15,-3-2 0 16,0-5 0-16,0-8 0 16,3 1 0-16,-3-7 0 15,3-14 0-15,0-5 0 0,7-10 0 16,-3-16 0-16,3 1 0 16,0-18 0-16,0-7 0 15,0-10 0-15,0 0 0 16,0 0 0-16,0 0 0 0,-22 11 0 15,12-11-6-15,10 0-24 16,-17 14-55-16,17-14-5 16</inkml:trace>
  </inkml:traceGroup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13.86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6BDF32-DC84-406E-B2AD-4D3D8033234F}" emma:medium="tactile" emma:mode="ink">
          <msink:context xmlns:msink="http://schemas.microsoft.com/ink/2010/main" type="inkDrawing" rotatedBoundingBox="20901,6232 30178,6169 30180,6346 20903,6409" semanticType="underline" shapeName="Other"/>
        </emma:interpretation>
      </emma:emma>
    </inkml:annotationXML>
    <inkml:trace contextRef="#ctx0" brushRef="#br0">-2 63 273 0,'0'0'9'0,"0"0"4"16,0 0 1-16,0 0 5 16,0 7 0-16,0-7 3 15,13 4 2-15,9-2-1 16,8-2-8-16,21-2-4 0,18-2-2 15,11 4-3-15,16 0 0 16,17 4-4-16,19-2-1 16,18-2 0-16,16 11 0 15,3 3 0-15,13 0 0 16,11-3-1-16,6-1 0 0,7-7 1 16,7 3-1-16,-13 9 0 15,-4-9 2-15,3-3-2 16,-10 1 0-16,-3 0 0 0,-7 2 1 15,-6 8-1-15,-8-10 1 16,3-2-1-16,4-2-1 16,7 0 1-16,3 0 1 15,1 0-1-15,3 0 0 0,6 0 1 16,8-2-1-16,-1-2 4 16,4 4-1-16,-10 0 0 15,-4 0 2-15,0 0-1 16,-3-4 0-16,-11-3 0 0,-9 4-1 15,-9 3-2-15,-8 0 1 16,-2-10-2-16,-9 0-1 16,-1 0 1-16,-5 2 0 15,-9 6 0-15,-3-5 1 16,2-1-2-16,-2-2 0 0,-14 1 1 16,1 3 1-16,-18 4 0 15,-9 0 1-15,-9-10-2 16,-12 1 0-16,-8 5 0 15,-9-1 0-15,-11 1 0 0,4-1 0 16,2-1 0-16,7-5 0 16,12 3 0-16,3 3 0 15,5 4 0-15,5-1 0 16,7 4 0-16,0-6 0 0,-11 6 0 16,-6 0 0-16,-17 6 0 15,-5-2 0-15,-13-4-4 16,-4 0-9-16,-23 20-50 0,-7-16-24 15,-7-4-1-15</inkml:trace>
  </inkml:traceGroup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14.6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1B847DF-C241-4885-9454-64C676BD452F}" emma:medium="tactile" emma:mode="ink">
          <msink:context xmlns:msink="http://schemas.microsoft.com/ink/2010/main" type="inkDrawing" rotatedBoundingBox="21128,8202 30801,8065 30802,8160 21129,8297" shapeName="Other">
            <msink:destinationLink direction="with" ref="{94DBCA2B-C9B4-4598-8012-789D7C730F48}"/>
          </msink:context>
        </emma:interpretation>
      </emma:emma>
    </inkml:annotationXML>
    <inkml:trace contextRef="#ctx0" brushRef="#br0">0 141 340 0,'0'0'1'16,"0"0"1"-16,0 0 1 16,21-7 0-16,-11 0 0 15,3 4 0-15,8-4 1 16,4 0-1-16,9 7 0 0,13-3 0 16,9 3-3-16,13 0 0 15,17 0 3-15,17 6 1 16,17 1 1-16,17 0 5 15,12 0 0-15,13 0 0 0,17-7 4 16,7 3-2-16,13 1-1 16,18-4 0-16,2 0-4 15,11 0-3-15,8 0 0 16,7 0-1-16,-1 0-3 0,7-4 1 16,0 4-1-16,0 0-1 15,-4 0 2-15,-2 0-1 16,3-3-1-16,-1-4 1 15,1 0 0-15,-4 4-1 0,1-8 2 16,-7 1-1-16,2 1-1 16,-2-10 2-16,-1 5-2 15,-6 5 1-15,-8 1 0 16,-3-2 0-16,-7 3-1 16,-4-3 1-16,-6 7 0 0,-9 3-1 15,-6-4 1-15,-4 4 1 16,-5-4-1-16,-8 2 3 15,-9-2 0-15,-10 4 0 0,-9 0 1 16,-12 0-1-16,-13 0 0 16,-15 0 0-16,-17 0-3 15,-28 6-6-15,-13 2-11 16,-25 17-47-16,-20-25-22 0</inkml:trace>
  </inkml:traceGroup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15.5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1F6D573-0EA6-4E0E-AE56-08C018D9C647}" emma:medium="tactile" emma:mode="ink">
          <msink:context xmlns:msink="http://schemas.microsoft.com/ink/2010/main" type="inkDrawing" rotatedBoundingBox="21138,10154 30753,10001 30754,10060 21139,10214" semanticType="callout" shapeName="Other">
            <msink:destinationLink direction="with" ref="{94DBCA2B-C9B4-4598-8012-789D7C730F48}"/>
            <msink:destinationLink direction="with" ref="{1C05A2D6-8E87-467E-9C88-89F9CD938178}"/>
          </msink:context>
        </emma:interpretation>
      </emma:emma>
    </inkml:annotationXML>
    <inkml:trace contextRef="#ctx0" brushRef="#br0">-1 116 368 0,'0'0'2'0,"0"0"1"16,0 0 0-16,-7-8 0 16,7 8 2-16,0 0-1 15,17 0 0-15,0-4 0 16,14 4-2-16,14 4-1 16,11 4 1-16,8-2-2 0,19-6 1 15,17 4 1-15,10-2 2 16,25 3 1-16,15-5 0 15,9 0 1-15,17 0 0 16,26 0 0-16,8 0 0 0,10-5-1 16,18 3 0-16,2-6-2 15,5 2-1-15,10-7 0 16,-1 1-1-16,-6 5-1 0,2-3 2 16,5 3-2-16,-7-7 0 15,-1 4 1-15,-6 4 0 16,3 2-1-16,-3-3 2 15,0 1-1-15,-7 2-1 0,3 1 2 16,-6 3-1-16,-1 0-1 16,0-4 2-16,-2 0-1 15,-5 2 0-15,-5-6 2 16,-5 5-1-16,-7-1 0 16,-3-2 1-16,-14 6 0 0,-10 0-2 15,-7 0 1-15,-14 0-1 16,-6 4 0-16,-12-2 0 15,-15 2 0-15,-12-1-1 16,-13-3 2-16,-14 4-1 0,-15 0 0 16,-5-2 1-16,-11-2-2 15,-7 0-2-15,1 0-2 16,-2-2-5-16,6 2-8 0,-9-4-10 16,1 4-57-16,3 0-2 15</inkml:trace>
  </inkml:traceGroup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35.1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5FCDA9-5C12-4855-8A57-2CA9AD0B57F9}" emma:medium="tactile" emma:mode="ink">
          <msink:context xmlns:msink="http://schemas.microsoft.com/ink/2010/main" type="writingRegion" rotatedBoundingBox="8956,2833 29744,1934 29918,5965 9130,6864">
            <msink:destinationLink direction="with" ref="{8762B120-5609-44E4-BA83-5696DA0D8BCE}"/>
          </msink:context>
        </emma:interpretation>
      </emma:emma>
    </inkml:annotationXML>
    <inkml:traceGroup>
      <inkml:annotationXML>
        <emma:emma xmlns:emma="http://www.w3.org/2003/04/emma" version="1.0">
          <emma:interpretation id="{F7F08D24-B51E-48A9-88EB-AB0F7FB7F229}" emma:medium="tactile" emma:mode="ink">
            <msink:context xmlns:msink="http://schemas.microsoft.com/ink/2010/main" type="paragraph" rotatedBoundingBox="8956,2833 29744,1934 29918,5965 9130,68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DC37F1-A9DD-4FA0-A1E0-5DFBD87F348F}" emma:medium="tactile" emma:mode="ink">
              <msink:context xmlns:msink="http://schemas.microsoft.com/ink/2010/main" type="line" rotatedBoundingBox="8956,2833 29744,1934 29918,5965 9130,6864"/>
            </emma:interpretation>
          </emma:emma>
        </inkml:annotationXML>
        <inkml:traceGroup>
          <inkml:annotationXML>
            <emma:emma xmlns:emma="http://www.w3.org/2003/04/emma" version="1.0">
              <emma:interpretation id="{C17B14EF-F0FD-4E6F-990C-1F1D0B7EA59B}" emma:medium="tactile" emma:mode="ink">
                <msink:context xmlns:msink="http://schemas.microsoft.com/ink/2010/main" type="inkWord" rotatedBoundingBox="9044,4878 9758,4847 9790,5594 9077,5624"/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-8640 1479 360 0,'0'0'8'16,"0"0"4"-16,0 0 2 16,0 0 0-16,0-10 0 0,7-5 2 15,8-4-3-15,19-6 1 16,8-9-7-16,16 0-4 16,11-8-3-16,7 4-7 15,13 1-15-15,-6 10-59 16,-5 6-2-16</inkml:trace>
          <inkml:trace contextRef="#ctx0" brushRef="#br0" timeOffset="171.876">-8391 1938 427 0,'0'0'5'16,"0"0"2"-16,13-20 1 15,11-8 0-15,11-3 0 0,13-13 1 16,14-8-1-16,24-4-9 16,0 16-64-16,31-21-17 15</inkml:trace>
          <inkml:trace contextRef="#ctx0" brushRef="#br0" timeOffset="-234.325">-8426 1444 395 0,'0'0'5'16,"0"0"2"-16,0 0 1 16,-11 0 0-16,11 0 0 0,0 0 1 15,0 0 1-15,8 21 0 16,6 0-5-16,6 6-1 16,7 10-1-16,2 11-1 15,1 7 1-15,1 3-3 16,-3 5-4-16,-7-9-11 0,2-12-53 15,-2 9-14-15</inkml:trace>
        </inkml:traceGroup>
        <inkml:traceGroup>
          <inkml:annotationXML>
            <emma:emma xmlns:emma="http://www.w3.org/2003/04/emma" version="1.0">
              <emma:interpretation id="{A50D9470-183D-401E-A7D4-6DC07029AC91}" emma:medium="tactile" emma:mode="ink">
                <msink:context xmlns:msink="http://schemas.microsoft.com/ink/2010/main" type="inkWord" rotatedBoundingBox="12740,4108 15170,4003 15225,5256 12794,5361"/>
              </emma:interpretation>
              <emma:one-of disjunction-type="recognition" id="oneOf1">
                <emma:interpretation id="interp5" emma:lang="en-US" emma:confidence="0">
                  <emma:literal>III</emma:literal>
                </emma:interpretation>
                <emma:interpretation id="interp6" emma:lang="en-US" emma:confidence="0">
                  <emma:literal>-III</emma:literal>
                </emma:interpretation>
                <emma:interpretation id="interp7" emma:lang="en-US" emma:confidence="0">
                  <emma:literal>"Ill</emma:literal>
                </emma:interpretation>
                <emma:interpretation id="interp8" emma:lang="en-US" emma:confidence="0">
                  <emma:literal>-II</emma:literal>
                </emma:interpretation>
                <emma:interpretation id="interp9" emma:lang="en-US" emma:confidence="0">
                  <emma:literal>"III</emma:literal>
                </emma:interpretation>
              </emma:one-of>
            </emma:emma>
          </inkml:annotationXML>
          <inkml:trace contextRef="#ctx0" brushRef="#br0" timeOffset="4046.926">-3733 584 407 0,'0'0'5'0,"0"0"3"16,0 0 1-16,0 0 2 0,0 0 1 16,20 0 2-16,14-11-1 15,15-3 0-15,20-6-4 16,17-7-4-16,17-7 0 0,17 0-5 15,7-5 0-15,-2 9-5 16,-12 2-6-16,-10 19-31 16,-28 5-45-16,-20 17-1 15</inkml:trace>
          <inkml:trace contextRef="#ctx0" brushRef="#br0" timeOffset="4281.298">-3486 1623 470 0,'0'0'5'16,"0"0"1"-16,0-17 1 15,13 3 1-15,12-17 1 16,13-1-3-16,17-7-6 0,21-13 0 16,12-1 0-16,12-1 0 15,11-4 0-15,-8 3 0 16,0 11 0-16,-6-1 0 15,-25 11 0-15,-14 6 0 16,-23 8-87-16,-18 16-2 0</inkml:trace>
          <inkml:trace contextRef="#ctx0" brushRef="#br0" timeOffset="3578.206">-3438 656 380 0,'0'0'6'0,"0"0"1"16,0 0 1-16,0 0 2 0,7 10 1 15,0 6 1-15,3 15 1 16,0 9 0-16,7 0-4 15,8 14-3-15,-1 9-1 16,3 1-2-16,-3 9-2 0,-2-6-1 16,1 0-4-16,-6-13-6 15,4-4-21-15,4-8-52 16,-12-17 0-16</inkml:trace>
          <inkml:trace contextRef="#ctx0" brushRef="#br0" timeOffset="3796.965">-3145 542 415 0,'0'0'6'0,"0"0"1"16,-17 0 3-16,17 0 0 16,-7 17 0-16,7 8 1 15,10 0 1-15,4 12-1 0,16 7-5 16,-1 15-2-16,1 5-2 15,8 9 0-15,-8-2-3 16,-5-2-7-16,2 3-15 16,-6-1-61-16,-8-12-2 0</inkml:trace>
          <inkml:trace contextRef="#ctx0" brushRef="#br0" timeOffset="3312.579">-4914 1410 352 0,'0'0'5'16,"0"0"3"-16,0 0 0 16,18-10 0-16,-1-5 2 15,7-1 0-15,13-7 1 16,15-9 1-16,6-5-5 0,23-12 0 16,4 12-4-16,11-4 1 15,0 5 0-15,-3 3-1 16,-7 2-1-16,-13 11 0 0,-14 6-1 15,-15 6 0-15,-17 8 0 16,-12 8-1-16,-15-8-7 16,2 25-24-16,6-8-49 15,-8-1-2-15</inkml:trace>
          <inkml:trace contextRef="#ctx0" brushRef="#br0" timeOffset="5015.668">-2980 381 192 0,'0'0'8'0,"0"0"5"16,0 0 4-16,0 0 5 15,0 15 1-15,2 4 6 0,10 6 0 16,1 2 1-16,4 14-3 15,4 0-6-15,-3 15-3 16,2 2-3-16,4 11-1 0,-4-8-5 16,1 5 0-16,-3 2-2 15,-8 0-2-15,0-3 0 16,7-11-1-16,-3-8-2 16,3-4 0-16,0-16 0 0,1 2-1 15,-8-7 0-15,4-13 0 16,-4 1-7-16,-10-9-23 15,0 0-54-15,0 0-5 16</inkml:trace>
        </inkml:traceGroup>
        <inkml:traceGroup>
          <inkml:annotationXML>
            <emma:emma xmlns:emma="http://www.w3.org/2003/04/emma" version="1.0">
              <emma:interpretation id="{B8415B8F-5A6E-4337-BCB7-19710DC5F9F4}" emma:medium="tactile" emma:mode="ink">
                <msink:context xmlns:msink="http://schemas.microsoft.com/ink/2010/main" type="inkWord" rotatedBoundingBox="17654,2352 29817,2200 29869,6288 17705,6440">
                  <msink:destinationLink direction="with" ref="{8B48F982-FBF7-4454-9E55-A807A8A75CB3}"/>
                  <msink:destinationLink direction="with" ref="{138B6A8B-F4E0-4492-A200-13C696690A2E}"/>
                </msink:context>
              </emma:interpretation>
              <emma:one-of disjunction-type="recognition" id="oneOf2">
                <emma:interpretation id="interp10" emma:lang="en-US" emma:confidence="0">
                  <emma:literal>Rue-Dias-abreact,</emma:literal>
                </emma:interpretation>
                <emma:interpretation id="interp11" emma:lang="en-US" emma:confidence="0">
                  <emma:literal>Rue-Dias-abreacts</emma:literal>
                </emma:interpretation>
                <emma:interpretation id="interp12" emma:lang="en-US" emma:confidence="0">
                  <emma:literal>Moesia's-abreacts</emma:literal>
                </emma:interpretation>
                <emma:interpretation id="interp13" emma:lang="en-US" emma:confidence="0">
                  <emma:literal>Moesia's-abreact,</emma:literal>
                </emma:interpretation>
                <emma:interpretation id="interp14" emma:lang="en-US" emma:confidence="0">
                  <emma:literal>MacDill-abreact,</emma:literal>
                </emma:interpretation>
              </emma:one-of>
            </emma:emma>
          </inkml:annotationXML>
          <inkml:trace contextRef="#ctx0" brushRef="#br0" timeOffset="-66615.17">109 1169 339 0,'0'0'5'0,"-10"-13"4"0,3-8 3 16,-3-6 3-16,-5-10 0 16,1-12-1-16,-3-12 3 15,0-14-2-15,7-8-5 16,3-3-2-16,4-9-5 0,3-8-2 15,14 3 0-15,-1 8 0 16,8 6-2-16,2 7 3 16,-5 21-1-16,10 10-2 0,-1 10 1 15,-7 20 1-15,5 18-1 16,2 18 1-16,-3 20-1 16,3 16-2-16,9 13 4 15,-13 17-1-15,11 16-1 16,-2 6 0-16,2 9-8 0,-7-17-14 15,-9 1-57-15,3-2-1 16</inkml:trace>
          <inkml:trace contextRef="#ctx0" brushRef="#br0" timeOffset="-66427.696">-16 803 309 0,'0'0'9'15,"0"0"4"-15,12-20 2 16,-2 7 1-16,10-4 2 16,11-8 1-16,7-2-3 15,20-1-5-15,4 1-22 0,1-8-63 16,18 8-3-16</inkml:trace>
          <inkml:trace contextRef="#ctx0" brushRef="#br0" timeOffset="-66240.179">577 227 356 0,'0'0'9'0,"-7"21"3"16,7-8 3-16,0 11-2 0,3 12 2 16,8 11 1-16,2 8 1 15,4 6-1-15,17 1-10 16,1 3-6-16,3 10-16 15,-8 1-63-15,9-8-3 0</inkml:trace>
          <inkml:trace contextRef="#ctx0" brushRef="#br0" timeOffset="-65724.549">474 144 360 0,'0'0'8'0,"0"0"-1"16,3-17 3-16,-3 17 1 0,27-13-1 15,2-1 1-15,11-3 0 16,15 4 0-16,0 10-6 16,8-1-1-16,1 4-2 0,-1 0-4 15,-6 4 2-15,-15 16-2 16,-14 10-1-16,-18 5 1 15,-10 3-1-15,-4-1-4 16,-13 5 3-16,4-1 0 0,-11 4 1 16,2-4 2-16,5-5-1 15,7-3 0-15,10-7 3 16,0 2 2-16,7-5 0 16,3 2 3-16,12-4-1 0,5-11 0 15,4-3 0-15,-1 3 1 16,5 3 0-16,-1 5 0 15,1-8-3-15,-1 7-1 16,4-8 0-16,-3 16-1 16,-11 10 0-16,-4-1 1 0,-10 0-2 15,2-3 1-15,-12 4 1 16,0 3 0-16,-25 5 0 16,-3-11 2-16,-12 1-2 15,-9-8 0-15,-7-8 1 0,-5 0-1 16,-8-7-4-16,-7-3-5 15,5-17-19-15,5-11-57 16,14-20-1-16</inkml:trace>
          <inkml:trace contextRef="#ctx0" brushRef="#br0" timeOffset="-65037.055">3019-883 293 0,'0'0'7'0,"0"0"5"0,-21-4 3 16,8 4 1-16,-4 0 3 15,-5 0 2-15,-2 4-2 0,-10 2 2 16,-6 8-4-16,4 14-7 15,-1 3 1-15,2 6-3 16,4 11-3-16,-3 7 2 16,9 10-3-16,20 8 0 15,5 2 1-15,10-10-3 0,27-7-4 16,19-10-2-16,5-17-16 16,18-7-63-16,24-24 1 15</inkml:trace>
          <inkml:trace contextRef="#ctx0" brushRef="#br0" timeOffset="-64380.784">3314-1360 359 0,'0'0'6'0,"0"0"1"16,0 0 4-16,7 0 0 16,8-3 1-16,9-1 1 15,13 4 1-15,8 0 0 16,13 7-5-16,5 13-1 0,9-2-3 16,1 7-2-16,-2 9-2 15,-5 9-1-15,-12 8 2 16,-12 16 0-16,-11-3-2 15,-11 1 0-15,-9 8 1 16,-11 2 1-16,-11 0 1 0,-13 1-1 16,-3-14-1-16,-5-10 0 15,-8-1 1-15,-8-4-1 16,-11-7 1-16,-2-7 0 16,-5-13 0-16,-3-13-2 0,0-7-2 15,14 0-14-15,-7 0-61 16,21-31-5-16</inkml:trace>
          <inkml:trace contextRef="#ctx0" brushRef="#br0" timeOffset="-64802.67">3515-1153 426 0,'0'0'6'0,"0"0"0"16,-15-6 0-16,15 18 3 0,-3 9 0 15,3 6 0-15,3 7 1 16,4 16-1-16,15 27-5 16,1 2 2-16,5 7-5 15,-5-11-8-15,12 7-13 0,-11-3-62 16,5 0-4-16</inkml:trace>
          <inkml:trace contextRef="#ctx0" brushRef="#br0" timeOffset="-64224.492">3892-1367 466 0,'0'0'0'0,"0"0"-2"16,-13 7 0-16,13-7-4 15,0 0-33-15,0 24-39 16,0-24 1-16</inkml:trace>
          <inkml:trace contextRef="#ctx0" brushRef="#br1" timeOffset="-64320.7729">4181 1084 337 0,'0'0'4'0,"0"0"1"16,5-13 3-16,-5 13 0 15,17-13 3-15,-4 9 2 0,1-3 0 16,10 1 0-16,6-5-2 16,9 7-2-16,3 8-3 15,5 7 0-15,-1 2-1 16,11 0-2-16,1 4 1 0,8 7-1 15,-4 7-2-15,-6-1 2 16,-2 5 0-16,-5-7-2 16,-1 6 1-16,-8 8 0 15,-5 2 1-15,-18 4 0 16,-3 6-1-16,0 1 0 0,-8-3 0 16,1 6 1-16,1 3 0 15,-8 9-1-15,-3-5 0 16,-2 0 0-16,2 0-1 0,-7-5 1 15,3 10-1-15,-10-12 0 16,3 4 0-16,-10-14 0 16,3 0 0-16,-6-10 1 15,0 0-1-15,-12-4 1 0,-5-8 1 16,-12-1-3-16,-2 0 0 16,-4-8 0-16,-17 0 0 15,-6 6 0-15,-18-5 0 16,-12-9 0-16,-5 5 0 0,-10-7 0 15,-8 5 0-15,-13 0 0 16,-11-5 0-16,-7 1 0 16,-3 2 0-16,1-3 0 15,-1 3 0-15,-1 6 0 16,5-5 0-16,0-1 0 0,13 3 0 16,23-2 0-16,15-1 0 15,21 5 0-15,10-15 0 16,25 6 0-16,16-4 0 0,24-2 0 15,7 0 0-15,14 0 0 16,0 0 0-16,11-8 0 16,13 16 0-16,16-8-71 15,-8 0-20-15</inkml:trace>
          <inkml:trace contextRef="#ctx0" brushRef="#br0" timeOffset="-51661.838">4429 144 391 0,'0'0'7'0,"7"-3"3"16,7 3 3-16,6-4 1 0,8-2 0 16,10 0 0-16,11-2 1 15,8 5 0-15,9 3-7 16,0-6-12-16,20 2-79 16,2 4-1-16</inkml:trace>
          <inkml:trace contextRef="#ctx0" brushRef="#br0" timeOffset="-52286.835">4948 310 346 0,'0'0'7'0,"0"0"5"16,0 0 2-16,-10 0 1 15,-3 0 1-15,-4 0 3 0,-7 3-2 16,-5 1 1-16,6 0-6 16,-1 2-4-16,0 1-3 15,-3-3 1-15,2 2-3 16,8 8-2-16,3-11 2 0,14-3-1 15,-20 24-1-15,10-11 2 16,-5-2-2-16,5 9-1 16,10-20 2-16,-4 21-2 15,1 0 0-15,-4-4 0 0,7-17 0 16,-7 24 0-16,7-24 0 16,11 27 0-16,-11 1 0 15,0-5 0-15,0 5 0 16,0 6 0-16,0 4 0 0,0 6 0 15,-4 8 0-15,-3-1 0 16,1-2 0-16,2-5 0 16,4-4 0-16,0-7 0 15,0 1 0-15,-3-13 0 0,-4-5 0 16,7-2-4-16,0-14-18 16,0 0-63-16,0 0-5 15</inkml:trace>
          <inkml:trace contextRef="#ctx0" brushRef="#br0" timeOffset="-52849.357">3603 200 377 0,'0'0'6'15,"0"0"3"-15,15-10 1 0,-15 10 3 16,31-7-1-16,-1 1 0 15,16-2-1-15,8 5-6 16,1 3-45-16,8 3-38 16,12-3-5-16</inkml:trace>
          <inkml:trace contextRef="#ctx0" brushRef="#br0" timeOffset="-51896.2028">4568 375 316 0,'0'0'9'0,"0"0"1"15,0 0 3-15,0 0 2 0,0 0 3 16,20 0 1-16,-3 0-1 16,14 0 2-16,9-4-8 15,6 4-4-15,1 0-1 16,5 14-2-16,-11-1-2 0,8-2-1 16,-12 3-1-16,-8 13 2 15,-6 5-3-15,-6 1 3 16,-17 9-1-16,0-5-1 15,-6 12 0-15,-8 5 1 0,-10 8-1 16,-1-1 0-16,-12-5 0 16,-1-2-2-16,7-14 2 15,-10 6 1-15,-1-12-1 16,1 0 1-16,-3-13 0 0,6-18-2 16,10 3-4-16,-9-6-9 15,5-19-50-15,5 5-19 16</inkml:trace>
          <inkml:trace contextRef="#ctx0" brushRef="#br0" timeOffset="-53177.487">4186 482 357 0,'0'0'6'0,"-5"-15"1"16,5 15 0-16,-10-13 5 0,10 13-1 16,-27-14 1-16,0 6 2 15,-12 5 0-15,-2 12-5 16,-11-3 2-16,-2 15-2 15,-8 5-4-15,-1 8 2 16,5 10-2-16,13 9-2 0,18 7 1 16,6 7-2-16,21 1-2 15,4-7 0-15,23-6-9 16,29 1-28-16,13-19-46 16,9-13-1-16</inkml:trace>
          <inkml:trace contextRef="#ctx0" brushRef="#br0" timeOffset="-44964.492">4140 1506 410 0,'0'0'6'0,"0"0"3"15,-13 0 2-15,13 0 1 16,0 0 1-16,-10 14 2 0,10 6 0 15,0-3 1-15,6 8-12 16,11 8-4-16,0 16 0 16,-3-2 0-16,1 9 0 0,2-2 0 15,-4-3 0-15,4 8 0 16,-10-1 0-16,-7-9 0 16,0-5 0-16,0-10 0 15,4-11 0-15,-4 0 0 0,0-7 0 16,0-16 0-16,0 13 0 15,0-13 0-15,0 0 0 16,10-6 0-16,-10 6 0 16,0 0 0-16,0 0 0 0,0-13 0 15,0 13 0-15,0 0 0 16,0 0 0-16,0 0 0 16,0 0 0-16,0 0 0 15,0 0 0-15,3-14 0 16,-3 14 0-16,0 0 0 0,0 0 0 15,0-15 0-15,0 15 0 16,0 0 0-16,0 0 0 16,0 0 0-16,0 0 0 15,0 0 0-15,0 0 0 0,0 0 0 16,0 0 0-16,0 0 0 16,0 0 0-16,-7-13 0 15,7 13 0-15,0 0 0 0,0 0 0 16,0 0 0-16,0 0 0 15,0-18 0-15,0 18 0 16,0 0 0-16,0 0 0 0,0 0 0 16,0 0 0-16,0 0 0 15,0 0 0-15,0 0 0 16,0 0 0-16,-10 0 0 16,10 0 0-16,0 0 0 0,0 0 0 15,0 0 0-15,0 0 0 16,0 0 0-16,0 0 0 15,0 0 0-15,0 0 0 16,0 0 0-16,0 0 0 16,-13 10-2-16,13-10-89 0,-24 15 0 15</inkml:trace>
          <inkml:trace contextRef="#ctx0" brushRef="#br0" timeOffset="-68193.338">3240 1041 347 0,'0'0'6'16,"0"0"2"-16,0 0 3 0,0 0 2 16,-12 0 1-16,12 0 1 15,-23-8 1-15,2-5 2 16,-3-18-7-16,-1 3-1 15,-5-3-2-15,-11-2 0 0,-11-17-3 16,-6-7-1-16,-4-13-3 16,-7-4 0-16,-16-9-2 15,-16-2 1-15,-9-12-1 16,-7-13-2-16,0-5 1 16,-14 9 0-16,-3 5 1 0,-11 1 0 15,8 15 1-15,2-3 0 16,12 9 0-16,6 14 1 15,14 13 0-15,10 6 1 0,10 6-1 16,21 6-1-16,18 7-6 16,5 7-17-16,-1 9-59 15,23 7 0-15</inkml:trace>
          <inkml:trace contextRef="#ctx0" brushRef="#br0" timeOffset="-49058.2668">6102 10 351 0,'0'0'7'0,"0"0"6"16,7 0 1-16,10 0 1 16,10-2-1-16,15-13 2 15,19 9-7-15,5 6-45 0,23-4-36 16,11-13-8-16</inkml:trace>
          <inkml:trace contextRef="#ctx0" brushRef="#br0" timeOffset="-50536.819">7026 150 338 0,'0'0'6'0,"14"0"3"16,4 0 1-16,13 6 3 15,3 0 2-15,8 9-1 16,9 4 1-16,8-1 3 0,-2 5-9 16,2 11-2-16,-15-3 2 15,-2 1-4-15,-14 12-1 16,-5-7 2-16,-11 13-3 15,-12 0-1-15,-15 4 3 0,-9-5-3 16,-6 6-2-16,-9-2 2 16,-2-7-2-16,-18 2-1 15,-2-15 2-15,-11 0-4 16,4-13-7-16,-3-10-8 0,0-10-64 16,5-2-2-16</inkml:trace>
          <inkml:trace contextRef="#ctx0" brushRef="#br0" timeOffset="-50864.933">7199 156 396 0,'0'0'6'0,"0"13"2"16,-4 5 4-16,1 6-1 0,3 6 0 16,0 10 1-16,0 10 1 15,7 4 0-15,-4 11-6 16,4-7-8-16,6 10-19 0,4-18-60 15,-5 4-4-15</inkml:trace>
          <inkml:trace contextRef="#ctx0" brushRef="#br0" timeOffset="-51099.2908">6714 207 369 0,'0'0'6'0,"-11"-17"3"16,11 17 1-16,-30-21 3 16,5 14 0-16,-2 1 1 0,-12 2 2 15,-2 4 0-15,4 14-5 16,-8 16 0-16,0 1-4 16,5 11-3-16,8 2 2 15,8 14 0-15,11 3-6 0,13-2 0 16,6 3 0-16,22-10 0 15,24-5-9-15,-1 2-41 16,25-12-37-16,10-9 1 16</inkml:trace>
          <inkml:trace contextRef="#ctx0" brushRef="#br0" timeOffset="-48527.046">8860 214 322 0,'0'0'7'15,"-10"-3"3"-15,-7 3 2 16,-4 0 3-16,-16 6 4 15,-5 4-2-15,-14 0 2 0,-2 14 1 16,-4 3-6-16,-9 19 0 16,2 1-4-16,6-3-1 15,11 13-3-15,11-3 0 16,18 11-2-16,6-3-1 0,20 1-5 16,24-19-13-16,32-24-62 15,14 14-9-15</inkml:trace>
          <inkml:trace contextRef="#ctx0" brushRef="#br0" timeOffset="-47995.803">9052 117 368 0,'0'0'7'0,"0"0"6"16,0 0-2-16,0 0 1 15,0 0 3-15,0 0-1 0,29 14 0 16,1-10 2-16,16 11-7 15,11-3-5-15,12 13 1 16,-6-1-2-16,8 6-3 16,-5 0 3-16,-12 9-3 0,-8 6 0 15,-12 5 2-15,-21-5-1 16,-6 10-1-16,-7 3 2 16,-14-6-1-16,-9 6-2 15,-11-3 2-15,-12-4-3 0,-1-4-4 16,-5-12-3-16,1 7-18 15,5-18-57-15,-15-14-1 16</inkml:trace>
          <inkml:trace contextRef="#ctx0" brushRef="#br0" timeOffset="-48323.91">9098 141 394 0,'0'0'5'0,"0"0"4"16,-4 21 0-16,4 0 2 15,0 10 1-15,7 9-1 16,0 8 2-16,3 21 1 0,4-2-7 16,-1 0-7-16,-1 4-15 15,5-12-63-15,-7 9-6 16</inkml:trace>
          <inkml:trace contextRef="#ctx0" brushRef="#br0" timeOffset="-47558.2809">11296 306 378 0,'0'0'9'0,"0"0"1"0,0 0 1 16,0 0 1-16,-10-12 2 15,-12 12 0-15,-5 0 1 16,-10 6 1-16,-12 11-8 0,-2 10-3 15,-5 10 1-15,9 14-2 16,1 12-1-16,9 1 1 16,17 3-2-16,20 0-7 15,10-7-4-15,27-6-32 16,19-16-44-16,8-5-2 0</inkml:trace>
          <inkml:trace contextRef="#ctx0" brushRef="#br0" timeOffset="-46308.255">11323 18 323 0,'0'0'11'0,"0"0"6"0,0 0 3 16,10 0 2-16,14 0 1 16,11-2 0-16,3-6 0 15,20 0 2-15,12-5-13 16,21 13-14-16,2-10-76 0,25 3-6 16</inkml:trace>
          <inkml:trace contextRef="#ctx0" brushRef="#br0" timeOffset="-47355.155">11664 141 386 0,'0'0'5'0,"0"9"2"16,0 10 3-16,3 8 0 0,4 11 1 15,3 7 0-15,1 14 0 16,2 8 0-16,1 6-11 15,11 2-29-15,-1-2-51 0,-7-13-2 16</inkml:trace>
          <inkml:trace contextRef="#ctx0" brushRef="#br0" timeOffset="-47042.6618">11678 127 365 0,'0'0'7'0,"0"8"1"0,13-2 2 15,15 5 0-15,3 6 0 16,10 8 1-16,8-2 1 16,5 12-1-16,5-8-6 15,-5 4 0-15,-1 10 0 0,-16 0-1 16,-12 11 1-16,-8-8-1 15,-10 0-1-15,-7 6 1 16,-12-4-1-16,-10 2-1 16,-7 8 1-16,-5-18-2 0,-1-5-1 15,-6-6-1-15,-4-4-3 16,-9-6-6-16,-2-5-24 16,2-12-49-16,2-18-2 15</inkml:trace>
        </inkml:traceGroup>
      </inkml:traceGroup>
    </inkml:traceGroup>
  </inkml:traceGroup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5:12.3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06B869-C263-4296-ADFF-6ED4CAA4DEA9}" emma:medium="tactile" emma:mode="ink">
          <msink:context xmlns:msink="http://schemas.microsoft.com/ink/2010/main" type="inkDrawing" rotatedBoundingBox="29674,11491 29922,5257 32362,5355 32113,11588" semanticType="callout" shapeName="Other">
            <msink:sourceLink direction="to" ref="{8B48F982-FBF7-4454-9E55-A807A8A75CB3}"/>
            <msink:sourceLink direction="from" ref="{A367A026-3076-4C74-8904-98885D353189}"/>
          </msink:context>
        </emma:interpretation>
      </emma:emma>
    </inkml:annotationXML>
    <inkml:trace contextRef="#ctx0" brushRef="#br0">0 194 254 0,'0'0'8'0,"0"0"2"0,15-7 3 16,-15 7 1-16,13-14 1 16,-2 4 0-16,12-1 0 15,8-8 1-15,11 2-6 16,7-1-3-16,5-3-1 15,18 1-2-15,0 3-2 0,17 0 2 16,-2 2-2-16,-1 13-1 16,3 2 1-16,-6 0-1 15,-4 10-1-15,-1 7 0 16,-5 7 1-16,-1 2-2 0,-13 7 2 16,-4 3 0-16,-3 6-1 15,-1 2 2-15,-6 8 0 16,-4-1 0-16,4 4 1 15,-4 10-1-15,8 10 0 0,2 1 0 16,1 3 0-16,2 7-1 16,2-1 1-16,-2 7 0 15,2 2-2-15,-4-1 3 0,-5-1-1 16,-1 0 0-16,-12 4 0 16,0-4-1-16,4 4 1 15,-11 2-1-15,-3-4 1 16,0 6-2-16,1-6 2 15,2 4 0-15,-6 2 0 0,-1-2 1 16,-5 2-1-16,-2-1 1 16,-6-1-1-16,0 4 1 15,-7-7-1-15,-4 2-1 16,-2 1 2-16,-8-1 0 0,4 2-1 16,-8 0 1-16,4 8-1 15,-6-1 1-15,3 4 0 16,-12 3-1-16,2-1 0 0,-3 9-1 15,1-1 0-15,-5 0-1 16,0-4 1-16,4-2 0 16,-12-5-1-16,4-3 1 15,0-3 0-15,4-10-1 0,-7-7 1 16,3-5-1-16,4-4 0 16,0 1-1-16,2-9 1 15,5-5 0-15,-2-1 0 16,-1-5 0-16,3-3 1 0,-4-3-1 15,3-9 1-15,-3 6-1 16,0-8 1-16,0-4 0 16,0-3-1-16,-3 6 1 15,-1-7 0-15,1-2-1 16,0 3 1-16,-4-4-1 0,3-1 0 16,0-2 1-16,1-4 0 15,0 1 0-15,-1-7 0 16,8-2 0-16,-4-1-1 0,8-1 2 15,-2-6-1-15,4 1 1 16,8-6 0-16,13-2 1 16,-14 4-3-16,14-4 0 15,0 0 0-15,0 0 0 0,0 0 0 16,0 0 0-16,0 0 0 16,0 0 0-16,-13 4 0 15,13-4 0-15,-17 9 0 16,17-9 0-16,-25 7 0 0,25-7 0 15,-17 11 0-15,17-11 0 16,0 0 0-16,-14 3 0 16,14-3 0-16,0 0 0 15,0 0 0-15,0 0 0 16,0 0 0-16,0 0 0 0,0 0 0 16,0 0 0-16,0 0 0 15,0 0 0-15,7-7 0 16,-7 7 0-16,24-27 0 15,-4 10 0-15,-2-8 0 0,3 4 0 16,2-6 0-16,-6 7 0 16,-3-4 0-16,6 4 0 15,-8 7 0-15,-12 13 0 0,10-23 0 16,-10 23 0-16,0 0 0 16,-14-6 0-16,1 6 0 15,-12 10 0-15,4 1 0 16,-2 3 0-16,-11 3 0 0,9-4 0 15,-6-3 0-15,-1 4 0 16,5-7 0-16,0-7 0 16,10 0 0-16,0-7 0 15,7-10 0-15,5 1 0 16,5-11 0-16,5 2 0 0,5 0 0 16,10 5 0-16,-6 0 0 15,10 6 0-15,-6 7 0 16,2 7 0-16,-6 7 0 0,3 7 0 15,-14 13 0-15,1 0 0 16,-4 9 0-16,0 4 0 16,-7 7 0-16,-3 2 0 15,-4-1 0-15,4-1 0 0,10-6 0 16,0-6 0-16,7-8 0 16,20-10 0-16,15-13 0 15,9-14-15-15,25-14-71 16,10-7-1-16</inkml:trace>
  </inkml:traceGroup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5:15.2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96EB9F-5A1B-4CAC-83E6-F7F96ADB6B5C}" emma:medium="tactile" emma:mode="ink">
          <msink:context xmlns:msink="http://schemas.microsoft.com/ink/2010/main" type="inkDrawing" rotatedBoundingBox="21454,13092 29150,12310 29436,15130 21741,15912" semanticType="scratchOut" shapeName="Other">
            <msink:sourceLink direction="with" ref="{11416AD6-8EA1-4D41-A927-24E794807BFA}"/>
            <msink:destinationLink direction="with" ref="{37DE559A-1A61-4DF1-BA64-5E242517BE46}"/>
          </msink:context>
        </emma:interpretation>
      </emma:emma>
    </inkml:annotationXML>
    <inkml:trace contextRef="#ctx0" brushRef="#br0">76 86 324 0,'0'0'4'0,"0"0"2"16,-7 7 0-16,7-7-1 0,-20 17 1 16,9-4 1-16,1 8 0 15,-3 3-1-15,1 5-3 16,7 11-2-16,0 4 0 0,5 10 1 16,0 9-1-16,7 16 0 15,8 6-1-15,2 9 1 16,6 8 1-16,8 4-1 15,8 4 0-15,5 4 0 0,15 1 1 16,10-2 1-16,12-3 0 16,19 0 1-16,11-3 0 15,13-9-1-15,9-1 0 16,23-8 0-16,6 0-1 0,10-10-1 16,14-11 1-16,2-1-1 15,16-10 0-15,2-6 0 16,10-2 0-16,-3-16 1 15,12 2 0-15,1-8 1 0,4-2 0 16,5-16 0-16,-5-1 0 16,0-8 0-16,1-8-1 15,-4-11-1-15,-6-10 1 16,-2-8-2-16,1-3 0 16,-12-13 1-16,-2-1-1 0,-3-11 0 15,0-2 1-15,-11 3-1 16,-6-8 1-16,-10-2-1 15,-2-6 1-15,-15-3 0 0,-19-2 0 16,-8 3 0-16,-22-3 0 16,-21 1 0-16,-16 3 0 15,-12 1 1-15,-19 9-2 16,-5-2 1-16,-5 5-1 0,-5-1 1 16,-3 4-1-16,3-4 0 15,5 2 0-15,-2 4 0 16,1 1 0-16,-4 8 1 15,1 2-1-15,-7 8 0 0,-8 6 1 16,-2 7-1-16,-8 3-1 16,-3 5 2-16,0-1-1 15,0 3-1-15,-3-4 1 16,3 8-1-16,0-2 1 16,0 1 0-16,0 5 0 0,0 3 0 15,0 10 0-15,8-17 0 16,-8 17 0-16,0 0 1 15,2-15-1-15,-2 15 0 0,0 0 0 16,0 0 0-16,0 0 0 16,0-16 1-16,0 16-1 15,0 0 0-15,0 0 1 16,0-13-2-16,0 13 1 0,0 0-1 16,0 0 1-16,-10 13-1 15,6 3 1-15,-6 1-1 16,-4 8 0-16,-3-5 2 0,-3 0-1 15,0 1 0-15,-5-7 0 16,8-3-1-16,-4-11-1 16,1-4-2-16,5-13-1 15,8-8-2-15,4-9-2 16,0-6 0-16,3-9 0 0,3 1 0 16,4 8 2-16,3 2 1 15,-2 9 1-15,-1 10 4 16,-4 8-1-16,-3 11 4 15,0 0 0-15,-3 11 0 0,-4 6 0 16,-8 4 1-16,5 0 0 16,-7 6 1-16,0-1-1 15,-3 6 0-15,-2-2-1 16,-2-1 1-16,1 4-1 0,2 1 0 16,1-7 0-16,3 6 0 15,2-6 1-15,15-4-2 16,3-6-4-16,31-3-24 0,32-8-48 15,13-6-2-15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55.6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D46FF1F-1774-4DFA-B306-5648F52E1404}" emma:medium="tactile" emma:mode="ink">
          <msink:context xmlns:msink="http://schemas.microsoft.com/ink/2010/main" type="inkDrawing" rotatedBoundingBox="25253,5455 32149,5407 32150,5491 25254,5538" semanticType="underline" shapeName="Other">
            <msink:sourceLink direction="with" ref="{304301F8-B739-47B9-A2AB-FF557ACAE368}"/>
          </msink:context>
        </emma:interpretation>
      </emma:emma>
    </inkml:annotationXML>
    <inkml:trace contextRef="#ctx0" brushRef="#br0">0 118 252 0,'0'0'7'0,"20"-10"4"16,8 8 2-16,11-2 2 16,16-2 2-16,12-1 1 0,24-2 0 15,28-4 1-15,26 7-6 16,3-7-4-16,26 7 0 15,16-1-2-15,23 1-3 16,29 3 1-16,10-1-1 16,12 8 0-16,22 5 0 0,11 1 0 15,18-4-1-15,14-3 0 16,7 0 1-16,8 1-1 16,0-2 0-16,-4-2 1 15,-9 0-1-15,-8-6 0 0,-24 0 0 16,-22 3 0-16,-26 0-1 15,-41-7-3-15,-26 4-6 16,-27-1-26-16,-18-3-47 16,-52-3-1-16</inkml:trace>
  </inkml:traceGroup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5:16.65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8B6A8B-F4E0-4492-A200-13C696690A2E}" emma:medium="tactile" emma:mode="ink">
          <msink:context xmlns:msink="http://schemas.microsoft.com/ink/2010/main" type="inkDrawing" rotatedBoundingBox="19336,4369 21145,12598 16114,13704 14304,5476" semanticType="callout" shapeName="Other">
            <msink:sourceLink direction="with" ref="{B8415B8F-5A6E-4337-BCB7-19710DC5F9F4}"/>
            <msink:sourceLink direction="with" ref="{9A068016-9303-4B70-9A69-8A1FF5419412}"/>
          </msink:context>
        </emma:interpretation>
      </emma:emma>
    </inkml:annotationXML>
    <inkml:trace contextRef="#ctx0" brushRef="#br0">5973 7430 245 0,'0'0'2'16,"0"0"0"-16,0 17-1 0,-5-4-1 16,-8-2-1-16,-1 6-2 15,-6 8 1-15,-16 2 0 16,-11 0-1-16,-19 4 0 15,-20 7 6-15,-20 4 2 16,-21-2 5-16,-22 15 1 0,-15-4 3 16,-19-3-1-16,-13 0 2 15,-6-9 1-15,-13 1-3 16,-1-20 0-16,-11-6-2 16,3-14 0-16,-9-9-1 0,-4-22 0 15,-1-13-3-15,3-9-1 16,-2-19-3-16,6-13 0 15,15-18-1-15,0-16-2 0,16-21 1 16,14-16-1-16,4-12 1 16,16-21 0-16,16-16 0 15,8-15 0-15,8-2 1 16,14-12 2-16,7-6 1 0,12-4-2 16,13-1 4-16,12 1-4 15,13 2 0-15,11 0 0 16,18 3-2-16,11-2-2 15,12 5 1-15,11 10 0 16,11 7-2-16,12 2 2 0,11 13 0 16,8 0 0-16,9 6 1 15,15 13 0-15,0 8-1 16,10 0 2-16,5 9-2 16,10 4 0-16,4 6 1 0,8 15 0 15,1 9 0-15,3 7-1 16,3 4 0-16,13 8-1 15,-3 11 1-15,8 4 0 16,3 10-1-16,-8 5 1 0,2 5-1 16,5 5-1-16,-5 4 3 15,-8 13-3-15,-11 10 0 16,-3-1 1-16,-17 12-1 0,-1 10-1 16,-9 6 3-16,-17 2-2 15,-15 13-1-15,-9 0 4 16,-11 2-1-16,-14 8-1 15,4 2 1-15,-14-6 0 16,0 21-3-16,-10-11-1 0,-7 5-5 16,0 6-15-16,0-2-50 15,-8-1-4-15</inkml:trace>
    <inkml:trace contextRef="#ctx0" brushRef="#br0" timeOffset="296.862">2381-183 272 0,'0'0'2'15,"0"0"3"-15,0 0-1 16,24-4 2-16,-11 1 2 16,14 3 1-16,5-4 0 15,6 4 1-15,10-3-3 0,3 3 0 16,1 3-2-16,-1 8-1 15,1-1-1-15,-1 3-2 16,-2-2 1-16,-11 12-1 0,-10 6 0 16,-15 1 2-16,-6 1-1 15,-7 12 3-15,-13 7 1 16,-16 11-1-16,-11 12 1 16,-13 2 1-16,-8 17-4 15,-1 12-12-15,-7 11-59 0,1-2-4 16</inkml:trace>
  </inkml:traceGroup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5:18.4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ABCA2E-5A00-45ED-8721-B1818F91D364}" emma:medium="tactile" emma:mode="ink">
          <msink:context xmlns:msink="http://schemas.microsoft.com/ink/2010/main" type="inkDrawing" rotatedBoundingBox="21015,954 30055,1393 29882,4962 20842,4523" semanticType="callout" shapeName="Other"/>
        </emma:interpretation>
      </emma:emma>
    </inkml:annotationXML>
    <inkml:trace contextRef="#ctx0" brushRef="#br0">-1 3310 270 0,'0'0'3'0,"0"-27"2"0,6 0 0 16,-6-17-2-16,7-15 0 15,0-16 0-15,3-11-3 16,4-20 1-16,0-4 1 0,4-9-5 15,9-12-4-15,17-6 5 16,5-1-1-16,22-2 1 16,8 0-1-16,21 2 1 0,10 1-1 15,21 4 5-15,-4 2 0 16,29 11 2-16,16 8 0 16,2-2 0-16,12-2-1 15,27 1 1-15,18 11 2 16,11 0-4-16,22 8-1 0,-6 10 0 15,11-6-1-15,9 21 0 16,3 2 0-16,6 13 1 16,-3 8-2-16,3 11 1 15,-8 3 1-15,10 9 0 0,0 11 1 16,-5 9 0-16,-15 5 1 16,-4 17 1-16,-7 4-2 15,-14 9 1-15,-13 4-1 0,-11 18-1 16,-17 2-1-16,-24 7 1 15,-7 9-1-15,-25-6 0 16,-19 16 2-16,-11-1 0 16,-7 6-1-16,-17-3 4 0,-14 1-1 15,-10-1-1-15,4-3 0 16,-16 7 0-16,-1-1-2 16,-8-9 3-16,-8 0-1 15,-1-5-3-15,-5 2 3 16,1-2-1-16,-11-4 0 0,0 0 1 15,-6-9 0-15,-1 7-2 16,-4-4 2-16,1-1-2 16,-4-6-1-16,-3 1 1 15,3-3 0-15,0-5-1 0,4 6 1 16,-4-9-1-16,-2-1 0 16,6-2 0-16,-4 2 1 15,-7-3 0-15,1 1 0 0,-4-1 2 16,0-4-2-16,-7 2 0 15,3-1 1-15,4 0 0 16,0-5-1-16,0 2 0 16,0-10 0-16,4-3 0 15,6-12 0-15,-3 5 0 16,-7-14 2-16,7 13 1 0,-7-13-1 16,0 0-1-16,0 0 2 15,0 0-1-15,0-7-1 16,0 7 1-16,-7-16-2 0,7 16-2 15,-24-24 2-15,7 10-1 16,-8 4-1-16,-2 4 2 16,-4-5-1-16,1 5-2 15,1 2 2-15,2 4-2 0,-5 10 0 16,9 1 2-16,2 5-1 16,11 5-1-16,7 2 2 15,3 0 0-15,0 4-1 16,10-8 2-16,3-4 0 0,8-2-1 15,-1-10 3-15,8-3-1 16,-7-7-2-16,3-19 4 16,1-2-2-16,5-7-1 15,1-3 1-15,-4-5 0 0,12 1-2 16,-9 0 0-16,-3 8-6 16,12 21-20-16,15 6-49 15,-19 7-3-15</inkml:trace>
  </inkml:traceGroup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5:31.7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67A026-3076-4C74-8904-98885D353189}" emma:medium="tactile" emma:mode="ink">
          <msink:context xmlns:msink="http://schemas.microsoft.com/ink/2010/main" type="inkDrawing" rotatedBoundingBox="27804,4186 31404,5055 31000,6727 27400,5858" shapeName="Other">
            <msink:destinationLink direction="from" ref="{5806B869-C263-4296-ADFF-6ED4CAA4DEA9}"/>
          </msink:context>
        </emma:interpretation>
      </emma:emma>
    </inkml:annotationXML>
    <inkml:trace contextRef="#ctx0" brushRef="#br0">1946 260 266 0,'0'0'4'15,"-7"-25"4"-15,-6 8 2 16,-14-10 4-16,-5 2 1 0,-9-9 2 15,-18 1 1-15,-10-3 3 16,-14 9-3-16,-5 10-2 16,-8 3-4-16,-4 11-2 0,-3-1-1 15,0 11-3-15,-8 14 0 16,4 2 0-16,1 8-3 16,3 5 0-16,6 4 0 15,1 9 1-15,6 8-1 16,8 5 1-16,2 3-1 0,11 0 0 15,11 8 2-15,11 4-1 16,5 3 0-16,18 9 0 16,11 0 0-16,13-9 0 15,13 4 0-15,25 6-4 0,2-1 0 16,26 0 0-16,17-9 0 16,17-12 0-16,23-10 0 15,25-3 0-15,14-7 0 0,21-14 0 16,20-23 0-16,13-11 0 15,19-4 0-15,1-13 0 16,1-4 0-16,-9-10 0 16,-12-3 0-16,-9 1 0 0,-18 4 0 15,-20 5 0-15,-29 14 0 16,-25-7 0-16,-22 10 0 16,-15 7 0-16,-23 0 0 15,-14 21-9-15,-9-5-80 16,-25 2 0-16</inkml:trace>
  </inkml:traceGroup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5:33.3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068016-9303-4B70-9A69-8A1FF5419412}" emma:medium="tactile" emma:mode="ink">
          <msink:context xmlns:msink="http://schemas.microsoft.com/ink/2010/main" type="inkDrawing" rotatedBoundingBox="20478,13578 21028,10210 22887,10514 22337,13882" semanticType="verticalRange" shapeName="Other">
            <msink:sourceLink direction="with" ref="{1521F6CC-0692-4B85-83F5-F52A95B4A1FB}"/>
            <msink:sourceLink direction="with" ref="{16A05796-183A-458A-817E-BB78FF6047DF}"/>
            <msink:destinationLink direction="with" ref="{138B6A8B-F4E0-4492-A200-13C696690A2E}"/>
            <msink:destinationLink direction="with" ref="{A171FD6C-E003-426E-A975-BA01505ABAC0}"/>
          </msink:context>
        </emma:interpretation>
      </emma:emma>
    </inkml:annotationXML>
    <inkml:trace contextRef="#ctx0" brushRef="#br0">76 378 330 0,'0'0'5'0,"0"0"1"15,-10-19 2-15,10 4 1 16,7-5 2-16,16-10 0 0,11-5 3 15,19-7-2-15,22 2-2 16,18-4-1-16,17 1-1 16,17 7 0-16,10 8-2 15,8 11 1-15,0 14-1 16,-1 9 0-16,-9 18-3 0,-5 17 1 16,-16 18-1-16,-15 16-1 15,-16 11 1-15,-21 18-1 16,-17 8-2-16,-15 7 2 15,-18 8-2-15,-12 7 1 0,-12 3-1 16,-5 4 2-16,-10-1-2 16,-4 1 2-16,0-7 0 15,-3 3 0-15,-5-3 2 0,2 0-1 16,-4-7 1-16,-11-5 0 16,-9 2-2-16,-5-11-2 15,-17 0 0-15,-6-9 0 16,-11-6 0-16,-17-8 0 15,1-15 0-15,-9-3 0 0,-2-14 0 16,4-6 0-16,6-18 0 16,9-7 0-16,15-7 0 15,17-5 0-15,19-9 0 16,9-2 0-16,20 5 0 0,7-9-6 16,21 8-84-16,0 9-2 15</inkml:trace>
  </inkml:traceGroup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5:32.5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5A54E9-0D3C-45DE-ACFA-B7B245AFDACF}" emma:medium="tactile" emma:mode="ink">
          <msink:context xmlns:msink="http://schemas.microsoft.com/ink/2010/main" type="inkDrawing" rotatedBoundingBox="26915,11212 30905,10043 31553,12254 27563,13423" semanticType="callout" shapeName="Other">
            <msink:sourceLink direction="with" ref="{8B48F982-FBF7-4454-9E55-A807A8A75CB3}"/>
            <msink:sourceLink direction="with" ref="{DAAE84A2-52FB-4DB2-B41B-FD1368937E67}"/>
          </msink:context>
        </emma:interpretation>
      </emma:emma>
    </inkml:annotationXML>
    <inkml:trace contextRef="#ctx0" brushRef="#br0">14 2767 339 0,'0'0'8'16,"-4"-6"3"-16,4-8 5 15,0-6 2-15,0-11 1 0,0-4 0 16,0-13 1-16,0-9 0 16,-3-6-7-16,0-11-5 15,3-6-4-15,-7-16 0 16,7-4-3-16,0-12 0 0,0-12-1 15,10-10 0-15,12-14-1 16,12-13 2-16,11 1-1 16,13-1 0-16,18 1 1 15,16 12-1-15,18 8 0 0,14 8 2 16,11 23-2-16,2 16 0 16,15 11 1-16,2 16-1 15,4 9 0-15,3 9 0 16,-2 9 0-16,6 12 0 15,8 3 1-15,-11 14-1 0,2 10-1 16,-5 0 2-16,-12 24 0 16,-6 6-1-16,-14 12 1 15,-17 10 0-15,-10 9-1 16,1 5 2-16,-16 8-2 0,-6 5 0 16,-3 8 0-16,0 1 0 15,0 6 0-15,-5 0 0 16,-2 6 0-16,-13 0 0 0,-5-5 0 15,-6 2 0-15,-7-11 0 16,-8-5 0-16,-5-5 0 16,-4-8 0-16,-1-9 0 15,-6-8 0-15,-4-10 0 0,0-6 0 16,-2 3-22-16,-8-15-66 16,-10-12-4-16</inkml:trace>
  </inkml:traceGroup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5:41.2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5DE7DE-6C70-4921-827F-589E5609C3BB}" emma:medium="tactile" emma:mode="ink">
          <msink:context xmlns:msink="http://schemas.microsoft.com/ink/2010/main" type="inkDrawing" rotatedBoundingBox="26688,7653 27079,13051 23353,13321 22962,7923" semanticType="enclosure" shapeName="Other">
            <msink:sourceLink direction="with" ref="{101B6488-4059-47B6-86D2-E4765A4BEAC6}"/>
            <msink:destinationLink direction="with" ref="{38C22BA1-B396-43A4-A0D2-CD159C63FCA4}"/>
            <msink:destinationLink direction="with" ref="{1C05A2D6-8E87-467E-9C88-89F9CD938178}"/>
          </msink:context>
        </emma:interpretation>
      </emma:emma>
    </inkml:annotationXML>
    <inkml:trace contextRef="#ctx0" brushRef="#br0">536 16 211 0,'0'0'8'0,"-13"-3"4"16,-1 0 3-16,-3 0 4 15,-3-1 2-15,-2-2 2 16,-5 2 1-16,-4 0 0 0,3 4-5 16,4 8-4-16,4 5-5 15,3 7-1-15,3 11-3 16,4 11-2-16,2 6 0 16,6 6-1-16,2 7 0 15,12 1 1-15,6 12 0 0,-1-4-1 16,7 6 3-16,-2-4-2 15,5 4 0-15,-7-5 1 16,4 12 0-16,-14 1-1 16,2 3 2-16,-7 6-2 0,-5 2-3 15,5 2 2-15,-5 5-1 16,0 4 0-16,-5-3 2 16,0 3-2-16,-7 1-1 15,6-8 2-15,-1 1-1 0,-3-1 0 16,-1-3 1-16,1-4 0 15,0 2-2-15,7-6 2 16,-1-1-3-16,1-3 0 16,-4-5 0-16,2 0 0 0,5 0 0 15,0-3 0-15,0-4 0 16,0 2 0-16,-5-8 0 16,5 2 0-16,-5 5 0 0,5-5 0 15,-3 1 0-15,-1 2 0 16,-2 6 0-16,-1-3 0 15,0 8 0-15,4 2 0 16,-8-9 0-16,8 5 0 0,0-6 0 16,-1-2 0-16,1 3 0 15,3-8 0-15,0-3 0 16,0-3 0-16,-4 1 0 16,1-5 0-16,0 6 0 15,3-5 0-15,-4-2 0 0,1-2 0 16,-2-3 0-16,5-5 0 15,0-2 0-15,0-1 0 16,0-3 0-16,0-2 0 0,12-1 0 16,-6-4 0-16,1-1 0 15,3-1 0-15,1-4 0 16,-1 0 0-16,3-4 0 16,1-6 0-16,4 6 0 0,3-10 0 15,6 3 0-15,8-5 0 16,6-1 0-16,13 1 0 15,5-5 0-15,13-2 0 16,8-1 0-16,9-3 0 0,4 0 0 16,2 0 0-16,10-7 0 15,1 1 0-15,4-9 0 16,-3 6 0-16,6-1 0 16,5-4 0-16,-2 1 0 15,5-2 0-15,-1 1 0 0,-4-3 0 16,6 0 0-16,-2 0 0 15,-7-3 0-15,-3-1 0 16,-4 4 0-16,-6-4 0 0,-2 3 0 16,-10-2 0-16,-2 4 0 15,-7-2 0-15,-3 5 0 16,-8-4 0-16,-9 3 0 16,-3 3 0-16,-19 5 0 0,-5-5 0 15,-12 9 0-15,-6-6 0 16,-14 8 0-16,13-4 0 15,-13 4 0-15,0 0 0 16,0 0 0-16,0 0 0 0,4-13 0 16,-4 13 0-16,10-15 0 15,-10 15 0-15,17-23 0 16,-7 6 0-16,5-7 0 16,-1 3 0-16,3-10 0 15,-7 0 0-15,3-6 0 0,-1-5 0 16,-2-3 0-16,-3-9 0 15,-2-4 0-15,3-4 0 16,-4-2 0-16,-4-9 0 0,3-6 0 16,0 3 0-16,-3-9 0 15,0 3 0-15,0-5 0 16,0 6 0-16,0-5 0 16,0 1 0-16,0 3 0 0,0-1 0 15,-3 4 0-15,-4-3 0 16,-1-3 0-16,3-5 0 15,0 0 0-15,3-2 0 16,-3-11 0-16,2 4 0 0,3-4 0 16,3 1 0-16,4 6 0 15,-2-4 0-15,-2-2 0 16,-3 5 0-16,0-2 0 0,2-4 0 16,-2-7 0-16,5 3 0 15,-5-5 0-15,0 5 0 16,0 8 0-16,0-4 0 15,3 15 0-15,-3 4 0 16,0 13 0-16,-3 9 0 0,-2 11 0 16,5 0 0-16,0 9 0 15,-5 5 0-15,-2-1 0 16,2-4 0-16,5 12 0 16,-3-11 0-16,1-1 0 0,2 9 0 15,0-5 0-15,0 7 0 16,0 4 0-16,0 6 0 15,0-4 0-15,-5 12 0 16,5-4 0-16,0 3 0 0,0 14 0 16,-7-20 0-16,7 20 0 15,-6-24 0-15,6 10 0 16,0 14 0-16,-7-19 0 16,7 19 0-16,-7-15 0 0,7 15 0 15,-17-10 0-15,3 6 0 16,-11 4 0-16,2 0 0 15,-15 4 0-15,-4-4 0 16,-2 0 0-16,-8-4 0 16,-6 0 0-16,-7-3 0 0,-5 1 0 15,-4-9 0-15,-6 2 0 16,-9 3 0-16,-8 3 0 16,-6-3 0-16,-8 3 0 0,8-6 0 15,-3 2 0-15,3 1 0 16,3 0 0-16,0-1 0 15,7 2 0-15,7-9 0 16,0 3 0-16,8 2 0 0,-2 3 0 16,-6 3 0-16,7 4 0 15,-4-1 0-15,1 1 0 16,-1 3 0-16,5 0 0 0,-12 7 0 16,4 0 0-16,3-4 0 15,4 1 0-15,0-4 0 16,6 0 0-16,2 0 0 15,2 0 0-15,10 0 0 0,4 0 0 16,3-7 0-16,12 7 0 16,-1 0 0-16,6 0 0 15,7-4 0-15,8 1 0 16,2 3 0-16,4 0 0 16,14 0 0-16,-17 0 0 0,17 0 0 15,0 0 0-15,0 0 0 16,-10 0 0-16,10 0 0 15,-24 17 0-15,6-3 0 16,-6 9 0-16,-6 2 0 0,-1 6-44 16,-11 13-45-16,-9-6-2 15</inkml:trace>
  </inkml:traceGroup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5:57.5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E212F7-5AFE-475C-83BD-A91F65AA15C1}" emma:medium="tactile" emma:mode="ink">
          <msink:context xmlns:msink="http://schemas.microsoft.com/ink/2010/main" type="inkDrawing" rotatedBoundingBox="3339,6643 12820,4600 14378,11826 4896,13870" semanticType="underline" shapeName="Other">
            <msink:sourceLink direction="with" ref="{1521F6CC-0692-4B85-83F5-F52A95B4A1FB}"/>
            <msink:sourceLink direction="with" ref="{1AAEE15A-91CD-4896-AA19-E3A5F57B8B68}"/>
            <msink:sourceLink direction="with" ref="{883DF03B-5133-4AA1-ABE7-5B0842D52BBB}"/>
            <msink:sourceLink direction="with" ref="{E68F6841-8F50-436B-995A-9C3CA4A6D9D1}"/>
            <msink:sourceLink direction="with" ref="{8066AC05-3A38-42DF-8A3C-B36B42984193}"/>
            <msink:sourceLink direction="with" ref="{1D733185-7F48-4045-BA63-FEF3A6700B76}"/>
          </msink:context>
        </emma:interpretation>
      </emma:emma>
    </inkml:annotationXML>
    <inkml:trace contextRef="#ctx0" brushRef="#br0">80 0 355 0,'0'0'4'0,"0"0"2"0,0 0 3 16,0 0 0-16,0 0 1 16,0 0 0-16,-13 2 1 0,13-2 1 15,-7 29-2-15,0-5-3 16,0 13 0-16,0 7-1 16,4 12-1-16,-4 9 0 15,0 10-1-15,1 8-2 16,-1 6 1-16,-1 8-2 0,6 4 1 15,-3 6-1-15,2 7 1 16,3 9 0-16,3 8 0 16,4 5 1-16,3 8 0 15,1 4 1-15,3 6 0 0,-4 3 0 16,-3 8 0-16,3 3 0 16,-6 0-4-16,-1 6 0 15,-3 2 0-15,0-2 0 0,4 4 0 16,-1 1 0-16,-3-4 0 15,0-4 0-15,3 4 0 16,-3-4 0-16,4 1 0 16,4-1 0-16,-8-2 0 0,0-2 0 15,2-3 0-15,-2-7 0 16,0-5 0-16,0-16 0 16,0-9 0-16,0-16 0 15,-2-27 0-15,2-4-21 16,2-39-67-16,-2-24-4 0</inkml:trace>
    <inkml:trace contextRef="#ctx0" brushRef="#br0" timeOffset="2093.796">-236-109 313 0,'0'0'5'0,"0"0"4"16,0 0 2-16,0 0 3 15,14 3 3-15,-1 1 1 16,11-4-1-16,4 2 0 0,13 2-3 15,11-4-5-15,11 0-2 16,15 0-3-16,15 0-2 16,10 0 0-16,10 0-1 0,19 0 1 15,5 3-1-15,18 5 1 16,14-5 0-16,10 0 0 16,10 0 1-16,7 1 0 15,10-4 0-15,4 0 0 16,6-7 0-16,4 1 0 0,5-5-1 15,-2 1 0-15,-2-1-1 16,2 1-1-16,-10 1 1 16,0 1 0-16,-7-2-1 15,-5 6 1-15,-10-3-1 16,-5 3 0-16,-7-2 1 0,-3-1-1 16,-4 1 0-16,0 2 0 15,-3-7 0-15,2 5 1 16,-2-5-1-16,3 5 0 0,4-1 1 15,-12 0-1-15,-2 3 0 16,0 4 0-16,-8-2 1 16,-2-2-1-16,-7 1 1 15,-1-1-1-15,-7-2 1 0,5 2-1 16,-2-7 1-16,-5 3-1 16,9 4 1-16,-9 0-1 15,-1 4 1-15,-11 0 0 0,-10 0 1 16,-8 6-1-16,-16 4 2 15,-16 5-3-15,-22-2 0 16,-17 1 0-16,-11 2 0 16,-8 1 0-16,-5-2 0 15,-10-6 0-15,0 9 0 0,0-3 0 16,-7 1 0-16,4 5 0 16,-4-5 0-16,-1 12 0 15,-2 2 0-15,0 7 0 16,-4 9 0-16,1 6 0 0,-4 2 0 15,-4 8 0-15,0 10 0 16,-6 4 0-16,3 2 0 16,-3 14 0-16,-2 5 0 15,2 7 0-15,3 4 0 0,1 2 0 16,-2 6 0-16,4 9 0 16,-3 0 0-16,6 3 0 15,1 1 0-15,0 2 0 0,4-1 0 16,-1 3 0-16,1 2 0 15,2-8 0-15,-2 0 0 16,-4-4 0-16,5-2 0 16,2-2 0-16,0 0 0 15,3-5 0-15,0 3 0 0,1 0 0 16,6 2 0-16,3-2 0 16,0-5 0-16,11 6 0 15,-7-8 0-15,6 1 0 16,1-1 0-16,1-7 0 0,-2 1 0 15,1-6 0-15,-4-4 0 16,4-2 0-16,-7-7 0 16,-4 1 0-16,-3-7 0 0,0-3 0 15,0-1 0-15,0-6 0 16,3-1 0-16,4-3 0 16,0-3 0-16,3 0 0 15,8-5 0-15,-1-4 0 0,7-9 0 16,-2 3 0-16,-2-13 0 15,0-1 0-15,-3-5 0 16,-3-5 0-16,3-10 0 16,-10 0 0-16,-7-13 0 15,0 17 0-15,0-17 0 0,-21 8 0 16,-2-8 0-16,-11 0 0 16,-15 0 0-16,-12 0 0 15,-8 0 0-15,-21 0 0 16,-6 3 0-16,-11 3 0 0,-11 5 0 15,-12-1 0-15,-7 9 0 16,-11-2 0-16,-8-1 0 16,-5 1 0-16,-7 3 0 15,-8 1 0-15,-3 3 0 0,-7 1 0 16,-3 2 0-16,-4 0 0 16,-3 1 0-16,-3-2 0 15,-4 10 0-15,0-9 0 0,-3 0 0 16,3-3 0-16,-8 4 0 15,5-9 0-15,0 6 0 16,-7-4 0-16,10 3 0 16,-3-7 0-16,0 3 0 15,-2 0 0-15,9 3 0 0,6-6 0 16,11 6 0-16,4-6 0 16,6 0 0-16,6 1 0 15,8-6 0-15,7 5 0 16,13-2 0-16,-3 2 0 0,6-3 0 15,12 3 0-15,10-2 0 16,6-3 0-16,11 5 0 16,3-7 0-16,17 0 0 15,7 1 0-15,11-5 0 0,6-2 0 16,11 3 0-16,6-3 0 16,8-4 0-16,10 0 0 15,7 0 0-15,10 0 0 0,-14 0 0 16,14 0 0-16,0 0 0 15,3-8 0-15,-3 8 0 16,0 0 0-16,14-17 0 16,-14 17 0-16,0 0 0 0,3-17 0 15,-3 17 0-15,0-13 0 16,0 13 0-16,-10-24 0 16,3 3 0-16,-3-6 0 15,-8-7 0-15,1-11 0 16,-3-10 0-16,-4-13 0 0,0-5 0 15,-4-12 0-15,-3-11 0 16,4 5 0-16,-1-10 0 16,4 12 0-16,0 7 0 15,7 9 0-15,2 15 0 0,5 14 0 16,-3-2 0-16,-11 23-89 16,17 9-2-16</inkml:trace>
  </inkml:traceGroup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00.5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03A81D-FA24-4956-A4C9-C9AAAF1B79D6}" emma:medium="tactile" emma:mode="ink">
          <msink:context xmlns:msink="http://schemas.microsoft.com/ink/2010/main" type="inkDrawing" rotatedBoundingBox="6581,12806 6609,6585 6698,6586 6670,12807" semanticType="verticalRange" shapeName="Other">
            <msink:sourceLink direction="with" ref="{883DF03B-5133-4AA1-ABE7-5B0842D52BBB}"/>
            <msink:sourceLink direction="with" ref="{E68F6841-8F50-436B-995A-9C3CA4A6D9D1}"/>
          </msink:context>
        </emma:interpretation>
      </emma:emma>
    </inkml:annotationXML>
    <inkml:trace contextRef="#ctx0" brushRef="#br0">32 0 331 0,'0'0'4'16,"0"0"1"-16,0 0 3 16,0 0 1-16,0 0 3 15,-7 13 2-15,7 0 0 0,0 8 0 16,7 7-3-16,3 8-3 15,-7 16 0-15,4 13-4 16,3 12-1-16,-3 11-1 16,1 15-1-16,-1 7 0 15,-4 13 1-15,4 8-1 0,-4 9 2 16,4 12-1-16,-7 1 2 16,3 12-1-16,-3-1 1 15,-3 7 1-15,0 1-1 16,-4 3 1-16,0 0-2 0,-1-1-1 15,1 1 1-15,1 0 0 16,-1 5-3-16,0 0 1 16,0-2-2-16,0 2 1 0,1-7 0 15,-1 5 1-15,0-3-1 16,4-10 1-16,-1-8 0 16,1 1 1-16,3-11 0 15,0 2 0-15,0-5 1 0,3 0 0 16,1-5 0-16,-1-2-3 15,0-3 0-15,4-3 0 16,0-11 0-16,3-7 0 16,0-20 0-16,-3-19 0 15,3-15 0-15,-5-17 0 0,5-22 0 16,-10-20-14-16,-10-24-72 16,5-31-2-16</inkml:trace>
  </inkml:traceGroup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01.2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463790-F0EB-4891-9C35-A44912503E4C}" emma:medium="tactile" emma:mode="ink">
          <msink:context xmlns:msink="http://schemas.microsoft.com/ink/2010/main" type="inkDrawing" rotatedBoundingBox="8479,6522 8989,12616 8849,12627 8339,6533" semanticType="verticalRange" shapeName="Other"/>
        </emma:interpretation>
      </emma:emma>
    </inkml:annotationXML>
    <inkml:trace contextRef="#ctx0" brushRef="#br0">17 0 325 0,'0'0'1'0,"0"0"4"16,0 0 2-16,0 0 3 15,0 18 0-15,0-3 2 0,-7 8-1 16,4 4 2-16,-1 14-3 16,1 14-3-16,3 7-2 15,0 18-2-15,0 18-1 16,7 12 1-16,3 16 0 0,0 16 0 16,4 15 1-16,-4 14 2 15,8 14 0-15,-4 11 2 16,3 2-1-16,3 16 2 15,-3-3-3-15,3 10 1 0,2 1-1 16,-5 0-1-16,3 1-1 16,-3 1-2-16,-3 4 0 15,1-7-2-15,-5 0 1 0,3 0 0 16,1-10 0-16,-4-8 0 16,4-8 0-16,-1-10 3 15,6-16-4-15,-2-11 0 16,3-18 0-16,0-13 0 15,1-12 0-15,-3-14 0 0,2-14 0 16,-3-17 0-16,-7 0 0 16,7-20 0-16,-6-13-18 15,7-14-41-15,-6-6-30 16,6-17-1-16</inkml:trace>
  </inkml:traceGroup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01.9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CAB7F1-6D82-4A19-9E03-DB02D213E2AC}" emma:medium="tactile" emma:mode="ink">
          <msink:context xmlns:msink="http://schemas.microsoft.com/ink/2010/main" type="inkDrawing" rotatedBoundingBox="10503,11699 10518,6568 10616,6569 10601,11699" semanticType="verticalRange" shapeName="Other">
            <msink:sourceLink direction="with" ref="{1521F6CC-0692-4B85-83F5-F52A95B4A1FB}"/>
            <msink:sourceLink direction="with" ref="{1AAEE15A-91CD-4896-AA19-E3A5F57B8B68}"/>
          </msink:context>
        </emma:interpretation>
      </emma:emma>
    </inkml:annotationXML>
    <inkml:trace contextRef="#ctx0" brushRef="#br0">100 0 384 0,'0'0'1'0,"0"0"1"0,0 19 1 15,0 2 2-15,0 7 1 16,0 19 0-16,-7 16 1 0,-1 18-1 16,-2 22 0-16,3 14-1 15,-6 14-1-15,6 15-1 16,0 9 0-16,7 16 0 0,0 4 1 15,0 7 1-15,10 10 2 16,0 3 0-16,2 8 2 16,0 1-2-16,-4 14 0 15,-1-4 0-15,-4 6-2 16,-3 3-1-16,0 0-1 0,0-4-1 16,-3-3-2-16,-4-7 0 15,7-5 0-15,-3-16 0 16,-2-18 0-16,-2-15 0 15,2-22 0-15,-3-26 0 0,-6-25 0 16,4-17-10-16,-14-20-58 16,7-39-19-16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6T03:50:44.3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DE7A8C-9D43-4BD1-876F-C570875FC533}" emma:medium="tactile" emma:mode="ink">
          <msink:context xmlns:msink="http://schemas.microsoft.com/ink/2010/main" type="inkDrawing" rotatedBoundingBox="6295,12690 6623,11492 7247,11663 6919,12861" shapeName="Other"/>
        </emma:interpretation>
      </emma:emma>
    </inkml:annotationXML>
    <inkml:trace contextRef="#ctx0" brushRef="#br0">81 14 317 0,'0'0'4'0,"0"0"-1"15,0 0 0-15,0 0 1 16,0 0 2-16,16-3 0 15,7 0 0-15,9 3 0 0,12-3-2 16,11 3 0-16,7 0 1 16,6 0-2-16,-1 3 0 15,0 3 1-15,-1 4 1 0,-15 9 0 16,-12 8 2-16,-14 7 1 16,-18 8 0-16,-10 17 0 15,-33 14 0-15,-22 17 0 16,-20 19-1-16,-27 19-5 15,-21 37-21-15,-3 14-57 0,-39 24-1 16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55.0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EED4F81-A02C-45DF-A66E-3B4E55B902B8}" emma:medium="tactile" emma:mode="ink">
          <msink:context xmlns:msink="http://schemas.microsoft.com/ink/2010/main" type="inkDrawing" rotatedBoundingBox="26920,3522 27012,12930 26820,12932 26728,3524" semanticType="verticalRange" shapeName="Other">
            <msink:sourceLink direction="with" ref="{0773592F-D7BC-4FCA-9306-36488A87CEA4}"/>
          </msink:context>
        </emma:interpretation>
      </emma:emma>
    </inkml:annotationXML>
    <inkml:trace contextRef="#ctx0" brushRef="#br0">76 0 304 0,'0'0'5'0,"0"0"0"0,0 0 0 15,-3 6 2-15,3-6 0 16,0 17 2-16,0 1 2 15,0 8 1-15,0 2-5 16,3 8 2-16,1 9 0 16,-1 16-2-16,3 7 0 0,-6 8-2 15,3 2-2-15,4 12 0 16,-5 3 0-16,3 13-2 16,-5 6 0-16,0 7 1 0,0-1 0 15,-5 7 0-15,0 4 3 16,1 12 0-16,-5 7 0 15,-1 7 1-15,4-4 1 16,-4 6-2-16,10 10 1 0,-6 3-1 16,-1 10-1-16,-7 3-1 15,9 1 0-15,-6 1-1 16,2-2 0-16,2 14-1 16,2 1-1-16,-6-1 1 0,11 4 1 15,0 9 0-15,11-3 2 16,-2 16-2-16,1 5 1 15,-1 1 2-15,0 13-1 16,5 3-1-16,-1 2-3 16,-3-1 0-16,-1 8 0 0,0-6 0 15,2 5 0-15,1-9 0 16,2-5 0-16,-2-3 0 16,4-8 0-16,0-12 0 15,0-11 0-15,-3-5 0 0,-3-21 0 16,0-9 0-16,-10-19-6 15,6-10-47-15,-6-18-34 16,-3-27-1-16</inkml:trace>
  </inkml:traceGroup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02.5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3A46BB-0097-409C-A3E5-1BF86CDE8C3C}" emma:medium="tactile" emma:mode="ink">
          <msink:context xmlns:msink="http://schemas.microsoft.com/ink/2010/main" type="inkDrawing" rotatedBoundingBox="4062,8332 11891,8322 11892,8373 4063,8383" semanticType="underline" shapeName="Other"/>
        </emma:interpretation>
      </emma:emma>
    </inkml:annotationXML>
    <inkml:trace contextRef="#ctx0" brushRef="#br0">0 25 332 0,'0'0'4'15,"0"0"0"-15,8-7 2 16,9 4 1-16,6 3 0 0,15 0 1 16,14 0-1-16,19 0 2 15,19 3-5-15,13 1 0 16,25-1-2-16,19 4 1 0,22-4 1 16,24 1 0-16,16-1 2 15,19 1-1-15,16-4 2 16,21 6-1-16,14-6 1 15,10 4-2-15,17-4-1 0,11 0 0 16,6 0-2-16,6 0 0 16,9 0 0-16,5 0-1 15,-5-4 0-15,2 0 0 16,-6-2 0-16,-11 3 0 16,-9-1 0-16,-11-3 1 0,-28 1 0 15,-21 2 1-15,-30-3-1 16,-38 5 0-16,-32 2-2 15,-41-8-4-15,-30 12-18 0,-21 0-59 16,-45-4-1-16</inkml:trace>
  </inkml:traceGroup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03.0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3E644A-BE0D-4BB2-9BA7-B416A9A2A235}" emma:medium="tactile" emma:mode="ink">
          <msink:context xmlns:msink="http://schemas.microsoft.com/ink/2010/main" type="inkDrawing" rotatedBoundingBox="4142,9634 11525,9539 11529,9806 4146,9901" semanticType="underline" shapeName="Other"/>
        </emma:interpretation>
      </emma:emma>
    </inkml:annotationXML>
    <inkml:trace contextRef="#ctx0" brushRef="#br0">0 224 303 0,'0'0'5'0,"14"-4"2"16,11 4 2-16,12-4 0 15,19 1 0-15,22 0 0 0,22-4 1 16,28-4 0-16,29 1-5 16,29 1-2-16,17-1 2 15,32-2 0-15,18-5 1 16,26 0 2-16,25 0 1 16,12 0 1-16,17-3 0 0,15 3 0 15,10-4-1-15,7 11-2 16,-5-1-1-16,8 9-1 15,-13 2-2-15,-12 0-1 0,-12 9 0 16,-25 5 0-16,-17 3-1 16,-34 7-1-16,-25-4 1 15,-31 4-1-15,-26 0-2 16,-28 5-5-16,-35-10-16 0,-28 2-57 16,-19 6-3-16</inkml:trace>
  </inkml:traceGroup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03.72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269358-520E-48FE-98FD-1EE4207CDE62}" emma:medium="tactile" emma:mode="ink">
          <msink:context xmlns:msink="http://schemas.microsoft.com/ink/2010/main" type="inkDrawing" rotatedBoundingBox="4307,11116 12354,10856 12357,10962 4311,11223" semanticType="callout" shapeName="Other"/>
        </emma:interpretation>
      </emma:emma>
    </inkml:annotationXML>
    <inkml:trace contextRef="#ctx0" brushRef="#br0">0 290 360 0,'0'0'1'16,"0"0"0"-16,17-3 0 15,10-4 1-15,12 1-1 16,8-2 2-16,22-3-1 0,21 3 0 16,13 0-1-16,20-3 2 15,16 1 1-15,15-1 3 16,18 1 1-16,21-1 2 16,13 2 1-16,15-5 0 0,12 0 0 15,15 4-1-15,16-3-1 16,12-2-3-16,6 1-1 15,7 1-2-15,3 3-1 16,7-1 0-16,-3 1 0 16,4-1 0-16,-11 2-1 0,7 5 1 15,-14-2-1-15,-8-1 1 16,-2 0-1-16,-7 3 2 16,-10 2-1-16,-11 2 1 0,-13-4 0 15,-18 4 0-15,-17 0 0 16,-17 0 0-16,-32 0 1 15,-12 4-4-15,-25-2 0 16,-24-2 0-16,-20 4 0 0,-15-4 0 16,-16 0 0-16,-11 0 0 15,-7 0 0-15,-17 0 0 16,0 0-5-16,0-6-29 16,-14 6-51-16,-3-8-3 0</inkml:trace>
  </inkml:traceGroup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23.03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0EBB02F-E298-4B87-B2D8-F23950B17F8F}" emma:medium="tactile" emma:mode="ink">
          <msink:context xmlns:msink="http://schemas.microsoft.com/ink/2010/main" type="inkDrawing" rotatedBoundingBox="4326,11372 12240,10905 12365,13025 4451,13493" semanticType="enclosure" shapeName="Other">
            <msink:sourceLink direction="with" ref="{1521F6CC-0692-4B85-83F5-F52A95B4A1FB}"/>
            <msink:sourceLink direction="with" ref="{883DF03B-5133-4AA1-ABE7-5B0842D52BBB}"/>
            <msink:sourceLink direction="with" ref="{1D733185-7F48-4045-BA63-FEF3A6700B76}"/>
          </msink:context>
        </emma:interpretation>
      </emma:emma>
    </inkml:annotationXML>
    <inkml:trace contextRef="#ctx0" brushRef="#br0">16 477 232 0,'0'0'8'0,"0"0"3"0,0 0 5 15,0 0 1-15,-15-12 1 16,15 12 2-16,8-10-1 16,6-1 2-16,13 2-5 0,7-5-4 15,18 0-4-15,7 1-2 16,16 3-1-16,8-1-1 15,9 5-1-15,8 2-1 0,10 2 0 16,11 2 0-16,10 0-1 16,7 6 1-16,9-2 0 15,5-2 0-15,9-2 1 16,11 0 0-16,4-6 1 0,3-4 0 16,3-9 0-16,4 0 1 15,3-2-1-15,-1 0 0 16,-2-2-2-16,1 2 1 15,-1 1-1-15,-8 1 0 16,-6 2-1-16,0 4 0 0,-10 3 0 16,-4-1 0-16,-3 5 0 15,-3-1 0-15,-8 0 0 16,-4 4 0-16,2-4 1 16,-2 4-1-16,5-5 0 0,-4 2 1 15,4-5-1-15,-3 1 0 16,-9-1 0-16,8 3 0 15,-10-3 0-15,3 3 0 16,-14 4 0-16,0 4-1 0,-5 0 1 16,-9 0-1-16,4 0 0 15,-3 0 1-15,-1 0 0 16,-6-2-1-16,3-2 1 0,-2-3 1 16,-8-1-1-16,-2 6 0 15,-8-2 0-15,-7 4 0 16,-15 0 0-16,-5 6-1 15,-14 9 1-15,-12 3-1 16,-2 1 0-16,-10 2 0 0,-5 4 0 16,-6-5 0-16,-4 6 0 15,1-1 0-15,-1 2 0 16,-3-2 0-16,0 5 0 16,0-2 0-16,4 6-1 0,-1 2 2 15,0 1-1-15,1 0 0 16,-1 5-1-16,1-2 1 15,-1 1 0-15,4 4 0 0,-4-3 1 16,1 2-1-16,-1-3 0 16,0 1 0-16,1-2 1 15,-1-2-1-15,1-4 1 16,-1 0 0-16,0 1 0 0,-3-2 0 16,0-5 0-16,0-1 0 15,-3-2 1-15,-7 2-2 16,-4-3 0-16,-6-3 0 15,-1 3 0-15,-7-5 0 16,1 6 0-16,-11 2 0 0,0-2 0 16,-6 6 0-16,-8-4 0 15,-3 5 0-15,-4-3 0 16,-3 6 0-16,-6-8 0 16,-8 3 0-16,0 3 0 0,-5-3 0 15,-2-6 0-15,-10 6 0 16,-1-5 0-16,-1-4 0 15,-3 2 0-15,0-2 0 0,-10-7 0 16,2 2 0-16,-1 5 0 16,-10-8 0-16,1 4 0 15,-12 2 0-15,-3-5 0 16,1 5 0-16,-8 6 0 0,-6-4 0 16,2 2 0-16,-5-2 0 15,-1 6 0-15,-1-2 0 16,5 5 0-16,-8-6 0 15,2 3 0-15,1 1 0 16,-2-3 0-16,3 4 0 0,-4-5 0 16,2 4 0-16,1-5 0 15,5 2 0-15,-1 0 0 16,1-2 0-16,6-2 0 16,1 2 0-16,3-6 0 0,6 4 0 15,1-7 0-15,7 3 0 16,7-2 0-16,5-9 0 15,5 4 0-15,7-6 0 0,6-4 0 16,2 0 0-16,2 0 0 16,3 0 0-16,0-4 0 15,4-6 0-15,-4 4 0 16,11-9 0-16,0 2 0 0,3-5 0 16,7-3 0-16,8-3 0 15,2-2 0-15,7-6 0 16,0-3 0-16,4 1 0 15,4-3 0-15,-5-3 0 0,1-2 0 16,-4 0 0-16,1-1 0 16,-9-1 0-16,1-2 0 15,1-2 0-15,4 3 0 16,-5 0 0-16,11 2 0 16,-1 1 0-16,8 0 0 0,9 2 0 15,5 3 0-15,-1-2 0 16,8 2 0-16,2-1 0 15,1-3 0-15,7 0 0 0,-4-4 0 16,7 1 0-16,0-7 0 16,0-2 0-16,2 3 0 15,6 1 0-15,6 2 0 16,-7 2 0-16,6 5 0 0,-3-2 0 16,4 4 0-16,-7 3 0 15,6 6 0-15,-6-7 0 16,1 6 0-16,6-4 0 15,-4 7 0-15,0-2 0 0,4 1 0 16,-1 5 0-16,1 3 0 16,4-1 0-16,-1 4 0 15,3 4 0-15,1-1 0 0,-1-1 0 16,5 2 0-16,-1-1 0 16,0 3 0-16,4-2 0 15,-4 3 0-15,0 0 0 16,-4 0 0-16,-3-1 0 15,-2 9 0-15,-15 2 0 0,10-10 0 16,-10 10 0-16,0 0 0 16,0 10-5-16,0-10-78 15,-7 16-4-15</inkml:trace>
  </inkml:traceGroup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25.6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6B9C00B-BF4D-468B-A52A-10AB7A50E050}" emma:medium="tactile" emma:mode="ink">
          <msink:context xmlns:msink="http://schemas.microsoft.com/ink/2010/main" type="inkDrawing" rotatedBoundingBox="5598,11706 8475,8111 11714,10703 8837,14298" semanticType="underline" shapeName="Other">
            <msink:sourceLink direction="with" ref="{1521F6CC-0692-4B85-83F5-F52A95B4A1FB}"/>
            <msink:sourceLink direction="with" ref="{DA1542FA-FC4F-4496-83D7-4B54543F0760}"/>
            <msink:sourceLink direction="with" ref="{8066AC05-3A38-42DF-8A3C-B36B42984193}"/>
            <msink:sourceLink direction="with" ref="{1D733185-7F48-4045-BA63-FEF3A6700B76}"/>
          </msink:context>
        </emma:interpretation>
      </emma:emma>
    </inkml:annotationXML>
    <inkml:trace contextRef="#ctx0" brushRef="#br0">3341 481 288 0,'0'0'8'16,"0"0"1"-16,0 0 4 15,-14-17 2-15,14 17 1 16,-27-17 1-16,3 4 3 15,-4-4-2-15,-10-4-5 0,-7 0-3 16,-2-4-2-16,-9 2-2 16,-9-1 0-16,3-4-2 15,-7 1 1-15,-9 0-1 16,-2-1-1-16,-6 1 0 0,0 0 0 16,0 2 0-16,0 1-1 15,0 0-1-15,0 3 1 16,8 8-1-16,2 0 0 0,3 5-1 15,1 2 1-15,6 6 0 16,5 0 0-16,2 3 0 16,-2 8 0-16,2-2 0 15,0 8 0-15,1-2 0 0,-4 6 1 16,4 0-1-16,-1 6 0 16,0-4 0-16,1 12 1 15,3-5-2-15,4 5 1 16,-5-1 0-16,12 4 0 15,-8-1 0-15,11 2 1 0,-4 1-1 16,7-3 0-16,-7 3 1 16,11 0 0-16,-1 1 0 15,1-3-1-15,-3 6 1 16,5 4-2-16,-2-4 0 0,3 6 0 16,3-3 0-16,1 4 0 15,0 1 0-15,-2 3 0 16,2-5 0-16,3 0 0 15,0 3 0-15,4-2 0 0,0 1 0 16,-2 0 0-16,2 3 0 16,6-1 0-16,-3 4 0 15,4-6 0-15,-2 10 0 0,-2 0 0 16,3-4 0-16,4 7 0 16,0-3 0-16,0 3 0 15,3-2 0-15,0 1 0 16,-3 1 0-16,-5 3 0 15,5 0 0-15,-4 5 0 0,1-2 0 16,-1 5 0-16,-3 0 0 16,7-1 0-16,-1 1 0 15,7-4 0-15,1 0 0 16,3-7 0-16,0 3 0 0,10-6 0 16,5-1 0-16,2 2 0 15,10-5 0-15,-3 1 0 16,4-2 0-16,3 1 0 15,3-2 0-15,-4-2 0 0,5-3 0 16,3 1 0-16,4-5 0 16,2-2 0-16,5-3 0 15,2-2 0-15,1-6 0 0,7-1 0 16,-5 1 0-16,5-8 0 16,-1 6 0-16,-3-5 0 15,3-2 0-15,-6 5 0 16,4-3 0-16,-9 0 0 15,12 0 0-15,-8-2 0 0,8 2 0 16,-1-6 0-16,8-4 0 16,6-3 0-16,4-8 0 15,9 1 0-15,1-7 0 16,12-3 0-16,-3-7 0 0,16-4 0 16,-5-7 0-16,4-2 0 15,7-6 0-15,-14 2 0 16,10-7 0-16,2 1 0 15,-5-5 0-15,0 3 0 0,-4-5 0 16,-6 3 0-16,-4-5 0 16,-3 0 0-16,-3 1 0 15,-11 1 0-15,-8-6 0 0,-8 1 0 16,-1 8 0-16,-11-13 0 16,-6 7 0-16,-7-4 0 15,0-2 0-15,-7-5 0 16,-1 3 0-16,-1-12 0 15,-2 5 0-15,0-11 0 0,5 5 0 16,-2-9 0-16,-2 2 0 16,-1-9 0-16,-7 2 0 15,2-9 0-15,-9-4 0 16,-3-5 0-16,-3-1 0 0,-7-1 0 16,0-6 0-16,0 5 0 15,0 2 0-15,-7 5 0 16,-3 2 0-16,3 7 0 15,-6 6 0-15,-4-1 0 0,-5 9 0 16,-1-2 0-16,-5 1 0 16,-7-2 0-16,1 3 0 15,4-1 0-15,-5 0 0 0,4-2 0 16,-3 3 0-16,2 8 0 16,2 3 0-16,-1 0 0 15,-1 9 0-15,-2 5 0 16,-1-1 0-16,-2 1 0 15,-7-2 0-15,5-1 0 0,-5 0 0 16,2-5 0-16,1-6 0 16,4 3 0-16,2-1 0 15,1 9 0-15,5 2 0 16,9 7 0-16,0 4 0 0,-1 13 0 16,1 12 0-16,-7 5 0 15,-2 8 0-15,-5 9 0 16,-1 24 0-16,11 6-59 15,-20 1-36-15</inkml:trace>
  </inkml:traceGroup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27.49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04553C6-F857-45CF-94D1-1C7348B76217}" emma:medium="tactile" emma:mode="ink">
          <msink:context xmlns:msink="http://schemas.microsoft.com/ink/2010/main" type="inkDrawing" rotatedBoundingBox="3709,7883 4958,4966 7219,5934 5970,8851" shapeName="Other"/>
        </emma:interpretation>
      </emma:emma>
    </inkml:annotationXML>
    <inkml:trace contextRef="#ctx0" brushRef="#br0">0 2734 241 0,'0'0'6'16,"0"0"4"-16,10 17 2 15,10-4 3-15,4 5 1 16,11 7 1-16,13-2 2 15,7 11-1-15,18 1-3 0,5 3-4 16,8-4-1-16,14 3-2 16,6 2-2-16,4-1 0 15,8-5-1-15,-1-2 2 0,6-3 0 16,2-11 2-16,-5-7-2 16,0-6 1-16,-3-4 1 15,4-17-1-15,-8-12 0 16,-3-8-1-16,-3-3-1 0,-8-10-1 15,-2-4-1-15,-8-5 0 16,-3 1 0-16,-10-3-1 16,-3 0-3-16,-5-9 0 15,-2 1 0-15,-9-8 0 0,-8-7 0 16,-5-8 0-16,-12-7 0 16,-5-8 0-16,-13-4 0 15,-14-14 0-15,-14-5 0 16,-16-3 0-16,-12-2 0 15,-13-1 0-15,-10-5 0 0,-11 3 0 16,-9 2 0-16,-3-2 0 16,-8 8 0-16,-4 7 0 15,4 10 0-15,-4 13 0 0,9 8 0 16,1 19 0-16,7 8 0 16,7 21 0-16,4 9 0 15,16 12 0-15,2 10 0 16,5 13 0-16,5 0 0 0,10 23 0 15,-8 28-78-15,15-6-11 16</inkml:trace>
  </inkml:traceGroup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29.05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0DF2FF3-5B3B-4E83-9176-F6B8D46F3657}" emma:medium="tactile" emma:mode="ink">
          <msink:context xmlns:msink="http://schemas.microsoft.com/ink/2010/main" type="inkDrawing" rotatedBoundingBox="5315,10136 6731,13754 4783,14516 3367,10898" semanticType="callout" shapeName="Other"/>
        </emma:interpretation>
      </emma:emma>
    </inkml:annotationXML>
    <inkml:trace contextRef="#ctx0" brushRef="#br0">8 216 333 0,'0'0'5'0,"0"0"2"16,-15-10 2-16,15 10 2 16,-10-13 0-16,10 13 3 0,3-27-1 15,19 10 1-15,15-6-3 16,21 0-1-16,28-1-4 15,17 0 1-15,25 1-2 0,16 9 0 16,8 1-1-16,17 7-1 16,-2 6 0-16,-1 23 0 15,-4 6-1-15,-8 19 0 16,-9 15 1-16,-8 11-1 0,-7 12 0 16,-8 6 0-16,-9 12 0 15,-10 5 0-15,-10 8 0 16,-7 2 1-16,-17 6 0 15,-11 0 1-15,-20 10 0 16,-14 1 0-16,-10 6-4 0,-14-2 0 16,-17 4 0-16,-7 6 0 15,-11-2 0-15,-2-1 0 16,-9-3 0-16,-1 0 0 16,-4-7 0-16,-8-3 0 0,-4 0 0 15,-8-13 0-15,-5-2 0 16,-3-17 0-16,-11-2 0 15,11-20 0-15,-4-6 0 0,12-19 0 16,12-13 0-16,10-11 0 16,12-11 0-16,13-11 0 15,9-9 0-15,20-9-21 16,15-5-69-16,14-6-4 0</inkml:trace>
  </inkml:traceGroup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29.86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86892BF-7E4F-49F8-98E0-FF135434FB17}" emma:medium="tactile" emma:mode="ink">
          <msink:context xmlns:msink="http://schemas.microsoft.com/ink/2010/main" type="inkDrawing" rotatedBoundingBox="10468,12770 11259,9761 13041,10229 12251,13238" semanticType="verticalRange" shapeName="Other">
            <msink:sourceLink direction="with" ref="{16A05796-183A-458A-817E-BB78FF6047DF}"/>
          </msink:context>
        </emma:interpretation>
      </emma:emma>
    </inkml:annotationXML>
    <inkml:trace contextRef="#ctx0" brushRef="#br0">2325 105 330 0,'0'0'5'16,"0"-17"2"-16,-10 3 0 15,-5 1 1-15,-5-1 0 0,-14-3 2 16,-15 3 0-16,-12 5 0 15,-15 9-3-15,-17 0-2 16,-6 9 0-16,-15 16 0 0,-6 5 1 16,-3 7 1-16,-9 13-1 15,9 7 0-15,-2 7-1 16,5 9 0-16,0 6 0 16,6 13 0-16,5 8 0 0,1 7 0 15,8 5-1-15,4 5 0 16,11 6 0-16,6 7 0 15,6 5 0-15,19 1-1 16,8-2 0-16,26-1 0 0,13-1 1 16,17-3-1-16,24-10 0 15,15-5-3-15,12-14 0 16,15-7 0-16,10-14 0 16,7-8 0-16,0-9 0 0,10-11 0 15,-6 1 0-15,6-8 0 16,-4 0 0-16,-6-9 0 15,0 7 0-15,-3-9 0 16,-8-6 0-16,-12-2 0 0,-9-8 0 16,-16-2 0-16,-4-5 0 15,-14-8 0-15,-5-2 0 16,-12 0 0-16,-10 0 0 16,10-16 0-16,-10 3 0 0,3 1 0 15,1-1 0-15,-4-2 0 16,0 15 0-16,3-20 0 15,21 13-41-15,-24 7-52 16</inkml:trace>
  </inkml:traceGroup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34.53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78AAE5-8932-4AC1-98A9-CE89E8E96BD7}" emma:medium="tactile" emma:mode="ink">
          <msink:context xmlns:msink="http://schemas.microsoft.com/ink/2010/main" type="inkDrawing" rotatedBoundingBox="7874,9212 8578,5313 8941,5379 8237,9277" semanticType="verticalRange" shapeName="Other">
            <msink:sourceLink direction="with" ref="{1AAEE15A-91CD-4896-AA19-E3A5F57B8B68}"/>
          </msink:context>
        </emma:interpretation>
      </emma:emma>
    </inkml:annotationXML>
    <inkml:trace contextRef="#ctx0" brushRef="#br0">51 3898 306 0,'0'0'7'16,"0"0"5"-16,0 0 0 0,0 0 1 15,-10-14 2-15,10 14 3 16,-7-17-1-16,-1 3 2 15,8 14-7-15,-10-27-2 16,8 10-1-16,-3-6-1 16,-2-2-2-16,7-9 1 0,0-7-2 15,0-3-2-15,7-13 0 16,3 0-1-16,5-9-1 16,-5 2 0-16,0-5-2 15,-3 0 1-15,-3 0-1 0,-4-2 1 16,-4 2 0-16,-3-6 0 15,-3-4 0-15,2-9 1 16,6-6-1-16,2-6 1 0,0-2 0 16,7-15 0-16,6 1-1 15,1 0 1-15,3-5 0 16,-7 2-1-16,4-4 1 16,-4 2 0-16,1 1 0 0,3 4-1 15,-4-1 1-15,7-2-1 16,10-2 1-16,8 1-1 15,3 4 1-15,14-1-1 16,2 4 0-16,5 10 0 16,-1 4 0-16,1 17 0 0,-7-1 0 15,-11 22 0-15,-4 1-1 16,-8 20 1-16,-9 3 0 16,-6 12 0-16,-8 8-1 15,-6 17 1-15,4-14-1 0,-4 14 0 16,0 0 1-16,0 0-1 15,0 0 1-15,3 14 0 16,-3-14-1-16,-3 27 0 0,-7-10-4 16,-1 15-11-16,-9 1-41 15,3-6-25-15,-8 6-4 16</inkml:trace>
  </inkml:traceGroup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28.25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EAF43DB-BA19-4DB9-82EC-657713DEF0BF}" emma:medium="tactile" emma:mode="ink">
          <msink:context xmlns:msink="http://schemas.microsoft.com/ink/2010/main" type="inkDrawing" rotatedBoundingBox="11240,4684 14356,5279 13830,8033 10714,7438" semanticType="enclosure" shapeName="Other">
            <msink:sourceLink direction="with" ref="{DA1542FA-FC4F-4496-83D7-4B54543F0760}"/>
            <msink:destinationLink direction="with" ref="{F3E317E1-8A14-4A99-AE6E-D94B1F18B4A3}"/>
          </msink:context>
        </emma:interpretation>
      </emma:emma>
    </inkml:annotationXML>
    <inkml:trace contextRef="#ctx0" brushRef="#br0">-4436 1402 279 0,'-13'-2'7'0,"-11"-9"2"0,-17 5 1 16,-8-8 1-16,-13 4 1 16,-13-1 1-16,-11 1 1 15,-14-1 2-15,-3 9-7 16,0 4 0-16,0 13-1 0,-8 8 0 16,-6 4 1-16,-3 16-2 15,2 1 0-15,-2 10-1 16,7 15-1-16,-4 2 1 15,7 9-1-15,7 5-1 0,7 12 0 16,13 6 0-16,4-2 1 16,3 13 0-16,8 6 1 15,6 3-2-15,9 4 0 16,13 4-2-16,6 1 1 0,12 0-1 16,12 1 0-16,17-3 0 15,18-10 0-15,15-2 1 16,26-16 0-16,9-13 0 15,21-13 0-15,22-15-3 0,23-12 0 16,7-22 0-16,21-10 0 16,17-13 0-16,10-12 0 15,5-11 0-15,7-10 0 16,1-12 0-16,-6 1 0 0,-10-4 0 16,-14-6 0-16,-22 6 0 15,-18 10 0-15,-26-5 0 16,-24 16 0-16,-23 6 0 15,-22 6 0-15,-20 5 0 16,-6 19 0-16,3 4-82 0,-32 4-7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0:58.0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B115B95-C451-455A-ADD7-268A223BEE51}" emma:medium="tactile" emma:mode="ink">
          <msink:context xmlns:msink="http://schemas.microsoft.com/ink/2010/main" type="inkDrawing" rotatedBoundingBox="29317,3216 29590,14297 29418,14301 29145,3220" semanticType="callout" shapeName="Other"/>
        </emma:interpretation>
      </emma:emma>
    </inkml:annotationXML>
    <inkml:trace contextRef="#ctx0" brushRef="#br0">3-4 301 0,'0'0'8'0,"0"0"4"0,0 0 1 16,4 0 0-16,-4 0 1 15,12 0 3-15,-12 0 0 16,20 21 1-16,-11 3-7 16,-6 11-4-16,1 4-3 0,1 14 3 15,-1 22-3-15,-4 11-2 16,-9 13 0-16,-7 14-1 15,5 16-1-15,-1 9 1 16,3 10-1-16,9 20-1 0,-7-2 5 16,7 14 0-16,7 16 0 15,5-1 2-15,1 14 0 16,3 12-1-16,-4 11 0 16,-5 9 1-16,-3 15-4 0,1 12 1 15,-5 4-2-15,-2 17 0 16,-5 1 2-16,-5 10 0 15,5 15 0-15,3 6 1 16,1 7-4-16,3 3 0 16,7 12 0-16,5 1 0 0,4 9 0 15,4 4 0-15,-1-4 0 16,11 0 0-16,-5-10 0 16,1-5 0-16,3-17 0 0,-4-16 0 15,-4-19 0-15,-3-20 0 16,5-18 0-16,-20-26 0 15,8-14 0-15,-11-23 0 16,0-20 0-16,-11-27 0 0,-15-16-84 16,10-29-7-16</inkml:trace>
  </inkml:traceGroup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44.01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4DBCA2B-C9B4-4598-8012-789D7C730F48}" emma:medium="tactile" emma:mode="ink">
          <msink:context xmlns:msink="http://schemas.microsoft.com/ink/2010/main" type="inkDrawing" rotatedBoundingBox="23961,8784 24061,9852 24025,9855 23924,8787" semanticType="callout" shapeName="Other">
            <msink:sourceLink direction="with" ref="{91F6D573-0EA6-4E0E-AE56-08C018D9C647}"/>
            <msink:sourceLink direction="with" ref="{E1B847DF-C241-4885-9454-64C676BD452F}"/>
          </msink:context>
        </emma:interpretation>
      </emma:emma>
    </inkml:annotationXML>
    <inkml:trace contextRef="#ctx0" brushRef="#br0">-2151 183 395 0,'0'0'0'0,"-3"-13"2"15,3 13 2-15,0 0 3 0,0 0 2 16,-17-3 2-16,17 3 1 16,-4 20 1-16,4 18 2 15,0 6-1-15,0 11-1 0,11 3-3 16,-1 14-4-16,3 7-6 16,-1 3 0-16,-2-2 0 15,0-1 0-15,4-4 0 16,-8-6 0-16,-2-8 0 15,-1 1 0-15,-3-7 0 0,0-18 0 16,0 4 0-16,0-17-33 16,0-3-53-16,0-4-3 15</inkml:trace>
  </inkml:traceGroup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42.67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171FD6C-E003-426E-A975-BA01505ABAC0}" emma:medium="tactile" emma:mode="ink">
          <msink:context xmlns:msink="http://schemas.microsoft.com/ink/2010/main" type="inkDrawing" rotatedBoundingBox="22124,11171 22237,12187 22194,12191 22080,11176" semanticType="callout" shapeName="Other">
            <msink:sourceLink direction="with" ref="{9A068016-9303-4B70-9A69-8A1FF5419412}"/>
          </msink:context>
        </emma:interpretation>
      </emma:emma>
    </inkml:annotationXML>
    <inkml:trace contextRef="#ctx0" brushRef="#br0">29 2 327 0,'0'0'6'0,"0"0"5"0,0 0 4 16,-17-8 2-16,17 8 2 16,0 0-1-16,-10-6 1 15,10 6 2-15,-3 25-4 0,3 6-6 16,0 17-3-16,7 7 0 16,-1 17-2-16,1 10 0 15,3 10-4-15,1 1-2 0,2 0 0 16,-3-8 0-16,2-6 0 15,-2-10 0-15,-3-10 0 16,3-12 0-16,-7-13 0 16,4-11 0-16,-7-8 0 0,0-15 0 15,3 14 0-15,-3-14 0 16,0 0-78-16,11-4-12 16</inkml:trace>
  </inkml:traceGroup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44.9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7DE559A-1A61-4DF1-BA64-5E242517BE46}" emma:medium="tactile" emma:mode="ink">
          <msink:context xmlns:msink="http://schemas.microsoft.com/ink/2010/main" type="inkDrawing" rotatedBoundingBox="23991,10953 24295,12195 24283,12198 23979,10956" semanticType="callout" shapeName="Other">
            <msink:sourceLink direction="with" ref="{445E08B7-5574-4FEA-A4E7-85D6D6DE7973}"/>
            <msink:sourceLink direction="with" ref="{9296EB9F-5A1B-4CAC-83E6-F7F96ADB6B5C}"/>
          </msink:context>
        </emma:interpretation>
      </emma:emma>
    </inkml:annotationXML>
    <inkml:trace contextRef="#ctx0" brushRef="#br0">-2134 2337 425 0,'0'0'6'16,"0"0"2"-16,0 0 0 16,10 10 2-16,-2 10 1 0,-1 5 1 15,0 8 2-15,3 16-1 16,0 9-9-16,7 11-4 15,0 10 0-15,8 6 0 16,-5 8 0-16,4-2 0 0,5 3 0 16,-7-4 0-16,0-5 0 15,-5-9 0-15,0-8 0 16,-7-9 0-16,0-12 0 16,-3-9 0-16,-4-11 0 0,9-7 0 15,-12-20 0-15,7 25-18 16,-7-25-72-16,0 0-1 15</inkml:trace>
  </inkml:traceGroup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41.87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03E837B-C9DB-4221-A50A-E0736B1DF156}" emma:medium="tactile" emma:mode="ink">
          <msink:context xmlns:msink="http://schemas.microsoft.com/ink/2010/main" type="inkDrawing" rotatedBoundingBox="28770,5206 28876,6036 28857,6039 28750,5208" shapeName="Line"/>
        </emma:interpretation>
      </emma:emma>
    </inkml:annotationXML>
    <inkml:trace contextRef="#ctx0" brushRef="#br0">6468 1246 301 0,'0'0'9'0,"0"0"7"15,0 0 2-15,0-11 3 16,0 11 1-16,0 0 2 16,0-17 0-16,0 17 0 15,0 0-8-15,0 0-5 0,-7 7-4 16,7 14 0-16,0 14-2 15,2 6-2-15,6-1 0 16,2 23-3-16,-3 5 0 16,0 4 0-16,3 0 0 15,-3 2 0-15,10-4 0 0,-10-8 0 16,3 0 0-16,-7-18 0 16,4-6 0-16,-4-14 0 15,4-7 0-15,-7-17 0 0,8 21 0 16,-8-21 0-16,0 0 0 15,0 0 0-15,0 0-71 16,-8 0-19-16</inkml:trace>
  </inkml:traceGroup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44.37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C05A2D6-8E87-467E-9C88-89F9CD938178}" emma:medium="tactile" emma:mode="ink">
          <msink:context xmlns:msink="http://schemas.microsoft.com/ink/2010/main" type="inkDrawing" rotatedBoundingBox="26097,9483 26194,8614 26244,8619 26147,9488" semanticType="callout" shapeName="Other">
            <msink:sourceLink direction="with" ref="{135DE7DE-6C70-4921-827F-589E5609C3BB}"/>
            <msink:sourceLink direction="with" ref="{91F6D573-0EA6-4E0E-AE56-08C018D9C647}"/>
          </msink:context>
        </emma:interpretation>
      </emma:emma>
    </inkml:annotationXML>
    <inkml:trace contextRef="#ctx0" brushRef="#br0">76 36 413 0,'0'0'1'0,"0"0"4"0,10-13 3 16,-10 13 0-16,13-14 2 16,-13 14 2-16,0 0 0 15,17-10 1-15,-17 10 1 16,11 14-3-16,-11 9-7 16,-7 14-4-16,-3 5 0 0,6 13 0 15,1 7 0-15,-7 13 0 16,-4 6 0-16,4 6 0 15,0-5 0-15,5 0 0 16,-2-9 0-16,-27 6-76 0,21-4-14 16</inkml:trace>
  </inkml:traceGroup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43.2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C5712CE-DFC1-41B4-A723-1AC0AED31874}" emma:medium="tactile" emma:mode="ink">
          <msink:context xmlns:msink="http://schemas.microsoft.com/ink/2010/main" type="inkDrawing" rotatedBoundingBox="28660,12045 28670,10991 28700,10992 28689,12046" semanticType="callout" shapeName="Line"/>
        </emma:interpretation>
      </emma:emma>
    </inkml:annotationXML>
    <inkml:trace contextRef="#ctx0" brushRef="#br0">29 0 365 0,'0'0'8'0,"0"0"0"16,0 0 3-16,0 0 0 15,-6 11 2-15,2-1 0 0,-4 5 2 16,3 12 1-16,-2 4-6 16,7 10-1-16,0 12 0 15,0 1-1-15,0 13-1 16,0 6 1-16,0 5-8 0,2 1 0 15,3 0 0-15,-5 0 0 16,0-6 0-16,0-5 0 16,-5-9 0-16,5-12 0 15,0-6 0-15,0-14 0 0,0 2-20 16,0-29-66-16,-2 13-4 16</inkml:trace>
  </inkml:traceGroup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7:31.14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416AD6-8EA1-4D41-A927-24E794807BFA}" emma:medium="tactile" emma:mode="ink">
          <msink:context xmlns:msink="http://schemas.microsoft.com/ink/2010/main" type="writingRegion" rotatedBoundingBox="21766,12892 27490,12658 27578,14808 21854,15043">
            <msink:destinationLink direction="with" ref="{9296EB9F-5A1B-4CAC-83E6-F7F96ADB6B5C}"/>
          </msink:context>
        </emma:interpretation>
      </emma:emma>
    </inkml:annotationXML>
    <inkml:traceGroup>
      <inkml:annotationXML>
        <emma:emma xmlns:emma="http://www.w3.org/2003/04/emma" version="1.0">
          <emma:interpretation id="{1EDBEBB6-71F0-4DD0-9C9E-92D27DA7CCB9}" emma:medium="tactile" emma:mode="ink">
            <msink:context xmlns:msink="http://schemas.microsoft.com/ink/2010/main" type="paragraph" rotatedBoundingBox="21766,12892 27490,12658 27578,14808 21854,150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958A96-1C39-47C5-B09B-C256287D6440}" emma:medium="tactile" emma:mode="ink">
              <msink:context xmlns:msink="http://schemas.microsoft.com/ink/2010/main" type="line" rotatedBoundingBox="21766,12892 27490,12658 27578,14808 21854,15043"/>
            </emma:interpretation>
          </emma:emma>
        </inkml:annotationXML>
        <inkml:traceGroup>
          <inkml:annotationXML>
            <emma:emma xmlns:emma="http://www.w3.org/2003/04/emma" version="1.0">
              <emma:interpretation id="{62741F15-94CF-4272-ABEC-9F8D48005B0E}" emma:medium="tactile" emma:mode="ink">
                <msink:context xmlns:msink="http://schemas.microsoft.com/ink/2010/main" type="inkWord" rotatedBoundingBox="21783,13328 23246,13268 23317,14983 21854,15043"/>
              </emma:interpretation>
              <emma:one-of disjunction-type="recognition" id="oneOf0">
                <emma:interpretation id="interp0" emma:lang="en-US" emma:confidence="1">
                  <emma:literal>II</emma:literal>
                </emma:interpretation>
                <emma:interpretation id="interp1" emma:lang="en-US" emma:confidence="0">
                  <emma:literal>'I</emma:literal>
                </emma:interpretation>
                <emma:interpretation id="interp2" emma:lang="en-US" emma:confidence="0">
                  <emma:literal>#I</emma:literal>
                </emma:interpretation>
                <emma:interpretation id="interp3" emma:lang="en-US" emma:confidence="0">
                  <emma:literal>If</emma:literal>
                </emma:interpretation>
                <emma:interpretation id="interp4" emma:lang="en-US" emma:confidence="0">
                  <emma:literal>1I</emma:literal>
                </emma:interpretation>
              </emma:one-of>
            </emma:emma>
          </inkml:annotationXML>
          <inkml:trace contextRef="#ctx0" brushRef="#br0">-1 0 377 0,'0'0'6'0,"0"0"0"0,0 0 0 15,0 0 2-15,0 0 1 16,0 0 2-16,0 27 1 15,5-9 1-15,15 16-3 0,1 3-1 16,2 18-2-16,9 7 0 16,6 14-1-16,-1 2-2 15,5 9-1-15,-1 0 0 16,1 0 0-16,2-5 0 0,-2-13 1 16,-8-4 0-16,-4-21-4 15,-1-3 0-15,-9-18 0 16,-3-2 0-16,-17-21 0 15,14 17 0-15,-14-17 0 16,0 0 0-16,0 0 0 0,0 0 0 16,0 0-85-16,-11 15-6 15</inkml:trace>
          <inkml:trace contextRef="#ctx0" brushRef="#br0" timeOffset="609.3149">1018 717 267 0,'0'0'7'0,"0"0"7"0,0 0 5 16,0 0 2-16,0 0 3 15,7-12 2-15,-7 12 2 16,13 0 0-16,-13 0-7 0,22 15-5 16,-9 2-4-16,4 4-4 15,4 12-1-15,-1 4-3 16,-3 16 0-16,5 1-2 0,-5 8 1 16,3 3-3-16,-3 0 0 15,-2 2 0-15,5-7 0 16,-3-4 0-16,-3-5 0 15,0-14-5-15,-1 2-11 16,-6 2-58-16,1-31-13 0</inkml:trace>
          <inkml:trace contextRef="#ctx0" brushRef="#br0" timeOffset="1328.0719">680 874 368 0,'0'0'5'0,"0"0"2"0,12-13 3 16,5 1 0-16,6-5 2 15,6 0 1-15,18-7 0 16,4-3 1-16,18 0-5 16,4-1-3-16,10 1-2 15,-1 6-3-15,1 1-8 0,2 9-22 16,6 5-52-16,-27 6-2 15</inkml:trace>
          <inkml:trace contextRef="#ctx0" brushRef="#br0" timeOffset="1531.21">763 1655 420 0,'0'0'2'15,"0"0"3"-15,8 11 1 16,9-8 2-16,3 1 1 16,14-2 0-16,12-2 1 0,11 0-1 15,19-2-9-15,0 2-72 16,21-21-10-16</inkml:trace>
        </inkml:traceGroup>
        <inkml:traceGroup>
          <inkml:annotationXML>
            <emma:emma xmlns:emma="http://www.w3.org/2003/04/emma" version="1.0">
              <emma:interpretation id="{DAAE84A2-52FB-4DB2-B41B-FD1368937E67}" emma:medium="tactile" emma:mode="ink">
                <msink:context xmlns:msink="http://schemas.microsoft.com/ink/2010/main" type="inkWord" rotatedBoundingBox="26472,12700 27490,12658 27567,14538 26549,14580">
                  <msink:destinationLink direction="with" ref="{715A54E9-0D3C-45DE-ACFA-B7B245AFDACF}"/>
                </msink:context>
              </emma:interpretation>
              <emma:one-of disjunction-type="recognition" id="oneOf1">
                <emma:interpretation id="interp5" emma:lang="en-US" emma:confidence="0">
                  <emma:literal>k</emma:literal>
                </emma:interpretation>
                <emma:interpretation id="interp6" emma:lang="en-US" emma:confidence="0">
                  <emma:literal>¥</emma:literal>
                </emma:interpretation>
                <emma:interpretation id="interp7" emma:lang="en-US" emma:confidence="0">
                  <emma:literal>b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2359.446">4686-628 400 0,'0'0'3'0,"0"0"1"0,0 0 2 15,20 20 0-15,-6-3 1 16,-1 11 0-16,1 11 1 16,3 11 1-16,3 13-3 0,-2 8-1 15,6 12-2-15,0 5 1 16,8 12 0-16,2 4-3 16,0-6 1-16,8 2 0 15,-2-8-1-15,-1-2 0 16,-2-21 0-16,-6-5-1 0,-6-15-2 15,-5-18-4-15,1 2-14 16,-8-6-55-16,-13-27-7 16</inkml:trace>
          <inkml:trace contextRef="#ctx0" brushRef="#br0" timeOffset="3500.172">4963 843 292 0,'0'0'9'0,"0"0"3"0,0 0 5 16,0 0 3-16,0 0 3 16,0-15 1-16,12 2 2 15,15-3 0-15,14-9-8 16,18-2-3-16,10 0-5 0,9-9-2 16,5 7-3-16,3-2-3 15,-4 4 0-15,-12 3 0 16,-9 2-2-16,-16 5 0 15,-11 4-3-15,-10-1-3 0,-6 11-7 16,-18 3-27-16,0 0-46 16,0-14 0-16</inkml:trace>
          <inkml:trace contextRef="#ctx0" brushRef="#br0" timeOffset="4062.706">5032 1241 391 0,'0'0'5'15,"0"0"3"-15,7 0 1 16,7-4 3-16,6-2 1 0,9-8-1 16,8-3 1-16,12-6 0 15,10-2-3-15,5-3-4 16,9 1-3-16,-2 0-1 0,-5-4-2 16,0 10-4-16,-14-4-10 15,-5-5-52-15,-20 20-19 16</inkml:trace>
          <inkml:trace contextRef="#ctx0" brushRef="#br0" timeOffset="2640.6859">5257 751 412 0,'0'0'6'0,"0"0"1"16,0 0 1-16,0 0 1 15,0 0 1-15,0 0 0 16,-8 0 1-16,8 13 0 0,8 5-5 15,-1 9-2-15,3 3-1 16,7 9-2-16,0 1-3 16,0 5-4-16,8 6-8 15,-13-9-15-15,3-1-50 0,-2 6-7 16</inkml:trace>
          <inkml:trace contextRef="#ctx0" brushRef="#br0" timeOffset="3765.803">5546 559 402 0,'0'0'4'16,"0"0"2"-16,0 0 1 15,0 0 0-15,0 0 1 16,0 0 1-16,0 0 0 0,0 14 2 16,0 3-3-16,0 7-2 15,0 10-1-15,5 0 0 16,2 6 0-16,5 6-1 0,-2-2-1 15,3 0-2-15,-2-1 0 16,-1-10-2-16,0 5-3 16,-3-11-6-16,6 5-17 15,-1-5-56-15,-9-10-3 16</inkml:trace>
        </inkml:traceGroup>
      </inkml:traceGroup>
    </inkml:traceGroup>
  </inkml:traceGroup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45.54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01B6488-4059-47B6-86D2-E4765A4BEAC6}" emma:medium="tactile" emma:mode="ink">
          <msink:context xmlns:msink="http://schemas.microsoft.com/ink/2010/main" type="writingRegion" rotatedBoundingBox="26148,10859 26351,10859 26351,12224 26148,12224">
            <msink:destinationLink direction="with" ref="{8B48F982-FBF7-4454-9E55-A807A8A75CB3}"/>
            <msink:destinationLink direction="with" ref="{135DE7DE-6C70-4921-827F-589E5609C3BB}"/>
            <msink:destinationLink direction="with" ref="{8762B120-5609-44E4-BA83-5696DA0D8BCE}"/>
          </msink:context>
        </emma:interpretation>
      </emma:emma>
    </inkml:annotationXML>
    <inkml:traceGroup>
      <inkml:annotationXML>
        <emma:emma xmlns:emma="http://www.w3.org/2003/04/emma" version="1.0">
          <emma:interpretation id="{59054035-F253-4595-9CA4-09F6138C4AD4}" emma:medium="tactile" emma:mode="ink">
            <msink:context xmlns:msink="http://schemas.microsoft.com/ink/2010/main" type="paragraph" rotatedBoundingBox="26148,10859 26351,10859 26351,12224 26148,122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E8B184-308B-44E2-AD72-F981BAC1D158}" emma:medium="tactile" emma:mode="ink">
              <msink:context xmlns:msink="http://schemas.microsoft.com/ink/2010/main" type="line" rotatedBoundingBox="26148,10859 26351,10859 26351,12224 26148,12224"/>
            </emma:interpretation>
          </emma:emma>
        </inkml:annotationXML>
        <inkml:traceGroup>
          <inkml:annotationXML>
            <emma:emma xmlns:emma="http://www.w3.org/2003/04/emma" version="1.0">
              <emma:interpretation id="{3D78B99B-C86A-403C-B0DC-8ED264D41FE7}" emma:medium="tactile" emma:mode="ink">
                <msink:context xmlns:msink="http://schemas.microsoft.com/ink/2010/main" type="inkWord" rotatedBoundingBox="26148,10859 26351,10859 26351,12224 26148,12224"/>
              </emma:interpretation>
              <emma:one-of disjunction-type="recognition" id="oneOf0">
                <emma:interpretation id="interp0" emma:lang="en-US" emma:confidence="1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17-6 355 0,'0'0'10'0,"0"0"5"16,0 0 2-16,0 0 1 15,-7-10 1-15,7 10 1 16,0 0-1-16,0 0 3 16,-10 22-10-16,10 12-8 0,0 10-4 15,10 14 0-15,0 18 0 16,0 11 0-16,5 11 0 16,-1 11 0-16,3 1 0 15,-4-1 0-15,4-3 0 0,-7-5 0 16,4-8 0-16,1-16 0 15,-5-10 0-15,0-13 0 16,0-14 0-16,-6-12 0 0,3-3 0 16,-1-11 0-16,-6-14 0 15,11 13 0-15,-11-13 0 16,-24 0-61-16,24 0-32 16</inkml:trace>
        </inkml:traceGroup>
      </inkml:traceGroup>
    </inkml:traceGroup>
  </inkml:traceGroup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36.69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AC4674F-019C-4611-9EAC-1EA36F944007}" emma:medium="tactile" emma:mode="ink">
          <msink:context xmlns:msink="http://schemas.microsoft.com/ink/2010/main" type="writingRegion" rotatedBoundingBox="7146,13087 8595,15517 7223,16335 5774,13905"/>
        </emma:interpretation>
      </emma:emma>
    </inkml:annotationXML>
    <inkml:traceGroup>
      <inkml:annotationXML>
        <emma:emma xmlns:emma="http://www.w3.org/2003/04/emma" version="1.0">
          <emma:interpretation id="{0FDE6047-4019-4AF5-AB5B-5E12089CD996}" emma:medium="tactile" emma:mode="ink">
            <msink:context xmlns:msink="http://schemas.microsoft.com/ink/2010/main" type="paragraph" rotatedBoundingBox="7146,13087 8595,15517 7223,16335 5774,139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4D6F20-6F66-4A88-8607-EBA12E255504}" emma:medium="tactile" emma:mode="ink">
              <msink:context xmlns:msink="http://schemas.microsoft.com/ink/2010/main" type="line" rotatedBoundingBox="7146,13087 8595,15517 7223,16335 5774,13905"/>
            </emma:interpretation>
          </emma:emma>
        </inkml:annotationXML>
        <inkml:traceGroup>
          <inkml:annotationXML>
            <emma:emma xmlns:emma="http://www.w3.org/2003/04/emma" version="1.0">
              <emma:interpretation id="{A1EB3718-1002-457B-BC42-0A7DE4FC67CB}" emma:medium="tactile" emma:mode="ink">
                <msink:context xmlns:msink="http://schemas.microsoft.com/ink/2010/main" type="inkWord" rotatedBoundingBox="7146,13087 8595,15517 7223,16335 5774,13905"/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x ☺</emma:literal>
                </emma:interpretation>
                <emma:interpretation id="interp2" emma:lang="en-US" emma:confidence="0">
                  <emma:literal>x %</emma:literal>
                </emma:interpretation>
                <emma:interpretation id="interp3" emma:lang="en-US" emma:confidence="0">
                  <emma:literal>#</emma:literal>
                </emma:interpretation>
                <emma:interpretation id="interp4" emma:lang="en-US" emma:confidence="0">
                  <emma:literal>x 5</emma:literal>
                </emma:interpretation>
              </emma:one-of>
            </emma:emma>
          </inkml:annotationXML>
          <inkml:trace contextRef="#ctx0" brushRef="#br0">-5714-600 383 0,'0'0'2'0,"0"0"1"16,0 0 1-16,0 17 1 15,0 0 2-15,3 10 1 16,4 11 1-16,0 10 1 0,10 6 0 16,3 16-2-16,9-2-1 15,1 5-2-15,2-2-1 16,2-2-2-16,3-8-5 0,-5-16-8 16,2-17-52-16,0-3-18 15</inkml:trace>
          <inkml:trace contextRef="#ctx0" brushRef="#br0" timeOffset="671.883">-5745 374 450 0,'0'0'3'0,"0"0"1"16,0 0 1-16,17 0 2 16,4-13 1-16,14-10 0 15,12-11-1-15,21-7 0 16,13-17-10-16,24-34-65 0,6 16-16 15</inkml:trace>
          <inkml:trace contextRef="#ctx0" brushRef="#br0" timeOffset="218.755">-5471-810 426 0,'0'0'5'0,"0"0"-1"15,0 0 3-15,-5 17 0 16,5 6 0-16,2 6 1 15,6 12 0-15,9 12 0 16,0 11-4-16,14 12-1 0,7 3-4 16,-1 3-7-16,11 7-25 15,8-13-50-15,-11-6-1 16</inkml:trace>
          <inkml:trace contextRef="#ctx0" brushRef="#br0" timeOffset="-437.465">-6691-2273 220 0,'0'0'5'15,"0"0"3"-15,0 0 6 16,10-17 3-16,-10 17 3 0,0 0 1 16,7-14 0-16,-7 14 0 15,0 0-3-15,0 0-2 16,0 0-3-16,0 0-4 15,0 7-1-15,0-7 0 0,0 0 1 16,0 0 1-16,14 13-2 16,-14-13 0-16,13 7 0 15,-13-7-2-15,29 27-1 16,-16-2-2-16,1 7 0 0,3 8-2 16,7 15 0-16,-1 0 1 15,6 9-2-15,-2 5 1 16,5 6 0-16,2-1-1 15,0 0 0-15,3-2 1 0,2 0 0 16,-2-2 0-16,-2-10-1 16,2-1 1-16,-3-11 0 15,-2-1 1-15,-5-9-1 16,-3-6 0-16,-2-8 0 16,-5-7 0-16,-7-5 1 0,-10-12-1 15,20 21 1-15,-20-21 0 16,0 0-1-16,0 0-1 15,0 0-6-15,0 0-15 16,-7 15-62-16,7-15-3 0</inkml:trace>
          <inkml:trace contextRef="#ctx0" brushRef="#br0" timeOffset="453.145">-5986-543 378 0,'0'0'8'16,"0"0"0"-16,0 0 2 15,7-17 2-15,6 5 1 0,16-9 0 16,8-10 1-16,17-4 0 15,12-6-6-15,13 0-3 16,11-3-2-16,3-2-8 16,13 20-24-16,11 2-52 0,-24 14-3 15</inkml:trace>
          <inkml:trace contextRef="#ctx0" brushRef="#br0" timeOffset="79396.929">-6701-2325 250 0,'0'0'7'0,"0"0"4"16,0 0 1-16,0 0 1 0,0 0 2 15,-5-12-1-15,5 12 1 16,0 0 1-16,0 0-4 16,0 0-3-16,0 0-2 0,0 0 2 15,0 10-3-15,0 0 1 16,0 7 0-16,0 6-1 16,0 12-1-16,0 14-2 15,0 8 0-15,0 23 0 16,-2 12 0-16,-8 10-1 0,2 15 1 15,-2 11-2-15,-4 9 0 16,-3-1 1-16,7-5-1 16,-7-9 0-16,2-8-1 15,5-15 2-15,-4-20 0 0,4-10 1 16,0-22 0-16,3-15 0 16,0-7 0-16,4-16-1 15,3-9 0-15,0 0-4 16,-3 14-10-16,-4 3-52 0,7-17-17 15</inkml:trace>
        </inkml:traceGroup>
      </inkml:traceGroup>
    </inkml:traceGroup>
  </inkml:traceGroup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7:51.0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676F427-A260-49E7-BD0D-286D66B518DD}" emma:medium="tactile" emma:mode="ink">
          <msink:context xmlns:msink="http://schemas.microsoft.com/ink/2010/main" type="inkDrawing" rotatedBoundingBox="11910,14780 22721,14619 22768,17762 11957,17924" semanticType="enclosure" shapeName="Other">
            <msink:sourceLink direction="with" ref="{D82E68E7-CA0C-4BC8-9FAA-FD5EFA41BCC9}"/>
          </msink:context>
        </emma:interpretation>
      </emma:emma>
    </inkml:annotationXML>
    <inkml:trace contextRef="#ctx0" brushRef="#br0">319 473 328 0,'0'0'2'0,"4"-27"2"16,6-2 0-16,0-5 1 16,0-10-1-16,4-14 3 0,4-4 1 15,-6 1 4-15,6 4 0 16,-7 14-3-16,-1 5 0 16,-7 17 0-16,-3 21 0 15,0 0 0-15,0 45-2 0,-6 6-4 16,-1 25 0-16,3 19 1 15,1 28-1-15,-1 25 0 16,4 24-1-16,-3 18 0 16,3 18 0-16,0 8 0 15,3 9 0-15,-3 2-1 0,0-12 1 16,0-8 1-16,0-22 0 16,0-14 2-16,4-31-1 15,-1-16-1-15,-3-24 0 0,7-29 1 16,-7-8 0-16,4-19-2 15,2-18-1-15,1-11 0 16,7-9 0-16,11-6-1 16,5 0 0-16,21-6 0 0,8-1 0 15,20-3 0-15,21 3-1 16,17-3 1-16,20 0 0 16,18-1 0-16,14-2 0 15,17 0 0-15,20-4 0 0,11-8 0 16,17 0 0-16,13 2 0 15,5-2 0-15,8 6 0 16,5 1-1-16,7-2 0 16,0 6 0-16,4 6 1 15,-5 1-1-15,0 3 1 0,1-2 0 16,7-1 0-16,-4-3 0 16,1 0 0-16,2 0 1 15,-2-4-1-15,2-2 0 16,-7-2 0-16,6 1 1 0,-10-3-1 15,5 2 0-15,-10-3 0 16,0 1 0-16,-9 0 0 16,-4 0 1-16,-9-3 0 15,-9 4 0-15,-11 2 1 0,-21-2 1 16,-10 7 0-16,-20-2-1 16,-20 3-2-16,-22 5 0 15,-18-4 0-15,-12-1 0 0,-21 5 0 16,-7-5 0-16,-11 1 0 15,-13-1 0-15,-4 5 0 16,-7-2 0-16,-6 1 0 16,-11 5 0-16,-3-2 0 15,-14 4 0-15,13-4 0 0,-13 4 0 16,0 0 0-16,0 0 0 16,0-20 0-16,-3 3 0 15,3-3 0-15,-4-11 0 0,4-11 0 16,0-9 0-16,4-6 0 15,3-12 0-15,3-17 0 16,-3-7 0-16,6-10 0 16,-8-7 0-16,-2-5 0 0,-3-8 0 15,-3-2 0-15,-9 8 0 16,-5 0 0-16,0 19 0 16,-3 2 0-16,0 6 0 15,3 19 0-15,-1 4 0 0,1 17 0 16,0 6 0-16,-1 9 0 15,0 1 0-15,5 13 0 16,-4 4 0-16,3 3 0 16,1 8 0-16,-1 0 0 0,-6-2 0 15,3 8 0-15,-1-3 0 16,-6 3 0-16,-5-4 0 16,2 2 0-16,-10-6 0 15,-7 0 0-15,-9 5 0 0,-12-7 0 16,-10 6 0-16,-16 1 0 15,-12-5 0-15,-17 6 0 16,-10-2 0-16,-19 1 0 16,-5-1 0-16,-8-6 0 0,-10 3 0 15,3-9 0-15,-10-5 0 16,5-3 0-16,1-4 0 16,-6-3 0-16,-10 1 0 15,3 2 0-15,-10 1 0 0,-6-1 0 16,-15 1 0-16,-4 6 0 15,-5 4 0-15,-6 0 0 16,-8 7 0-16,0 0 0 16,-8 6 0-16,1 2 0 0,-5 2 0 15,-9 9 0-15,-5 5 0 16,-6 6 0-16,2 7 0 16,-9 7 0-16,-3 8 0 15,0-1 0-15,-1 3 0 0,12 5 0 16,5-4 0-16,9-5 0 15,12-1 0-15,14-9 0 16,11-9 0-16,14-1 0 16,14-10 0-16,6 3 0 0,10 2 0 15,2-5 0-15,5 15 0 16,-10 26-63-16,10-14-25 16,5 1-2-16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2:04.2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3AE3155-F151-45E6-A5CE-114BD6E09B01}" emma:medium="tactile" emma:mode="ink">
          <msink:context xmlns:msink="http://schemas.microsoft.com/ink/2010/main" type="inkDrawing" rotatedBoundingBox="25702,12682 31778,12529 31781,12667 25705,12821" semanticType="underline" shapeName="Other">
            <msink:sourceLink direction="with" ref="{772EC1D1-4840-4936-8CF3-8713D249781D}"/>
          </msink:context>
        </emma:interpretation>
      </emma:emma>
    </inkml:annotationXML>
    <inkml:trace contextRef="#ctx0" brushRef="#br0">0 287 249 0,'0'0'5'15,"0"0"4"-15,5-19 3 16,15 10 3-16,6-3 3 0,6-4 1 16,9 0 0-16,14-1 1 15,10-3-3-15,10 10-4 16,5 4-4-16,13 0-2 15,4 2-3-15,7 4 0 0,11 0-2 16,7 4 0-16,4-4-1 16,7 2 0-16,14-2 0 15,4 4-1-15,12-4 1 16,4-4-1-16,6-2 1 0,5 0 0 16,6 0-1-16,0 0 1 15,-7-4-1-15,-3 10 1 16,-4-3 0-16,-9 0-1 15,-3 3 1-15,-7 0 0 0,-8 0-1 16,-8 0 1-16,-6 3 1 16,-7-3-2-16,-10 3 1 15,-5-3-1-15,-10 3 1 16,-3-3-1-16,-18 0 1 0,5 3-1 16,-13-3 0-16,-1 0 1 15,-5 0-1-15,-5 4 0 16,-5-4 1-16,-3 0-1 15,-4 0 0-15,-3 0 1 0,-3 0-1 16,-7-4 1-16,7 1-1 16,-4 0 0-16,-1-3 1 15,9 0 0-15,-4-1-1 16,5 0 0-16,5-2 0 0,-1 0 1 16,-2 1-1-16,4 2 1 15,-4 0 0-15,0 0 0 16,2-1 0-16,0 3 1 15,-9-2 1-15,3 2 0 0,-8 2 1 16,9-6 1-16,-8 2 0 16,-3 0 0-16,-12 3 0 15,-1-3 0-15,-3 3-1 16,-16 3-2-16,16-3-1 16,-16 3 0-16,0 0-1 0,0 0 0 15,14 6-2-15,-14-6-3 16,9 13-10-16,-9-13-66 15,3 16-4-15</inkml:trace>
  </inkml:traceGroup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7:36.4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82E68E7-CA0C-4BC8-9FAA-FD5EFA41BCC9}" emma:medium="tactile" emma:mode="ink">
          <msink:context xmlns:msink="http://schemas.microsoft.com/ink/2010/main" type="writingRegion" rotatedBoundingBox="13131,15510 22305,15520 22304,17105 13130,17095">
            <msink:destinationLink direction="with" ref="{0676F427-A260-49E7-BD0D-286D66B518DD}"/>
          </msink:context>
        </emma:interpretation>
      </emma:emma>
    </inkml:annotationXML>
    <inkml:traceGroup>
      <inkml:annotationXML>
        <emma:emma xmlns:emma="http://www.w3.org/2003/04/emma" version="1.0">
          <emma:interpretation id="{C2080703-AA7E-4567-838A-69114E4254C4}" emma:medium="tactile" emma:mode="ink">
            <msink:context xmlns:msink="http://schemas.microsoft.com/ink/2010/main" type="paragraph" rotatedBoundingBox="13131,15510 22305,15520 22304,17105 13130,170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F58ABD-967C-4EBC-980C-1E7D20495F41}" emma:medium="tactile" emma:mode="ink">
              <msink:context xmlns:msink="http://schemas.microsoft.com/ink/2010/main" type="line" rotatedBoundingBox="13131,15510 22305,15520 22304,17105 13130,17095"/>
            </emma:interpretation>
          </emma:emma>
        </inkml:annotationXML>
        <inkml:traceGroup>
          <inkml:annotationXML>
            <emma:emma xmlns:emma="http://www.w3.org/2003/04/emma" version="1.0">
              <emma:interpretation id="{F6FFA92C-BC66-49E9-BBEA-CBC05E83E0C9}" emma:medium="tactile" emma:mode="ink">
                <msink:context xmlns:msink="http://schemas.microsoft.com/ink/2010/main" type="inkWord" rotatedBoundingBox="13131,15555 13970,15556 13968,17082 13130,17081"/>
              </emma:interpretation>
              <emma:one-of disjunction-type="recognition" id="oneOf0">
                <emma:interpretation id="interp0" emma:lang="en-US" emma:confidence="1">
                  <emma:literal>F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FM</emma:literal>
                </emma:interpretation>
                <emma:interpretation id="interp4" emma:lang="en-US" emma:confidence="0">
                  <emma:literal>FU</emma:literal>
                </emma:interpretation>
              </emma:one-of>
            </emma:emma>
          </inkml:annotationXML>
          <inkml:trace contextRef="#ctx0" brushRef="#br0">0 0 391 0,'0'0'3'0,"0"0"0"15,0 0 0-15,0 0 2 16,10 13 1-16,-10 5 1 15,0 12 1-15,4 16 2 0,-4 4-1 16,3 20 0-16,0 4 1 16,1 13-2-16,6 1 0 15,0 8 0-15,7 4-2 0,0 2-1 16,8-2-1-16,-8-3-1 16,3-6-1-16,-3-5 1 15,2-11-3-15,-6-16-4 16,-3-8-3-16,-3-23-6 0,-7-28-45 15,17 14-28-15,-13-28-2 16</inkml:trace>
          <inkml:trace contextRef="#ctx0" brushRef="#br0" timeOffset="250.03">-83-90 418 0,'0'0'3'16,"0"0"0"-16,0 0 2 16,0 0 2-16,0 0 1 15,0 0 2-15,7 0 0 0,17 0 1 16,13-4-2-16,5-2-1 16,17-5-1-16,6-2-3 15,14 3-3-15,0 0-6 16,1 6-8-16,-11 1-33 15,2 3-39-15,-9 11-3 0</inkml:trace>
          <inkml:trace contextRef="#ctx0" brushRef="#br0" timeOffset="453.152">-248 685 398 0,'0'0'5'0,"0"0"1"16,10-2 3-16,10-5 0 0,12-3 2 16,12-5 0-16,12-10 1 15,8 5 0-15,16 0-6 16,-4-7-5-16,13 11-17 0,-3-5-64 16,-10-2-4-16</inkml:trace>
        </inkml:traceGroup>
        <inkml:traceGroup>
          <inkml:annotationXML>
            <emma:emma xmlns:emma="http://www.w3.org/2003/04/emma" version="1.0">
              <emma:interpretation id="{5EAEB27F-5E01-4342-B6FB-269746A68DC3}" emma:medium="tactile" emma:mode="ink">
                <msink:context xmlns:msink="http://schemas.microsoft.com/ink/2010/main" type="inkWord" rotatedBoundingBox="14580,15511 17607,15515 17605,17100 14578,17097"/>
              </emma:interpretation>
              <emma:one-of disjunction-type="recognition" id="oneOf1">
                <emma:interpretation id="interp5" emma:lang="en-US" emma:confidence="0">
                  <emma:literal>IBT)</emma:literal>
                </emma:interpretation>
                <emma:interpretation id="interp6" emma:lang="en-US" emma:confidence="0">
                  <emma:literal>#535</emma:literal>
                </emma:interpretation>
                <emma:interpretation id="interp7" emma:lang="en-US" emma:confidence="0">
                  <emma:literal>#535,</emma:literal>
                </emma:interpretation>
                <emma:interpretation id="interp8" emma:lang="en-US" emma:confidence="0">
                  <emma:literal>#5735</emma:literal>
                </emma:interpretation>
                <emma:interpretation id="interp9" emma:lang="en-US" emma:confidence="0">
                  <emma:literal>#5735,</emma:literal>
                </emma:interpretation>
              </emma:one-of>
            </emma:emma>
          </inkml:annotationXML>
          <inkml:trace contextRef="#ctx0" brushRef="#br0" timeOffset="734.429">1355 425 458 0,'0'0'2'0,"0"0"0"15,21 0 0-15,6-7 0 16,8 0 0-16,16-5 1 16,11-3-1-16,14 1 0 15,2-7-3-15,8 10-9 0,-10-2-33 16,0 3-39-16,-7 4-3 15</inkml:trace>
          <inkml:trace contextRef="#ctx0" brushRef="#br0" timeOffset="937.572">1200 1100 509 0,'0'0'0'0,"0"0"2"15,0 0-2-15,27-13 0 16,5 7 0-16,15-10 0 16,26 3 0-16,16-4 0 0,28 0-7 15,18-10-25-15,29 7-52 16,19-5-4-16</inkml:trace>
          <inkml:trace contextRef="#ctx0" brushRef="#br0" timeOffset="5719.292">2727 321 394 0,'0'0'5'15,"0"0"2"-15,-13-2 1 16,13 2 1-16,0 0-1 15,-14 0 2-15,11 17 0 0,-8 8 1 16,8 15-4-16,-4 12-3 16,-1 6 0-16,8 13 0 15,-2 5 0-15,2 2-1 16,7-2-1-16,0-3 0 16,10-12-3-16,3-3-4 0,-6-21-13 15,6-13-63-15,5-2-5 16</inkml:trace>
          <inkml:trace contextRef="#ctx0" brushRef="#br0" timeOffset="6250.568">2707 319 366 0,'0'0'6'16,"0"0"1"-16,10-15 3 15,7 6 1-15,10 2 1 16,8-3 0-16,3-5 2 0,10 7-2 16,10-3-4-16,1 7-2 15,0 0-2-15,2 4-2 16,-9 8-2-16,-4 9-2 0,-13 3-2 16,-11 8-2-16,-14 1-2 15,-10 17-2-15,-7-8-3 16,-20 12-3-16,-5 6-1 15,-2-5 1-15,-1 0 0 16,1-2 5-16,7-2 1 16,10-5 4-16,4-4 4 0,13-11 5 15,6-3 4-15,22-7 1 16,2 0 3-16,12-7 2 16,2-3 0-16,-2 7-1 15,2 1-1-15,-10 2-1 0,-5 2-2 16,-12 9-2-16,-11 2-1 15,-6 4-2-15,-17 9 0 16,-13 1-1-16,-2-4 0 0,-15 2-1 16,-2 0 0-16,-9-5-3 15,-8-6-8-15,-3-8-28 16,8-2-41-16,-15-17-2 16</inkml:trace>
          <inkml:trace contextRef="#ctx0" brushRef="#br0" timeOffset="6406.832">2219 73 381 0,'0'0'4'0,"0"0"0"0,0 0 2 16,6 0 3-16,15 0 0 15,14-8 2-15,19-3 0 16,19-6 0-16,20 0-4 16,23 4-11-16,5 16-62 0,13-17-13 15</inkml:trace>
          <inkml:trace contextRef="#ctx0" brushRef="#br0" timeOffset="6953.814">3719 167 381 0,'0'0'6'15,"0"0"1"-15,17 0 1 0,-17 0 2 16,24 25 0-16,-11 2 2 15,-3 11 0-15,-3 14 0 16,0 17-4-16,-7 6-2 16,0 7-2-16,-7 9-1 0,0-1-3 15,4-4-5-15,3-3-12 16,0-8-40-16,0-21-26 16,7-10-3-16</inkml:trace>
          <inkml:trace contextRef="#ctx0" brushRef="#br0" timeOffset="7266.289">3714 236 365 0,'0'0'6'0,"18"0"2"16,-1 4 3-16,7 0 0 0,10 7 1 15,8-3 0-15,2 10 1 16,8 5 0-16,-4 1-6 16,-3 9-2-16,-1 7-1 15,-5 4-2-15,-2 1 0 0,-13 8-1 16,-2 3 0-16,-9 0 0 16,-3 2-1-16,-10 3 0 15,-3-8 0-15,-12-3-3 16,-7-2-1-16,-10-2-2 0,-9-9-3 15,-1-7-5-15,-17-10-8 16,5-16-46-16,-7-1-14 16</inkml:trace>
          <inkml:trace contextRef="#ctx0" brushRef="#br0" timeOffset="7485.058">3398-100 352 0,'0'0'4'15,"0"0"5"-15,22 0 1 16,5-7 3-16,17-3 1 0,11-1 0 16,20-1 0-16,16-2-1 15,4 0-10-15,20-6-51 16,-6 16-28-16,-2 4-6 15</inkml:trace>
        </inkml:traceGroup>
        <inkml:traceGroup>
          <inkml:annotationXML>
            <emma:emma xmlns:emma="http://www.w3.org/2003/04/emma" version="1.0">
              <emma:interpretation id="{CC4ECBAD-5205-40C7-91AB-4B259F251173}" emma:medium="tactile" emma:mode="ink">
                <msink:context xmlns:msink="http://schemas.microsoft.com/ink/2010/main" type="inkWord" rotatedBoundingBox="18397,15911 19095,15912 19094,16782 18396,16781"/>
              </emma:interpretation>
              <emma:one-of disjunction-type="recognition" id="oneOf2">
                <emma:interpretation id="interp10" emma:lang="en-US" emma:confidence="1">
                  <emma:literal>x</emma:literal>
                </emma:interpretation>
                <emma:interpretation id="interp11" emma:lang="en-US" emma:confidence="0">
                  <emma:literal>+</emma:literal>
                </emma:interpretation>
                <emma:interpretation id="interp12" emma:lang="en-US" emma:confidence="0">
                  <emma:literal>X</emma:literal>
                </emma:interpretation>
                <emma:interpretation id="interp13" emma:lang="en-US" emma:confidence="0">
                  <emma:literal>y</emma:literal>
                </emma:interpretation>
                <emma:interpretation id="interp1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7828.853">5018 658 416 0,'0'0'1'0,"0"0"2"16,0 0 1-16,0 0 3 15,21-9 1-15,-3 3 1 16,12 0 1-16,8-1 0 0,17-3-1 16,8 3-1-16,8 0-2 15,8-2-3-15,8-6-4 16,2 2-13-16,-16 10-60 16,1-18-14-16</inkml:trace>
          <inkml:trace contextRef="#ctx0" brushRef="#br0" timeOffset="8016.376">5140 205 470 0,'0'0'2'0,"0"0"1"16,0 0 1-16,5 22 1 15,7 6 1-15,1 12 1 16,1 18 1-16,3 17-2 0,3 21-6 15,-6 14 0-15,6 30-4 16,9 8-80-16,-19 5-4 16</inkml:trace>
        </inkml:traceGroup>
        <inkml:traceGroup>
          <inkml:annotationXML>
            <emma:emma xmlns:emma="http://www.w3.org/2003/04/emma" version="1.0">
              <emma:interpretation id="{BF2BB0DA-8663-422E-9095-FA1F499CF41A}" emma:medium="tactile" emma:mode="ink">
                <msink:context xmlns:msink="http://schemas.microsoft.com/ink/2010/main" type="inkWord" rotatedBoundingBox="20138,15792 20695,15793 20694,16805 20137,16804"/>
              </emma:interpretation>
              <emma:one-of disjunction-type="recognition" id="oneOf3">
                <emma:interpretation id="interp15" emma:lang="en-US" emma:confidence="1">
                  <emma:literal>A</emma:literal>
                </emma:interpretation>
                <emma:interpretation id="interp16" emma:lang="en-US" emma:confidence="0">
                  <emma:literal>f</emma:literal>
                </emma:interpretation>
                <emma:interpretation id="interp17" emma:lang="en-US" emma:confidence="0">
                  <emma:literal>a</emma:literal>
                </emma:interpretation>
                <emma:interpretation id="interp18" emma:lang="en-US" emma:confidence="0">
                  <emma:literal>7</emma:literal>
                </emma:interpretation>
                <emma:interpretation id="interp19" emma:lang="en-US" emma:confidence="0">
                  <emma:literal>9</emma:literal>
                </emma:interpretation>
              </emma:one-of>
            </emma:emma>
          </inkml:annotationXML>
          <inkml:trace contextRef="#ctx0" brushRef="#br0" timeOffset="11978.3758">6759 736 381 0,'0'0'4'0,"0"0"-1"15,0 0 2-15,10-10 1 0,10 4 1 16,9-4 1-16,18-5 0 16,12-1 0-16,10-1-6 15,16-2-14-15,8 0-64 16,11-2-2-16</inkml:trace>
          <inkml:trace contextRef="#ctx0" brushRef="#br0" timeOffset="11775.235">6828 1098 391 0,'0'0'4'0,"0"0"1"0,0-8 1 16,0-1 1-16,3-14 0 15,-3 0 2-15,4-11 1 0,-1-7 0 16,1-11-3-16,-4-6-1 15,6-7-2-15,6-14 0 16,0-1-1-16,10-3-1 16,-5-5-1-16,10 7 0 0,3 5-1 15,9 8 1-15,-2 9 0 16,-3 18-1-16,5 11 0 16,-2 16 1-16,-5 14-1 15,-1 17 1-15,-8 17-1 16,1 13 1-16,-6 20-1 0,-4 7 0 15,-7 12-1-15,3 10-4 16,-10-6-8-16,3-4-39 16,-3 1-30-16,0-14-4 0</inkml:trace>
        </inkml:traceGroup>
        <inkml:traceGroup>
          <inkml:annotationXML>
            <emma:emma xmlns:emma="http://www.w3.org/2003/04/emma" version="1.0">
              <emma:interpretation id="{CE0C32FF-9A79-4BDC-B03A-552B516D967D}" emma:medium="tactile" emma:mode="ink">
                <msink:context xmlns:msink="http://schemas.microsoft.com/ink/2010/main" type="inkWord" rotatedBoundingBox="21655,15798 22305,15799 22304,16763 21654,16762"/>
              </emma:interpretation>
              <emma:one-of disjunction-type="recognition" id="oneOf4">
                <emma:interpretation id="interp20" emma:lang="en-US" emma:confidence="0">
                  <emma:literal>]</emma:literal>
                </emma:interpretation>
                <emma:interpretation id="interp21" emma:lang="en-US" emma:confidence="0">
                  <emma:literal>x</emma:literal>
                </emma:interpretation>
                <emma:interpretation id="interp22" emma:lang="en-US" emma:confidence="0">
                  <emma:literal>X</emma:literal>
                </emma:interpretation>
                <emma:interpretation id="interp23" emma:lang="en-US" emma:confidence="0">
                  <emma:literal>y</emma:literal>
                </emma:interpretation>
                <emma:interpretation id="interp2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12712.838">8276 171 360 0,'0'0'3'0,"0"0"3"15,17-7 1-15,3 0 3 16,12 7 1-16,6-6 2 0,10 3 1 16,7 3 1-16,7 0-2 15,4 9-1-15,-5 9-2 16,-2 5-1-16,-7 13-2 15,-5 4-2-15,-11 7 0 0,-9 10-1 16,-7 0-1-16,-10 5 1 16,-10 3-4-16,-10 3 0 15,-15 5 0-15,-5-8 0 16,-15-6 0-16,-13 1 0 16,-17-10-6-16,-8 1-31 0,-18-14-48 15,-15-6-3-15</inkml:trace>
          <inkml:trace contextRef="#ctx0" brushRef="#br0" timeOffset="12400.304">8321 92 356 0,'0'0'5'0,"0"0"2"16,0 0 1-16,0 0 3 15,0 11 0-15,0 3 3 0,4 6 0 16,-1 10 2-16,0 8-4 16,4 18-2-16,-3 8 0 15,6 10-3-15,-3-1-1 16,3 14-1-16,-3-5-2 15,3 3-4-15,-3-16-4 0,6 0-9 16,-1-15-42-16,1-12-29 16,4-19-3-16</inkml:trace>
        </inkml:traceGroup>
      </inkml:traceGroup>
    </inkml:traceGroup>
  </inkml:traceGroup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15.6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21F6CC-0692-4B85-83F5-F52A95B4A1FB}" emma:medium="tactile" emma:mode="ink">
          <msink:context xmlns:msink="http://schemas.microsoft.com/ink/2010/main" type="writingRegion" rotatedBoundingBox="9584,11330 11490,11330 11490,12248 9584,12248">
            <msink:destinationLink direction="with" ref="{A6E212F7-5AFE-475C-83BD-A91F65AA15C1}"/>
            <msink:destinationLink direction="with" ref="{60EBB02F-E298-4B87-B2D8-F23950B17F8F}"/>
            <msink:destinationLink direction="with" ref="{F6B9C00B-BF4D-468B-A52A-10AB7A50E050}"/>
            <msink:destinationLink direction="with" ref="{04CAB7F1-6D82-4A19-9E03-DB02D213E2AC}"/>
            <msink:destinationLink direction="with" ref="{9A068016-9303-4B70-9A69-8A1FF5419412}"/>
            <msink:destinationLink direction="with" ref="{BB6F6D5C-7364-4772-9CB2-FCEBBBB66FC8}"/>
            <msink:destinationLink direction="with" ref="{144FF4BE-CF64-4A30-A63F-AA5377B13475}"/>
          </msink:context>
        </emma:interpretation>
      </emma:emma>
    </inkml:annotationXML>
    <inkml:traceGroup>
      <inkml:annotationXML>
        <emma:emma xmlns:emma="http://www.w3.org/2003/04/emma" version="1.0">
          <emma:interpretation id="{640040E8-966B-4986-992A-4F818DC43954}" emma:medium="tactile" emma:mode="ink">
            <msink:context xmlns:msink="http://schemas.microsoft.com/ink/2010/main" type="paragraph" rotatedBoundingBox="9584,11330 11490,11330 11490,12248 9584,12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4BB9E0-DD7F-4480-9742-9701D762A142}" emma:medium="tactile" emma:mode="ink">
              <msink:context xmlns:msink="http://schemas.microsoft.com/ink/2010/main" type="line" rotatedBoundingBox="9584,11330 11490,11330 11490,12248 9584,12248"/>
            </emma:interpretation>
          </emma:emma>
        </inkml:annotationXML>
        <inkml:traceGroup>
          <inkml:annotationXML>
            <emma:emma xmlns:emma="http://www.w3.org/2003/04/emma" version="1.0">
              <emma:interpretation id="{8A2C08E9-BB28-4C01-8351-E68299682E7E}" emma:medium="tactile" emma:mode="ink">
                <msink:context xmlns:msink="http://schemas.microsoft.com/ink/2010/main" type="inkWord" rotatedBoundingBox="9584,11330 11490,11330 11490,12248 9584,12248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1">
                  <emma:literal>| )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4406-103 325 0,'0'0'6'16,"0"0"2"-16,0 0 1 15,0-13 3-15,0 13 1 16,0 0 2-16,0 0 0 0,7 0 2 16,0 17-5-16,0 13-2 15,-1 16-1-15,1 5-1 16,5 17-1-16,-2 8 0 15,3 3-1-15,-2-1-2 16,2 2-1-16,-3-9 0 0,4-8-1 16,-4-13 0-16,0-5-1 15,-3-15-1-15,-2-1-1 16,-5-16-5-16,3 4-15 16,-3-17-61-16,0 0-3 0</inkml:trace>
          <inkml:trace contextRef="#ctx0" brushRef="#br0" timeOffset="1281.252">5420 86 313 0,'0'0'6'0,"0"0"3"15,0 0 1-15,0 0 1 16,0 0 2-16,0 0 1 0,0 0 2 16,0 0 1-16,0 21-6 15,8-7-2-15,-4 3 0 16,-1 6-3-16,0 8 0 16,1 0-1-16,-4 7-2 0,0 3 0 15,0 7 0-15,-7 1 0 16,0 1 0-16,-3-5-1 15,2 6 1-15,1-6-1 16,-3-5 1-16,7-6 0 0,-1-5-1 16,1-6 2-16,3-5-1 15,0-18 2-15,0 17 0 16,0-17-1-16,0 0 1 16,0 0-5-16,0 0 0 15,0-14-2-15,0 14-21 0,20-6-62 16,-15-9-3-16</inkml:trace>
          <inkml:trace contextRef="#ctx0" brushRef="#br0" timeOffset="499.987">6154-167 409 0,'0'0'1'0,"0"0"1"16,0 0 1-16,0 0 1 0,0 0 1 16,10 7 2-16,-7 7 1 15,-3 5 1-15,8 9 0 16,-8 13 0-16,7 5 0 16,0 11-1-16,-1 5-1 0,5 6-1 15,-1-3-2-15,3 0 1 16,1-7-1-16,-4 1-2 15,5-12-2-15,-5-5 0 16,0-4 0-16,-3-11 0 0,0-3 0 16,-4-14 0-16,-3-10 0 15,7 14 0-15,-7-14 0 16,-3 17-58-16,3-17-30 16,-7-11-3-16</inkml:trace>
        </inkml:traceGroup>
      </inkml:traceGroup>
    </inkml:traceGroup>
  </inkml:traceGroup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04.7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AEE15A-91CD-4896-AA19-E3A5F57B8B68}" emma:medium="tactile" emma:mode="ink">
          <msink:context xmlns:msink="http://schemas.microsoft.com/ink/2010/main" type="writingRegion" rotatedBoundingBox="9044,6908 11659,6908 11659,10631 9044,10631">
            <msink:destinationLink direction="with" ref="{A6E212F7-5AFE-475C-83BD-A91F65AA15C1}"/>
            <msink:destinationLink direction="with" ref="{04CAB7F1-6D82-4A19-9E03-DB02D213E2AC}"/>
            <msink:destinationLink direction="with" ref="{CD78AAE5-8932-4AC1-98A9-CE89E8E96BD7}"/>
          </msink:context>
        </emma:interpretation>
      </emma:emma>
    </inkml:annotationXML>
    <inkml:traceGroup>
      <inkml:annotationXML>
        <emma:emma xmlns:emma="http://www.w3.org/2003/04/emma" version="1.0">
          <emma:interpretation id="{E472FBFA-9781-4AC2-8B6B-AB37A0FE43EA}" emma:medium="tactile" emma:mode="ink">
            <msink:context xmlns:msink="http://schemas.microsoft.com/ink/2010/main" type="paragraph" rotatedBoundingBox="9044,6908 11659,6908 11659,10631 9044,10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662ED1-DF34-4889-8CDB-0F218F92992E}" emma:medium="tactile" emma:mode="ink">
              <msink:context xmlns:msink="http://schemas.microsoft.com/ink/2010/main" type="line" rotatedBoundingBox="9044,6908 11659,6908 11659,10631 9044,10631"/>
            </emma:interpretation>
          </emma:emma>
        </inkml:annotationXML>
        <inkml:traceGroup>
          <inkml:annotationXML>
            <emma:emma xmlns:emma="http://www.w3.org/2003/04/emma" version="1.0">
              <emma:interpretation id="{DA1542FA-FC4F-4496-83D7-4B54543F0760}" emma:medium="tactile" emma:mode="ink">
                <msink:context xmlns:msink="http://schemas.microsoft.com/ink/2010/main" type="inkWord" rotatedBoundingBox="8690,10326 11576,6843 11963,7164 9076,10647">
                  <msink:destinationLink direction="with" ref="{0EAF43DB-BA19-4DB9-82EC-657713DEF0BF}"/>
                  <msink:destinationLink direction="with" ref="{F6B9C00B-BF4D-468B-A52A-10AB7A50E050}"/>
                  <msink:destinationLink direction="with" ref="{BB6F6D5C-7364-4772-9CB2-FCEBBBB66FC8}"/>
                </msink:context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-6038 3261 452 0,'0'0'4'0,"0"0"0"15,0-13 1-15,0 13 1 16,0 0 1-16,-5-17-1 16,5 17 1-16,0 0 2 15,-12 23-4-15,4 8 1 0,1 17-6 16,4 14 0-16,-4 13 0 15,0 14 0-15,4 17 0 16,-21-8-10-16,4 21-75 16,-9 4-3-16</inkml:trace>
          <inkml:trace contextRef="#ctx0" brushRef="#br0" timeOffset="3015.654">-8653 6223 446 0,'0'0'5'0,"0"0"1"0,0 0 1 16,0 0 1-16,10 13 1 16,-10 2 1-16,3 5 0 15,2 7 0-15,-3 11-10 0,-2 6 0 16,5 11 0-16,-2 11 0 15,-3-2 0-15,2 10 0 16,-2-7 0-16,0 10 0 16,-2-13 0-16,2-17-78 0,-15 13-11 15</inkml:trace>
        </inkml:traceGroup>
      </inkml:traceGroup>
    </inkml:traceGroup>
  </inkml:traceGroup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8:03.0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B6F6D5C-7364-4772-9CB2-FCEBBBB66FC8}" emma:medium="tactile" emma:mode="ink">
          <msink:context xmlns:msink="http://schemas.microsoft.com/ink/2010/main" type="inkDrawing" rotatedBoundingBox="5917,12632 7635,7937 11276,9269 9559,13964" semanticType="underline" shapeName="Other">
            <msink:sourceLink direction="with" ref="{1521F6CC-0692-4B85-83F5-F52A95B4A1FB}"/>
            <msink:sourceLink direction="with" ref="{DA1542FA-FC4F-4496-83D7-4B54543F0760}"/>
            <msink:sourceLink direction="with" ref="{8066AC05-3A38-42DF-8A3C-B36B42984193}"/>
            <msink:sourceLink direction="with" ref="{1D733185-7F48-4045-BA63-FEF3A6700B76}"/>
          </msink:context>
        </emma:interpretation>
      </emma:emma>
    </inkml:annotationXML>
    <inkml:trace contextRef="#ctx0" brushRef="#br0">3002 873 316 0,'0'0'8'0,"0"0"3"15,0 0 1-15,0 0 2 16,-7-8 2-16,4-5 1 0,0-1 1 16,-4-6 0-16,7-7-4 15,-4-4-4-15,1 0 0 16,-4 0-1-16,4 0-1 15,-9 1-1-15,0 3-1 16,-6 0 0-16,-6 2-3 0,-10 1 0 16,-1-1-1-16,-6 1 1 15,-3-5-3-15,-5 0 0 16,-10-5 0-16,1 0 0 16,-4-1 0-16,-4 4 0 0,-5 0 0 15,-5 4 0-15,0 4 0 16,-6 6 0-16,-5 2 0 15,-2 9 0-15,-4-4 0 16,0 7 0-16,-10-5 0 0,0 4 0 16,0 2 0-16,0-2 0 15,-1 0 0-15,5 4 0 16,2 0 0-16,1 8 0 16,10 6 0-16,0 5 0 0,8 9 0 15,2 2 0-15,3 4 0 16,4 12 0-16,10-2 0 15,-2 0 0-15,9 6 0 0,1-3 0 16,2 4 0-16,8 5 0 16,3-5 0-16,4 7 0 15,7-4 0-15,-2 8 0 16,9-3 0-16,0 9 0 16,9-6 0-16,1 3 0 0,7 5 0 15,-1-6 0-15,4 8 0 16,4-7 0-16,3 3 0 15,3 1 0-15,-3 2 0 16,6 6 0-16,-3 1 0 0,-3 1 0 16,0 4 0-16,1 2 0 15,-6 8 0-15,3-5 0 16,-2 2 0-16,-3 3 0 0,0-5 0 16,7 2 0-16,-4-5 0 15,8 1 0-15,2-3 0 16,-3-2 0-16,11-1 0 15,-1-5 0-15,-5 4 0 0,5-12 0 16,1 2 0-16,-8 0 0 16,4-6 0-16,-5-2 0 15,-2-7 0-15,-3 2 0 16,-1-9 0-16,5-6 0 0,-5 4 0 16,1-8 0-16,-3-3 0 15,2-2 0-15,1-5 0 16,-3 1 0-16,-1-1 0 15,0-3 0-15,4 5 0 16,-2-7 0-16,-3 10 0 0,-2-5 0 16,3 3 0-16,2 3 0 15,-3-3 0-15,6 4 0 16,-5 0 0-16,1 0 0 0,3-3 0 16,3 5 0-16,0-4 0 15,0 0 0-15,1-2 0 16,2-1 0-16,-3 0 0 15,5-5 0-15,-1 0 0 0,-1 1 0 16,4-8 0-16,4 1 0 16,-3-5 0-16,2 1 0 15,0-7 0-15,4-5 0 16,8 6 0-16,-1-8 0 0,3 0 0 16,6 0 0-16,9-8 0 15,10 6 0-15,7-9 0 16,5-3 0-16,22 5 0 15,0-9 0-15,10 3 0 16,10-2 0-16,9-3 0 0,5-3 0 16,6-5 0-16,2 1 0 15,-8 2 0-15,8-6 0 16,-8 4 0-16,-7 4 0 16,-14-4 0-16,-9 2 0 0,-18 8 0 15,-13 0 0-15,-12 6 0 16,-15-2 0-16,-5 2 0 15,-14 1 0-15,-3 0 0 0,1-4 0 16,-8 4 0-16,4-3 0 16,3-5 0-16,-3-3 0 15,6-3 0-15,-2-6 0 16,-4-4 0-16,6-10 0 0,-6-9 0 16,-1-8 0-16,-3-18 0 15,4-11 0-15,-6-5 0 16,2-19 0-16,4-6 0 15,3-3 0-15,3-1 0 16,-3 2 0-16,5 5 0 0,-9 3 0 16,1 5 0-16,-4 5 0 15,-7 2 0-15,-3-4 0 16,-3 3 0-16,-4-10 0 0,-3-6 0 16,-4-6 0-16,3-1 0 15,-1-1 0-15,0 4 0 16,6 9 0-16,2-2 0 15,-3 17 0-15,1 9 0 0,-1 2 0 16,-3 11 0-16,-4 6 0 16,-8-2 0-16,-1 2 0 15,-8-2 0-15,-3-1 0 16,-1-3 0-16,1 10 0 0,2-6 0 16,-2 15 0-16,4 0 0 15,1 17 0-15,7 3 0 16,0 14 0-16,5 4 0 15,3 9 0-15,-4 1 0 16,18 10 0-16,-20 0 0 0,13 18 0 16,-3 5-52-16,-14 1-42 15</inkml:trace>
  </inkml:traceGroup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14.6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3DF03B-5133-4AA1-ABE7-5B0842D52BBB}" emma:medium="tactile" emma:mode="ink">
          <msink:context xmlns:msink="http://schemas.microsoft.com/ink/2010/main" type="writingRegion" rotatedBoundingBox="5178,11497 5394,11497 5394,12328 5178,12328">
            <msink:destinationLink direction="with" ref="{5103A81D-FA24-4956-A4C9-C9AAAF1B79D6}"/>
            <msink:destinationLink direction="with" ref="{60EBB02F-E298-4B87-B2D8-F23950B17F8F}"/>
            <msink:destinationLink direction="with" ref="{A6E212F7-5AFE-475C-83BD-A91F65AA15C1}"/>
            <msink:destinationLink direction="with" ref="{144FF4BE-CF64-4A30-A63F-AA5377B13475}"/>
          </msink:context>
        </emma:interpretation>
      </emma:emma>
    </inkml:annotationXML>
    <inkml:traceGroup>
      <inkml:annotationXML>
        <emma:emma xmlns:emma="http://www.w3.org/2003/04/emma" version="1.0">
          <emma:interpretation id="{96264EEA-572D-402B-97FA-6F4AEA9BCDCB}" emma:medium="tactile" emma:mode="ink">
            <msink:context xmlns:msink="http://schemas.microsoft.com/ink/2010/main" type="paragraph" rotatedBoundingBox="5178,11497 5394,11497 5394,12328 5178,12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75A6DF-113A-4735-99D1-E1FC86228430}" emma:medium="tactile" emma:mode="ink">
              <msink:context xmlns:msink="http://schemas.microsoft.com/ink/2010/main" type="line" rotatedBoundingBox="5178,11497 5394,11497 5394,12328 5178,12328"/>
            </emma:interpretation>
          </emma:emma>
        </inkml:annotationXML>
        <inkml:traceGroup>
          <inkml:annotationXML>
            <emma:emma xmlns:emma="http://www.w3.org/2003/04/emma" version="1.0">
              <emma:interpretation id="{DD68B5AA-FD9A-4E32-B4F1-00648AD3F8E4}" emma:medium="tactile" emma:mode="ink">
                <msink:context xmlns:msink="http://schemas.microsoft.com/ink/2010/main" type="inkWord" rotatedBoundingBox="5178,11497 5394,11497 5394,12328 5178,12328"/>
              </emma:interpretation>
              <emma:one-of disjunction-type="recognition" id="oneOf0">
                <emma:interpretation id="interp0" emma:lang="en-US" emma:confidence="1">
                  <emma:literal>I</emma:literal>
                </emma:interpretation>
                <emma:interpretation id="interp1" emma:lang="en-US" emma:confidence="0">
                  <emma:literal>\</emma:literal>
                </emma:interpretation>
                <emma:interpretation id="interp2" emma:lang="en-US" emma:confidence="0">
                  <emma:literal>|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0 352 0,'0'0'3'0,"0"0"0"16,0 0 1-16,0 0 2 16,0 0 0-16,0 0 0 15,3 11 3-15,4 9-1 16,0 11 0-16,3 6-1 0,5 15 2 15,-3 10 0-15,6 7 0 16,-1 6-1-16,7 0 0 16,-7 0-2-16,0-2 0 15,1-8-1-15,-1-6-1 16,-7-19-1-16,4-10-1 0,-7-5 0 16,-4-8-1-16,-3-17-3 15,0 15-8-15,0-15-42 16,-10 0-31-16,10 0-2 15</inkml:trace>
        </inkml:traceGroup>
      </inkml:traceGroup>
    </inkml:traceGroup>
  </inkml:traceGroup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33.30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5E3D3DC-0AF6-443B-B4D9-68BF0B0E9364}" emma:medium="tactile" emma:mode="ink">
          <msink:context xmlns:msink="http://schemas.microsoft.com/ink/2010/main" type="inkDrawing" rotatedBoundingBox="8601,13291 8620,13267 8641,13283 8622,13307" shapeName="Other"/>
        </emma:interpretation>
      </emma:emma>
    </inkml:annotationXML>
    <inkml:trace contextRef="#ctx0" brushRef="#br0">-4751-2407 231 0,'0'0'7'0,"0"0"1"0,0 0 5 15,0 0 1-15,0-14 1 16,0 14 1-16,0 0-1 0,0-13 1 16,0 13-8-16,0 0-2 15,0 0-3-15,0 0 0 16,0 0 0-16,0 0 1 16,0 0 3-16,0 0 0 0,0 0 3 15,0 0 0-15,-7 6 0 16,7-6 0-16,0 0-2 15,0 0-1-15,0 0-2 16,-13 4-1-16,13-4-2 0,0 0-1 16,0 0 0-16,0 0 0 15,0 0 0-15,0 0 0 16,0 0 1-16,0 0 0 16,0 0 1-16,0 0-1 15,0 0 1-15,0 0-1 0,0 0-1 16,0 0 0-16,0 0 0 15,0 0-1-15,0 0 0 16,0 0 0-16,0 0 1 16,0 0-1-16,0 0 0 0,0 0 0 15,0 0-5-15,0 0-33 16,0 13-42-16,0-13-2 16</inkml:trace>
  </inkml:traceGroup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8:04.9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44FF4BE-CF64-4A30-A63F-AA5377B13475}" emma:medium="tactile" emma:mode="ink">
          <msink:context xmlns:msink="http://schemas.microsoft.com/ink/2010/main" type="inkDrawing" rotatedBoundingBox="3378,11389 12713,10518 12948,13035 3613,13906" semanticType="underline" shapeName="Other">
            <msink:sourceLink direction="with" ref="{883DF03B-5133-4AA1-ABE7-5B0842D52BBB}"/>
            <msink:sourceLink direction="with" ref="{1521F6CC-0692-4B85-83F5-F52A95B4A1FB}"/>
            <msink:sourceLink direction="with" ref="{1D733185-7F48-4045-BA63-FEF3A6700B76}"/>
          </msink:context>
        </emma:interpretation>
      </emma:emma>
    </inkml:annotationXML>
    <inkml:trace contextRef="#ctx0" brushRef="#br0">0 765 376 0,'0'0'4'0,"0"0"1"16,7-13 2-16,10 3 0 15,11-4 2-15,13-6 0 0,11 0 2 16,16-9-1-16,20 6-1 16,8-9-1-16,24 3-1 15,7 2-1-15,20 2-1 16,12 4-1-16,6 0 1 16,11 8 0-16,13-1-1 0,4 0 0 15,-1 1-1-15,8-1 1 16,-4 1 0-16,3-4-1 15,4-5-1-15,-3 5-2 16,-1-7 0-16,-3 7 0 0,0-7 0 16,-2 7 0-16,-3-4 0 15,0 5 0-15,-2-5 0 16,2 4 0-16,-5-7 0 16,0 10 0-16,-7 0 0 0,3 1 0 15,-6 7 0-15,-4-2 0 16,-4 8 0-16,1 0 0 15,-4 0 0-15,1 8 0 0,-4-6 0 16,-1 2 0-16,-3-4 0 16,8 0 0-16,-2 0 0 15,-2-4 0-15,0-6 0 16,-8-3 0-16,-5 7 0 16,-2-5 0-16,-12-1 0 0,-12 2 0 15,-9 7 0-15,-11-5 0 16,-14 6 0-16,-10-2 0 15,-3 1 0-15,-11-1 0 16,-3 1 0-16,-3 3 0 0,-8 0 0 16,-6 0 0-16,0 0 0 15,-7 0 0-15,-4 7 0 16,-7 0 0-16,-10 6 0 0,-2 1 0 16,-5 7 0-16,-3 4 0 15,-4-2 0-15,1 8 0 16,-1 7 0-16,4 4 0 15,0-2 0-15,0 11 0 0,6 4 0 16,-2 7 0-16,2 7 0 16,-5 2 0-16,2 9 0 15,0 5 0-15,4 4 0 16,0 8 0-16,3-10 0 0,3 3 0 16,5 2 0-16,12-3 0 15,-3-5 0-15,5-7 0 16,5-3 0-16,-2-10 0 15,2-5 0-15,-5-5 0 16,-2-10 0-16,-10-9 0 0,-3-7 0 16,-6-8 0-16,-8-6 0 15,-10-14 0-15,-3 14 0 16,-14-11 0-16,-11-3 0 0,-13 0 0 16,-11 3 0-16,-9 0 0 15,-19 5 0-15,-9 1 0 16,-11 8 0-16,-13 6 0 15,-15-1 0-15,-6 6 0 0,-13 3 0 16,-15 3 0-16,-4 0 0 16,-9 1 0-16,-8 6 0 15,-3-11 0-15,-6 8 0 16,-4 1 0-16,3-5 0 0,-10-1 0 16,4 5 0-16,-1-7 0 15,-6 4 0-15,0-5 0 16,-5 5 0-16,-5-4 0 15,-11 0 0-15,-1 3 0 16,-2-3 0-16,-1-1 0 0,-2-1 0 16,6-2 0-16,1-4 0 15,5-3 0-15,4 1 0 16,11 0 0-16,7-4 0 0,9 0 0 16,1 0 0-16,10 1 0 15,7-1 0-15,6-4 0 16,12 3 0-16,9-1 0 15,15-1 0-15,10-5 0 0,9 3 0 16,18-5 0-16,10-1 0 16,12 2 0-16,12-6 0 15,8-2 0-15,9 0 0 16,5 0 0-16,13-10 0 0,-1 4 0 16,11-7 0-16,4-6 0 15,7-8 0-15,-1 0 0 16,4-8 0-16,0-9 0 15,0-15 0-15,-3-9 0 16,-1-11 0-16,-6-14 0 0,0-5 0 16,-5-12 0-16,2-11 0 15,-4-3 0-15,0-5 0 16,0 2 0-16,7 8 0 0,-4-2 0 16,4 4 0-16,0 8 0 15,-5 9 0-15,8 12 0 16,-7 5 0-16,4 14 0 15,0 7 0-15,3 15 0 0,-3 9 0 16,2 8 0-16,6 9 0 16,-6 6 0-16,8 15 0 15,0 0 0-15,-17-10-58 16,17 10-36-16</inkml:trace>
  </inkml:traceGroup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8:05.7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513DE34-138D-44FA-BB6D-E164391E45D2}" emma:medium="tactile" emma:mode="ink">
          <msink:context xmlns:msink="http://schemas.microsoft.com/ink/2010/main" type="inkDrawing" rotatedBoundingBox="2273,7983 4650,5169 6798,6983 4422,9797" shapeName="Other"/>
        </emma:interpretation>
      </emma:emma>
    </inkml:annotationXML>
    <inkml:trace contextRef="#ctx0" brushRef="#br0">838 115 419 0,'0'0'2'15,"0"0"0"-15,0 0 1 16,0 0 3-16,7-13 1 0,15 5 2 16,8-2 0-16,19-3 1 15,12-1-1-15,22-3 1 16,20 0-1-16,14 7-3 15,11 3-1-15,12 3 0 16,12 8-5-16,-1 13 0 0,1 7 0 16,-2 10 0-16,-8 15 0 15,-15-1 0-15,-9 12 0 16,-22 3 0-16,-11 12 0 16,-12-2 0-16,-18 4 0 0,-11 9 0 15,-10 0 0-15,-2 0 0 16,-8 3 0-16,-7 0 0 15,1-7 0-15,-1 4 0 16,-3-4 0-16,-4 0 0 0,0-6 0 16,-7 1 0-16,-3-10 0 15,0 6 0-15,-6-12 0 16,-8 7 0-16,-10-5 0 0,-4 1 0 16,-16 5 0-16,-5 2 0 15,-24 12 0-15,-5-7 0 16,-18 9 0-16,-17 1 0 15,-9-5 0-15,-11 3 0 16,-16-9 0-16,-5-2 0 0,-8-13 0 16,-7-5 0-16,-2-7 0 15,-1-13 0-15,3-5 0 16,10-8 0-16,9-9 0 16,13-3 0-16,12-10 0 0,15 0 0 15,14 0 0-15,13-6 0 16,17-4 0-16,9 3 0 15,11-1 0-15,9 4 0 16,3 4 0-16,2 0 0 0,2 0-54 16,16 6-41-16</inkml:trace>
  </inkml:traceGroup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04.3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8F6841-8F50-436B-995A-9C3CA4A6D9D1}" emma:medium="tactile" emma:mode="ink">
          <msink:context xmlns:msink="http://schemas.microsoft.com/ink/2010/main" type="writingRegion" rotatedBoundingBox="5325,6832 5446,6832 5446,7757 5325,7757">
            <msink:destinationLink direction="with" ref="{A6E212F7-5AFE-475C-83BD-A91F65AA15C1}"/>
            <msink:destinationLink direction="with" ref="{5103A81D-FA24-4956-A4C9-C9AAAF1B79D6}"/>
          </msink:context>
        </emma:interpretation>
      </emma:emma>
    </inkml:annotationXML>
    <inkml:traceGroup>
      <inkml:annotationXML>
        <emma:emma xmlns:emma="http://www.w3.org/2003/04/emma" version="1.0">
          <emma:interpretation id="{6D9F6006-0D72-44DF-B991-B53A08C8F8E7}" emma:medium="tactile" emma:mode="ink">
            <msink:context xmlns:msink="http://schemas.microsoft.com/ink/2010/main" type="paragraph" rotatedBoundingBox="5325,6832 5446,6832 5446,7757 5325,77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EA7B08-BD59-43F7-9408-1364207D5208}" emma:medium="tactile" emma:mode="ink">
              <msink:context xmlns:msink="http://schemas.microsoft.com/ink/2010/main" type="line" rotatedBoundingBox="5325,6832 5446,6832 5446,7757 5325,7757"/>
            </emma:interpretation>
          </emma:emma>
        </inkml:annotationXML>
        <inkml:traceGroup>
          <inkml:annotationXML>
            <emma:emma xmlns:emma="http://www.w3.org/2003/04/emma" version="1.0">
              <emma:interpretation id="{09726386-15B6-4381-9D12-79B96B3AE16A}" emma:medium="tactile" emma:mode="ink">
                <msink:context xmlns:msink="http://schemas.microsoft.com/ink/2010/main" type="inkWord" rotatedBoundingBox="5325,6832 5446,6832 5446,7757 5325,7757"/>
              </emma:interpretation>
              <emma:one-of disjunction-type="recognition" id="oneOf0">
                <emma:interpretation id="interp0" emma:lang="en-US" emma:confidence="1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-2 0 357 0,'0'0'4'16,"0"0"1"-16,0 0 1 15,0 0 2-15,0 17 3 0,0 0 1 16,0 8 1-16,0 12 1 15,0 11-3-15,10 7 0 16,0 13-1-16,5 12-2 16,-1 1-2-16,3 8-1 0,0 2-2 15,-7-4-3-15,0-7-9 16,5-1-71-16,-12-8-4 16</inkml:trace>
        </inkml:traceGroup>
      </inkml:traceGroup>
    </inkml:traceGroup>
  </inkml:traceGroup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07.4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66AC05-3A38-42DF-8A3C-B36B42984193}" emma:medium="tactile" emma:mode="ink">
          <msink:context xmlns:msink="http://schemas.microsoft.com/ink/2010/main" type="writingRegion" rotatedBoundingBox="7462,9978 7616,9978 7616,10761 7462,10761">
            <msink:destinationLink direction="with" ref="{A6E212F7-5AFE-475C-83BD-A91F65AA15C1}"/>
            <msink:destinationLink direction="with" ref="{F6B9C00B-BF4D-468B-A52A-10AB7A50E050}"/>
            <msink:destinationLink direction="with" ref="{BB6F6D5C-7364-4772-9CB2-FCEBBBB66FC8}"/>
          </msink:context>
        </emma:interpretation>
      </emma:emma>
    </inkml:annotationXML>
    <inkml:traceGroup>
      <inkml:annotationXML>
        <emma:emma xmlns:emma="http://www.w3.org/2003/04/emma" version="1.0">
          <emma:interpretation id="{4E1EEEF7-C4D5-4520-B64D-D40DE0886F95}" emma:medium="tactile" emma:mode="ink">
            <msink:context xmlns:msink="http://schemas.microsoft.com/ink/2010/main" type="paragraph" rotatedBoundingBox="7462,9978 7616,9978 7616,10761 7462,107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FBA155-ACD5-4758-A06D-68DE4E577142}" emma:medium="tactile" emma:mode="ink">
              <msink:context xmlns:msink="http://schemas.microsoft.com/ink/2010/main" type="line" rotatedBoundingBox="7462,9978 7616,9978 7616,10761 7462,10761"/>
            </emma:interpretation>
          </emma:emma>
        </inkml:annotationXML>
        <inkml:traceGroup>
          <inkml:annotationXML>
            <emma:emma xmlns:emma="http://www.w3.org/2003/04/emma" version="1.0">
              <emma:interpretation id="{FD2AE500-B223-4913-9012-94F03DC407DD}" emma:medium="tactile" emma:mode="ink">
                <msink:context xmlns:msink="http://schemas.microsoft.com/ink/2010/main" type="inkWord" rotatedBoundingBox="7462,9978 7616,9978 7616,10761 7462,10761"/>
              </emma:interpretation>
              <emma:one-of disjunction-type="recognition" id="oneOf0">
                <emma:interpretation id="interp0" emma:lang="en-US" emma:confidence="1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-10235 6301 375 0,'0'0'4'0,"0"0"4"15,0 0 0-15,0 0 0 16,0 0 1-16,0 0 1 15,0 0 2-15,3 8 1 16,-3 19-3-16,4 7-2 16,-1 11-1-16,4 10 0 15,3 7 0-15,4 5-1 0,-4 2-1 16,5 6-1-16,-2-8-1 16,4-3-1-16,-7-9 0 15,4-3-1-15,-7-8-1 0,3-9-5 16,-3-11-7-16,3-24-56 15,-10 0-18-15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2:28.34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7A4B1A-A61C-45B3-A918-BCBFA922D7D5}" emma:medium="tactile" emma:mode="ink">
          <msink:context xmlns:msink="http://schemas.microsoft.com/ink/2010/main" type="writingRegion" rotatedBoundingBox="8966,5569 31775,6083 31690,9855 8881,9342"/>
        </emma:interpretation>
      </emma:emma>
    </inkml:annotationXML>
    <inkml:traceGroup>
      <inkml:annotationXML>
        <emma:emma xmlns:emma="http://www.w3.org/2003/04/emma" version="1.0">
          <emma:interpretation id="{60AD2AEF-3EAD-49E0-AF4D-6FBDFDE24086}" emma:medium="tactile" emma:mode="ink">
            <msink:context xmlns:msink="http://schemas.microsoft.com/ink/2010/main" type="paragraph" rotatedBoundingBox="8966,5569 31775,6083 31690,9855 8881,9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9199B6-5701-4D94-9FAC-7914AC1F706B}" emma:medium="tactile" emma:mode="ink">
              <msink:context xmlns:msink="http://schemas.microsoft.com/ink/2010/main" type="line" rotatedBoundingBox="8966,5569 31775,6083 31690,9855 8881,9342"/>
            </emma:interpretation>
          </emma:emma>
        </inkml:annotationXML>
        <inkml:traceGroup>
          <inkml:annotationXML>
            <emma:emma xmlns:emma="http://www.w3.org/2003/04/emma" version="1.0">
              <emma:interpretation id="{3D92A839-C1D3-4CDC-BE9C-F41BE82649C5}" emma:medium="tactile" emma:mode="ink">
                <msink:context xmlns:msink="http://schemas.microsoft.com/ink/2010/main" type="inkWord" rotatedBoundingBox="8949,6326 9388,6336 9384,6488 8945,6479"/>
              </emma:interpretation>
              <emma:one-of disjunction-type="recognition" id="oneOf0">
                <emma:interpretation id="interp0" emma:lang="en-US" emma:confidence="0">
                  <emma:literal>v</emma:literal>
                </emma:interpretation>
                <emma:interpretation id="interp1" emma:lang="en-US" emma:confidence="0">
                  <emma:literal>~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/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5711 1619 351 0,'0'0'7'16,"0"0"4"-16,23 0 0 16,-10-2 4-16,10-8-1 15,5 0 1-15,11-9 1 0,6 4-1 16,6-5-5-16,4 4-9 16,0-9-22-16,-4 11-58 15,8 2 0-15</inkml:trace>
        </inkml:traceGroup>
        <inkml:traceGroup>
          <inkml:annotationXML>
            <emma:emma xmlns:emma="http://www.w3.org/2003/04/emma" version="1.0">
              <emma:interpretation id="{9661E712-46AF-4CD3-B602-1D65AA4D323F}" emma:medium="tactile" emma:mode="ink">
                <msink:context xmlns:msink="http://schemas.microsoft.com/ink/2010/main" type="inkWord" rotatedBoundingBox="11570,6891 13644,5738 14009,6395 11935,7548"/>
              </emma:interpretation>
              <emma:one-of disjunction-type="recognition" id="oneOf1">
                <emma:interpretation id="interp5" emma:lang="en-US" emma:confidence="1">
                  <emma:literal>or</emma:literal>
                </emma:interpretation>
                <emma:interpretation id="interp6" emma:lang="en-US" emma:confidence="0">
                  <emma:literal>our</emma:literal>
                </emma:interpretation>
                <emma:interpretation id="interp7" emma:lang="en-US" emma:confidence="0">
                  <emma:literal>oar</emma:literal>
                </emma:interpretation>
                <emma:interpretation id="interp8" emma:lang="en-US" emma:confidence="0">
                  <emma:literal>o r</emma:literal>
                </emma:interpretation>
                <emma:interpretation id="interp9" emma:lang="en-US" emma:confidence="0">
                  <emma:literal>ors</emma:literal>
                </emma:interpretation>
              </emma:one-of>
            </emma:emma>
          </inkml:annotationXML>
          <inkml:trace contextRef="#ctx0" brushRef="#br1" timeOffset="107862.527">8859 1963 317 0,'0'0'7'15,"-16"7"1"-15,3 3 2 16,-9-1 1-16,0 8 1 0,-15 5-1 15,5 5 3-15,-7 10-1 16,4 5-5-16,3 8-2 16,3 3 0-16,13 4-1 15,6 1-1-15,10-3 2 0,14-8-3 16,14-8 1-16,11-13 0 16,13-19-1-16,12-7 0 15,3-23 0-15,7-10 0 16,-5-9 0-16,-5-4 0 0,-9-13-1 15,-10 2 1-15,-10 2-2 16,-21-3 0-16,-12 10 0 16,-8 0-1-16,-17 9-3 15,-5 4-1-15,-9 13-4 0,-7 3-7 16,-1 13-19-16,3 6-46 16,3 6-4-16</inkml:trace>
          <inkml:trace contextRef="#ctx0" brushRef="#br1" timeOffset="108268.801">9224 1543 402 0,'0'0'5'0,"0"0"1"15,0 0 0-15,0 0 0 16,-7-2 1-16,7 2-1 15,0 0 1-15,16 16-1 0,10 2-4 16,3 8-1-16,10 9-1 16,5 14 0-16,11 2 0 15,-2 6 0-15,0 11 0 16,-1-9 0-16,-10 1 0 0,-3-9 1 16,-14-12 3-16,-2-7 0 15,-14-13 1-15,-9-19 1 16,0 0-1-16,0-13 2 0,-2-9-1 15,-5-9-1-15,7-12-3 16,0-8 0-16,16-8-1 16,7-8 0-16,19-6 0 15,6-4 0-15,20-5-1 16,6 2 0-16,10 7 0 0,2 8 0 16,8 7-1-16,-10 14-4 15,6 16-10-15,-16 15-46 16,-6 13-23-16,-17 6-2 15</inkml:trace>
        </inkml:traceGroup>
        <inkml:traceGroup>
          <inkml:annotationXML>
            <emma:emma xmlns:emma="http://www.w3.org/2003/04/emma" version="1.0">
              <emma:interpretation id="{B056BF97-0A7D-4F42-9828-BC51AD691D64}" emma:medium="tactile" emma:mode="ink">
                <msink:context xmlns:msink="http://schemas.microsoft.com/ink/2010/main" type="inkWord" rotatedBoundingBox="15367,4945 24007,7400 23087,10636 14448,8180"/>
              </emma:interpretation>
              <emma:one-of disjunction-type="recognition" id="oneOf2">
                <emma:interpretation id="interp10" emma:lang="en-US" emma:confidence="0">
                  <emma:literal>Fat</emma:literal>
                </emma:interpretation>
                <emma:interpretation id="interp11" emma:lang="en-US" emma:confidence="0">
                  <emma:literal>Fat I</emma:literal>
                </emma:interpretation>
                <emma:interpretation id="interp12" emma:lang="en-US" emma:confidence="0">
                  <emma:literal>Feat</emma:literal>
                </emma:interpretation>
                <emma:interpretation id="interp13" emma:lang="en-US" emma:confidence="0">
                  <emma:literal>Fat-I</emma:literal>
                </emma:interpretation>
                <emma:interpretation id="interp14" emma:lang="en-US" emma:confidence="0">
                  <emma:literal>En-Fata</emma:literal>
                </emma:interpretation>
              </emma:one-of>
            </emma:emma>
          </inkml:annotationXML>
          <inkml:trace contextRef="#ctx0" brushRef="#br0" timeOffset="16141.108">14080 1887 345 0,'0'0'9'15,"0"0"0"-15,-4 9 3 16,4-9 1-16,-3 16 0 15,3 0 1-15,0 10 0 16,0 6 1-16,10 0-9 0,-4 7 1 16,1 12-3-16,5 9-1 15,-2 3 1-15,-4 0-2 16,1 1-1-16,2 4 0 0,-9-9-1 16,0 4-4-16,0-8-5 15,7-4-17-15,0-13-56 16,-5-8-1-16</inkml:trace>
          <inkml:trace contextRef="#ctx0" brushRef="#br0" timeOffset="16719.266">13966 1914 275 0,'0'0'12'0,"0"0"5"0,0 0 0 16,0 0 1-16,0-15 3 15,0 15 0-15,27-16 1 16,-2 6 0-16,21 1-11 16,2-1-5-16,6 1-1 15,7 2-1-15,1 4-3 0,0 3 1 16,-14 0-2-16,-6 7-1 15,-14 2 1-15,-8 7-1 16,-14 4 1-16,-6-1-1 16,-6 7 0-16,-10-1 0 0,-4 1 0 15,-6-1 1-15,1 7-1 16,6-5 0-16,3 2 1 16,5-7-2-16,11-3 1 15,11 3 0-15,8 1 0 0,3 0 0 16,4-1 0-16,6-2 0 15,-3-1-1-15,0 3 1 16,0-1 0-16,-10 3 2 0,4 1-1 16,-1-5 0-16,-3-1 0 15,-3 3 1-15,2 1 1 16,-13 0-2-16,2 3 2 16,-3-1-1-16,-4 0 0 15,-11 1 1-15,-5 7 0 0,0-1 0 16,-12 3 1-16,-2-6 0 15,1-3 0-15,-6-3 1 16,-1-1 0-16,4-3-1 16,-3-10 2-16,-4-3-3 0,13-2-5 15,-3-17-12-15,3 1-64 16,8-11-3-16</inkml:trace>
          <inkml:trace contextRef="#ctx0" brushRef="#br0" timeOffset="17063.998">13880 1645 343 0,'0'0'5'0,"28"-9"2"16,2 2 3-16,11-3 3 15,12 2 1-15,7-12 0 0,11 4 2 16,3-2 0-16,4 4-4 16,-17 4-2-16,-3 0-1 15,-10 2-2-15,-9 1-3 0,-7 1 1 16,-9 6-2-16,-23 0-1 15,12 0 0-15,-12 0 0 16,0 0-4-16,0 0-2 16,20 8-17-16,-20-8-59 0,0 0-2 15</inkml:trace>
          <inkml:trace contextRef="#ctx0" brushRef="#br0" timeOffset="17750.517">11808 1228 257 0,'0'0'7'0,"0"0"3"16,0 0 6-16,0 0 4 15,0 0 2-15,0 0 1 0,19 4 1 16,13-4 0-16,16-8-6 15,17-2-4-15,15-2-5 16,27 3-3-16,19-7-3 16,26-7-1-16,15 7 0 15,20-2 0-15,3 1-1 0,10 3 0 16,2-2 0-16,2 1-1 16,-9 3 2-16,-4-5-2 15,-14 5 0-15,-15-8 1 16,-15 8 0-16,-14-1-2 0,-18-1 4 15,-14 4-2-15,-21 4 1 16,-22 0 3-16,-13 3-2 16,-15 3 1-16,-11 0 1 0,-19 0 0 15,13 0-2-15,-13 0 2 16,0 0-2-16,0 0-2 16,0 0 2-16,0 0-4 15,0 0-9-15,16-13-71 0,-16 13-4 16</inkml:trace>
          <inkml:trace contextRef="#ctx0" brushRef="#br0" timeOffset="19813.078">15014 3476 290 0,'0'0'9'15,"0"0"1"-15,0 0 5 16,0 0 2-16,0 0 2 0,0 0 5 16,0 0-1-16,0 0 2 15,0 0-7-15,19 0-3 16,10-6-3-16,10 3-2 16,6-4-3-16,14-2 0 0,10-5-3 15,9-1-3-15,-4-5 2 16,-3 7-1-16,-7 0-2 15,-12 7 0-15,-13-3-7 16,-4 5-5-16,-22 4-16 16,-13 0-56-16,3 13-3 0</inkml:trace>
          <inkml:trace contextRef="#ctx0" brushRef="#br0" timeOffset="20125.586">15097 3856 396 0,'0'0'6'0,"0"0"2"16,0 0 1-16,10 9 3 16,10-9 0-16,5-3 0 15,11-3 2-15,13-4 0 0,8-6-6 16,14-5-1-16,10-1-3 15,2 3 0-15,-3 0-2 16,-9 0 1-16,-2-4-3 16,-12 11 0-16,-11-1 0 0,-11 3 0 15,-15 6 0-15,-8 4 0 16,-12 0 0-16,0 0-7 16,0 0-21-16,-16 4-56 0,16-4-3 15</inkml:trace>
          <inkml:trace contextRef="#ctx0" brushRef="#br0" timeOffset="21610.006">16767 4141 352 0,'0'0'7'0,"0"0"4"16,12-23 3-16,-5 1 0 15,0-5 1-15,0-11 2 0,5-2-1 16,-3-19 1-16,7-5-7 15,-2-7-4-15,-1 1-3 16,3-9 0-16,0-9-3 16,10 1-2-16,-1 0 1 15,0 1-1-15,5 5 0 0,-1 12 1 16,0 3-1-16,0 15 1 16,1 12 0-16,-5 13 1 15,-2 16-1-15,-2 10 2 0,-1 14 0 16,-1 15-1-16,4 7 1 15,0 14 0-15,-5 15 0 16,5 2 3-16,-3 7-2 16,2 9-1-16,-6-2-1 0,-3-7-4 15,-3-7-8-15,0-9-27 16,9-1-42-16,-16-15-3 16</inkml:trace>
          <inkml:trace contextRef="#ctx0" brushRef="#br0" timeOffset="21797.521">16853 3588 396 0,'0'0'7'16,"0"0"1"-16,0 0 2 15,-2-18 1-15,2 18 0 16,18-17 0-16,2 3 1 0,13 2-2 15,15 6-14-15,3-7-26 16,1 7-51-16,10 2 0 16</inkml:trace>
          <inkml:trace contextRef="#ctx0" brushRef="#br0" timeOffset="22063.157">18076 3551 406 0,'0'0'4'0,"0"0"1"0,0 0 2 16,16-7 2-16,-4 2-1 15,13-1 2-15,7-4 0 16,18 4-1-16,1 3-2 0,7-3-2 15,6 0-3-15,0-7-8 16,2 6-12-16,-15 7-44 16,0 0-21-16</inkml:trace>
          <inkml:trace contextRef="#ctx0" brushRef="#br0" timeOffset="22313.166">18478 3140 318 0,'0'0'7'0,"0"0"2"16,-16 10 4-16,16-10 0 15,-19 21 4-15,8 1 3 16,2 4-1-16,2 9 1 16,2 2-5-16,1 10-3 0,4 7-3 15,4 1 0-15,1 12-3 16,6 1-3-16,-2 6-1 15,1-3-4-15,3 3-6 16,-1-10-7-16,4-7-36 0,0 2-33 16,11-22-2-16</inkml:trace>
          <inkml:trace contextRef="#ctx0" brushRef="#br0" timeOffset="23016.299">19113 3203 383 0,'0'0'5'0,"0"0"0"15,5-13 2-15,13 7 2 16,10-1 0-16,8 5 1 16,8-5 1-16,2 7-1 15,12 3-4-15,-6 3 0 0,-8 7-2 16,-5 3-1-16,-14-3-1 15,-14 10-1-15,-11 10 0 16,-7-5 0-16,-15 4-1 16,-4 0-1-16,-1-10 1 0,2 7 0 15,2 0-1-15,14 0 1 16,2-3 0-16,14-11 0 16,13 1 2-16,8 8 0 15,8 1-1-15,3 1 3 0,3-4-3 16,-4 0 1-16,4 8-1 15,-7-1 1-15,-8 6-1 16,-9 2 1-16,-8 0 0 16,-6-1-1-16,-4 1 0 0,0 4 0 15,-16 2 0-15,-7-5 0 16,0 0-1-16,-6-5 1 16,-6-1-2-16,-1-6 0 15,-9 0-5-15,-10-10-7 0,3-6-45 16,-1-4-25-16,-6-6-3 15</inkml:trace>
          <inkml:trace contextRef="#ctx0" brushRef="#br0" timeOffset="22563.185">19029 3171 392 0,'0'0'3'16,"0"0"1"-16,0 0 3 16,4 10 2-16,1 9 1 0,-1 7 3 15,5 5-1-15,1 15 0 16,-1 5-2-16,5 13-1 15,-8 4-5-15,4 6-5 16,-8-10-14-16,9-3-44 16,-2 6-21-16,5-12-5 0</inkml:trace>
          <inkml:trace contextRef="#ctx0" brushRef="#br0" timeOffset="23906.95">16129 4718 319 0,'0'0'9'15,"10"0"1"-15,13 0 3 0,11 0 2 16,17 0 2-16,20 4-1 16,23-8 1-16,19 2 0 15,32-8-6-15,13 0-4 0,16-3-1 16,23-3-2-16,15-3 1 15,10 1 0-15,10-6 0 16,11 5 0-16,-9-3 0 16,8-4-1-16,-9 0 0 15,-1 4-1-15,-21 5-1 0,-11 1-1 16,-22 4 0-16,-17-2-1 16,-23 5 0-16,-28 3-1 15,-27 6-2-15,-28 0-6 16,-18 3-17-16,-21-3-56 0,-27 3-2 15</inkml:trace>
          <inkml:trace contextRef="#ctx0" brushRef="#br0" timeOffset="15125.441">12127 1851 358 0,'0'0'8'15,"0"0"3"-15,0 0 2 16,9 0 0-16,8 0 1 0,8-3 1 15,14 0 1-15,6 0-1 16,13-7-5-16,9 4-3 16,4-7-3-16,4 3-1 15,-4-4 0-15,-10 5-2 0,-9 3 0 16,-17 3-3-16,-13 0-8 16,-3 3-35-16,-19 0-39 15,-5 12 0-15</inkml:trace>
          <inkml:trace contextRef="#ctx0" brushRef="#br0" timeOffset="14797.354">12136 2667 370 0,'0'0'5'0,"0"0"4"15,14-16 0-15,5 3 2 0,13-3 0 16,9-1 0-16,8-1-1 15,3-6-6-15,15 12-28 16,11-7-52-16,-17 3-4 16</inkml:trace>
          <inkml:trace contextRef="#ctx0" brushRef="#br0" timeOffset="14609.801">12146 3122 370 0,'0'0'4'0,"0"0"2"0,0-9 4 16,4-1 1-16,-1-2 2 16,-1-11 1-16,2 1 1 15,-4-3 0-15,7-12-3 0,-7-1-2 16,0 0-3-16,0-4-1 15,5-13-3-15,-1-5-1 16,15-5 0-16,1-5-1 0,2-2-1 16,4-2 0-16,7 1 0 15,5 3 0-15,-3 2-1 16,0 14 1-16,-12 8-1 16,0 14 1-16,-7 3-1 0,0 14-1 15,-7 12 1-15,7 6 0 16,-5 22-1-16,1 4 1 15,4 12 0-15,7 12 0 16,0 7 1-16,2 11 0 16,1 9 0-16,-6-6 1 0,-1 3-2 15,1-3-4-15,-4-10-1 16,-4-6-9-16,-5-8-21 16,-7-9-46-16,0-7-3 15</inkml:trace>
          <inkml:trace contextRef="#ctx0" brushRef="#br0" timeOffset="15828.609">13541 2557 358 0,'0'0'8'0,"0"0"2"15,-13 0 3-15,13 0-1 16,-16 0 0-16,16 0 0 15,-19 0 1-15,19 0 0 0,-16 6-8 16,16-6-1-16,0 14-2 16,0-14 1-16,0 12-1 15,0-12 0-15,13 4 1 16,-13-4-1-16,19-9 1 0,-16-2-1 16,1-1-1-16,-2-8 0 15,-2 5 0-15,0-4-1 16,-6 5 0-16,6 14 0 0,-22-16 0 15,9 14-1-15,3 2 1 16,10 0-1-16,-16 10-6 16,0-4-15-16,3 10-57 15,10-4-4-15</inkml:trace>
        </inkml:traceGroup>
        <inkml:traceGroup>
          <inkml:annotationXML>
            <emma:emma xmlns:emma="http://www.w3.org/2003/04/emma" version="1.0">
              <emma:interpretation id="{74AE60FA-897C-4C96-9000-E6CC4A49C6C8}" emma:medium="tactile" emma:mode="ink">
                <msink:context xmlns:msink="http://schemas.microsoft.com/ink/2010/main" type="inkWord" rotatedBoundingBox="25249,7119 31631,6028 31943,7857 25561,8947"/>
              </emma:interpretation>
              <emma:one-of disjunction-type="recognition" id="oneOf3">
                <emma:interpretation id="interp15" emma:lang="en-US" emma:confidence="0">
                  <emma:literal>o r</emma:literal>
                </emma:interpretation>
                <emma:interpretation id="interp16" emma:lang="en-US" emma:confidence="0">
                  <emma:literal>out</emma:literal>
                </emma:interpretation>
                <emma:interpretation id="interp17" emma:lang="en-US" emma:confidence="0">
                  <emma:literal>to</emma:literal>
                </emma:interpretation>
                <emma:interpretation id="interp18" emma:lang="en-US" emma:confidence="0">
                  <emma:literal>or</emma:literal>
                </emma:interpretation>
                <emma:interpretation id="interp1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-26282.017">22145 2253 128 0,'0'0'6'16,"0"0"1"-16,16-10 3 0,0 4 4 16,7 0 1-16,5-2 2 15,11 2 1-15,9 4 1 16,4-5-6-16,9 1-1 15,7 0-2-15,10 2-4 0,-4 0 1 16,9-6-2-16,8 6 0 16,1-4 1-16,6-2 0 15,-1 7 0-15,6-3 1 16,0 0 0-16,-1-4-1 0,5 0-1 16,-1 3 0-16,-3 1-1 15,-2 3-1-15,-11 0 1 16,-3-3-2-16,-7 2 0 0,-2 4 0 15,-14 0-1-15,-9 0 1 16,3 4 1-16,-10-4 2 16,7 0-2-16,0-4 3 15,-4 1 0-15,4-3-1 16,0 3 1-16,0-7-1 0,2 1-1 16,-2-3 0-16,-4 10-1 15,-2-2-1-15,-7 1 0 16,-7 0 0-16,1-3 0 15,-3 6 0-15,-5-3 0 0,-5 3 0 16,-1 0 1-16,1-6-1 16,-4 6 0-16,4 0 1 15,-1-4-1-15,7 1 0 16,0 0-1-16,6 3 0 0,1 0-2 16,10-4 2-16,-2 4 0 15,4-2-2-15,0 2 1 16,1 0 0-16,-4-4 0 15,8-2 1-15,-9 6-1 0,4-4 0 16,-6-2 2-16,7 3-1 16,-7 0 0-16,9 3 1 15,-6 0-1-15,10 0 0 16,0-3 1-16,-4 3 0 16,7 0-1-16,6 0 1 0,-5 3 0 15,8 0-1-15,4 0 1 16,3-3 1-16,1 3-1 15,1 0 1-15,2-3-1 0,2 0 1 16,-2 0 0-16,-4-3 0 16,-10 0-1-16,-9 3 1 15,-7 0-1-15,-9 0-1 16,-7 0 0-16,-2 0-1 0,-7 0 1 16,-4 0-1-16,-1 0 1 15,2 0 0-15,-1-3-1 16,4 0 0-16,9-4 1 0,0 7-1 15,0-3 0-15,5 0 1 16,4-1-2-16,1 2 2 16,3 2-1-16,-6 0 0 15,0-4 1-15,-4 4-1 16,4-3-1-16,-7 0 2 0,0 3-1 16,-2 0 0-16,-5-3 1 15,1 3-1-15,6 0-1 16,-7 0 2-16,1 0-1 15,3 0-1-15,1 0 2 0,-2 0-1 16,8 0 1-16,-4 0-1 16,-2 0 1-16,4-3 0 15,1 0-1-15,-5-1 2 16,5 2-1-16,-9-2 0 0,-3 4 1 16,-4-4-1-16,0 4 1 15,-6-2 1-15,-13 2-3 16,19 0 0-16,-19 0 0 0,0 0 0 15,0 0 0-15,20-4 0 16,-20 4 0-16,0 0 0 16,0 0 0-16,0 0 0 15,0 0 0-15,0 0-5 16,0 0-80-16,0 0-3 0</inkml:trace>
          <inkml:trace contextRef="#ctx0" brushRef="#br0" timeOffset="-87331.63">22579 3001 407 0,'0'0'6'0,"-9"4"0"16,-7 8 1-16,-10 2 1 16,-9 4 0-16,-1 8 2 15,-9 8 0-15,0 13 0 16,-10-3-4-16,17 7-1 15,5 4-1-15,15 0-1 0,11-4 0 16,10-6 0-16,26-13-2 16,19-10 0-16,17-19 0 15,12-3 0-15,4-16-1 0,-5-12 0 16,6-11-1-16,-15-10 0 16,-9-1-1-16,-26-1 0 15,-21-2-1-15,-18 6 0 16,-25-2-1-16,-14 8-1 0,-16 5-1 15,-9 12-2-15,-9 8-8 16,4-5-50-16,1 21-17 16</inkml:trace>
          <inkml:trace contextRef="#ctx0" brushRef="#br0" timeOffset="-87003.51">24945 2679 454 0,'0'0'2'16,"0"0"1"-16,0 0 0 15,0 0 1-15,-3 7 2 0,3 13-1 16,0 5 1-16,0 11 1 16,0 8-2-16,3 25-1 15,4 3 0-15,-1 16 0 0,6 14-5 16,-2 0-2-16,10 24-21 16,5 2-59-16,-9-2-1 15</inkml:trace>
        </inkml:traceGroup>
      </inkml:traceGroup>
    </inkml:traceGroup>
  </inkml:traceGroup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6:15.1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733185-7F48-4045-BA63-FEF3A6700B76}" emma:medium="tactile" emma:mode="ink">
          <msink:context xmlns:msink="http://schemas.microsoft.com/ink/2010/main" type="writingRegion" rotatedBoundingBox="7614,11445 7881,11445 7881,12587 7614,12587">
            <msink:destinationLink direction="with" ref="{A6E212F7-5AFE-475C-83BD-A91F65AA15C1}"/>
            <msink:destinationLink direction="with" ref="{F6B9C00B-BF4D-468B-A52A-10AB7A50E050}"/>
            <msink:destinationLink direction="with" ref="{60EBB02F-E298-4B87-B2D8-F23950B17F8F}"/>
            <msink:destinationLink direction="with" ref="{BB6F6D5C-7364-4772-9CB2-FCEBBBB66FC8}"/>
            <msink:destinationLink direction="with" ref="{144FF4BE-CF64-4A30-A63F-AA5377B13475}"/>
          </msink:context>
        </emma:interpretation>
      </emma:emma>
    </inkml:annotationXML>
    <inkml:traceGroup>
      <inkml:annotationXML>
        <emma:emma xmlns:emma="http://www.w3.org/2003/04/emma" version="1.0">
          <emma:interpretation id="{8CA664C9-6FA5-4B15-BEBF-4813A67E52EE}" emma:medium="tactile" emma:mode="ink">
            <msink:context xmlns:msink="http://schemas.microsoft.com/ink/2010/main" type="paragraph" rotatedBoundingBox="7614,11445 7881,11445 7881,12587 7614,12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DE2BA3-673C-49D7-A489-D1075BEBFDA4}" emma:medium="tactile" emma:mode="ink">
              <msink:context xmlns:msink="http://schemas.microsoft.com/ink/2010/main" type="line" rotatedBoundingBox="7614,11445 7881,11445 7881,12587 7614,12587"/>
            </emma:interpretation>
          </emma:emma>
        </inkml:annotationXML>
        <inkml:traceGroup>
          <inkml:annotationXML>
            <emma:emma xmlns:emma="http://www.w3.org/2003/04/emma" version="1.0">
              <emma:interpretation id="{11201B2F-9F1D-44B1-AE6B-6214E869E872}" emma:medium="tactile" emma:mode="ink">
                <msink:context xmlns:msink="http://schemas.microsoft.com/ink/2010/main" type="inkWord" rotatedBoundingBox="7614,11445 7881,11445 7881,12587 7614,12587"/>
              </emma:interpretation>
              <emma:one-of disjunction-type="recognition" id="oneOf0">
                <emma:interpretation id="interp0" emma:lang="en-US" emma:confidence="1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2436-48 383 0,'0'0'2'16,"0"0"1"-16,0 0 1 15,2-4 1-15,-2 4 1 0,22 7 2 16,-9 15 1-16,4 8 1 16,0 17-1-16,5 16-1 15,-5 16 0-15,0 7 0 16,0 12-2-16,0 12-1 0,-4 0-2 16,1-6 0-16,-4-9-1 15,5-9-1-15,-5-13 0 16,0-16-1-16,-3-13 0 15,3-13-4-15,-10-31-8 0,17-3-53 16,-17 3-20-16</inkml:trace>
        </inkml:traceGroup>
      </inkml:traceGroup>
    </inkml:traceGroup>
  </inkml:traceGroup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8:06.6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3E317E1-8A14-4A99-AE6E-D94B1F18B4A3}" emma:medium="tactile" emma:mode="ink">
          <msink:context xmlns:msink="http://schemas.microsoft.com/ink/2010/main" type="inkDrawing" rotatedBoundingBox="11135,5294 14581,6171 13991,8486 10546,7609" semanticType="callout" shapeName="Other">
            <msink:sourceLink direction="with" ref="{0EAF43DB-BA19-4DB9-82EC-657713DEF0BF}"/>
          </msink:context>
        </emma:interpretation>
      </emma:emma>
    </inkml:annotationXML>
    <inkml:trace contextRef="#ctx0" brushRef="#br0">2472 287 172 0,'0'0'14'0,"0"-16"10"16,0 1 5-16,0-6 4 15,-5 1 3-15,-5 0 2 16,0-7 1-16,-14-8 0 16,0 4-12-16,-18 7-8 0,-17 7-5 15,-9 0-5-15,-14 0-4 16,-11 6-1-16,-21 5-1 15,-6 6-1-15,-11 10 0 0,-3 11 0 16,-6 3-2-16,-2 13 0 16,0 11 0-16,9 7 0 15,-1 7 0-15,9 13 0 16,12 2 0-16,3 7 0 16,14 3 0-16,6 5 0 0,11 3 0 15,8 6 0-15,12-9 0 16,8 7 0-16,12 0 0 15,19 1 0-15,6 2 0 16,14-1 0-16,24-7 0 0,13 3 0 16,22 0 0-16,21-13 0 15,13-5 0-15,16-6 0 16,18-11 0-16,15-8 0 16,12-16 0-16,8-4 0 0,10-10 0 15,6-7 0-15,9-10 0 16,-4-4 0-16,8-3 0 15,-2-10 0-15,4 0 0 16,-7-7 0-16,-14 3 0 0,-10-5 0 16,-10 0 0-16,-22-2 0 15,-16 8 0-15,-28-8 0 16,-17 8 0-16,-15 2 0 16,-19-2 0-16,-11 3 0 0,-7 6 0 15,-17 4 0-15,0 0 0 16,0 0 0-16,0-13 0 15,0 13 0-15,-10 4 0 16,-4 2-40-16,4 11-55 0</inkml:trace>
  </inkml:traceGroup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48:22.3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6A05796-183A-458A-817E-BB78FF6047DF}" emma:medium="tactile" emma:mode="ink">
          <msink:context xmlns:msink="http://schemas.microsoft.com/ink/2010/main" type="writingRegion" rotatedBoundingBox="18786,12269 18708,4900 20706,4879 20784,12248">
            <msink:destinationLink direction="with" ref="{586892BF-7E4F-49F8-98E0-FF135434FB17}"/>
            <msink:destinationLink direction="with" ref="{9A068016-9303-4B70-9A69-8A1FF5419412}"/>
          </msink:context>
        </emma:interpretation>
      </emma:emma>
    </inkml:annotationXML>
    <inkml:traceGroup>
      <inkml:annotationXML>
        <emma:emma xmlns:emma="http://www.w3.org/2003/04/emma" version="1.0">
          <emma:interpretation id="{4BB7955C-3119-44F6-87A9-0714E8FC75BA}" emma:medium="tactile" emma:mode="ink">
            <msink:context xmlns:msink="http://schemas.microsoft.com/ink/2010/main" type="paragraph" rotatedBoundingBox="18737,4892 20781,4892 20781,12265 18737,12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A3ABE7-6573-4EF0-A715-2499149ABF9E}" emma:medium="tactile" emma:mode="ink">
              <msink:context xmlns:msink="http://schemas.microsoft.com/ink/2010/main" type="inkBullet" rotatedBoundingBox="18786,12269 18708,4900 20706,4879 20784,12248"/>
            </emma:interpretation>
            <emma:one-of disjunction-type="recognition" id="oneOf0">
              <emma:interpretation id="interp0" emma:lang="en-US" emma:confidence="0">
                <emma:literal>Posits's"</emma:literal>
              </emma:interpretation>
              <emma:interpretation id="interp1" emma:lang="en-US" emma:confidence="0">
                <emma:literal>posits's"</emma:literal>
              </emma:interpretation>
              <emma:interpretation id="interp2" emma:lang="en-US" emma:confidence="0">
                <emma:literal>Posits's,</emma:literal>
              </emma:interpretation>
              <emma:interpretation id="interp3" emma:lang="en-US" emma:confidence="0">
                <emma:literal>posits's,</emma:literal>
              </emma:interpretation>
              <emma:interpretation id="interp4" emma:lang="en-US" emma:confidence="0">
                <emma:literal>Posits's",</emma:literal>
              </emma:interpretation>
            </emma:one-of>
          </emma:emma>
        </inkml:annotationXML>
        <inkml:trace contextRef="#ctx0" brushRef="#br0">1467 2537 381 0,'0'0'9'16,"-6"-6"2"-16,-5-8 1 15,-2-7 1-15,3-9 1 0,-2-9 1 16,2-1-1-16,3-8 1 15,4-8-8-15,3-8-4 16,20-6-1-16,5 0-1 16,9 5-1-16,0 10 0 0,-5 3-1 15,5 4-1-15,-4 6 1 16,-5 22 0-16,-8 20 0 16,-3 11 2-16,-7 19-1 15,3 8 0-15,3 10 1 16,4 21 0-16,5 13-3 0,-5-3-5 15,3 7-26-15,14-10-49 16,-5-5-2-16</inkml:trace>
        <inkml:trace contextRef="#ctx0" brushRef="#br0" timeOffset="187.523">1227 2281 340 0,'0'0'7'0,"0"0"5"16,14-7 4-16,6 3 1 15,14-6-1-15,22 3 0 0,6-3-4 16,3-7-17-16,-6 3-65 16,23-3-5-16</inkml:trace>
        <inkml:trace contextRef="#ctx0" brushRef="#br0" timeOffset="390.651">1231 1671 422 0,'0'0'3'0,"0"0"3"16,23 0 1-16,5-4 0 15,7-3 1-15,19 0-1 16,8-6-7-16,25 3-42 0,2-1-34 16,6 1-6-16</inkml:trace>
        <inkml:trace contextRef="#ctx0" brushRef="#br0" timeOffset="609.3638">2218 1750 423 0,'0'0'5'0,"-7"13"1"16,3 4 1-16,-2 11 1 16,6 6 0-16,-4 10 2 0,4 11-1 15,0 3-2-15,14 11-13 16,-7-7-31-16,6-1-44 15,1-6 0-15</inkml:trace>
        <inkml:trace contextRef="#ctx0" brushRef="#br0" timeOffset="1218.748">1849 1215 417 0,'0'0'5'0,"0"0"2"16,17 3 2-16,5 7-1 15,22 4 0-15,15-8-9 0,29 12-72 16,20-1-1-16</inkml:trace>
        <inkml:trace contextRef="#ctx0" brushRef="#br0" timeOffset="1079.125">2022 1567 388 0,'0'0'5'16,"0"0"1"-16,0 0 1 16,23-6 1-16,1 6 0 0,18 6 0 15,9-2 1-15,5 7-1 16,16 13-5-16,-4-11-2 16,-6 11-4-16,-11-3-3 15,-9-1 2-15,-25 11-3 0,-13 7 1 16,-11-4 0-16,-24 3 1 15,1 5 0-15,-5-5 3 16,-6 1-1-16,9-1 1 16,15-5 2-16,4-1-1 0,13-10 1 15,17-4 3-15,6-4 1 16,19 0 1-16,7-6 4 16,-5 1 0-16,5 2-2 15,-2-7 3-15,-9 7-3 0,-6 9-3 16,-5-7 2-16,-14 13-4 15,-6 2-2-15,-7 3 1 16,-10 1-1-16,-10 4-1 16,-9-4 3-16,-5-4-2 0,-13 1-2 15,-9-11-1-15,-10-11-5 16,5-2-13-16,-4-14-57 16,2-14-1-16</inkml:trace>
        <inkml:trace contextRef="#ctx0" brushRef="#br0" timeOffset="3859.431">1746 6213 405 0,'0'0'5'16,"0"-21"1"-16,0 4 1 16,7-11 3-16,0-6-1 15,0-10 0-15,6-8 2 16,-3-17 0-16,7 0-6 0,8-15 1 15,-4-6-3-15,-1 1-2 16,7-3 1-16,5 9-1 16,-5 5-2-16,5 16 0 15,-5 17 1-15,0 21-1 16,-6 18 2-16,-8 16 0 0,5 31-1 16,-7 10 3-16,-1 21-1 15,0 17-2-15,-3 13-2 16,-4-1-9-16,4 2-38 15,-4-2-33-15,1-8-2 0</inkml:trace>
        <inkml:trace contextRef="#ctx0" brushRef="#br0" timeOffset="4234.425">2524 5393 403 0,'0'0'5'0,"0"0"2"16,0 0 1-16,0 0 3 15,0 14 0-15,6 7 3 16,1 9-1-16,3 11 0 16,2 8-4-16,-2 11-2 0,7 10-3 15,0-2-2-15,-4 8-8 16,-2-11-14-16,7-21-57 15,-8 11-9-15</inkml:trace>
        <inkml:trace contextRef="#ctx0" brushRef="#br0" timeOffset="4046.929">1756 5862 371 0,'0'0'7'0,"0"0"3"15,0 0 0-15,7-13 3 0,15 3-1 16,8-4 0-16,15 4 1 16,10-3-4-16,13-8-12 15,11 7-22-15,14-3-52 0,-7 0-3 16</inkml:trace>
        <inkml:trace contextRef="#ctx0" brushRef="#br0" timeOffset="3171.922">1079 3214 417 0,'0'0'3'16,"17"-4"2"-16,13 1 0 15,23 3 0-15,19-4 2 0,24 4-11 16,11 0-69-16,28 0 0 16</inkml:trace>
        <inkml:trace contextRef="#ctx0" brushRef="#br0" timeOffset="2343.809">1040 3957 302 0,'0'0'9'0,"0"0"4"16,22-17 3-16,8 11 1 0,16-5 2 16,8-3 0-16,22 3 0 15,7 5-8-15,6-12-30 16,8 9-53-16,-5 1-5 15</inkml:trace>
        <inkml:trace contextRef="#ctx0" brushRef="#br0" timeOffset="2140.68">1327 4510 350 0,'0'0'2'0,"-3"-15"4"15,-1-3 4-15,1-1 1 16,-4-13 3-16,-4-9 0 0,0-11 0 15,1-12 0-15,3-2-2 16,-6-5-3-16,6-10-4 16,4-6-2-16,9-6-1 15,11 4-2-15,11 7 0 16,3 11 0-16,10 8 0 0,3 12-1 16,5 13 1-16,-7 25 1 15,-5 13-1-15,-6 21 1 16,-6 22 0-16,2 12 0 0,-6 10 0 15,-4 17 0-15,1 8-1 16,-8 7-1-16,2 1-10 16,-4-12-21-16,-8-3-48 15,10-8-2-15</inkml:trace>
        <inkml:trace contextRef="#ctx0" brushRef="#br0" timeOffset="2968.794">1993 3519 333 0,'0'0'5'16,"0"0"2"-16,12 0 1 0,8 0 1 15,14 3 1-15,11 0 1 16,6 7-1-16,12 0 0 15,2 1-5-15,0 6-2 16,-3 6-2-16,-18 10-2 16,-15 1-1-16,-16 3-2 0,-13 3 1 15,-13 2-1-15,-11 3 1 16,-15-1 1-16,-5-2 0 16,6-4 1-16,4-8 2 15,5 0 3-15,17-5 1 0,7 0 1 16,12-8 1-16,18-1 1 15,16-9 1-15,4 7 1 16,6-1-2-16,5 1 0 16,-2-1-2-16,-9 4-1 0,-4 0-1 15,-14 5-2-15,-5 5-1 16,-12 0 1-16,-10 1-2 16,-13 3-1-16,-9-8-2 15,-12 9-4-15,-3-2-10 0,-15 4-40 16,-11-9-25-16,-5-16-5 15</inkml:trace>
        <inkml:trace contextRef="#ctx0" brushRef="#br0" timeOffset="2531.275">2238 3638 362 0,'0'0'7'15,"0"25"2"-15,0-5 1 16,0 10 0-16,0 11 0 0,0 12 0 16,3 7-2-16,4 20-12 15,0 9-64-15,11-21-8 16</inkml:trace>
        <inkml:trace contextRef="#ctx0" brushRef="#br0" timeOffset="5140.677">1633 8465 398 0,'0'0'6'0,"-7"-32"1"16,0-1 0-16,-1-11-1 16,6-15 1-16,-1-17 1 0,3-6-1 15,0-18 0-15,10 5-6 16,10 2-1-16,8 10 0 16,7 16 0-16,5 11 0 15,6 14-2-15,1 23 1 16,-1 15 1-16,-6 18-1 0,1 23 1 15,-7 12 0-15,-5 18-1 16,-2 10-1-16,-2 15-13 16,-5 18-58-16,-3-14-5 15</inkml:trace>
        <inkml:trace contextRef="#ctx0" brushRef="#br0" timeOffset="5343.805">1506 8054 336 0,'0'0'7'16,"7"-4"3"-16,13 0 2 0,14-3 3 16,15 1 0-16,12-5-1 15,12 5-7-15,9-12-20 16,4 1-58-16,1 4-5 0</inkml:trace>
        <inkml:trace contextRef="#ctx0" brushRef="#br0" timeOffset="5546.9329">1474 7487 395 0,'0'0'5'16,"0"0"3"-16,29 0 1 0,5-7 1 16,18 1-1-16,12-5-5 15,9-10-19-15,16 8-56 16,8 0-5-16</inkml:trace>
        <inkml:trace contextRef="#ctx0" brushRef="#br0" timeOffset="4640.684">2407 5243 328 0,'0'0'8'0,"0"0"4"16,0 0 1-16,17 0 3 16,10-4 1-16,8 4 0 0,9 0-1 15,8 0 2-15,6 7-8 16,8 3-4-16,-7 0-1 16,-5 8-3-16,-20 9-2 15,-12 7-1-15,-19 1-1 16,-10 2-3-16,-21-3 0 0,-9 12-1 15,-9-3 0-15,2-9 2 16,3 0-1-16,16-1 1 16,12-14 4-16,13 2 0 0,13-4 3 15,23-3 3-15,4-4 0 16,2 3 0-16,13-5 3 16,-7 1 0-16,-3 10-3 15,-15-3 1-15,-2 5-1 0,-11-1-3 16,-6 5 1-16,-11 5-2 15,-7 8-1-15,-14 0 1 16,-14-1-3-16,-5 7-8 16,-18-2-30-16,-5 3-43 0,-12 3-3 15</inkml:trace>
        <inkml:trace contextRef="#ctx0" brushRef="#br0" timeOffset="7937.626">1719 7470 240 0,'0'0'4'0,"0"0"3"0,0 0 1 16,0 0 3-16,0 0 1 15,-7-13 3-15,7 13-1 16,-8-15 1-16,8 15-3 15,-10-16-3-15,10 16 0 0,-17-10-3 16,0 7 1-16,-7 3-2 16,4 10-1-16,-7-4 1 15,2 11 0-15,1-4 0 16,0 6-1-16,4-2 1 0,2-1-1 16,7 3 1-16,1 0-1 15,7 5 0-15,-1 4-1 16,4 2 0-16,0 5 0 0,0 3-1 15,0 5 0-15,4 7-1 16,-1 1 0-16,-3 3 0 16,0 2 0-16,4 2-1 15,-4-3 2-15,3 3-2 16,0-8 1-16,-3 3 0 16,0-5 0-16,4-1 1 0,-1-5 0 15,-3 2-1-15,4-7 1 16,-4-5-1-16,0-1 0 15,3-8 0-15,2-2 0 0,-5-7 0 16,0-14 1-16,0 17 1 16,0-17-1-16,0 0 1 15,0 0 0-15,2-17-1 16,-2 0 1-16,0-7-1 0,0-14 0 16,0-4-2-16,0-8 0 15,0-6 0-15,0-5-1 16,0-3 0-16,0-10 0 15,0 4 0-15,0-4 0 0,0 6 0 16,8 3 2-16,-1 5-1 16,3-1-1-16,7 11 2 15,-4 9-1-15,8 3 0 16,-4 6 1-16,3 6 0 0,-2 5-2 16,6 2 2-16,-3 8-1 15,-3 7 1-15,-1 2-1 16,-4 2 1-16,4 0-1 15,4 0 0-15,-4 2 1 0,3 13-1 16,0-3 1-16,-1 5 0 16,1 4-1-16,-3-1 1 15,-2 12 1-15,-3-1-1 16,-2 6 2-16,-2 1-1 0,2 2 0 16,-3 2 0-16,-3-1 0 15,2 3 0-15,1-2 0 16,7-8 0-16,-1 4-2 15,6-8 2-15,-2 8-1 0,6-7 0 16,-6-3 0-16,0-2-1 16,-5 2 0-16,-2 1 1 15,-7-8 0-15,-3 5-3 0,0-9-2 16,0 0-8-16,0-17-18 16,-35 17-52-16,35-17-4 15</inkml:trace>
        <inkml:trace contextRef="#ctx0" brushRef="#br0" timeOffset="8640.734">2623 7382 378 0,'0'0'8'16,"0"0"1"-16,-7 13 1 16,7 1 2-16,-6 10 1 0,-1 10 0 15,3 10 1-15,-6 11 0 16,7 3-6-16,-4 11-3 15,7 10-2-15,-3 0-5 0,3 3-5 16,-4-10-11-16,4-6-34 16,4-8-31-16,-4-14-4 15</inkml:trace>
        <inkml:trace contextRef="#ctx0" brushRef="#br0" timeOffset="8390.751">1440 8029 361 0,'0'0'7'16,"0"0"2"-16,0 0 3 15,0 0 1-15,0 0 1 16,21-7 0-16,4 3 2 0,2-2-1 16,10-1-5-16,7-3-3 15,9-4-2-15,4 4-3 16,2 1 0-16,0-1-1 15,-1 2-1-15,-3-3-1 0,-7 7-1 16,-9 2-1-16,-9-1 0 16,-16 3-1-16,-14 0-2 15,-4 9 0-15,-16 2 0 16,-17 7 1-16,-5-2 1 0,-3 1 0 16,-7 0 1-16,8-3 2 15,-1-1 2-15,11 2 1 16,7-9 0-16,10-3 0 15,17-3 0-15,0 0-1 16,30-9-6-16,1-6-16 0,-1 2-57 16,19 3-1-16</inkml:trace>
        <inkml:trace contextRef="#ctx0" brushRef="#br0" timeOffset="9093.883">2454 7474 350 0,'0'0'7'0,"0"0"2"0,-17-4 3 15,17 4 1-15,0 0-1 16,0 0 3-16,12 0-1 16,10 0 0-16,27 0-6 15,10 0-3-15,9 0-1 0,11 4-1 16,-3 6-2-16,-3 1-1 15,-12 10 1-15,-16-1-2 16,-17 7 1-16,-10 4 0 16,-18 6 0-16,-22 6-1 0,-5-3 1 15,-7 1 0-15,-1-3 0 16,4 0 0-16,6-1 0 16,8-6 1-16,14-3 0 0,3-1 0 15,18-6 0-15,9 2 0 16,4-3 1-16,6 1 0 15,-5 3 0-15,2 1 0 16,-7-1 0-16,-2 0 0 0,-11 2 0 16,-8 10 1-16,-6-2-1 15,0 0 1-15,-13-3-1 16,-4-1 1-16,-10 2-1 16,-5-7 0-16,-6-2-1 15,-10-17-3-15,0 5-9 0,-7-15-31 16,7-16-43-16,3-11-1 15</inkml:trace>
        <inkml:trace contextRef="#ctx0" brushRef="#br0" timeOffset="9312.64">2280 7090 370 0,'0'0'7'16,"0"0"4"-16,0 0 2 16,0 0 2-16,13 0 1 0,18 0 0 15,13-2 1-15,25-9-1 16,18-3-9-16,19 3-25 16,19-10-61-16,5-6-4 15</inkml:trace>
      </inkml:traceGroup>
    </inkml:traceGroup>
  </inkml:traceGroup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9:15.65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context xml:id="ctx1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1" timeString="2019-01-22T06:59:01.246"/>
    </inkml:context>
  </inkml:definitions>
  <inkml:traceGroup>
    <inkml:annotationXML>
      <emma:emma xmlns:emma="http://www.w3.org/2003/04/emma" version="1.0">
        <emma:interpretation id="{C7E27804-70D3-486B-92EA-22F1C17A41B1}" emma:medium="tactile" emma:mode="ink">
          <msink:context xmlns:msink="http://schemas.microsoft.com/ink/2010/main" type="writingRegion" rotatedBoundingBox="3390,135 29461,-276 29543,4909 3472,5321"/>
        </emma:interpretation>
      </emma:emma>
    </inkml:annotationXML>
    <inkml:traceGroup>
      <inkml:annotationXML>
        <emma:emma xmlns:emma="http://www.w3.org/2003/04/emma" version="1.0">
          <emma:interpretation id="{4EC2B07A-7145-4EDF-9A11-1D949CDED5EF}" emma:medium="tactile" emma:mode="ink">
            <msink:context xmlns:msink="http://schemas.microsoft.com/ink/2010/main" type="paragraph" rotatedBoundingBox="3390,135 29461,-276 29506,2577 3435,29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6BC05F-F022-4113-9358-469EC7F33BC8}" emma:medium="tactile" emma:mode="ink">
              <msink:context xmlns:msink="http://schemas.microsoft.com/ink/2010/main" type="line" rotatedBoundingBox="3390,135 29461,-276 29506,2577 3435,2989"/>
            </emma:interpretation>
          </emma:emma>
        </inkml:annotationXML>
        <inkml:traceGroup>
          <inkml:annotationXML>
            <emma:emma xmlns:emma="http://www.w3.org/2003/04/emma" version="1.0">
              <emma:interpretation id="{5B17800B-43E6-4FC0-A69A-A4BD19960B41}" emma:medium="tactile" emma:mode="ink">
                <msink:context xmlns:msink="http://schemas.microsoft.com/ink/2010/main" type="inkWord" rotatedBoundingBox="3452,227 7213,538 7063,2349 3302,2039"/>
              </emma:interpretation>
              <emma:one-of disjunction-type="recognition" id="oneOf0">
                <emma:interpretation id="interp0" emma:lang="en-US" emma:confidence="1">
                  <emma:literal>FIA,</emma:literal>
                </emma:interpretation>
                <emma:interpretation id="interp1" emma:lang="en-US" emma:confidence="0">
                  <emma:literal>FAA,</emma:literal>
                </emma:interpretation>
                <emma:interpretation id="interp2" emma:lang="en-US" emma:confidence="0">
                  <emma:literal>FRA,</emma:literal>
                </emma:interpretation>
                <emma:interpretation id="interp3" emma:lang="en-US" emma:confidence="0">
                  <emma:literal>FA,</emma:literal>
                </emma:interpretation>
                <emma:interpretation id="interp4" emma:lang="en-US" emma:confidence="0">
                  <emma:literal>FOIA,</emma:literal>
                </emma:interpretation>
              </emma:one-of>
            </emma:emma>
          </inkml:annotationXML>
          <inkml:trace contextRef="#ctx0" brushRef="#br0">0 141 373 0,'0'0'6'0,"0"0"4"16,10-6 1-16,7 2 1 0,8-7 1 15,13 1-2-15,7-5-1 16,13 2 1-16,11-7-6 15,3 6-4-15,1-6-4 16,5 6-13-16,-9 0-37 0,-6 11-30 16,-11 3-3-16</inkml:trace>
          <inkml:trace contextRef="#ctx0" brushRef="#br0" timeOffset="203.099">17 784 426 0,'0'0'6'0,"0"0"1"0,0 0 3 16,0 0 2-16,0 0 0 15,18 0 1-15,6 0 0 16,17-9-1-16,11-9-12 16,14 2 0-16,2-8 0 0,18-1 0 15,3 2-3-15,-6 2-82 16,0-3-3-16</inkml:trace>
          <inkml:trace contextRef="#ctx0" brushRef="#br0" timeOffset="-234.429">108 148 386 0,'0'0'5'0,"0"0"2"16,0 0 2-16,0 0 1 16,0 0 1-16,-5 13 2 15,5 4 0-15,0 7 1 0,0 11-4 16,0 16-2-16,5 17-2 16,-3 12 0-16,3 9-3 15,-2 10 0-15,-3 1-1 16,-3 6 0-16,-4-4 1 15,-3-12-3-15,-5-13 0 0,1-7 0 16,4-19 0-16,0-9 0 16,3-15 0-16,7-10 0 15,0-17-14-15,0-10-67 16,7-7-5-16</inkml:trace>
          <inkml:trace contextRef="#ctx0" brushRef="#br0" timeOffset="703.12">1838-271 388 0,'0'0'5'0,"0"0"2"0,-18-6 2 16,8 3 2-16,-4 3 0 15,-3 0 0-15,-7 17 1 16,-6 6 1-16,-9 22-3 16,-5 14-1-16,-12 28-1 15,1 24-1-15,-6 22 0 16,-2 15-4-16,9 3-3 16,2 13 0-16,11 0 0 0,13 2 0 15,28-22 0-15,3-22-3 16,29-12-83-16,29-17-1 15</inkml:trace>
          <inkml:trace contextRef="#ctx0" brushRef="#br0" timeOffset="1406.298">2354 584 404 0,'0'0'6'0,"0"0"3"16,0 0 1-16,13-17 1 0,11 2 1 16,18 2 0-16,12-1 1 15,19-7-1-15,10-3-7 16,20 13-15-16,-7 11-66 0,17-13-8 16</inkml:trace>
          <inkml:trace contextRef="#ctx0" brushRef="#br0" timeOffset="1234.441">2463 1143 408 0,'0'0'8'0,"0"0"2"16,0 0 3-16,-10-8 0 15,10 8 2-15,-10-30-1 16,7 5 0-16,-1-16 2 0,8-7-16 16,6-15 0-16,10-14 0 15,4-20 0-15,11-13 0 16,3-5 0-16,-3-10 0 0,2 0 0 15,-6 0 0-15,-3 12 0 16,-11 19 0-16,-3 14-4 16,-8 18 0-16,-2 24 2 15,-1 21 1-15,-3 17 1 0,14 38 0 16,-1 10 1-16,4 27 2 16,5 11 1-16,5 27-1 15,0 14-3-15,2 9 0 16,-2 1 0-16,-7-3 0 0,-6-10 0 15,6-4-38-15,5-13-48 16,-18-26-3-16</inkml:trace>
          <inkml:trace contextRef="#ctx0" brushRef="#br0" timeOffset="1656.315">3688 909 474 0,'0'0'0'16,"0"0"0"-16,0 17 1 0,0-5 0 15,4 7 1-15,-1 8 1 16,1 7 0-16,-1 7 0 15,-3 7 0-15,0 7 0 16,-10 3 0-16,-11 5-2 16,-7-3 0-16,-13-5-1 0,-6-6-1 15,-9-9-3-15,-6-19-10 16,7-21-64-16,0 0-7 16</inkml:trace>
        </inkml:traceGroup>
        <inkml:traceGroup>
          <inkml:annotationXML>
            <emma:emma xmlns:emma="http://www.w3.org/2003/04/emma" version="1.0">
              <emma:interpretation id="{315FB878-2B49-486C-8D0E-3D6A5CE320C2}" emma:medium="tactile" emma:mode="ink">
                <msink:context xmlns:msink="http://schemas.microsoft.com/ink/2010/main" type="inkWord" rotatedBoundingBox="-4612,4717 4984,-4301 10562,1633 965,10652"/>
              </emma:interpretation>
              <emma:one-of disjunction-type="recognition" id="oneOf1">
                <emma:interpretation id="interp5" emma:lang="en-US" emma:confidence="0">
                  <emma:literal>B,i,</emma:literal>
                </emma:interpretation>
                <emma:interpretation id="interp6" emma:lang="en-US" emma:confidence="0">
                  <emma:literal>B!)</emma:literal>
                </emma:interpretation>
                <emma:interpretation id="interp7" emma:lang="en-US" emma:confidence="0">
                  <emma:literal>B!!)</emma:literal>
                </emma:interpretation>
                <emma:interpretation id="interp8" emma:lang="en-US" emma:confidence="0">
                  <emma:literal>B?)</emma:literal>
                </emma:interpretation>
                <emma:interpretation id="interp9" emma:lang="en-US" emma:confidence="0">
                  <emma:literal>B,l..,</emma:literal>
                </emma:interpretation>
              </emma:one-of>
            </emma:emma>
          </inkml:annotationXML>
          <inkml:trace contextRef="#ctx1" brushRef="#br0">5522 1806 0</inkml:trace>
          <inkml:trace contextRef="#ctx1" brushRef="#br0" timeOffset="1234.452">5831 2183 0</inkml:trace>
          <inkml:trace contextRef="#ctx0" brushRef="#br0" timeOffset="1921.992">4156-222 405 0,'0'0'2'0,"-3"12"2"16,3 5 2-16,0 6 2 15,3 14 1-15,4 7 2 16,0 15 1-16,7 12 1 16,-1 12-1-16,-3 9-2 15,-3 8-2-15,1 7-3 0,-8-9-1 16,-3 5-9-16,-15-14-15 16,1-24-59-16,3 8-7 15</inkml:trace>
          <inkml:trace contextRef="#ctx0" brushRef="#br0" timeOffset="2375.094">3994-226 411 0,'0'0'2'15,"0"0"0"-15,7-17 2 16,15 6 1-16,5 2-1 0,10-5 1 15,15 4 0-15,13 0 0 16,4 10-2-16,7 0 0 16,-7 13-3-16,-4 11-1 15,-13 3 0-15,-22 13-2 0,-13 2 0 16,-17 6 0-16,-13 4 3 16,-18 3 0-16,-4-4 0 15,-6-3 0-15,4-3 1 16,5-4 1-16,15-8 0 0,10-1 0 15,11-11 0-15,21 0 0 16,9-4 0-16,6-1 1 16,9-2 0-16,-5 5 0 15,7 2 1-15,-12 8-1 16,-5 1 0-16,-14 8 0 0,-5 11-1 16,-12 8 1-16,-3 5-1 15,-13 7-1-15,-12-2 0 16,-2 4-1-16,-7-4 2 0,-5-1-1 15,-8-12 0-15,1-3 1 16,2-12-4-16,7-5-16 16,12-14-62-16,-9-20-3 15</inkml:trace>
          <inkml:trace contextRef="#ctx0" brushRef="#br0" timeOffset="2640.792">5102 901 424 0,'0'0'2'0,"0"21"2"16,7-1 1-16,-3 9 3 16,2 8 0-16,-2 4 2 0,-1 9 0 15,-3 13 0-15,0 1 0 16,-13 3-3-16,-4-2-1 15,-15-7-2-15,-2 0-1 0,-10-3-3 16,-5-11 0-16,-5-6-12 16,-9-18-51-16,11-16-23 15,5-14 0-15</inkml:trace>
          <inkml:trace contextRef="#ctx0" brushRef="#br0" timeOffset="2922.016">5941-364 418 0,'0'0'4'0,"-10"0"2"0,-7 10 1 16,-14 5 1-16,-1 10 1 15,-8 5 1-15,-11 11 0 16,-8 17 2-16,0 14-1 16,4 11-3-16,7 9 0 0,10 15-8 15,8 3 0-15,15 9 0 16,8-3 0-16,22 1 0 16,-5 3-57-16,21-16-29 15,6-17-4-15</inkml:trace>
          <inkml:trace contextRef="#ctx0" brushRef="#br0" timeOffset="3172.069">6196 569 441 0,'0'0'4'0,"0"24"2"16,3-4 1-16,1 11 0 15,2 11 2-15,6 2-2 16,0 14 2-16,10 9-1 16,-5-3-4-16,3 8-1 15,-6 0-2-15,-4 4-2 0,-10 1-1 16,-7-4-5-16,-10 2-14 16,-17-2-61-16,-18-12-4 15</inkml:trace>
        </inkml:traceGroup>
        <inkml:traceGroup>
          <inkml:annotationXML>
            <emma:emma xmlns:emma="http://www.w3.org/2003/04/emma" version="1.0">
              <emma:interpretation id="{FB7D9731-F415-45D9-AEB7-D188E500C1B3}" emma:medium="tactile" emma:mode="ink">
                <msink:context xmlns:msink="http://schemas.microsoft.com/ink/2010/main" type="inkWord" rotatedBoundingBox="12474,232 16502,168 16536,2367 12509,2430"/>
              </emma:interpretation>
              <emma:one-of disjunction-type="recognition" id="oneOf2">
                <emma:interpretation id="interp10" emma:lang="en-US" emma:confidence="0">
                  <emma:literal>D):</emma:literal>
                </emma:interpretation>
                <emma:interpretation id="interp11" emma:lang="en-US" emma:confidence="0">
                  <emma:literal>D)=</emma:literal>
                </emma:interpretation>
                <emma:interpretation id="interp12" emma:lang="en-US" emma:confidence="0">
                  <emma:literal>D]=</emma:literal>
                </emma:interpretation>
                <emma:interpretation id="interp13" emma:lang="en-US" emma:confidence="0">
                  <emma:literal>DI:</emma:literal>
                </emma:interpretation>
                <emma:interpretation id="interp14" emma:lang="en-US" emma:confidence="0">
                  <emma:literal>D:</emma:literal>
                </emma:interpretation>
              </emma:one-of>
            </emma:emma>
          </inkml:annotationXML>
          <inkml:trace contextRef="#ctx0" brushRef="#br0" timeOffset="4609.627">9095 926 511 0,'0'0'0'0,"12"-14"0"16,15-3 0-16,22 0 0 15,15-10 0-15,16-7 0 16,26-1 0-16,7 1-72 0,32-11-14 16</inkml:trace>
          <inkml:trace contextRef="#ctx0" brushRef="#br0" timeOffset="4453.366">9374 62 365 0,'0'0'3'0,"0"0"4"15,0 0 5-15,0 0 2 0,7 6 2 16,18-6 1-16,16-6-1 16,21-5-1-16,16-2-4 15,23 3-19-15,29-1-69 16,-16 2-7-16</inkml:trace>
          <inkml:trace contextRef="#ctx0" brushRef="#br0" timeOffset="3578.293">6936-431 419 0,'0'0'4'0,"3"30"1"0,-3-3 1 16,0 18 2-16,0 10 1 15,-3 13 1-15,3 19 1 0,0 15 1 16,0 4-3-16,0 7-2 16,3 7-2-16,4 0-5 15,-4-16-9-15,8-12-47 16,-8-6-30-16,0-16-1 0</inkml:trace>
          <inkml:trace contextRef="#ctx0" brushRef="#br0" timeOffset="3922.086">6819-486 412 0,'0'0'2'0,"10"0"3"16,11 0 1-16,9 5 1 0,16 3 2 16,15 7 0-16,11 2 1 15,14 6-1-15,7 4-1 16,-3 17-4-16,-4 12 0 16,-10 5 0-16,-15 16-1 0,-16 6 0 15,-17 12 1-15,-18 7-1 16,-17 8 1-16,-13 7 1 15,-11-8-5-15,-11 1 0 16,-7-8 0-16,-5-2 0 0,-2-7 0 16,-5-23 0-16,6-13 0 15,-3-23 0-15,-1-21-12 16,8-13-33-16,2-17-38 0,12-30-4 16</inkml:trace>
          <inkml:trace contextRef="#ctx0" brushRef="#br0" timeOffset="4156.509">8081-692 487 0,'0'0'1'0,"0"0"-1"16,7 13 2-16,3 4 0 15,4 18 1-15,3 20-1 0,8 17 1 16,5 21 0-16,1 17 1 15,-4 17 0-15,-2 17-4 16,-11 13 0-16,-14 0 0 16,-14 4 0-16,-23-3 0 0,-22-11 0 15,-14-6 0-15,-30-24 0 16,-27-19-86-16,9-15-3 16</inkml:trace>
        </inkml:traceGroup>
        <inkml:traceGroup>
          <inkml:annotationXML>
            <emma:emma xmlns:emma="http://www.w3.org/2003/04/emma" version="1.0">
              <emma:interpretation id="{FECBD346-2ECA-4243-8BB0-4D0AC3112E2C}" emma:medium="tactile" emma:mode="ink">
                <msink:context xmlns:msink="http://schemas.microsoft.com/ink/2010/main" type="inkWord" rotatedBoundingBox="14886,-14 17087,1630 15898,3220 13698,1575"/>
              </emma:interpretation>
              <emma:one-of disjunction-type="recognition" id="oneOf3">
                <emma:interpretation id="interp15" emma:lang="en-US" emma:confidence="1">
                  <emma:literal>Em</emma:literal>
                </emma:interpretation>
                <emma:interpretation id="interp16" emma:lang="en-US" emma:confidence="0">
                  <emma:literal>Fm</emma:literal>
                </emma:interpretation>
                <emma:interpretation id="interp17" emma:lang="en-US" emma:confidence="0">
                  <emma:literal>Mm</emma:literal>
                </emma:interpretation>
                <emma:interpretation id="interp18" emma:lang="en-US" emma:confidence="0">
                  <emma:literal>fm</emma:literal>
                </emma:interpretation>
                <emma:interpretation id="interp19" emma:lang="en-US" emma:confidence="0">
                  <emma:literal>•m</emma:literal>
                </emma:interpretation>
              </emma:one-of>
            </emma:emma>
          </inkml:annotationXML>
          <inkml:trace contextRef="#ctx0" brushRef="#br0" timeOffset="5375.2778">11758-510 358 0,'0'0'8'15,"0"0"4"-15,0 0 2 16,-10 0 0-16,-4 10 1 0,-9 7 0 16,-6 2 1-16,-12 14-1 15,-11 7-7-15,-12 4-3 16,-9 6-2-16,-3 7-2 16,-13 5 2-16,-1 0 0 15,-6 3 0-15,8 0 1 0,8-7-1 16,15 1 0-16,12-8 0 15,26-4 0-15,27-8-1 16,24-11-2-16,38-5 0 16,21-17 0-16,27-2 0 0,10 0 0 15,5-4 0-15,-2 0 0 16,-3-4 0-16,-20 4 0 16,-17 0 0-16,-28 10 0 0,-21 11 0 15,-27 6 0-15,-24 9 0 16,-25 4 0-16,-26 7 0 15,-18 10 0-15,-17 0 0 16,-15 2 0-16,-5-1 0 16,-8-5 0-16,8 4 0 0,8-10 0 15,12 4 0-15,17-9 0 16,22-8 0-16,25 4 0 16,32-4 0-16,24-9 0 15,35-2 0-15,31-9 0 0,20-4 0 16,17 0 0-16,17-3 0 15,5-7 0-15,3 0 0 16,-15-3 0-16,-13-11 0 16,-24 14-81-16,-10 0-9 0</inkml:trace>
          <inkml:trace contextRef="#ctx0" brushRef="#br0" timeOffset="6281.585">12074 1022 410 0,'0'0'7'15,"0"0"1"-15,5-14 3 16,-5 14 1-16,0 0 0 0,20 4 3 15,-6 9-1-15,-1 11 1 16,8 13-8-16,-3 9-7 16,2 8 0-16,1 11 0 15,-4-3 0-15,3 0 0 0,-10-6 0 16,-3-2 0-16,1-16 0 16,-6-5 0-16,-2-16 0 15,0-17 0-15,-17 0 0 16,7-17 0-16,-7-10 0 0,7-8 0 15,-4-12 0-15,8-7 0 16,2-2 0-16,1 2 0 16,3 8 0-16,7 8 0 15,6 12 0-15,8-2 0 0,7 22 0 16,-1 6 0-16,7 20 0 16,0 7 0-16,1 7 0 15,3 0 0-15,-3 5 0 16,2-2 0-16,-10-7 0 15,-10-3 0-15,1-4 0 0,-18-23 0 16,14 10 0-16,-14-10 0 16,0-18 0-16,-10 1 0 15,6 2 0-15,1-12 0 0,3-6 0 16,7 2 0-16,13 6 0 16,7 1 0-16,7 10 0 15,5 5 0-15,5-1 0 16,5 10 0-16,5 10 0 0,-8 18 0 15,1 5 0-15,-8 5 0 16,-2 3 0-16,-2 10 0 16,-1 1 0-16,-13 2 0 15,-3 9 0-15,4-9-82 16,-17-8-9-16</inkml:trace>
        </inkml:traceGroup>
        <inkml:traceGroup>
          <inkml:annotationXML>
            <emma:emma xmlns:emma="http://www.w3.org/2003/04/emma" version="1.0">
              <emma:interpretation id="{AE6BA47A-B519-4497-B3D5-551CA5774978}" emma:medium="tactile" emma:mode="ink">
                <msink:context xmlns:msink="http://schemas.microsoft.com/ink/2010/main" type="inkWord" rotatedBoundingBox="22169,29 29464,-86 29497,1992 22202,2107"/>
              </emma:interpretation>
              <emma:one-of disjunction-type="recognition" id="oneOf4">
                <emma:interpretation id="interp20" emma:lang="en-US" emma:confidence="0">
                  <emma:literal>(0,,2,3,&amp;,5,6,7)</emma:literal>
                </emma:interpretation>
                <emma:interpretation id="interp21" emma:lang="en-US" emma:confidence="0">
                  <emma:literal>(ot,2,3,&amp;,5,6,7)</emma:literal>
                </emma:interpretation>
                <emma:interpretation id="interp22" emma:lang="en-US" emma:confidence="0">
                  <emma:literal>101,213,915,677)</emma:literal>
                </emma:interpretation>
                <emma:interpretation id="interp23" emma:lang="en-US" emma:confidence="0">
                  <emma:literal>101,213,915,627)</emma:literal>
                </emma:interpretation>
                <emma:interpretation id="interp24" emma:lang="en-US" emma:confidence="0">
                  <emma:literal>101,213,415,627)</emma:literal>
                </emma:interpretation>
              </emma:one-of>
            </emma:emma>
          </inkml:annotationXML>
          <inkml:trace contextRef="#ctx0" brushRef="#br0" timeOffset="16155.344">18775-197 313 0,'0'0'5'0,"0"0"3"16,12-6 1-16,5 3 1 16,3-3 1-16,12-4 1 15,9 2 0-15,6 8 1 16,9-3-5-16,3-1-3 15,-2 4-3-15,6 0 0 0,-12 7-2 16,-6 11 0-16,-11-3 2 16,-17 4-3-16,-10-2 1 15,-7 17 1-15,-17-3 1 16,-14 14 1-16,-11-3 0 16,5 1 1-16,-1-3-2 15,7-4 2-15,7-2-1 16,7 4 2-16,14-10-4 15,3-12-1-15,23-3 1 0,1-1 1 16,8-1-2-16,-1 2 2 16,4-3-1-16,-8 1-2 15,3 2 2-15,-2 0-1 16,-7 11 0-16,-4 3 2 0,-7 4-2 16,1-3 0-16,-5 9 4 15,-6-2 0-15,-6 3 1 16,-5-4 2-16,-9 0-1 15,-2-6-1-15,-1-1 3 0,-8 0-2 16,-1-6-4-16,-2 0 1 16,-3-4-1-16,-2 0-3 15,-1-7 0-15,6 0-13 16,-5 5-57-16,8-15-10 16</inkml:trace>
          <inkml:trace contextRef="#ctx0" brushRef="#br0" timeOffset="16452.246">19873 531 372 0,'0'0'1'15,"0"0"5"-15,0 17 1 0,0-2 1 16,-3 6 4-16,3 8-1 16,0 6 1-16,0 3 2 15,0 0-3-15,0 9-4 16,-3 4 2-16,-8-1-4 16,-2-7-4-16,-16-5 1 0,-11 8-5 15,-11-6-11-15,-19 26-56 16,-12-36-11-16</inkml:trace>
          <inkml:trace contextRef="#ctx0" brushRef="#br0" timeOffset="17671.102">21026 74 288 0,'0'0'5'15,"0"0"5"-15,0 0 3 16,0 0 3-16,0 0 1 16,0 0 2-16,0 0 1 0,-7 0-1 15,-24 8-3-15,-14 5-5 16,-13-1-4-16,-14 1-1 16,-14 4-2-16,-14 0-1 15,-3 1 0-15,3-5 0 0,10-6-1 16,15-4 1-16,17-3-2 15,19-10 1-15,19-6-2 16,20-9 2-16,24-5-4 16,13-18-2-16,12 3 0 0,10-2 0 15,-2-3 0-15,2 3 2 16,-3 0-1-16,-12-3-1 16,-10 16 4-16,-9 8 1 15,-11 5 1-15,-4 8 0 0,-10 13 0 16,7-19-2-16,-7 19 2 15,0 0 0-15,6 28 0 16,-2 6 2-16,3 11-1 16,-1 11 0-16,8 11 5 15,-4 19-2-15,0 9 0 0,2 9-1 16,-12-7-11-16,10-10-57 16,-7 13-14-16</inkml:trace>
          <inkml:trace contextRef="#ctx0" brushRef="#br0" timeOffset="17936.707">21394 390 432 0,'0'0'0'16,"-4"22"1"-16,4 2 4 0,0 6-4 15,0 4 4-15,4 8 1 16,6 13-1-16,-6 2 0 16,6 6 2-16,-10-2-3 15,0-3-2-15,0 1 1 16,-4-1-3-16,-16-3-5 0,-7-10-2 16,-15-7-11-16,4-22-47 15,-7 5-13-15</inkml:trace>
          <inkml:trace contextRef="#ctx0" brushRef="#br0" timeOffset="18421.093">22230-518 358 0,'0'0'4'0,"0"0"2"16,0 0-1-16,0 0 0 15,0 0 3-15,-15 0-2 16,-2 8 0-16,0 4 1 0,-6 17-4 16,-8 5-1-16,-4 10 0 15,-3 6-1-15,-2-4-1 16,5 12 2-16,1 1-2 15,5 0 1-15,12-6 4 16,10-4-3-16,11-11 0 0,21-8 0 16,5-7 0-16,15-2-1 15,7-9 3-15,-1-1-3 16,1-5-3-16,-1 1 4 16,-6 3 1-16,-11 1-3 0,-7 6 3 15,-5-4-2-15,-9 15-1 16,-2 1 2-16,-11 0 0 15,-4 5-2-15,-9 14 2 0,-4-3 1 16,-7 2 0-16,-11 5 2 16,-3-4 0-16,-7-6-1 15,-3-2 0-15,0-14-1 16,3-1-7-16,-7 0-45 16,12-14-30-16,8-15-5 0</inkml:trace>
          <inkml:trace contextRef="#ctx0" brushRef="#br0" timeOffset="18671.126">22788 285 384 0,'0'0'7'0,"3"20"5"15,-3 0-1-15,7 9 2 0,-4-2 2 16,1 17-1-16,-4 8 1 15,0 10 2-15,-14-4-8 16,-6-5-4-16,-2 8-2 16,-15-11-1-16,-9 8-2 0,-5-9 0 15,-8-12-5-15,-5-10-8 16,5-17-44-16,0 5-28 16,1-15 1-16</inkml:trace>
          <inkml:trace contextRef="#ctx0" brushRef="#br0" timeOffset="19046.18">23616-589 358 0,'0'0'4'0,"-10"14"3"16,-4 13 1-16,-6 11 1 15,-4 16 1-15,-4 18 1 16,-6 7-1-16,-7 10 3 0,2 4-2 16,5 4-3-16,-1-13-1 15,11 2 1-15,11-14-2 16,6-13-2-16,7-15 1 15,17-9-3-15,7-16-3 0,6-9 2 16,5-12-2-16,-1-19-2 16,-5-10 2-16,-2 0-3 15,-13-5-2-15,-14-4 1 0,-7 0-2 16,-17 2-8-16,-15 1-5 16,5 2-50-16,-11 21-12 15</inkml:trace>
          <inkml:trace contextRef="#ctx0" brushRef="#br0" timeOffset="19327.406">24067 195 432 0,'0'0'4'0,"0"15"0"15,0-3 1-15,0 12 2 16,0 9 1-16,0 10 0 0,0 12 3 16,-4 8-2-16,-9 3-2 15,3 8 1-15,-12-6-3 16,-5 1-2-16,-10-8-3 0,-5-9 0 16,-6-10 0-16,-4-13-7 15,8-4-38-15,-8-19-41 16,14-6 2-16</inkml:trace>
          <inkml:trace contextRef="#ctx0" brushRef="#br0" timeOffset="19702.429">24133-525 370 0,'0'0'1'0,"0"0"4"15,0 0 3-15,0 0-1 16,0 0 2-16,17 0 0 16,10 0-1-16,15 0 2 15,12 0-2-15,15 0-4 0,7 0-2 16,7 0 0-16,-5 7-2 15,-2 1 1-15,-10 4 0 16,-12 9-2-16,-9 0 4 16,-17 11-1-16,-15 5 1 0,-13 9 0 15,0 8 1-15,-20 3-2 16,-1 9 4-16,-7 9 0 16,-3 1-2-16,1 3 3 15,-2 3-5-15,5 7-12 0,-7-1-66 16,10-1-3-16</inkml:trace>
          <inkml:trace contextRef="#ctx0" brushRef="#br0" timeOffset="20796.238">25270-765 365 0,'0'0'3'0,"0"0"4"16,8-4 2-16,6-1 0 15,10 5 2-15,13 0 0 16,15 5 1-16,14 14 1 0,12 15-4 15,15 20-2-15,8 23-1 16,-3 17-2-16,-8 27 2 16,-18 16 2-16,-16 10-1 15,-39 21 0-15,-24 8 0 16,-42 2 0-16,-40 13-4 0,-42 26-5 16,-34 5-79-16,-68 15-7 15</inkml:trace>
          <inkml:trace contextRef="#ctx0" brushRef="#br0" timeOffset="9281.795">14400-527 365 0,'0'0'6'0,"0"0"2"15,0 0 3-15,0-15 0 16,0 15 1-16,-20 15 2 16,0 2-1-16,-5 16 1 0,-13 16-4 15,-7 15-2-15,-13 23-1 16,-1 12 1-16,-10 20 0 15,1 8-2-15,3 21 4 16,2 6-10-16,16 5 0 16,13-2 0-16,19-3 0 0,15-16 0 15,45-6-19-15,23-22-66 16,25-34-4-16</inkml:trace>
          <inkml:trace contextRef="#ctx0" brushRef="#br0" timeOffset="11780.103">15029 55 165 0,'0'0'8'0,"0"0"3"15,0 0 0-15,0-17 7 16,0 17 5-16,0 0 1 15,0 0 2-15,0 0 3 16,0 0-7-16,0 0-2 0,0 0 3 16,-13 17-7-16,-1-10-4 15,1 5 0-15,-4 17-2 16,-4-1-2-16,-4 10-2 16,1 5 1-16,-3 9-4 0,7 6 4 15,5 1-3-15,5 0-2 16,3-12 3-16,7 0-2 15,5-1 0-15,12-5 0 16,6-14 0-16,8-6-3 0,8-15 3 16,5 2-1-16,3-5-2 15,9-3 3-15,-4-13-2 16,2-12-1-16,-3 1 0 16,-5-7 1-16,-9-3-1 0,-5 0 1 15,-12-11-1-15,-6-3-2 16,-4-11 2-16,-10 5-1 15,-10-1 0-15,-4-3-2 16,-10 6 1-16,-6-3-3 0,-5 7 2 16,-3 7-1-16,-7 14 0 15,-3 10 0-15,-7 10 1 16,-3 7-11-16,9 11-65 16,-5 23 1-16</inkml:trace>
          <inkml:trace contextRef="#ctx0" brushRef="#br0" timeOffset="13264.563">16097-143 284 0,'0'0'6'0,"0"0"4"15,0 0 4-15,0 0 1 16,10-10 1-16,-10 10 1 16,0 0 1-16,14 0 1 0,-14 0-6 15,0 0-4-15,0 0-2 16,0 13 0-16,0 0-2 16,-4 1 0-16,4 0 0 15,0 7 1-15,-7 6 0 0,7 7 2 16,-3 8 0-1,-2 1-1-15,5 9 0 16,-5 10 1-16,0 10 0 16,-7 7-5-16,7 0-3 0,5-8 0 15,-7 9 0-15,4-9 0 16,3 6 0-16,-3-20 0 16,3-6 0-16,0-13 0 15,3-7 0-15,0-4 0 0,1-6 0 16,-4-21 0-16,3 17 0 15,-3-17 0-15,0 0 0 16,0 0 0-16,0 0 0 16,0 0-33-16,10-11-54 0,-10 11-1 15</inkml:trace>
          <inkml:trace contextRef="#ctx0" brushRef="#br0" timeOffset="13983.378">15710 988 399 0,'0'0'1'15,"0"0"2"-15,0 0 3 0,5 13-1 16,-5 4 2-16,-5 10 1 16,-7 8-1-16,-10 17 1 15,-12-1-1-15,-6 17-3 16,-23-2-7-16,-9 4-5 15,-14-7-15-15,-4-1-55 0,7-3 0 16</inkml:trace>
          <inkml:trace contextRef="#ctx0" brushRef="#br0" timeOffset="14280.24">16837 1132 392 0,'0'0'2'0,"0"13"0"15,0 1 2-15,2 3 3 16,-2 14-1-16,-2 5 1 0,-13 10 2 16,-5 8-2-16,-11 1-5 15,-8 1-18-15,-5 4-58 16,-25-3-4-16</inkml:trace>
          <inkml:trace contextRef="#ctx0" brushRef="#br0" timeOffset="14936.539">17111-78 316 0,'0'0'3'0,"0"0"2"15,0 0 0-15,0 0 4 16,0 0 0-16,20 2 0 16,-3 2 3-16,18-2-3 0,3 9-1 15,7-3 0-15,3 2-4 16,11 5-2-16,-7 8 3 16,-5 8 0-1,-13 7 0-15,-5-1 1 0,-16 12 0 16,-13 1 0-16,-10 16 1 15,-18-5-1-15,-3 0 1 16,-6-2-3-16,2-4 0 0,7-3 2 16,11-8 0-16,11-4 0 15,6-11 1-15,27-6-1 16,15-8-4-16,12-11 2 16,15 2-12-16,-11 5-50 0,15-11-22 15,-1 0-3-15</inkml:trace>
          <inkml:trace contextRef="#ctx0" brushRef="#br0" timeOffset="15186.54">18332 531 433 0,'0'0'1'16,"0"17"1"-16,0-17 1 0,-6 28 1 15,-1-4 2-15,3 7 0 16,1 7 0-16,3 10 2 16,-4 0-3-16,8-4-1 15,3 11 0-15,0 0-2 0,-4 4-1 16,-3-1 0-16,-14-8-5 16,-11 7-13-16,-12-11-62 15,-17-5-3-15</inkml:trace>
        </inkml:traceGroup>
      </inkml:traceGroup>
    </inkml:traceGroup>
    <inkml:traceGroup>
      <inkml:annotationXML>
        <emma:emma xmlns:emma="http://www.w3.org/2003/04/emma" version="1.0">
          <emma:interpretation id="{F358B09F-39E3-4ACA-917C-024A49868043}" emma:medium="tactile" emma:mode="ink">
            <msink:context xmlns:msink="http://schemas.microsoft.com/ink/2010/main" type="paragraph" rotatedBoundingBox="10097,3001 22860,2451 22956,4673 10193,52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21E037B-460A-4B5F-BEF7-4FEF5F4D2AF2}" emma:medium="tactile" emma:mode="ink">
              <msink:context xmlns:msink="http://schemas.microsoft.com/ink/2010/main" type="inkBullet" rotatedBoundingBox="10141,4024 11344,3972 11396,5171 10193,5223"/>
            </emma:interpretation>
            <emma:one-of disjunction-type="recognition" id="oneOf5">
              <emma:interpretation id="interp25" emma:lang="en-US" emma:confidence="0">
                <emma:literal>•</emma:literal>
              </emma:interpretation>
            </emma:one-of>
          </emma:emma>
        </inkml:annotationXML>
        <inkml:trace contextRef="#ctx0" brushRef="#br0" timeOffset="44557.6049">6777 4193 394 0,'0'0'6'0,"0"0"3"16,0-17 0-16,17 0 2 15,5-8 0-15,15-6 1 16,7-3-1-16,15 1 1 0,10-5-8 16,7-8-9-16,7 12-23 15,5-3-53-15,-12 10-3 16</inkml:trace>
        <inkml:trace contextRef="#ctx0" brushRef="#br0" timeOffset="44354.469">7083 4511 325 0,'0'0'9'0,"0"-6"2"15,0-8 3-15,-2-3 2 0,-10-8 3 16,2-6-2-16,-3-7 2 16,-1-2 0-16,-3-8-8 15,0-10-2-15,2-4-4 16,2-10 0-16,6-3-3 0,7-8 0 15,0-3 0-15,0 1-2 16,10 9 0-16,0 2 0 16,2 15 0-16,5 7-1 15,-7 15 0-15,0 20 0 0,0 6 2 16,7 11 0-16,0 21 1 16,8 10-1-16,2 13 1 15,11 15-1-15,0 12 1 16,7 8-1-16,7 10-4 15,-8 1-6-15,8 0-31 0,-4 2-45 16,-18-7 1-16</inkml:trace>
        <inkml:trace contextRef="#ctx0" brushRef="#br0" timeOffset="45354.524">7235 3374 405 0,'0'0'5'0,"0"0"1"15,0 0 0-15,3-15 0 0,11 9 1 16,11-5 1-16,9 2-1 16,7-6-1-16,7 2-3 15,10 7-2-15,-2-2 0 0,-2 8-2 16,-9 8 1-16,-11 9-1 15,-12 6 1-15,-20 12 0 16,-2 7 0-16,-24 2 0 16,-3 3 0-16,-7 0 1 0,-4 3-1 15,7-7 0-15,7 1 1 16,11-12-1-16,8-5 0 16,15-6 0-16,15-4 1 15,6-7 0-15,6-4 0 0,5 2 1 16,-1-5 0-16,8-3 0 15,-9 4 0-15,6 6 0 16,-9 3 0-16,-2 9 0 16,-4-5-1-16,0 10 0 15,-10 4-1-15,-4 3 1 0,-10 8-1 16,-7-8 2-16,-7 3 0 16,-13 2 1-16,-9-5 0 15,-15-7 0-15,-1-7 0 16,-10-6 0-16,3-8-3 0,-2-6-8 15,-2-13-32-15,19-14-44 16,15-15-2-16</inkml:trace>
        <inkml:trace contextRef="#ctx0" brushRef="#br0" timeOffset="44870.1248">7311 3439 390 0,'0'0'8'0,"0"0"2"15,0 0 2-15,0 0 0 16,0 0 0-16,0 0 1 16,0 0 0-16,10 27 2 0,7-3-8 15,3 6-3-15,12 18-1 16,2 8-1-16,7 9 0 15,-6 3-4-15,6 6-6 16,-11-13-16-16,-5-1-60 0,3-1-3 16</inkml:trace>
      </inkml:traceGroup>
      <inkml:traceGroup>
        <inkml:annotationXML>
          <emma:emma xmlns:emma="http://www.w3.org/2003/04/emma" version="1.0">
            <emma:interpretation id="{36B2D5E0-F997-4576-B7D0-11A0EE2B4E56}" emma:medium="tactile" emma:mode="ink">
              <msink:context xmlns:msink="http://schemas.microsoft.com/ink/2010/main" type="line" rotatedBoundingBox="12607,2893 22860,2451 22941,4329 12688,4772"/>
            </emma:interpretation>
          </emma:emma>
        </inkml:annotationXML>
        <inkml:traceGroup>
          <inkml:annotationXML>
            <emma:emma xmlns:emma="http://www.w3.org/2003/04/emma" version="1.0">
              <emma:interpretation id="{E2DB107A-9F54-429A-BF69-A710926687B9}" emma:medium="tactile" emma:mode="ink">
                <msink:context xmlns:msink="http://schemas.microsoft.com/ink/2010/main" type="inkWord" rotatedBoundingBox="12607,2893 15387,2773 15462,4507 12682,4627">
                  <msink:destinationLink direction="with" ref="{9921BC09-72CA-40EE-94D2-58FDFB08CB01}"/>
                </msink:context>
              </emma:interpretation>
              <emma:one-of disjunction-type="recognition" id="oneOf6">
                <emma:interpretation id="interp26" emma:lang="en-US" emma:confidence="0">
                  <emma:literal>(Dad.</emma:literal>
                </emma:interpretation>
                <emma:interpretation id="interp27" emma:lang="en-US" emma:confidence="0">
                  <emma:literal>(Pelts</emma:literal>
                </emma:interpretation>
                <emma:interpretation id="interp28" emma:lang="en-US" emma:confidence="0">
                  <emma:literal>(Pets</emma:literal>
                </emma:interpretation>
                <emma:interpretation id="interp29" emma:lang="en-US" emma:confidence="0">
                  <emma:literal>(Petty</emma:literal>
                </emma:interpretation>
                <emma:interpretation id="interp30" emma:lang="en-US" emma:confidence="0">
                  <emma:literal>(Peet</emma:literal>
                </emma:interpretation>
              </emma:one-of>
            </emma:emma>
          </inkml:annotationXML>
          <inkml:trace contextRef="#ctx0" brushRef="#br0" timeOffset="45729.534">9457 2592 408 0,'0'0'5'0,"0"0"2"15,0 0 3-15,-17 0 0 0,17 0 1 16,-24 10 1-16,7 1 1 16,-3 9 0-16,-5 1-4 15,1 8-2-15,0 11-1 16,6 7-6-16,-6 4 0 0,11 1 0 16,2 9 0-16,11 1 0 15,11 0 0-15,9-1 0 16,15-8 0-16,3-16 0 0,24-7 0 15,-1-10-12-15,8-16-73 16,0-4-4-16</inkml:trace>
          <inkml:trace contextRef="#ctx0" brushRef="#br0" timeOffset="46276.441">9901 2164 418 0,'0'0'5'0,"0"0"2"15,-10 0 1-15,10 0 0 16,0 0 2-16,17 0-1 0,10 6 1 16,12 1 1-16,12 0-6 15,14 10-1-15,11 0-2 16,-1 6 0-16,4 10 0 16,-6 1-1-16,-11 3 0 15,-4 3 1-15,-13 10-1 0,-11 1 1 16,-17 10 1-16,-10-6-3 15,-7 10 0-15,-3-3 0 16,-18 7 0-16,-21-8-14 16,-5-2-66-16,-19 1-7 0</inkml:trace>
          <inkml:trace contextRef="#ctx0" brushRef="#br0" timeOffset="45967.933">10001 2389 451 0,'0'0'4'16,"0"0"2"-16,0 14 1 0,0 1 0 16,0 8 2-16,0 8 1 15,3 9-1-15,4 12-1 16,3 3-8-16,7 5 0 16,0 3 0-16,11 6 0 0,-7-3 0 15,3-5 0-15,-4-5 0 16,5-5-16-16,-11-10-41 15,6-12-32-15,-10-8-2 0</inkml:trace>
          <inkml:trace contextRef="#ctx0" brushRef="#br0" timeOffset="114089.47">11315 3257 361 0,'0'0'4'16,"-20"0"3"-16,-2 0 1 16,-5 2 2-16,-10 5 1 15,-9 5 1-15,2 9 0 0,-1 5 2 16,1 8-2-16,10 4-4 16,12 8 0-16,8-3-2 15,14 8-2-15,14-1 0 16,10-7-3-16,11-5-11 15,23-25-69-15,4 10-4 0</inkml:trace>
          <inkml:trace contextRef="#ctx0" brushRef="#br0" timeOffset="114698.892">10915 3011 383 0,'0'0'6'16,"0"0"2"-16,10-8 3 16,5 5-1-16,12-3 0 0,4-4 1 15,11-3-1-15,9-3-8 16,14-12-64-16,1 15-18 15</inkml:trace>
          <inkml:trace contextRef="#ctx0" brushRef="#br0" timeOffset="116323.969">11638 3119 327 0,'0'0'6'0,"0"0"1"16,0 0 3-16,0 0 0 15,0 0 4-15,3 3 1 16,-3 11 0-16,4 5 2 0,-1 4-5 15,1 4-2-15,-4 17-1 16,0-5 1-16,0 19-3 16,0 3-1-16,3 1 0 15,-3 0-3-15,3-4 0 16,1-6-1-16,-1-2 0 0,4-4-2 16,8-19-2-16,2-3-7 15,-17-24-17-15,20 7-56 16,4-14-3-16</inkml:trace>
          <inkml:trace contextRef="#ctx0" brushRef="#br0" timeOffset="116886.517">11576 2969 369 0,'0'0'7'0,"0"0"3"0,0 0 3 15,20-8-1-15,2-2 1 16,8 1 1-16,12-2-1 16,9-2-4-16,18-4-59 0,-1 9-28 15,8-5-5-15</inkml:trace>
          <inkml:trace contextRef="#ctx0" brushRef="#br0" timeOffset="116667.75">11607 3071 349 0,'0'0'5'0,"0"0"1"15,17 0 3-15,7 0-1 0,5 0 2 16,1 0-1-16,14 7-1 16,2 1 1-16,5 1-5 15,-6 11-1-15,-1 5-2 16,-12 9 0-16,-5-6-2 16,-3 13 2-16,-7-4 0 15,-14 16 0-15,-3-3 1 0,-6 6 0 16,-8-5-1-16,4 0 0 15,-7-5 0-15,3 4 0 16,-6-6 1-16,-2-2 0 0,-2-8 1 16,4-10-1-16,-5-7 3 15,1-3-2-15,0-11-1 16,-3 1-5-16,-1-11-22 16,8-10-53-16,6-7-2 0</inkml:trace>
          <inkml:trace contextRef="#ctx0" brushRef="#br0" timeOffset="115574.927">11803 3078 351 0,'0'0'6'0,"0"0"2"15,-13-10 3-15,13 10 2 16,-25 3-1-16,11 4 1 16,-6 10 1-16,3 7 0 0,-3 14-6 15,8 7 0-15,7 2-3 16,5 5-1-16,2 3-1 16,16-8-1-16,9 6-7 15,7-19-13-15,8-7-61 16,6-7-5-16</inkml:trace>
        </inkml:traceGroup>
        <inkml:traceGroup>
          <inkml:annotationXML>
            <emma:emma xmlns:emma="http://www.w3.org/2003/04/emma" version="1.0">
              <emma:interpretation id="{C28E9F7F-4358-4229-9F3E-5E7CB9ACEC0B}" emma:medium="tactile" emma:mode="ink">
                <msink:context xmlns:msink="http://schemas.microsoft.com/ink/2010/main" type="inkWord" rotatedBoundingBox="16571,3593 21782,3459 21807,4450 16596,4584">
                  <msink:destinationLink direction="with" ref="{9921BC09-72CA-40EE-94D2-58FDFB08CB01}"/>
                </msink:context>
              </emma:interpretation>
              <emma:one-of disjunction-type="recognition" id="oneOf7">
                <emma:interpretation id="interp31" emma:lang="en-US" emma:confidence="0.5">
                  <emma:literal>TDCD,</emma:literal>
                </emma:interpretation>
                <emma:interpretation id="interp32" emma:lang="en-US" emma:confidence="0">
                  <emma:literal>TDCD'</emma:literal>
                </emma:interpretation>
                <emma:interpretation id="interp33" emma:lang="en-US" emma:confidence="0">
                  <emma:literal>IDCD,</emma:literal>
                </emma:interpretation>
                <emma:interpretation id="interp34" emma:lang="en-US" emma:confidence="0">
                  <emma:literal>TDCD),</emma:literal>
                </emma:interpretation>
                <emma:interpretation id="interp35" emma:lang="en-US" emma:confidence="0">
                  <emma:literal>IDCD'</emma:literal>
                </emma:interpretation>
              </emma:one-of>
            </emma:emma>
          </inkml:annotationXML>
          <inkml:trace contextRef="#ctx0" brushRef="#br0" timeOffset="117652.179">13846 3155 327 0,'0'0'7'0,"0"0"3"16,-27-15 3-16,10 15 2 15,-8-4 1-15,-2 8 2 16,-7 3-1-16,-8 14 0 15,1 3-6-15,-4 14-3 0,8 12-3 16,3 12 1-16,5 6-4 16,16-1-1-16,13-3-2 15,7-1-8-15,34-3-36 16,17-4-36-16,11-28-3 0</inkml:trace>
          <inkml:trace contextRef="#ctx0" brushRef="#br0" timeOffset="118167.82">14135 3103 329 0,'0'0'4'15,"0"0"3"-15,17 2 0 16,5 6 2-16,15-6 1 16,1 11 2-16,17-1-1 0,6 13 2 15,5 2-5-15,-4-4-3 16,-4 11 1-16,-9 5-2 15,-15 12-1-15,-9 3 2 16,-25 2-2-16,-5 2-1 16,-12 1 0-16,-10-4 0 0,-10 3-1 15,-5-10-2-15,-6-1-3 16,-4-17-10-16,8-5-37 16,-1-6-27-16,0-11-5 15</inkml:trace>
          <inkml:trace contextRef="#ctx0" brushRef="#br0" timeOffset="117855.303">14277 3086 406 0,'-8'6'4'0,"6"11"0"0,-3 10 1 15,2 9 3-15,-4 7-1 16,0 14 0-16,7 10 2 15,0 10-4-15,0-16-11 16,17-18-58-16,-5 20-15 0</inkml:trace>
          <inkml:trace contextRef="#ctx0" brushRef="#br0" timeOffset="119120.997">13172 2996 388 0,'0'0'6'16,"0"0"3"-16,10-10 1 15,7-1 0-15,7 1 2 0,11-7-2 16,16 3-1-16,8-10-21 16,24 7-65-16,0 8-3 15</inkml:trace>
          <inkml:trace contextRef="#ctx0" brushRef="#br0" timeOffset="119667.9159">16051 3088 407 0,'0'0'2'16,"-17"-6"3"-16,0 6 1 15,-6 0 1-15,-6 13 1 0,-1-3 0 16,-11 13 1-16,2 4-1 16,2 13-1-16,2 18-1 15,8 1-2-15,6 3-1 16,18-1-6-16,3-6-6 16,34 6-26-16,28-12-47 0,4-15 1 15</inkml:trace>
          <inkml:trace contextRef="#ctx0" brushRef="#br0" timeOffset="119871.055">16558 2986 399 0,'0'0'3'0,"0"0"2"15,0 0 2-15,7 25 1 16,-2-2 0-16,10 8 2 15,-1 13-2-15,3 8 1 16,-4 13-5-16,11 10-12 0,-9-6-43 16,9-7-29-16,3-11-4 15</inkml:trace>
          <inkml:trace contextRef="#ctx0" brushRef="#br0" timeOffset="120183.611">16426 2831 383 0,'0'0'3'16,"7"0"2"-16,7 4 3 16,3 0-1-16,15 1 1 15,8 7-1-15,12 1 1 16,11 8-1-16,-2 10-2 0,1 3-2 15,3-3-4-15,1 7 2 16,-7 6-1-16,-15 3 0 16,-14 6 0-16,-8-6 0 0,-9-3 0 15,-6 6 1-15,-7-6-1 16,-17 4-3-16,-13-4-5 16,-9 8-11-16,-15-2-44 15,2-18-16-15</inkml:trace>
          <inkml:trace contextRef="#ctx0" brushRef="#br0" timeOffset="120558.577">18388 3061 342 0,'0'0'9'0,"0"0"2"0,-10-13 5 16,-5 13-1-16,5 0 1 16,-4 10 1-16,-10 7-1 15,-4 11 0-15,4 3-7 16,-6 13-4-16,1 14-3 0,7 1 1 16,7 9-8-16,8-15-20 15,7 0-56-15,34-2-1 16</inkml:trace>
        </inkml:traceGroup>
        <inkml:traceGroup>
          <inkml:annotationXML>
            <emma:emma xmlns:emma="http://www.w3.org/2003/04/emma" version="1.0">
              <emma:interpretation id="{D7761F3E-2C57-4B13-AAF0-23433332368D}" emma:medium="tactile" emma:mode="ink">
                <msink:context xmlns:msink="http://schemas.microsoft.com/ink/2010/main" type="inkWord" rotatedBoundingBox="21524,3291 22894,3232 22940,4300 21570,4359">
                  <msink:destinationLink direction="with" ref="{9921BC09-72CA-40EE-94D2-58FDFB08CB01}"/>
                </msink:context>
              </emma:interpretation>
              <emma:one-of disjunction-type="recognition" id="oneOf8">
                <emma:interpretation id="interp36" emma:lang="en-US" emma:confidence="0">
                  <emma:literal>j</emma:literal>
                </emma:interpretation>
                <emma:interpretation id="interp37" emma:lang="en-US" emma:confidence="0">
                  <emma:literal>I</emma:literal>
                </emma:interpretation>
                <emma:interpretation id="interp38" emma:lang="en-US" emma:confidence="0">
                  <emma:literal>S</emma:literal>
                </emma:interpretation>
                <emma:interpretation id="interp39" emma:lang="en-US" emma:confidence="0">
                  <emma:literal>*</emma:literal>
                </emma:interpretation>
                <emma:interpretation id="interp40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121136.734">18934 2821 377 0,'0'0'4'15,"0"0"2"-15,20 4 1 16,9 6 0-16,12 5 3 16,11 2-2-16,5 9 0 0,13 2 3 15,-5 2-7-15,8 13-1 16,-12 4-1-16,-12-2-2 16,-9 3-1-16,-16-4 3 15,-17 4-2-15,-7 6-1 16,-14-1 4-16,-13 1-2 0,-7-13 0 15,-4 4 0-15,0-4 0 16,-10-1-1-16,7-7 0 16,-11-14-1-16,8-8-7 0,3-11-13 15,16-13-56-15,-9-15-4 16</inkml:trace>
          <inkml:trace contextRef="#ctx0" brushRef="#br0" timeOffset="121308.618">18961 2556 465 0,'0'0'3'0,"0"0"3"16,10 12 0-16,15-5 0 16,16 17 1-16,21-4-6 15,11 32-67-15,37-42-12 0</inkml:trace>
          <inkml:trace contextRef="#ctx0" brushRef="#br0" timeOffset="120808.591">19147 2815 412 0,'0'0'3'0,"0"20"2"0,0-3 2 16,0 17-1-16,0 11 0 15,0 10 1-15,3 13-1 16,4 6-1-16,8 0-9 16,-15-10-25-16,17 16-52 0,3-8 2 15</inkml:trace>
        </inkml:traceGroup>
      </inkml:traceGroup>
    </inkml:traceGroup>
  </inkml:traceGroup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9:58.9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FEE61BE-F74A-4A76-8442-6D9A71F32D12}" emma:medium="tactile" emma:mode="ink">
          <msink:context xmlns:msink="http://schemas.microsoft.com/ink/2010/main" type="inkDrawing" rotatedBoundingBox="11554,3186 13872,4774 13788,4898 11469,3309" semanticType="callout" shapeName="Other">
            <msink:sourceLink direction="with" ref="{BD8C1699-ED33-431F-8EC2-9B6F64E3AD91}"/>
          </msink:context>
        </emma:interpretation>
      </emma:emma>
    </inkml:annotationXML>
    <inkml:trace contextRef="#ctx0" brushRef="#br0">10386 4199 275 0,'0'0'9'16,"0"0"3"-16,0 0 2 0,0 0 3 16,0 0 2-16,-7-6 1 15,7 6 4-15,7-17 0 16,-7 17-5-16,10-17-4 0,-10 17-2 16,10-25 0-16,-10 25-3 15,-3-21-1-15,-11 11-1 16,-13-3-3-16,-1-11 0 15,-6-10-5-15,-15 0 0 16,-2-8 0-16,-11-6 0 0,-3-6 0 16,-4-12 0-16,-7-2 0 15,-6-1 0-15,-8 5 0 16,-10-6 0-16,-10-2 0 16,0 3 0-16,-6 2 0 0,1-3 0 15,-5 3 0-15,-3-2 0 16,9 0 0-16,1 6 0 15,12-1 0-15,6-1 0 16,2 10 0-16,10 1 0 0,8 12 0 16,12 7 0-16,2-5 0 15,29 3-73-15,5 14-16 16</inkml:trace>
  </inkml:traceGroup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05.2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8CA97C3-9F2F-485E-BDBA-ACED085D998A}" emma:medium="tactile" emma:mode="ink">
          <msink:context xmlns:msink="http://schemas.microsoft.com/ink/2010/main" type="inkDrawing" rotatedBoundingBox="15931,4734 16342,12249 16134,12261 15723,4746" semanticType="callout" shapeName="Other"/>
        </emma:interpretation>
      </emma:emma>
    </inkml:annotationXML>
    <inkml:trace contextRef="#ctx0" brushRef="#br0">1889-1424 359 0,'0'0'1'0,"0"10"0"0,8 8 3 16,9 5-1-16,0 15 1 15,0 17 0-15,0 19 3 16,0 17-2-16,1 12 1 15,-8 14-1-15,1 19-2 0,-11 12-1 16,0 6 1-16,0 11 0 16,0 3 0-16,3 10 2 15,7-4 1-15,-3 18 1 0,3-3 3 16,4 10-1-16,-4 6 0 16,8 1 0-16,-11 1-3 15,3 14 0-15,-6 3-1 16,2-5-2-16,1 7 0 0,3 1-2 15,4 2 0-15,-4-3 1 16,0-3 0-16,-2 0 0 16,-4-8-1-16,2-2 1 15,-2-7 0-15,-4 0 0 16,0-14 1-16,0-1-1 0,0-5-2 16,7-8 0-16,3-10 0 15,7-7 0-15,7-17 0 16,4-17 0-16,3-13 0 15,-1-16 0-15,-3-19 0 0,-5-21 0 16,-2-12 0-16,-6-16 0 16,-7-9 0-16,-7-21-6 15,13 6-28-15,4-9-51 16,-12-17-4-16</inkml:trace>
  </inkml:traceGroup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04.4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41AE148-C318-40EA-A604-03A1C189E2FA}" emma:medium="tactile" emma:mode="ink">
          <msink:context xmlns:msink="http://schemas.microsoft.com/ink/2010/main" type="inkDrawing" rotatedBoundingBox="14064,9951 24191,9251 24201,9394 14074,10095" semanticType="underline" shapeName="Other"/>
        </emma:interpretation>
      </emma:emma>
    </inkml:annotationXML>
    <inkml:trace contextRef="#ctx0" brushRef="#br0">0 743 438 0,'0'0'1'0,"0"0"1"16,0 0-1-16,23-6 1 15,1-5 0-15,11 1 0 0,13 3-1 16,14-7 1-16,17 5-1 16,11-1-2-16,16-5 1 15,18 5 1-15,11 2 0 0,16-1 2 16,17-6 2-16,18 2 0 16,27-8 2-16,10 5 1 15,19-9-1-15,13 5 1 16,5-8-2-16,9 1-2 0,13-1-1 15,-7-2-1-15,4 7-2 16,0-6 0-16,3 1 0 16,0 8 0-16,7-3 0 15,0 0 0-15,-7 2 0 0,-1-4 0 16,-2 4 0-16,-4 8 0 16,-6-5 0-16,-8 1 0 15,-12 4 0-15,-2-1 0 16,-4 3 0-16,-8 5 0 0,3-4 0 15,-8 2 0-15,-4 3 0 16,-6-3 0-16,-9-3 0 16,-12 5 0-16,-9-2 0 15,-23-1 0-15,-8 5 0 16,-24-7 0-16,-15 11 0 0,-20 0 0 16,-14 0 0-16,-14 0 0 15,-14 0 0-15,-9 0 0 16,-15 4 0-16,-9-4 0 0,-5 7 0 15,-20-7 0-15,17 0 0 16,-17 0 0-16,0 0 0 16,-10-7 0-16,-12-3 0 15,2 3-67-15,-4-6-22 0</inkml:trace>
  </inkml:traceGroup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06.7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0CC7A23-FAD6-4F1E-A78F-E97B834374A2}" emma:medium="tactile" emma:mode="ink">
          <msink:context xmlns:msink="http://schemas.microsoft.com/ink/2010/main" type="inkDrawing" rotatedBoundingBox="21214,4626 21499,12045 21357,12051 21072,4631" semanticType="callout" shapeName="Other"/>
        </emma:interpretation>
      </emma:emma>
    </inkml:annotationXML>
    <inkml:trace contextRef="#ctx0" brushRef="#br0">0 0 329 0,'0'0'1'0,"3"10"3"15,-3-10 3-15,14 28 2 16,-4 5 1-16,-3 12 2 16,3 21 2-16,-2 12 0 0,-4 15-1 15,2 16-2-15,-6 28-3 16,0 18-2-16,-3 10-2 15,-4 10 0-15,-1 6-1 16,6 7 1-16,-6 11 0 0,1-4 0 16,0 0 0-16,7 1 0 15,-3-7 1-15,3 6 0 16,3 1-2-16,-3 6-1 16,7 1 1-16,0-2-1 0,8 5 1 15,-2 1 1-15,1 8-2 16,0-2 2-16,-1-5 2 15,1-1-3-15,4-6-3 16,-6-3 0-16,3-4 0 0,-5-10 0 16,4-5 0-16,-4-4 0 15,0-8 0-15,2-6 0 16,0-2 0-16,-2-5 0 16,2-10 0-16,-6 0 0 0,5-11 0 15,-1-13 0-15,-3-14 0 16,-1-13 0-16,5-21 0 15,-8-14 0-15,4-14 0 16,1-15 0-16,-3-16 0 0,-5-13-11 16,-10-29-76-16,7-5-3 15</inkml:trace>
  </inkml:traceGroup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03.60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3EEC46-EA21-406F-8629-A34E9FEFDBBF}" emma:medium="tactile" emma:mode="ink">
          <msink:context xmlns:msink="http://schemas.microsoft.com/ink/2010/main" type="inkDrawing" rotatedBoundingBox="12893,4810 25202,4797 25205,8086 12897,8099" hotPoints="25006,4754 25130,7593 13453,8104 13329,5266" semanticType="enclosure" shapeName="Rectangle">
            <msink:sourceLink direction="with" ref="{F7362366-AABB-4D6E-AB15-3F8E54EE7A79}"/>
            <msink:sourceLink direction="with" ref="{B7765841-7429-4E92-9C23-4E45F7446712}"/>
            <msink:sourceLink direction="with" ref="{E1878ED8-3273-4698-8183-6F7B5515E702}"/>
          </msink:context>
        </emma:interpretation>
      </emma:emma>
    </inkml:annotationXML>
    <inkml:trace contextRef="#ctx0" brushRef="#br0">257 3152 300 0,'0'0'5'0,"31"0"1"0,6 0 1 16,12 0 0-16,23 0 0 16,18 0 1-16,20-2-1 15,27 2 3-15,11-4-1 0,20 1 1 16,18 3 1-16,21 0 2 15,17-4 1-15,17 1-1 16,13-4 2-16,24 4-3 16,11-1-3-16,7-3 0 15,18 4-3-15,2-11-2 0,7 4-2 16,8-9 1-16,2 4-2 16,0 5 0-16,5-5 1 15,-2 2-2-15,-1-1 1 0,-1 1 0 16,-8 6 0-16,-6 7 0 15,-8 0 2-15,-11-4-2 16,-16 4 1-16,-11 0 0 16,-12 0 0-16,-14 7 1 0,-21 0 0 15,-13-4-3-15,-18 4 0 16,-18-3 0-16,-19 2 0 16,-26 5 0-16,-25-7 0 15,-30-2-3-15,-16 10-19 0,-26-7-60 16,-19 3-5-16</inkml:trace>
    <inkml:trace contextRef="#ctx0" brushRef="#br1" timeOffset="53182.498">-417 21 387 0,'0'0'1'0,"0"0"2"15,0 0 1-15,0-14 1 16,0 14 1-16,0 0 1 0,0 0 2 16,10 14-1-16,-6 8 1 15,6 17-3-15,0 9 0 16,0 14 0-16,-3 16-1 15,3 12 0-15,-3 6-1 0,8 10 0 16,-5 3 1-16,0 12-1 16,0-1 0-16,-10 4-1 15,7 1 0-15,-3 2 0 16,2 4 0-16,-2 2-2 0,-4 1 0 16,0 0 2-16,0 0-2 15,0-4-1-15,0 3 1 16,0-10 0-16,0-3 0 15,0-10 1-15,0-6-2 16,0-12 0-16,0-13 0 0,0-8 0 16,0-9 0-16,0-7 0 15,0-11 0-15,3-6 0 16,-3-3 0-16,4-12 0 16,-4 2 0-16,0-10 0 0,0-15 0 15,0 16 0-15,0-16 0 16,0 0 0-16,0 0 0 15,-4-8 0-15,4 8 0 0,-7-14 0 16,7 14 0-16,-13-13 0 16,-1 13 0-16,4 0 0 15,-5 8 0-15,-2 3 0 16,-3 1 0-16,-1 5 0 0,4 0 0 16,4-6 0-16,-2 2 0 15,15-13 0-15,0 13 0 16,10-13 0-16,19 0 0 15,8 0 0-15,12-6 0 0,12-4 0 16,8 0 0-16,17-7 0 16,7 0 0-16,10-6 0 15,11 0 0-15,9 4 0 16,5-6 0-16,9 5 0 16,12-4 0-16,6-1 0 0,6 8 0 15,1 3 0-15,3-3 0 16,3 7 0-16,4-3 0 15,0 6 0-15,-3 0 0 0,2 7 0 16,-5 0 0-16,-1 0 0 16,4 3 0-16,-5 1 0 15,5 3 0-15,-4 3 0 16,-4-3 0-16,8-1 0 0,3-6 0 16,1 0 0-16,-1 0 0 15,10 0 0-15,-6 0 0 16,5 0 0-16,2-6 0 15,3-1 0-15,-1-3 0 0,5 10 0 16,-1 0 0-16,0 0 0 16,0-7 0-16,7 3 0 15,0 1 0-15,0 3 0 16,-6 0 0-16,2 0 0 16,4 0 0-16,0 0 0 0,-3-3 0 15,1 3 0-15,-3 0 0 16,-5 0 0-16,3 0 0 15,-6 0 0-15,-4-4 0 0,6 1 0 16,-6 3 0-16,0 0 0 16,-13-7 0-16,2 3 0 15,-3 1 0-15,-3-3 0 16,-15 2 0-16,-2 0 0 0,-14-2 0 16,-8 2 0-16,2 1 0 15,-15-1 0-15,-4 2 0 16,-9-6 0-16,-5 0 0 15,-5 5 0-15,-13 1 0 0,-3-2 0 16,-10-4 0-16,-2-2 0 16,-15 7 0-16,-7-1 0 15,-2 2 0-15,-7-2 0 16,-8-7 0-16,0 1 0 0,-1 7 0 16,-6-1 0-16,-13 4 0 15,17-17 0-15,-17 17 0 16,17-24 0-16,-13 7 0 15,-1-6 0-15,-3-6 0 0,0-8 0 16,0-14 0-16,-3-1 0 16,-1-12 0-16,-3-9 0 15,-10-9 0-15,4-4 0 16,-1-14 0-16,-1-12 0 0,5-5 0 16,3 0 0-16,-10-6 0 15,11 4 0-15,-5-2 0 16,5-2 0-16,2 0 0 15,1 12 0-15,-7 9 0 0,-7-1 0 16,2 11 0-16,1 5 0 16,-6 9 0-16,0 10 0 15,-4 6 0-15,-8 11 0 16,-2 5 0-16,0 8 0 16,6 5 0-16,-6 2 0 0,0 10 0 15,-5 0 0-15,-2 8 0 16,0 3 0-16,0-5 0 15,-8 9 0-15,-2-1 0 0,-5 0 0 16,-8 1 0-16,-2 2 0 16,-13-3 0-16,-11 1 0 15,-6 2 0-15,-11-9 0 16,-13 6 0-16,-1-1 0 0,-16-2 0 16,-5 6 0-16,5-7 0 15,-13 5 0-15,8-4 0 16,-12 7 0-16,-1 3 0 15,-11-4 0-15,1 0 0 0,-1-2 0 16,-1 2 0-16,-6-2 0 16,-6 6 0-16,0 0 0 15,7-3 0-15,1-8 0 16,-1 1 0-16,3 3 0 16,0 7 0-16,5-7 0 0,-2-3 0 15,11 1 0-15,4-7 0 16,-4 11 0-16,5 5 0 15,-2-12 0-15,-2 10 0 0,5-1 0 16,1-3 0-16,-3 6 0 16,-8 6 0-16,9-3 0 15,-9 3 0-15,-3 7 0 16,8 3 0-16,-15-7 0 0,4 5 0 16,-4-4 0-16,0 4 0 15,-5 2 0-15,12-2 0 16,-11 3 0-16,8-2 0 15,4-5 0-15,9 4 0 0,-5-1 0 16,5-6 0-16,3 1 0 16,9-6 0-16,3 2 0 15,-1-1 0-15,4 1 0 16,-1-1 0-16,8 0 0 16,0-3 0-16,9 4 0 0,2-4 0 15,-4 0 0-15,6 7 0 16,3-7 0-16,6 0 0 15,1-4 0-15,4 4 0 0,4-3 0 16,-1 3 0-16,8 0 0 16,-4-7 0-16,3 4 0 15,9-1 0-15,1 4 0 16,-2-3 0-16,2-1 0 0,4 4 0 16,7-2 0-16,8 2 0 15,2 0 0-15,5 0 0 16,5-4 0-16,8 4 0 15,13 0 0-15,4-4 0 16,4 4 0-16,6-3 0 0,7 14 0 16,7-11-82-16,-20 23-10 15</inkml:trace>
  </inkml:traceGroup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23.7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5E8FCB0-3114-4484-95B9-BDC326C58EDD}" emma:medium="tactile" emma:mode="ink">
          <msink:context xmlns:msink="http://schemas.microsoft.com/ink/2010/main" type="writingRegion" rotatedBoundingBox="20582,11234 20994,11234 20994,11775 20582,11775"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D2479949-5D7D-4509-BFD5-B38A5DCE37B4}" emma:medium="tactile" emma:mode="ink">
            <msink:context xmlns:msink="http://schemas.microsoft.com/ink/2010/main" type="paragraph" rotatedBoundingBox="20582,11234 20994,11234 20994,11775 20582,117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0ABB60-EEC6-41BE-92EB-7B50AE307C82}" emma:medium="tactile" emma:mode="ink">
              <msink:context xmlns:msink="http://schemas.microsoft.com/ink/2010/main" type="line" rotatedBoundingBox="20582,11234 20994,11234 20994,11775 20582,11775"/>
            </emma:interpretation>
          </emma:emma>
        </inkml:annotationXML>
        <inkml:traceGroup>
          <inkml:annotationXML>
            <emma:emma xmlns:emma="http://www.w3.org/2003/04/emma" version="1.0">
              <emma:interpretation id="{E7B709E7-5710-4901-98C6-F451AA9265F8}" emma:medium="tactile" emma:mode="ink">
                <msink:context xmlns:msink="http://schemas.microsoft.com/ink/2010/main" type="inkWord" rotatedBoundingBox="20582,11234 20994,11234 20994,11775 20582,11775"/>
              </emma:interpretation>
              <emma:one-of disjunction-type="recognition" id="oneOf0">
                <emma:interpretation id="interp0" emma:lang="en-US" emma:confidence="0">
                  <emma:literal>10</emma:literal>
                </emma:interpretation>
                <emma:interpretation id="interp1" emma:lang="en-US" emma:confidence="0">
                  <emma:literal>TQ</emma:literal>
                </emma:interpretation>
                <emma:interpretation id="interp2" emma:lang="en-US" emma:confidence="0">
                  <emma:literal>IQ</emma:literal>
                </emma:interpretation>
                <emma:interpretation id="interp3" emma:lang="en-US" emma:confidence="0">
                  <emma:literal>110</emma:literal>
                </emma:interpretation>
                <emma:interpretation id="interp4" emma:lang="en-US" emma:confidence="0">
                  <emma:literal>10¢</emma:literal>
                </emma:interpretation>
              </emma:one-of>
            </emma:emma>
          </inkml:annotationXML>
          <inkml:trace contextRef="#ctx0" brushRef="#br0">-3111 534 302 0,'0'0'5'15,"0"0"2"-15,0 0 3 16,-5-4 1-16,5 4 2 0,0 0 2 15,-15 0 2-15,15 0 1 16,0 0-4-16,0 15-2 16,0-15-1-16,0 27-2 15,0-6 0-15,0-1-2 16,0 3-1-16,-3 5 0 0,-1 3-2 16,-3 4 0-16,1-1-1 15,2-3-1-15,1-1-1 16,3 5 1-16,3-11-1 15,7 7 0-15,-3-11 1 0,10 1 0 16,1-3-1-16,-1-9 1 16,4 2-1-16,-4-3 0 15,0-6 1-15,1-2-1 16,-1 0 0-16,-4-10 1 0,1-1-1 16,-4-3 0-16,-3-10 0 15,-4 1 0-15,-3-8 1 16,0-2-2-16,0-7 0 15,-3-4 0-15,-4-4 0 0,0 0 0 16,1 4 0-16,-5-1 0 16,5 7 0-16,-1 4 0 15,-3 9 0-15,-4 9 0 16,14 16 0-16,-25-13-2 0,8 13-3 16,-3 6-10-16,3-6-61 15,-5 17-10-15</inkml:trace>
          <inkml:trace contextRef="#ctx0" brushRef="#br0" timeOffset="-6765.975">-3086 500 369 0,'0'0'6'0,"0"0"3"16,0 0 1-16,0 17 1 15,0 8 0-15,0 3 1 0,0 9 0 16,4 3-2-16,2 23-14 16,-2 7-59-16,3-7-17 15</inkml:trace>
          <inkml:trace contextRef="#ctx0" brushRef="#br0" timeOffset="-6953.498">-3361 483 365 0,'0'0'7'0,"0"0"1"15,0 0 2-15,0 0 0 16,0 0 1-16,0 0 2 16,10 13 1-16,-3 8-1 0,0 7-5 15,3 9-3-15,-3 4-1 16,6 14-2-16,-1-3-2 15,1 6-8-15,-3-13-13 16,-3-10-55-16,7 1-5 16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1:00.1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04301F8-B739-47B9-A2AB-FF557ACAE368}" emma:medium="tactile" emma:mode="ink">
          <msink:context xmlns:msink="http://schemas.microsoft.com/ink/2010/main" type="writingRegion" rotatedBoundingBox="21636,5215 31538,28 33313,3416 23412,8604">
            <msink:destinationLink direction="with" ref="{6D46FF1F-1774-4DFA-B306-5648F52E1404}"/>
          </msink:context>
        </emma:interpretation>
      </emma:emma>
    </inkml:annotationXML>
    <inkml:traceGroup>
      <inkml:annotationXML>
        <emma:emma xmlns:emma="http://www.w3.org/2003/04/emma" version="1.0">
          <emma:interpretation id="{7A0A5E58-9468-4117-9EA8-EE4D1619D58A}" emma:medium="tactile" emma:mode="ink">
            <msink:context xmlns:msink="http://schemas.microsoft.com/ink/2010/main" type="paragraph" rotatedBoundingBox="21636,5215 31538,28 33313,3416 23412,86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A452C-D109-48D8-A573-7F5F3C24F4C1}" emma:medium="tactile" emma:mode="ink">
              <msink:context xmlns:msink="http://schemas.microsoft.com/ink/2010/main" type="line" rotatedBoundingBox="21636,5215 31538,28 33313,3416 23412,8604"/>
            </emma:interpretation>
          </emma:emma>
        </inkml:annotationXML>
        <inkml:traceGroup>
          <inkml:annotationXML>
            <emma:emma xmlns:emma="http://www.w3.org/2003/04/emma" version="1.0">
              <emma:interpretation id="{3DB51AED-4B26-4700-B55A-FD30C0BC8489}" emma:medium="tactile" emma:mode="ink">
                <msink:context xmlns:msink="http://schemas.microsoft.com/ink/2010/main" type="inkWord" rotatedBoundingBox="21983,5841 27654,3035 28740,5231 23070,8037"/>
              </emma:interpretation>
              <emma:one-of disjunction-type="recognition" id="oneOf0">
                <emma:interpretation id="interp0" emma:lang="en-US" emma:confidence="0">
                  <emma:literal>not is</emma:literal>
                </emma:interpretation>
                <emma:interpretation id="interp1" emma:lang="en-US" emma:confidence="0">
                  <emma:literal>its</emma:literal>
                </emma:interpretation>
                <emma:interpretation id="interp2" emma:lang="en-US" emma:confidence="0">
                  <emma:literal>Pool is</emma:literal>
                </emma:interpretation>
                <emma:interpretation id="interp3" emma:lang="en-US" emma:confidence="0">
                  <emma:literal>pool is</emma:literal>
                </emma:interpretation>
                <emma:interpretation id="interp4" emma:lang="en-US" emma:confidence="0">
                  <emma:literal>its,</emma:literal>
                </emma:interpretation>
              </emma:one-of>
            </emma:emma>
          </inkml:annotationXML>
          <inkml:trace contextRef="#ctx0" brushRef="#br0">22455 1349 312 0,'0'0'4'15,"-21"0"3"-15,3 0 2 16,-2 4 2-16,-9 10 3 16,-3-6 2-16,0 13 1 0,-7 5 1 15,10 5-4-15,1 14-2 16,5 8-2-16,7-7-4 15,12 9-1-15,4 0-1 16,16 0-1-16,4-4-1 0,12-13 0 16,12-12-1-16,15-16 1 15,2-10 0-15,7-16 0 16,-10-7 0-16,-1-15 1 16,-2-18-1-16,-12 2-1 15,-11-7 0-15,-10-3 0 0,-18 6-1 16,-11-3 0-16,-12-3-1 15,-10 3-1-15,-10 7 0 16,-7 9-1-16,-7 15-2 16,-9 12-3-16,-2 5-14 0,11 0-55 15,9 23-3-15</inkml:trace>
          <inkml:trace contextRef="#ctx0" brushRef="#br0" timeOffset="-7265.966">22280 381 307 0,'0'0'9'0,"0"0"5"16,0 12 3-16,0-12 4 15,0 0 3-15,16 0 0 0,-16 0 1 16,12-10 0-16,-1-12-8 16,8-10-5-16,4-13-3 15,6-6-4-15,-3-10-3 16,6-19-2-16,7-8 0 0,0-8 0 16,5-9 0-16,-3-1 0 15,-8-1 0-15,0 3 0 16,-7 0 0-16,-4 11-3 15,0 12 6-15,-12 8-5 16,3 18 0-16,-9 7 2 0,1 16-1 16,6 14-3-16,-2 14 4 15,0 14-1-15,7 18-1 16,7 14 2-16,3 19 0 16,-3 15-1-16,2 18 2 0,-5 9 0 15,-8 7-1-15,4 1 0 16,-9 1 1-16,0 1-3 15,-7-9-2-15,0-5-4 16,0-27-11-16,0-7-31 0,6-10-34 16,1-20-1-16</inkml:trace>
          <inkml:trace contextRef="#ctx0" brushRef="#br0" timeOffset="-7078.469">22522-245 368 0,'0'0'6'0,"0"0"3"15,0 0 1-15,0 0 1 16,20-13 0-16,8 5-1 16,8 2 0-16,8-6-5 15,18 2-38-15,5 1-42 0,1-4-5 16</inkml:trace>
          <inkml:trace contextRef="#ctx0" brushRef="#br0" timeOffset="-6547.2069">24401-833 355 0,'0'0'4'15,"0"0"2"-15,0 0 1 16,0 12 4-16,0 4-2 16,2 7 1-16,2 3 2 15,-4 16-1-15,3 15-3 16,0 4 0-16,-3 13-2 0,4 3-3 16,-4 7 1-16,0-1-2 15,0 4-2-15,0-6-1 16,-4-8-9-16,-2-11-26 15,-4-14-41-15,7-10-4 0</inkml:trace>
          <inkml:trace contextRef="#ctx0" brushRef="#br0" timeOffset="-6031.557">24385-958 376 0,'0'0'8'0,"0"0"-1"0,0 0 2 16,0 0 2-16,5 2-1 15,8-2 0-15,8 0 2 16,7 4-1-16,8-4-6 0,12 0-1 16,7 4-1-16,3 4-2 15,2-4 1-15,-5 9-1 16,-7 3-1-16,-5 4 2 15,-15-5-1-15,-8 11-1 16,-17-3 1-16,-6 5 0 0,-13 5-2 16,-4-2 2-16,-8 2-2 15,1 2-1-15,6-3 1 16,-2 1 0-16,14-2-1 0,5 1 2 16,4-2-1-16,16-8 0 15,13 0 0-15,6 7 1 16,1-7 0-16,6 1 0 15,3 6 1-15,0-9-2 0,-3 2 0 16,-7 0 1-16,-5 0 1 16,-11 0-1-16,-6 4 0 15,-10 5 0-15,-3-9 0 16,-3 8 0-16,-13 1 1 0,-11 1 1 16,2 0 2-16,-10-1-2 15,-1-2 1-15,-3-2 0 16,-3 1 1-16,-9-2-1 15,3-1-2-15,-7-8-10 16,7-17-68-16,-1 12-6 0</inkml:trace>
          <inkml:trace contextRef="#ctx0" brushRef="#br0" timeOffset="31735.898">19074 1639 290 0,'0'0'8'0,"0"0"2"16,0 0 1-16,0 0 4 16,0 0 1-16,0 0 3 15,0 0 1-15,0 0 1 16,0 0-7-16,0 0-3 0,0 0-1 16,26-10-2-16,-8 10-3 15,9-2 0-15,8-2-2 16,17 4-1-16,9-6 2 15,14 2-2-15,-2 4-1 16,8-2 2-16,2 2-1 0,11-4-1 16,0 0 2-16,-7 4-2 15,3 0-2-15,-1 0 3 16,-7 0-1-16,-1 0-1 16,2 0 1-16,-15 0-1 0,-1 8-1 15,-9-8 2-15,-13 0-1 16,-13 6-1-16,-2-6 2 15,-14 2-2-15,-16-2-4 0,12 0-6 16,-12 0-22-16,-12 4-51 16,12-4 2-16</inkml:trace>
          <inkml:trace contextRef="#ctx0" brushRef="#br0" timeOffset="32126.555">20199 1174 354 0,'0'0'3'16,"0"0"2"-16,-20 7 4 15,20-7 3-15,-16 6-1 16,16-6 1-16,-10 12 3 16,10-12 0-16,4 13-2 15,22-11-2-15,13 6-4 0,5 4-2 16,4-1 1-16,7-1-2 15,9 2-3-15,1-2 1 16,-4 2-2-16,-6 11 0 0,-4-11 1 16,-8 5-1-16,-4 1-1 15,-4-2 2-15,-10 1-1 16,-9 7 0-16,-6-12 1 16,-10 4-1-16,0 2 0 0,0-4 2 15,-6 2 0-15,-10 12-1 16,-11-1 2-16,-5 1 0 15,-3 8-2-15,-3-5 3 16,-4 9-2-16,-10-3-2 0,-6 2 0 16,-4-4-5-16,12-15-64 15,-12 24-14-15</inkml:trace>
        </inkml:traceGroup>
        <inkml:traceGroup>
          <inkml:annotationXML>
            <emma:emma xmlns:emma="http://www.w3.org/2003/04/emma" version="1.0">
              <emma:interpretation id="{D390204A-74FA-4225-B53B-75522805B28D}" emma:medium="tactile" emma:mode="ink">
                <msink:context xmlns:msink="http://schemas.microsoft.com/ink/2010/main" type="inkWord" rotatedBoundingBox="28620,1556 31538,28 33313,3416 30396,4945"/>
              </emma:interpretation>
              <emma:one-of disjunction-type="recognition" id="oneOf1">
                <emma:interpretation id="interp5" emma:lang="en-US" emma:confidence="0">
                  <emma:literal>oil</emma:literal>
                </emma:interpretation>
                <emma:interpretation id="interp6" emma:lang="en-US" emma:confidence="0">
                  <emma:literal>oils</emma:literal>
                </emma:interpretation>
                <emma:interpretation id="interp7" emma:lang="en-US" emma:confidence="0">
                  <emma:literal>ontic</emma:literal>
                </emma:interpretation>
                <emma:interpretation id="interp8" emma:lang="en-US" emma:confidence="0">
                  <emma:literal>oil"</emma:literal>
                </emma:interpretation>
                <emma:interpretation id="interp9" emma:lang="en-US" emma:confidence="0">
                  <emma:literal>omni"</emma:literal>
                </emma:interpretation>
              </emma:one-of>
            </emma:emma>
          </inkml:annotationXML>
          <inkml:trace contextRef="#ctx0" brushRef="#br0" timeOffset="5390.872">26824-2307 348 0,'0'0'6'0,"0"-13"3"16,0-3 1-16,-4-15 2 15,4-6 0-15,7-11 0 16,2-8-1-16,7-13 1 16,4-15-6-16,9-5-3 0,3-4-1 15,7 0-1-15,-7 3-1 16,4 3 3-16,-4 7 0 16,-6 6-1-16,-4 16 2 15,-6 19-1-15,-6 11-1 16,-4 12 1-16,-6 16-1 0,17 12-2 15,-8 23 1-15,4 14-1 16,3 18-1-16,3 13 3 16,4 12-1-16,2 5-1 0,-2 4 1 15,0-2-9-15,-4-13-18 16,-12-5-53-16,9-11-1 16</inkml:trace>
          <inkml:trace contextRef="#ctx0" brushRef="#br0" timeOffset="5578.394">26888-2850 409 0,'0'0'5'0,"0"0"1"0,0 0 1 15,10-3-1-15,6 0 1 16,3-3-1-16,17 3-3 15,12 3-18-15,16-4-61 0,-2 4-2 16</inkml:trace>
          <inkml:trace contextRef="#ctx0" brushRef="#br0" timeOffset="5781.514">27697-2809 493 0,'0'0'1'0,"0"0"-1"15,0 0-1-15,0 0-1 16,-3-16-13-16,8-2-52 16,-5 18-14-16</inkml:trace>
          <inkml:trace contextRef="#ctx0" brushRef="#br0" timeOffset="6797.19">26689-3986 412 0,'0'0'7'0,"0"0"2"16,16 13 1-16,16-6 2 16,16-1 0-16,23 0 1 0,26 0 1 15,22-3-1-15,29-3-7 16,23-3-3-16,6-3-3 15,13-4 0-15,-6 1 0 0,-4 2 0 16,-22 1 0-16,-16 2 0 16,-36-2 0-16,-22 6 0 15,-20-2 0-15,-25 2 0 16,-16-4 0-16,-23 4 0 0,0 0 0 16,0 0 0-16,-11 12-72 15,11 5-17-15</inkml:trace>
          <inkml:trace contextRef="#ctx0" brushRef="#br0" timeOffset="6000.289">28252-3306 397 0,'0'0'2'0,"0"0"1"0,-7 10 2 16,3 9 2-16,1 4-1 15,-4 9 2-15,5 10 2 16,2 12-1-16,0 8-1 16,0 11-1-16,0-2-6 0,9 6-21 15,14 0-55-15,-16-3-5 16</inkml:trace>
          <inkml:trace contextRef="#ctx0" brushRef="#br0" timeOffset="6437.796">28319-3425 443 0,'0'0'3'0,"0"0"1"16,0 0 1-16,0 0-1 15,6-12 1-15,17 9-1 16,12 0 1-16,6 3-1 0,5 0-3 15,12 9 0-15,3 7-2 16,-6 3-1-16,-6 10 0 16,-17 2 1-16,-16 6-2 15,-16 1 2-15,-10 0-1 0,-19 5 0 16,-6-8 1-16,-1 3 1 16,-3-9-1-16,11 4 2 15,8-11 0-15,10 4 1 0,17-4 0 16,23-6 1-16,2 7 0 15,16-7 2-15,0 6-1 16,3 1 0-16,1 5 0 16,-3-5 0-16,-10 3-2 15,-11 3 0-15,-12 3 0 0,-3 2-1 16,-13-2 1-16,0 5-1 16,-16-12-1-16,-7 0-2 15,-2-9-3-15,-2 0-13 16,-10 5-61-16,-2-21-6 0</inkml:trace>
          <inkml:trace contextRef="#ctx0" brushRef="#br0" timeOffset="-3687.695">26930-887 345 0,'0'0'4'0,"0"0"1"16,0 0 2-16,0 0 3 0,-16 0-1 16,16 0 1-16,-9 3 0 15,9-3 1-15,-21 12-3 16,12 4 1-16,-4 7-4 15,1 5-2-15,2 9 0 0,3 4 0 16,1 6-1-16,6 9 0 16,0-8-1-16,13-4-1 15,9 2 2-15,4-11-1 0,9-3 1 16,7-10-1-16,6-10 1 16,0-12 0-16,5 0 0 15,-2-16 1-15,-6 1-1 16,-3-17 0-16,-10 1 0 0,-5-12-1 15,-11-8-1-15,-7-3 0 16,-9-1-1-16,-4 0 0 16,-8 4 0-16,-8-4-1 15,1 11 0-15,-6 4 0 16,-5 19 0-16,-5 11 0 0,-4 6 1 16,-3 10-2-16,4 17-8 15,-1 7-27-15,3 5-41 16,11 6-3-16</inkml:trace>
          <inkml:trace contextRef="#ctx0" brushRef="#br0" timeOffset="-3250.159">27520-936 354 0,'0'0'6'0,"0"0"3"16,0 0 1-16,-16 19 2 0,9 1-1 15,4-1 0-15,-3 10 0 16,2 6 1-16,1 5-6 16,6 1-2-16,10 0-3 15,10-2 0-15,9-7-1 0,0 0 1 16,10-10-1-16,3-6 1 15,-1-12 0-15,9-4 0 16,-8-13 1-16,-3-10-1 0,-7-2 1 16,-3-6 1-16,-5-12-2 15,-11 1 1-15,0 0-1 16,-13-3 0-16,-3 10-1 16,0 6 2-16,0 3-2 15,-3 4 0-15,3 22 1 0,0 0 0 16,0 0 1-16,-7 14 0 15,7 11-1-15,3 7 0 16,6 3 0-16,5 14-4 16,2-2-8-16,2 7-21 0,12 1-50 15,-7-6-2-15</inkml:trace>
          <inkml:trace contextRef="#ctx0" brushRef="#br0" timeOffset="-2828.23">28518-909 365 0,'0'0'3'0,"19"-5"-1"16,4 2-1-16,13 0 1 0,8-4-5 16,9 4-22-16,18 3-43 15,-7-3-6-15</inkml:trace>
          <inkml:trace contextRef="#ctx0" brushRef="#br0" timeOffset="-3015.7888">28596-1439 359 0,'0'0'6'16,"0"0"1"-16,-9 0 1 16,9 0 1-16,-14 22 0 15,5 4 1-15,-2 8 0 16,6 11 0-16,5 13-4 0,-4 9-2 15,4 13-1-15,6 11-3 16,1-5-7-16,0 11-23 16,9-10-47-16,-7-4-4 15</inkml:trace>
        </inkml:traceGroup>
      </inkml:traceGroup>
    </inkml:traceGroup>
  </inkml:traceGroup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02.8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921BC09-72CA-40EE-94D2-58FDFB08CB01}" emma:medium="tactile" emma:mode="ink">
          <msink:context xmlns:msink="http://schemas.microsoft.com/ink/2010/main" type="inkDrawing" rotatedBoundingBox="13857,6682 22785,6150 22789,6216 13861,6747" semanticType="underline" shapeName="Other">
            <msink:sourceLink direction="with" ref="{E2DB107A-9F54-429A-BF69-A710926687B9}"/>
            <msink:sourceLink direction="with" ref="{C28E9F7F-4358-4229-9F3E-5E7CB9ACEC0B}"/>
            <msink:sourceLink direction="with" ref="{D7761F3E-2C57-4B13-AAF0-23433332368D}"/>
          </msink:context>
        </emma:interpretation>
      </emma:emma>
    </inkml:annotationXML>
    <inkml:trace contextRef="#ctx0" brushRef="#br0">-2 535 344 0,'0'0'7'0,"0"0"3"16,0 0 2-16,-15 0 2 16,15 0-2-16,15-3 1 0,2-5 0 15,14 6 0-15,24 2-6 16,14-6-3-16,28 2-1 16,23-3-2-16,27 3 0 15,25-2 0-15,28-1 0 0,27-1 0 16,24-5 0-16,17 3-1 15,21-10 1-15,7 7 0 16,20-8-1-16,1 7 1 16,13-7 0-16,-6 0-1 0,16 1 1 15,-9 3 1-15,-5 0-1 16,4-4 4-16,-9 9-2 16,-8-9 1-16,-8 2 0 15,-9 2 0-15,-24 11 0 16,-7-8 0-16,-20 1-2 0,-15-1-1 15,-10-5 1-15,-21 0-1 16,-6 2-1-16,-17 1 0 16,-11-3 1-16,-13 0-1 0,-15 2 1 15,-10-1 0-15,-21 12 0 16,-13 0 2-16,-24 2-2 16,-17 1 0-16,-4-1-2 15,-16 0-4-15,-8 8-14 0,-18 9-61 16,8-3-6-16</inkml:trace>
  </inkml:traceGroup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31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7D16D2D-079F-43B4-AC4E-FF5192C650BA}" emma:medium="tactile" emma:mode="ink">
          <msink:context xmlns:msink="http://schemas.microsoft.com/ink/2010/main" type="writingRegion" rotatedBoundingBox="20592,8906 21006,8906 21006,9505 20592,9505"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6BAEEA7F-03C0-4238-9985-CA6C93BB89B2}" emma:medium="tactile" emma:mode="ink">
            <msink:context xmlns:msink="http://schemas.microsoft.com/ink/2010/main" type="paragraph" rotatedBoundingBox="20592,8906 21006,8906 21006,9505 20592,9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896C20-9EDF-45AD-80DA-C4F12AC0679A}" emma:medium="tactile" emma:mode="ink">
              <msink:context xmlns:msink="http://schemas.microsoft.com/ink/2010/main" type="line" rotatedBoundingBox="20592,8906 21006,8906 21006,9505 20592,9505"/>
            </emma:interpretation>
          </emma:emma>
        </inkml:annotationXML>
        <inkml:traceGroup>
          <inkml:annotationXML>
            <emma:emma xmlns:emma="http://www.w3.org/2003/04/emma" version="1.0">
              <emma:interpretation id="{127552A5-112B-4508-B80A-08DA438E7661}" emma:medium="tactile" emma:mode="ink">
                <msink:context xmlns:msink="http://schemas.microsoft.com/ink/2010/main" type="inkWord" rotatedBoundingBox="20592,8906 21006,8906 21006,9505 20592,9505"/>
              </emma:interpretation>
              <emma:one-of disjunction-type="recognition" id="oneOf0">
                <emma:interpretation id="interp0" emma:lang="en-US" emma:confidence="1">
                  <emma:literal>is</emma:literal>
                </emma:interpretation>
                <emma:interpretation id="interp1" emma:lang="en-US" emma:confidence="0">
                  <emma:literal>15</emma:literal>
                </emma:interpretation>
                <emma:interpretation id="interp2" emma:lang="en-US" emma:confidence="0">
                  <emma:literal>Is</emma:literal>
                </emma:interpretation>
                <emma:interpretation id="interp3" emma:lang="en-US" emma:confidence="0">
                  <emma:literal>1s</emma:literal>
                </emma:interpretation>
                <emma:interpretation id="interp4" emma:lang="en-US" emma:confidence="0">
                  <emma:literal>ls</emma:literal>
                </emma:interpretation>
              </emma:one-of>
            </emma:emma>
          </inkml:annotationXML>
          <inkml:trace contextRef="#ctx0" brushRef="#br0">89-2 287 0,'0'0'8'0,"0"0"0"15,0 0 1-15,-17 0 2 16,17 0-1-16,-17 3 2 0,17-3-1 16,-24 11 1-16,24-11-7 15,-17 20-3-15,11-3-1 16,-1-4-1-16,7 5-5 0,0-1-9 15,2 0-8-15,9 8-12 16,0-2-10-16,-1 1 0 16,3-4-2-16,4 1 9 15,0-7 18-15,0-3 18 0,1 3 19 16,-7-12 19-16,-11-2 11 16,24 4 2-16,-14-4-1 15,-10 0-7-15,25 0-10 16,-12 0-10-16,-3 0-5 15,7 4-6-15,0-1-1 0,-6 7-3 16,-1 7-1-16,-2-3 1 16,-8 7-1-16,0 9-2 15,-8 1 1-15,-9 4-1 16,-4-5-3-16,-2 5-3 0,-16-5-14 16,-19 9-65-16,16-13-2 15</inkml:trace>
          <inkml:trace contextRef="#ctx0" brushRef="#br0" timeOffset="-453.151">-141 112 410 0,'0'0'5'16,"0"0"2"-16,10-15 0 0,-10 15 0 15,14 0 3-15,-11 15 0 16,4 1 0-16,0 8 2 16,-4 14-6-16,2 11-3 15,-3 1 0-15,3 2-3 0,-2 7-5 16,0-12-7-16,1-7-31 15,-1 0-41-15,4-21 0 16</inkml:trace>
        </inkml:traceGroup>
      </inkml:traceGroup>
    </inkml:traceGroup>
  </inkml:traceGroup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6:59:56.1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D8C1699-ED33-431F-8EC2-9B6F64E3AD91}" emma:medium="tactile" emma:mode="ink">
          <msink:context xmlns:msink="http://schemas.microsoft.com/ink/2010/main" type="inkDrawing" rotatedBoundingBox="13578,4690 24646,4372 24864,11964 13795,12282" hotPoints="24184,4323 24595,11618 14073,12210 13662,4916" semanticType="enclosure" shapeName="Rectangle">
            <msink:sourceLink direction="with" ref="{07D16D2D-079F-43B4-AC4E-FF5192C650BA}"/>
            <msink:sourceLink direction="with" ref="{B5E8FCB0-3114-4484-95B9-BDC326C58EDD}"/>
            <msink:sourceLink direction="with" ref="{DB13F86E-6F06-4896-A4B8-16B9E09D4F21}"/>
            <msink:sourceLink direction="with" ref="{9BBB05C1-6A39-4E61-A437-C90CA401ECA5}"/>
            <msink:sourceLink direction="with" ref="{3017E328-8F85-4B3B-8064-C39E46D795DF}"/>
            <msink:sourceLink direction="with" ref="{F7362366-AABB-4D6E-AB15-3F8E54EE7A79}"/>
            <msink:sourceLink direction="with" ref="{B7765841-7429-4E92-9C23-4E45F7446712}"/>
            <msink:sourceLink direction="with" ref="{E1878ED8-3273-4698-8183-6F7B5515E702}"/>
            <msink:sourceLink direction="with" ref="{9ECC276F-C21F-448E-9696-85ED6F377D58}"/>
            <msink:sourceLink direction="with" ref="{3EFD77F0-6223-4A11-9A12-F3357D733514}"/>
            <msink:sourceLink direction="with" ref="{77AAC9A6-445B-47C6-8A61-25B359C098E2}"/>
            <msink:sourceLink direction="with" ref="{CE16267B-E780-4092-91AD-0853915D81C3}"/>
            <msink:sourceLink direction="with" ref="{99FA6728-4BA0-414D-B528-5C1AB0190FF6}"/>
            <msink:destinationLink direction="with" ref="{1FEE61BE-F74A-4A76-8442-6D9A71F32D12}"/>
            <msink:destinationLink direction="with" ref="{04533BE4-2713-46D0-A341-DDADAD3DB81E}"/>
          </msink:context>
        </emma:interpretation>
      </emma:emma>
    </inkml:annotationXML>
    <inkml:trace contextRef="#ctx0" brushRef="#br0">-108-1373 308 0,'0'0'6'0,"0"0"4"16,-12-7 2-16,12 7 2 16,0 0 2-16,0 0 1 15,-12-4 0-15,12 4 1 0,0 0-5 16,-5 11-2-16,5 5-3 16,5 13-2-16,-3-1 0 15,6 5-1-15,2 10 1 16,0 7-1-16,-3 4 0 15,0 3 0-15,-4 9-1 0,-3 2-1 16,0 7 0-16,0-4 0 16,0 15-1-16,-10 6 0 15,3 4-1-15,1 2-1 16,-1 2 2-16,2 5-1 0,3 4 1 16,-1 4-2-16,-2 4 0 15,3-1 0-15,-3-5 0 16,5 9 0-16,0-4 0 15,-3 3 0-15,1 8 0 0,-3-5 0 16,-2 1 0-16,4-1 0 16,0 12 0-16,-4 2 0 15,0 1 0-15,0 7 0 0,0-4 0 16,4 3 0-16,3 7 0 16,3 7 0-16,4-3 0 15,3 6 0-15,7 4 0 16,0 0 0-16,5 3 0 0,-2 10 0 15,1 0 0-15,-4 2 0 16,3 4 0-16,-2 2 0 16,2-2 0-16,4 6 0 15,-7-12 0-15,7-7 0 16,-6-10 0-16,3-9 0 0,-8-15 0 16,-3-12 0-16,-3-22 0 15,-7-17 0-15,0-13 0 16,-10-28 0-16,0-21-81 15,10-23-11-15</inkml:trace>
    <inkml:trace contextRef="#ctx0" brushRef="#br0" timeOffset="2062.632">-240-1441 300 0,'0'0'7'15,"0"0"2"-15,-10-13 6 16,10 13 1-16,-14-6 2 15,14 6 2-15,0 0-2 0,-6-11 2 16,6 11-7-16,23-8-2 16,11 8-4-16,12 0-1 15,6 0-2-15,19 0-2 16,15 0 1-16,11-4-1 0,9 2-1 16,12-1 0-16,9 3 0 15,3-5-1-15,19 5 1 16,5 0-1-16,11 0 0 15,1 5 0-15,13 4 1 0,10-5-1 16,14 0 0-16,6-1 0 16,8 1 0-16,4 2 1 15,2-6 2-15,7 0-1 16,11 0 0-16,-1 0 1 0,-3 0 0 16,8 0-1-16,0 0 2 15,-2-6-1-15,9 2-3 16,5-7 3-16,2 5-2 15,-5-5-1-15,-3 1 2 16,4-5-2-16,-5 6-1 0,5-5 3 16,-14 0-2-16,-4 4-1 15,-9-3 2-15,-5 6-1 16,-6 1-2-16,-8 2 5 16,-9-3-3-16,-8 3-2 0,-9-6 3 15,-14 2 0-15,-4 8-1 16,-7 0 1-16,-20 0 0 15,-11 0-2-15,-9 0 4 0,-15 0-3 16,-10 12 0-16,-12-2 0 16,-15 1 0-16,-5-11 0 15,-5 0 0-15,-1 0 0 16,-11 0 0-16,-3 0 0 0,-9 2 0 16,2-2 0-16,-2-6 0 15,-5 2 0-15,0 4 0 16,-13 8 0-16,-1 1 0 15,4-1 0-15,5 5 0 16,1 4 0-16,-2 7 0 0,-1 6 0 16,-3 9 0-16,5-2 0 15,2 3 0-15,-4 13 0 16,5 5 0-16,-5 11 0 0,-6 10 0 16,0 3 0-16,-1 7 0 15,1 11 0-15,-4 7 0 16,-2 19 0-16,-6-3 0 15,-2 11 0-15,5-1 0 0,-2 9 0 16,0 11 0-16,1 6 0 16,-4-5 0-16,3 1 0 15,1 10 0-15,6-8 0 16,-3 2 0-16,-4 2 0 0,0-11 0 16,-3 5 0-16,7 3 0 15,0-8 0-15,-4-6 0 16,8 7 0-16,-8-3 0 15,7-1 0-15,5 7 0 0,5-10 0 16,-3 9 0-16,4-3 0 16,-1-8 0-16,2-4 0 15,5 7 0-15,3-10 0 16,-1-6 0-16,1-1 0 0,4-15 0 16,0 0 0-16,5 0 0 15,2-7 0-15,-6-5 0 16,2-6 0-16,-5-9 0 15,-8 0 0-15,-1-7 0 0,-2-10 0 16,-11-4 0-16,-3-13 0 16,3-8 0-16,-10-3 0 15,0-5 0-15,-10-3 0 16,-7-6 0-16,-4 0 0 0,-6-6 0 16,-15 3 0-16,-9-3 0 15,-8 0 0-15,-23-5 0 16,-4 1 0-16,-14 0 0 15,-13 1 0-15,-14 1 0 0,-10 2 0 16,-12-4 0-16,-16 8 0 16,-4-1 0-16,-9 4 0 15,-8 1 0-15,-13 7 0 16,-4-5 0-16,-11 10 0 16,1-7 0-16,-10 10 0 0,3-6 0 15,-8 3 0-15,-2-7 0 16,2 2 0-16,2-5 0 15,2-1 0-15,0-3 0 0,4-3 0 16,0 1 0-16,4-8 0 16,-2 0 0-16,5 0 0 15,7 0 0-15,-4-3 0 16,4-8 0-16,7 5 0 0,5-7 0 16,3 2 0-16,-2-6 0 15,11 4 0-15,-1-4 0 16,7 0 0-16,4 0 0 15,3 0 0-15,9 0 0 0,1 0 0 16,0 0 0-16,12 0 0 16,0 0 0-16,2 0 0 15,6 0 0-15,2 2 0 16,0 5 0-16,9-3 0 16,5 6 0-16,3-6 0 0,16 0 0 15,5-4 0-15,9 0 0 16,11 0 0-16,6-12 0 15,9 2 0-15,8 1 0 0,1-5 0 16,7 3 0-16,3-2 0 16,1 3 0-16,-2 2 0 15,12 2 0-15,-7 3 0 16,10 0 0-16,4 3 0 0,-1 0 0 16,11 0 0-16,-1 0 0 15,18 0 0-15,-10 0 0 16,10 0 0-16,0 0 0 15,0 0 0-15,0 0 0 0,5-17 0 16,-5 17 0-16,2-15 0 16,1 2-57-16,-3 13-32 15,-5-31-3-15</inkml:trace>
  </inkml:traceGroup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06.0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6CCE60-BC44-4F21-AEC8-1D1571B14218}" emma:medium="tactile" emma:mode="ink">
          <msink:context xmlns:msink="http://schemas.microsoft.com/ink/2010/main" type="inkDrawing" rotatedBoundingBox="18585,4768 19044,12181 18740,12199 18282,4786" semanticType="callout" shapeName="Other"/>
        </emma:interpretation>
      </emma:emma>
    </inkml:annotationXML>
    <inkml:trace contextRef="#ctx0" brushRef="#br0">4583-1392 292 0,'0'0'6'16,"-2"24"2"-16,-3-5 2 15,5 8 2-15,-3 9 2 16,-1 11 1-16,-2 15 4 0,2 6 1 16,4 4-5-16,0 13-2 15,4 15-1-15,-1 10-2 16,4 8-2-16,1 8-1 16,5 0-3-16,-3 18 2 0,1 10-2 15,-4 6-1-15,-1 8 0 16,6 3-1-16,-2 0 0 15,7 16 1-15,-4 6 0 0,1 1-2 16,1 3 0-16,2 3 1 16,-4 0-1-16,4 5 2 15,-7 7 1-15,-2 4 1 16,-8 1-2-16,0 3-3 0,-3 1 0 16,-4-5 0-16,-1 8 0 15,1 3 0-15,7-9 0 16,0-3 0-16,15-7 0 15,6-2 0-15,9-11 0 16,5-5 0-16,4-12 0 0,-2-9 0 16,2-19 0-16,-4-11 0 15,2-16 0-15,-9-21 0 16,3-13 0-16,-11-31-9 16,9-23-74-16,-6-22-5 0</inkml:trace>
  </inkml:traceGroup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29.8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B13F86E-6F06-4896-A4B8-16B9E09D4F21}" emma:medium="tactile" emma:mode="ink">
          <msink:context xmlns:msink="http://schemas.microsoft.com/ink/2010/main" type="writingRegion" rotatedBoundingBox="23385,8690 23909,8690 23909,9266 23385,9266"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03E7CA7C-BE21-430A-A2F2-0B78ECEC4A7E}" emma:medium="tactile" emma:mode="ink">
            <msink:context xmlns:msink="http://schemas.microsoft.com/ink/2010/main" type="paragraph" rotatedBoundingBox="23385,8690 23909,8690 23909,9266 23385,9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03FA69-1C78-415E-8B15-BA7228F9595F}" emma:medium="tactile" emma:mode="ink">
              <msink:context xmlns:msink="http://schemas.microsoft.com/ink/2010/main" type="line" rotatedBoundingBox="23385,8690 23909,8690 23909,9266 23385,9266"/>
            </emma:interpretation>
          </emma:emma>
        </inkml:annotationXML>
        <inkml:traceGroup>
          <inkml:annotationXML>
            <emma:emma xmlns:emma="http://www.w3.org/2003/04/emma" version="1.0">
              <emma:interpretation id="{84EE495E-0CE6-4FDE-8538-88F0BC524B97}" emma:medium="tactile" emma:mode="ink">
                <msink:context xmlns:msink="http://schemas.microsoft.com/ink/2010/main" type="inkWord" rotatedBoundingBox="23385,8690 23909,8690 23909,9266 23385,9266"/>
              </emma:interpretation>
              <emma:one-of disjunction-type="recognition" id="oneOf0">
                <emma:interpretation id="interp0" emma:lang="en-US" emma:confidence="1">
                  <emma:literal>19</emma:literal>
                </emma:interpretation>
                <emma:interpretation id="interp1" emma:lang="en-US" emma:confidence="0">
                  <emma:literal>14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•9</emma:literal>
                </emma:interpretation>
                <emma:interpretation id="interp4" emma:lang="en-US" emma:confidence="0">
                  <emma:literal>•4</emma:literal>
                </emma:interpretation>
              </emma:one-of>
            </emma:emma>
          </inkml:annotationXML>
          <inkml:trace contextRef="#ctx0" brushRef="#br0">-558-2029 420 0,'0'0'2'0,"0"0"2"0,0 0 1 16,0 0 2-16,7 13 1 15,3 8 1-15,-3 9 1 16,3 8 2-16,-5 10-4 16,2 6-1-16,-1 1 0 0,5 8-6 15,-8-3-7-15,0-8-20 16,14 0-55-16,-10-14-5 15</inkml:trace>
          <inkml:trace contextRef="#ctx0" brushRef="#br0" timeOffset="421.888">-48-1776 348 0,'0'0'8'15,"0"0"1"-15,0 0 3 16,14 0 1-16,-14 0 0 16,0 0 1-16,0 0 1 0,0 0 0 15,0 0-7-15,-17-7-1 16,-12 7 0-16,-5 0-2 16,-14-4 2-16,0 0-2 15,-1-6-2-15,9 1 3 0,6 2-4 16,2-7 0-16,11 0 1 15,15-3-3-15,6-6-2 16,23-6 2-16,8 8-1 16,8-2-2-16,1-4 3 15,9 3-1-15,-5 0-1 0,2 3 2 16,-12 11 1-16,-6 3-2 16,-16-3 4-16,-12 10-1 15,0 0-1-15,0 0 4 0,0 13-2 16,-5 9 1-16,-10 5-4 15,-2 7 0-15,3 14 0 16,1 4 0-16,-1 16-6 16,-13 4-78-16,2-8-1 0</inkml:trace>
        </inkml:traceGroup>
      </inkml:traceGroup>
    </inkml:traceGroup>
  </inkml:traceGroup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17.4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BB05C1-6A39-4E61-A437-C90CA401ECA5}" emma:medium="tactile" emma:mode="ink">
          <msink:context xmlns:msink="http://schemas.microsoft.com/ink/2010/main" type="writingRegion" rotatedBoundingBox="24612,10494 24692,11350 24000,11414 23920,10558"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1145EE0E-CB07-4C3D-9614-A11438F9F20F}" emma:medium="tactile" emma:mode="ink">
            <msink:context xmlns:msink="http://schemas.microsoft.com/ink/2010/main" type="paragraph" rotatedBoundingBox="24612,10494 24692,11350 24000,11414 23920,10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5FE43C-D22F-45F3-B4C7-24ABD35B2F7D}" emma:medium="tactile" emma:mode="ink">
              <msink:context xmlns:msink="http://schemas.microsoft.com/ink/2010/main" type="line" rotatedBoundingBox="24612,10494 24692,11350 24000,11414 23920,10558"/>
            </emma:interpretation>
          </emma:emma>
        </inkml:annotationXML>
        <inkml:traceGroup>
          <inkml:annotationXML>
            <emma:emma xmlns:emma="http://www.w3.org/2003/04/emma" version="1.0">
              <emma:interpretation id="{B0DF1285-F680-4BB2-BE1D-8E112F1BDE40}" emma:medium="tactile" emma:mode="ink">
                <msink:context xmlns:msink="http://schemas.microsoft.com/ink/2010/main" type="inkWord" rotatedBoundingBox="24612,10494 24692,11350 24000,11414 23920,10558"/>
              </emma:interpretation>
              <emma:one-of disjunction-type="recognition" id="oneOf0">
                <emma:interpretation id="interp0" emma:lang="en-US" emma:confidence="0">
                  <emma:literal>*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#</emma:literal>
                </emma:interpretation>
              </emma:one-of>
            </emma:emma>
          </inkml:annotationXML>
          <inkml:trace contextRef="#ctx0" brushRef="#br0">0 0 427 0,'0'0'1'0,"0"0"2"0,0 0 1 16,3 21 1-16,-3-5 1 16,4 11 1-16,-1 11-1 15,0 8 2-15,1 4-2 0,4 11-3 16,-6-1-3-16,13 7-11 16,-12-1-33-16,11-9-37 15,-1-7-3-15</inkml:trace>
          <inkml:trace contextRef="#ctx0" brushRef="#br0" timeOffset="328.094">238-80 350 0,'0'0'6'15,"0"0"3"-15,0 0 1 16,0 0 3-16,5-10 0 15,13 7 1-15,3 3 1 0,6 0 0 16,5 3-5-16,5 4-3 16,2 7-1-16,-5-1-3 15,-4 12-1-15,-16 0-1 16,-1 2 0-16,-13-1 0 0,0 4-1 16,-13 6 0-16,-11-5 1 15,-3 3-1-15,-5 0 2 16,8 0 0-16,7-2 0 15,7-5 1-15,10 0 1 0,4 0-1 16,23-6 0-16,15-3 0 16,15-7-5-16,13-11-10 15,16-6-66-15,0 4-7 0</inkml:trace>
          <inkml:trace contextRef="#ctx0" brushRef="#br0" timeOffset="7359.732">368-56 312 0,'0'0'9'0,"0"0"3"16,0 0 4-16,3 25 0 0,-3 0 3 16,0 8 0-16,0 11 0 15,0 8 0-15,0 6-7 16,0 11-4-16,0 0-4 0,0-2 0 15,0-4-1-15,7-9-2 16,3-10 1-16,-3-9 0 16,3-14 0-16,4-14 1 15,1-10-1-15,-5-15-1 0,-3-9 2 16,-4-11-1-16,0-3 0 16,-3-10-1-16,-6-8-1 15,-6-3 0-15,0-13 1 16,-3 6-1-16,2-6-1 15,-1 4 2-15,4 2-1 0,3 7 1 16,0 11-1-16,4 9 1 16,-4 15 0-16,7 10 0 15,0 17 1-15,0 0-1 16,0 17 1-16,7 13 0 0,3 11 0 16,-3 11 0-16,3 9 0 15,0 12-2-15,0-2 0 16,4 9 0-16,-6-4 0 15,-1-8 0-15,-7-4 0 0,3-12 0 16,-1-11 0-16,-2-13 0 16,0-5 0-16,0-23 0 15,0 0 0-15,-5 0 0 0,0-17 0 16,3-13 0-16,2-8 0 16,-8-4 0-16,6-13 0 15,-3-9 0-15,2-5 0 16,3-6 0-16,-4 3 0 15,1 8 0-15,-4 1 0 0,0 9 0 16,4 12 0-16,0 7 0 16,3 18 0-16,0 17 0 15,0 0 0-15,0 0 0 16,-4 11 0-16,4 7 0 0,4 5 0 16,2 11 0-16,-6 4 0 15,7 11 0-15,-3-1 0 16,-1-1 0-16,0 7 0 15,-3 2 0-15,0-6 0 0,0-4 0 16,0-2 0-16,0-9 0 16,0-5 0-16,0-5 0 15,0-11 0-15,0-14 0 0,0 21 0 16,0-21 0-16,0 0-76 16,0 0-13-16</inkml:trace>
        </inkml:traceGroup>
      </inkml:traceGroup>
    </inkml:traceGroup>
  </inkml:traceGroup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1:05.1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D274322-F70A-4D78-8BBC-6E07BFDD2623}" emma:medium="tactile" emma:mode="ink">
          <msink:context xmlns:msink="http://schemas.microsoft.com/ink/2010/main" type="writingRegion" rotatedBoundingBox="12126,12139 11133,5310 12782,5070 13775,11900"/>
        </emma:interpretation>
      </emma:emma>
    </inkml:annotationXML>
    <inkml:traceGroup>
      <inkml:annotationXML>
        <emma:emma xmlns:emma="http://www.w3.org/2003/04/emma" version="1.0">
          <emma:interpretation id="{48B51526-5201-4023-A84F-B0DC8C3B47CF}" emma:medium="tactile" emma:mode="ink">
            <msink:context xmlns:msink="http://schemas.microsoft.com/ink/2010/main" type="paragraph" rotatedBoundingBox="12126,12139 11133,5310 12782,5070 13775,11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34DEB5-5664-4812-9FB0-3C73E0544734}" emma:medium="tactile" emma:mode="ink">
              <msink:context xmlns:msink="http://schemas.microsoft.com/ink/2010/main" type="line" rotatedBoundingBox="12126,12139 11133,5310 12782,5070 13775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EF8DF6D7-FA9E-44DF-B0E9-08BBD0E1E063}" emma:medium="tactile" emma:mode="ink">
                <msink:context xmlns:msink="http://schemas.microsoft.com/ink/2010/main" type="inkWord" rotatedBoundingBox="12394,12101 11962,9133 13343,8933 13775,11900"/>
              </emma:interpretation>
              <emma:one-of disjunction-type="recognition" id="oneOf0">
                <emma:interpretation id="interp0" emma:lang="en-US" emma:confidence="0">
                  <emma:literal>Espies</emma:literal>
                </emma:interpretation>
                <emma:interpretation id="interp1" emma:lang="en-US" emma:confidence="0">
                  <emma:literal>Esp's</emma:literal>
                </emma:interpretation>
                <emma:interpretation id="interp2" emma:lang="en-US" emma:confidence="0">
                  <emma:literal>Espy's</emma:literal>
                </emma:interpretation>
                <emma:interpretation id="interp3" emma:lang="en-US" emma:confidence="0">
                  <emma:literal>#spies</emma:literal>
                </emma:interpretation>
                <emma:interpretation id="interp4" emma:lang="en-US" emma:confidence="0">
                  <emma:literal>#specs</emma:literal>
                </emma:interpretation>
              </emma:one-of>
            </emma:emma>
          </inkml:annotationXML>
          <inkml:trace contextRef="#ctx0" brushRef="#br0">-1 983 345 0,'0'0'7'0,"0"-21"3"15,3 0 3-15,1-12 1 16,-1-9 1-16,4-10 0 0,3-13-1 16,1-10 1-16,2 0-7 31,5-8-3-31,-1-1 0 0,4-3-4 15,-4 7 0-15,-4 6-1 16,-3 10 1-16,2 7-1 16,-9 14-1-16,-3 16-1 0,0 27 1 15,0 0 1-15,2 20 0 16,6 30-1-16,6 12 2 16,6 17-1-16,8 14 2 15,0 12-5-15,-1-1-11 0,4-4-38 16,-3-1-28-16,-8-17-3 15</inkml:trace>
          <inkml:trace contextRef="#ctx0" brushRef="#br0" timeOffset="171.871">-80 544 335 0,'0'0'5'0,"-7"-14"3"16,7 14 0-16,0-24 1 0,14 11 0 15,13-11 1-15,8 3-4 16,13-7-12-16,14 0-64 16,17 5-3-16</inkml:trace>
          <inkml:trace contextRef="#ctx0" brushRef="#br0" timeOffset="343.757">621 61 411 0,'0'0'5'0,"0"0"1"0,-3 9 3 16,3 8 1-16,0 8 0 16,3 7 0-16,12 5 0 15,-3 7 0-15,13 11-5 16,2 0-10-16,12 6-26 0,12 2-51 16,-19-13-2-16</inkml:trace>
          <inkml:trace contextRef="#ctx0" brushRef="#br0" timeOffset="718.777">553-124 374 0,'0'0'4'0,"0"0"1"15,0 0 0-15,4-10 0 16,16 2 0-16,11 6 1 15,9 2-1-15,9 2 0 16,7 8-3-16,-2 7-1 0,-2 4-1 16,-14 3 0-16,-10 14-1 15,-11-4 2-15,-17 8 0 16,-7-1-2-16,-13 1 0 16,-2-2 1-16,-2-2 0 0,7-5 1 15,7-8 0-15,10-4 2 16,2-7 1-16,23-4 3 15,9-3 0-15,8-1 1 16,2 1-1-16,-2 3-1 0,-1 4 0 16,-10 9-1-16,-18 11-2 15,-8 10-1-15,-12 9-8 16,-31 2-25-16,-10 13-49 16,-14 6-1-16</inkml:trace>
          <inkml:trace contextRef="#ctx0" brushRef="#br0" timeOffset="1140.6878">239 2937 433 0,'0'0'3'0,"0"-21"0"15,0-9 0-15,0-9 0 0,0-12 1 16,0-17-1-16,0-18-1 15,5-21-2-15,-3-5-5 16,6-9-1-16,-1-4-2 16,6 0-3-16,4 5 1 0,4 14 0 15,-4 14 3-15,1 16 4 16,2 25 3-16,1 13 4 16,6 30 2-16,0 16 2 0,1 26 0 15,0 21-1-15,2 15-6 16,2 17-27-16,2 16-49 15,-7 8-5-15</inkml:trace>
          <inkml:trace contextRef="#ctx0" brushRef="#br0" timeOffset="2031.367">563 1805 260 0,'0'0'8'15,"0"0"5"-15,0 0 4 0,0 0 2 16,0 0 2-16,0 0 2 16,0 0 3-16,0 0-1 15,7 17-5-15,-7-17-5 16,21 27-3-16,-4-2-3 0,-4 2-1 15,2 8-2-15,-5 12 0 16,0 3-2-16,-3 7-1 16,-7 5-1-16,0 6 0 15,0-3-1-15,0 4 0 16,-7-8-1-16,4 1 1 0,3-8 0 16,0-9 0-16,0-6 0 15,0-8 1-15,0-11 0 16,0-11 0-16,0-9-2 0,0 0 0 15,0 0 0-15,0 0-16 16,-15-9-69-16,15-5-3 16</inkml:trace>
          <inkml:trace contextRef="#ctx0" brushRef="#br0" timeOffset="2328.261">1079 1734 372 0,'0'0'4'16,"0"0"3"-16,-3 17 0 15,-1 0 3-15,4 10 1 0,0 6 0 16,0 13 2-16,0 6-1 16,0 9-3-16,0 8-2 15,10-1-3-15,-3 1-6 16,0 2-14-16,-4 2-47 0,4-15-19 16</inkml:trace>
          <inkml:trace contextRef="#ctx0" brushRef="#br0" timeOffset="1359.437">146 2135 374 0,'0'0'5'0,"0"0"3"16,22-19 0-16,5 6 0 15,17 0 1-15,12-7-5 0,16 2-27 16,13-5-46-16,8-6-9 16</inkml:trace>
          <inkml:trace contextRef="#ctx0" brushRef="#br0" timeOffset="2765.765">962 1648 391 0,'0'0'5'0,"0"0"0"0,0 0 3 16,10 6 0-16,14-2 1 15,11 3 0-15,6-1 0 0,11 5 0 16,9-1-4-16,-2 3-2 16,-1 2-1-16,-13 6-2 15,-11 2 0-15,-15 11 0 16,-19 11-1-16,-19 3 1 16,-15 7-1-16,-6 4 0 0,-9-2 1 15,0 1-1-15,8-5 1 16,11-12 0-16,16-8 0 15,14-12 1-15,17-4 0 16,14-9 0-16,14-5 0 0,6-3 1 16,1 2-1-16,-1 6 1 15,-12 7-1-15,-9 1 1 16,-13 11-1-16,-10 4 0 16,-10 6 0-16,-14 8 0 0,-10-4 0 15,-5 0-1-15,-2 1-4 16,-10-15-10-16,-2 0-67 15,2-9-1-15</inkml:trace>
          <inkml:trace contextRef="#ctx0" brushRef="#br0" timeOffset="3734.58">773 1360 346 0,'0'0'8'0,"-14"0"3"16,14 0 2-16,-18 0 3 0,18 0-1 15,-10 0 3-15,10 0 0 16,0 0 1-16,28-4-8 15,6 1-2-15,15-4-2 16,9-3-2-16,11-1-1 0,3 1-1 16,3 1-2-16,1-1 0 15,-7 4 0-15,-13 1-1 16,-12 5 0-16,-17 0 0 16,-5 5-6-16,-22-5-34 0,-5 25-45 15,-12-7-1-15</inkml:trace>
        </inkml:traceGroup>
        <inkml:traceGroup>
          <inkml:annotationXML>
            <emma:emma xmlns:emma="http://www.w3.org/2003/04/emma" version="1.0">
              <emma:interpretation id="{352D4097-2A70-454C-A71A-855647586303}" emma:medium="tactile" emma:mode="ink">
                <msink:context xmlns:msink="http://schemas.microsoft.com/ink/2010/main" type="inkWord" rotatedBoundingBox="11551,8186 11133,5310 12779,5071 13197,7947"/>
              </emma:interpretation>
              <emma:one-of disjunction-type="recognition" id="oneOf1">
                <emma:interpretation id="interp5" emma:lang="en-US" emma:confidence="0">
                  <emma:literal>I's,</emma:literal>
                </emma:interpretation>
                <emma:interpretation id="interp6" emma:lang="en-US" emma:confidence="0">
                  <emma:literal>II's,</emma:literal>
                </emma:interpretation>
                <emma:interpretation id="interp7" emma:lang="en-US" emma:confidence="0">
                  <emma:literal>I's",</emma:literal>
                </emma:interpretation>
                <emma:interpretation id="interp8" emma:lang="en-US" emma:confidence="0">
                  <emma:literal>II's',</emma:literal>
                </emma:interpretation>
                <emma:interpretation id="interp9" emma:lang="en-US" emma:confidence="0">
                  <emma:literal>Is's,</emma:literal>
                </emma:interpretation>
              </emma:one-of>
            </emma:emma>
          </inkml:annotationXML>
          <inkml:trace contextRef="#ctx0" brushRef="#br0" timeOffset="-1051.6608">2-2000 333 0,'0'0'6'16,"0"0"2"-16,0 0 3 0,14-6 3 15,3 6 0-15,5-4 1 16,5-3-1-16,10 3 1 16,2 2-5-16,8 2-4 15,-1 0-2-15,-2 6-1 0,-2 9-2 16,-15 8-1-16,-3 1 1 16,-11 10-2-16,-9 8-1 15,-11 2 1-15,-10 0-2 16,-7 8 0-16,-4-10 1 0,4-2-1 15,-3 4 1-15,5-17 0 16,12 6 1-16,10-10 1 16,5-3 3-16,12-9-2 15,6 6 1-15,5-7 0 0,7-3 0 16,-5 3-1-16,4 0 0 16,0 5 0-16,-9-2 0 15,-1 5 0-15,-4 5 0 0,-6 4 0 16,-6 5 2-16,-6-7 0 15,-2 4-1-15,-10-1 1 16,-4-2 0-16,-6 7 0 16,-14-13-2-16,-1 0-5 15,-13-5-10-15,-7-13-55 0,-6 6-13 16</inkml:trace>
          <inkml:trace contextRef="#ctx0" brushRef="#br0" timeOffset="-2161.112">-479-1140 340 0,'0'0'7'16,"-7"-19"4"-16,0-6 2 15,-1-6 3-15,3-9-2 16,0-16 1-16,-2-9 0 0,4-10 1 16,3-8-7-16,8 8-5 15,4-7-1-15,7 13-2 16,4 1-1-16,-2 19 1 15,4 12-1-15,2 13-1 16,-3 20 1-16,3 15 0 0,-9 23-1 16,2 14 1-16,-3 17 0 15,4 14-8-15,-11 10-29 16,5 0-43-16,-5 8-2 16</inkml:trace>
          <inkml:trace contextRef="#ctx0" brushRef="#br0" timeOffset="-1723.589">136-1962 421 0,'0'0'4'0,"0"0"2"0,0 0 1 15,-3 24 1-15,-4 0 0 16,7 11 0-16,0 9 1 16,0 7-1-16,10 15-2 15,7 9-5-15,1-2-5 16,3 0-11-16,-4 0-30 0,7-8-38 15,-3-7-3-15</inkml:trace>
          <inkml:trace contextRef="#ctx0" brushRef="#br0" timeOffset="-1989.178">-658-1383 365 0,'0'0'8'0,"0"-13"-1"16,0 0 4-16,14-2-1 16,6-6 0-16,15 1 1 15,16-1 0-15,8-6-3 0,12 6-17 16,5 12-48-16,10-9-20 15</inkml:trace>
          <inkml:trace contextRef="#ctx0" brushRef="#br0" timeOffset="-832.914">-788-2247 454 0,'0'0'1'15,"20"-3"1"-15,14 3 1 16,11-3 0-16,20 0-1 15,21 6-13-15,27-3-66 0,-3 3-1 16</inkml:trace>
          <inkml:trace contextRef="#ctx0" brushRef="#br0" timeOffset="-3864.329">-393-2747 346 0,'0'0'7'0,"0"0"2"16,0 0 4-16,10-6 2 15,0-13 0-15,1-4 1 16,2-5 1-16,-3-13 0 0,7-7-5 16,-2-3-4-16,2-13-2 15,4-3-1-15,2-1-2 16,1 3-1-16,1 7-1 15,-1 3 0-15,-4 7-1 0,2 7 0 16,-10 13-1-16,0 18 0 16,-12 10 1-16,17 14 0 15,-11 17 0-15,5 9-1 16,-1 19 1-16,3 9 1 0,1 16 0 16,4 4-1-16,-4 2-3 15,6 2-7-15,-6-14-25 16,-11 0-47-16,7-4-1 15</inkml:trace>
          <inkml:trace contextRef="#ctx0" brushRef="#br0" timeOffset="-2864.277">285-3666 383 0,'0'0'4'16,"0"0"1"-16,20-10 1 15,-6 3 2-15,14 7-1 16,3-3 1-16,9 3 0 0,2 0-1 15,6 7-3-15,-6 9-3 16,-8 15-2-16,-7 4 0 16,-17 6-3-16,-10 4-1 15,-10 7 1-15,-17-1-1 0,-4 7 0 16,-4-6 0-16,1-9 2 16,10-1 1-16,14-10 1 15,10-5 3-15,10-7 0 16,17-3 3-16,11-11 0 0,4 5 1 15,5-8 1-15,2 8 0 16,-8-4-1-16,-6 6-1 16,-11 4 0-16,-11 7-2 15,-6 1 0-15,-7 2-1 16,-7 7 0-16,-10 4-2 0,-11-1-1 16,-3-5-3-16,-3 1-6 15,-6-16-8-15,-6-7-27 16,9-2-35-16,-12-12-4 15</inkml:trace>
          <inkml:trace contextRef="#ctx0" brushRef="#br0" timeOffset="-3676.809">-359-2916 379 0,'0'0'7'0,"0"0"0"15,0 0 2-15,3-13 1 16,14 9-1-16,7-5 1 0,15 1-3 16,5-5-14-16,15-15-62 15,3 19-7-15</inkml:trace>
          <inkml:trace contextRef="#ctx0" brushRef="#br0" timeOffset="-3286.175">357-3628 448 0,'0'0'3'0,"0"0"1"0,0 17 2 15,0 1 0-15,0 9 1 16,0 7 1-16,7 6-1 16,3 16 0-16,7-2-3 15,0 15-4-15,-10-7-8 0,10 8-14 16,-9-6-60-16,4-13-4 16</inkml:trace>
          <inkml:trace contextRef="#ctx0" brushRef="#br0" timeOffset="-3473.673">-428-3556 431 0,'0'0'4'0,"0"0"1"16,25-10 1-16,-1-4 1 15,13 1-1-15,12-1 0 0,12-11-3 16,18 8-15-16,1 3-66 15,-1-2-2-15</inkml:trace>
          <inkml:trace contextRef="#ctx0" brushRef="#br0" timeOffset="-2692.375">57-4008 445 0,'0'0'5'16,"0"0"1"-16,11-4 1 15,13 4-1-15,24 4 1 0,14-1-3 16,24 14-17-16,44 0-63 16,-13 3-7-16</inkml:trace>
        </inkml:traceGroup>
      </inkml:traceGroup>
    </inkml:traceGroup>
  </inkml:traceGroup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40.8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017E328-8F85-4B3B-8064-C39E46D795DF}" emma:medium="tactile" emma:mode="ink">
          <msink:context xmlns:msink="http://schemas.microsoft.com/ink/2010/main" type="writingRegion" rotatedBoundingBox="17042,6784 18323,6784 18323,7955 17042,7955"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C4C015B4-DC4B-46F2-837E-0BD0F9F7B12E}" emma:medium="tactile" emma:mode="ink">
            <msink:context xmlns:msink="http://schemas.microsoft.com/ink/2010/main" type="paragraph" rotatedBoundingBox="17042,6784 18323,6784 18323,7955 17042,79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F2D35-EEAA-4D74-85BC-7229B13CD126}" emma:medium="tactile" emma:mode="ink">
              <msink:context xmlns:msink="http://schemas.microsoft.com/ink/2010/main" type="line" rotatedBoundingBox="17042,6784 18323,6784 18323,7955 17042,7955">
                <msink:destinationLink direction="with" ref="{955C76D7-1BD8-4FDB-BE8E-C396D896233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400D1E6-7A87-4562-9508-B2C49FFA3CFA}" emma:medium="tactile" emma:mode="ink">
                <msink:context xmlns:msink="http://schemas.microsoft.com/ink/2010/main" type="inkWord" rotatedBoundingBox="17042,6784 18323,6784 18323,7955 17042,7955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1s</emma:literal>
                </emma:interpretation>
                <emma:interpretation id="interp3" emma:lang="en-US" emma:confidence="0">
                  <emma:literal>IS</emma:literal>
                </emma:interpretation>
                <emma:interpretation id="interp4" emma:lang="en-US" emma:confidence="0">
                  <emma:literal>ls</emma:literal>
                </emma:interpretation>
              </emma:one-of>
            </emma:emma>
          </inkml:annotationXML>
          <inkml:trace contextRef="#ctx0" brushRef="#br0">13681 6085 433 0,'0'0'5'0,"0"0"-1"16,0 0 1-16,-14 3 1 15,8 11 3-15,-1 3-1 0,3 12 1 16,-2 4 2-16,2 15-3 15,4 15-2-15,7 4 1 16,3 4-7-16,0 9 0 16,1-8 0-16,0 7 0 15,1-8 0-15,0-9 0 16,-6-11 0-16,1-1 0 0,0-16 0 16,-3-8 0-16,-1 6 0 15,-6-15-21-15,-1-7-66 16,4-10-4-16</inkml:trace>
          <inkml:trace contextRef="#ctx0" brushRef="#br1" timeOffset="-28681.15">14862 6722 322 0,'0'0'7'0,"-7"0"-1"16,7 0 3-16,-25 0 0 15,5 4 1-15,-4 0 0 16,-3 3 2-16,-9 3-1 0,9 3-7 15,0-3 0-15,2 11-2 16,8 3-1-16,4-7 1 16,9 11-1-16,4-3-2 15,14 2 3-15,6-10-2 0,8 6 0 16,3-13 2-16,1 0-1 16,5 1 0-16,-6-1 2 15,-4-7 0-15,-2-3-1 16,-5 4 2-16,-6 0-1 15,-1 6 0-15,-13-10 0 0,19 25 0 16,-19-12-3-16,0 1 1 16,0 6-1-16,-5 10-2 15,-12 2-1-15,-10 1-5 16,-7-4-12-16,-11-9-55 0,-8 6-5 16</inkml:trace>
        </inkml:traceGroup>
      </inkml:traceGroup>
    </inkml:traceGroup>
  </inkml:traceGroup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10.0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362366-AABB-4D6E-AB15-3F8E54EE7A79}" emma:medium="tactile" emma:mode="ink">
          <msink:context xmlns:msink="http://schemas.microsoft.com/ink/2010/main" type="writingRegion" rotatedBoundingBox="20568,5841 20905,5841 20905,6403 20568,6403">
            <msink:destinationLink direction="with" ref="{BD3EEC46-EA21-406F-8629-A34E9FEFDBBF}"/>
            <msink:destinationLink direction="with" ref="{BD8C1699-ED33-431F-8EC2-9B6F64E3AD91}"/>
            <msink:destinationLink direction="with" ref="{955C76D7-1BD8-4FDB-BE8E-C396D8962336}"/>
          </msink:context>
        </emma:interpretation>
      </emma:emma>
    </inkml:annotationXML>
    <inkml:traceGroup>
      <inkml:annotationXML>
        <emma:emma xmlns:emma="http://www.w3.org/2003/04/emma" version="1.0">
          <emma:interpretation id="{AD02BF11-3EF5-45BC-935D-CD69DDE137E0}" emma:medium="tactile" emma:mode="ink">
            <msink:context xmlns:msink="http://schemas.microsoft.com/ink/2010/main" type="paragraph" rotatedBoundingBox="20568,5841 20905,5841 20905,6403 20568,6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E1CF54-7306-4EAA-9EA9-CB5E3DE81DDF}" emma:medium="tactile" emma:mode="ink">
              <msink:context xmlns:msink="http://schemas.microsoft.com/ink/2010/main" type="line" rotatedBoundingBox="20568,5841 20905,5841 20905,6403 20568,6403"/>
            </emma:interpretation>
          </emma:emma>
        </inkml:annotationXML>
        <inkml:traceGroup>
          <inkml:annotationXML>
            <emma:emma xmlns:emma="http://www.w3.org/2003/04/emma" version="1.0">
              <emma:interpretation id="{07B93269-BCF2-4E5D-B91F-31813DDEE950}" emma:medium="tactile" emma:mode="ink">
                <msink:context xmlns:msink="http://schemas.microsoft.com/ink/2010/main" type="inkWord" rotatedBoundingBox="20568,5841 20905,5841 20905,6403 20568,6403"/>
              </emma:interpretation>
              <emma:one-of disjunction-type="recognition" id="oneOf0">
                <emma:interpretation id="interp0" emma:lang="en-US" emma:confidence="1">
                  <emma:literal>3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]</emma:literal>
                </emma:interpretation>
              </emma:one-of>
            </emma:emma>
          </inkml:annotationXML>
          <inkml:trace contextRef="#ctx0" brushRef="#br0">17166 5177 343 0,'0'0'3'15,"24"-8"-1"-15,-3 2 3 0,-1 2-2 16,8-3 1-16,6 5 1 15,-3-6 1-15,1 8-2 16,-9 0 0-16,-9 8 0 16,-4 1-4-16,-10 5 1 0,-3 10 0 15,-14 0-1-15,-4 7 0 16,-7 1 0-16,-2-9-2 16,9-2 0-16,1 2 2 15,6-6 0-15,6 3 0 0,8-20 2 16,15 15-2-16,9-13 1 15,10 2 2-15,1 7 0 16,-8-7 2-16,0 2 0 16,0-4-1-16,-2 6 1 15,-4 3 0-15,-8 3-1 0,-6 3-2 16,-3-1 2-16,-4 1-3 16,3 0-1-16,-3 4 1 15,0 0 0-15,-14 4-1 0,-3 2 1 16,-3-7-1-16,-7 0-5 15,-5-10-5-15,-2 1-33 16,-3-1-32-16,-5-3-4 16</inkml:trace>
        </inkml:traceGroup>
      </inkml:traceGroup>
    </inkml:traceGroup>
  </inkml:traceGroup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42.3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7765841-7429-4E92-9C23-4E45F7446712}" emma:medium="tactile" emma:mode="ink">
          <msink:context xmlns:msink="http://schemas.microsoft.com/ink/2010/main" type="writingRegion" rotatedBoundingBox="19464,6874 20902,6874 20902,7738 19464,7738">
            <msink:destinationLink direction="with" ref="{BD3EEC46-EA21-406F-8629-A34E9FEFDBBF}"/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57BA09B9-D77C-437E-A030-ED9161849CBB}" emma:medium="tactile" emma:mode="ink">
            <msink:context xmlns:msink="http://schemas.microsoft.com/ink/2010/main" type="paragraph" rotatedBoundingBox="19464,6874 20902,6874 20902,7738 19464,77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C04516-4F47-4114-A1C2-F50EE0834CAE}" emma:medium="tactile" emma:mode="ink">
              <msink:context xmlns:msink="http://schemas.microsoft.com/ink/2010/main" type="line" rotatedBoundingBox="19464,6874 20902,6874 20902,7738 19464,7738"/>
            </emma:interpretation>
          </emma:emma>
        </inkml:annotationXML>
        <inkml:traceGroup>
          <inkml:annotationXML>
            <emma:emma xmlns:emma="http://www.w3.org/2003/04/emma" version="1.0">
              <emma:interpretation id="{CF93FE20-9D65-4F98-AB57-C76A9B027FA7}" emma:medium="tactile" emma:mode="ink">
                <msink:context xmlns:msink="http://schemas.microsoft.com/ink/2010/main" type="inkWord" rotatedBoundingBox="19464,6874 20902,6874 20902,7738 19464,7738">
                  <msink:destinationLink direction="with" ref="{04533BE4-2713-46D0-A341-DDADAD3DB81E}"/>
                </msink:context>
              </emma:interpretation>
              <emma:one-of disjunction-type="recognition" id="oneOf0">
                <emma:interpretation id="interp0" emma:lang="en-US" emma:confidence="0">
                  <emma:literal>;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)</emma:literal>
                </emma:interpretation>
                <emma:interpretation id="interp4" emma:lang="en-US" emma:confidence="0">
                  <emma:literal>~</emma:literal>
                </emma:interpretation>
              </emma:one-of>
            </emma:emma>
          </inkml:annotationXML>
          <inkml:trace contextRef="#ctx0" brushRef="#br0">16062 6175 379 0,'0'0'8'0,"0"0"2"15,0 0 2-15,0 0 3 0,0 0 1 16,6 0 0-16,8 0 3 16,1 0-1-16,5 6-5 15,1 11-8-15,-4 7-5 16,3 13 0-16,0 8 0 0,2 13 0 16,-9 10 0-16,-6-1 0 15,-7 4 0-15,0-2 0 16,0-5 0-16,0-8 0 15,-3-8 0-15,-4-18 0 0,0 1 0 16,0-12 0-16,7-19 0 16,0 16 0-16,0-16 0 15,0 0 0-15,0 0 0 16,0 0 0-16,0 0-39 16,0 0-54-16</inkml:trace>
          <inkml:trace contextRef="#ctx0" brushRef="#br1" timeOffset="-29337.434">17143 6667 344 0,'0'0'7'0,"0"0"2"16,0 0 1-16,0 0 1 15,0 0 2-15,0 0-1 16,3 0 1-16,17 0 0 15,14 0-7-15,5-3-2 16,2 3-1-16,3 0-1 0,1 0-1 16,-4 0 0-16,-3 0-2 15,-10 7 2-15,-11 10-1 16,-10 7 1-16,-7 5-1 0,-11 0 0 16,-2 9 0-16,-8 3 0 15,1 5-5-15,-5 1-14 16,1 4-57-16,11-5-4 15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1:00.5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C861429-6372-40D9-BA86-95A9914C0768}" emma:medium="tactile" emma:mode="ink">
          <msink:context xmlns:msink="http://schemas.microsoft.com/ink/2010/main" type="writingRegion" rotatedBoundingBox="27829,6181 28515,6181 28515,6645 27829,6645"/>
        </emma:interpretation>
      </emma:emma>
    </inkml:annotationXML>
    <inkml:traceGroup>
      <inkml:annotationXML>
        <emma:emma xmlns:emma="http://www.w3.org/2003/04/emma" version="1.0">
          <emma:interpretation id="{9FF0167D-B94C-4DF1-8E77-6513A4673B8D}" emma:medium="tactile" emma:mode="ink">
            <msink:context xmlns:msink="http://schemas.microsoft.com/ink/2010/main" type="paragraph" rotatedBoundingBox="27829,6181 28515,6181 28515,6645 27829,6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DEABBD-82B7-4C80-B439-CEC7BD6EEFDC}" emma:medium="tactile" emma:mode="ink">
              <msink:context xmlns:msink="http://schemas.microsoft.com/ink/2010/main" type="line" rotatedBoundingBox="27829,6181 28515,6181 28515,6645 27829,6645"/>
            </emma:interpretation>
          </emma:emma>
        </inkml:annotationXML>
        <inkml:traceGroup>
          <inkml:annotationXML>
            <emma:emma xmlns:emma="http://www.w3.org/2003/04/emma" version="1.0">
              <emma:interpretation id="{417057A4-49B4-4B02-897A-B5D0A8C76EF9}" emma:medium="tactile" emma:mode="ink">
                <msink:context xmlns:msink="http://schemas.microsoft.com/ink/2010/main" type="inkWord" rotatedBoundingBox="27829,6181 28515,6181 28515,6645 27829,6645"/>
              </emma:interpretation>
              <emma:one-of disjunction-type="recognition" id="oneOf0">
                <emma:interpretation id="interp0" emma:lang="en-US" emma:confidence="0">
                  <emma:literal>U</emma:literal>
                </emma:interpretation>
                <emma:interpretation id="interp1" emma:lang="en-US" emma:confidence="0">
                  <emma:literal>u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24645 1321 435 0,'0'0'3'0,"0"0"0"16,0 0 0-16,-19 0 0 16,12 6 0-16,1 16 1 0,-7 4 1 15,9 7-1-15,2 9-3 16,2 6 0-16,13 11 0 16,9-5 0-16,10 1-1 0,16-18-1 15,11 2 1-15,5-13 0 16,7-14 0-16,6-7 1 15,-6-13 0-15,0-17-1 16,-14-8 3-16,-11-4-1 16,-10-9 0-16,-17 1-1 0,-19-5 0 15,-16 1-2-15,-16 1 0 16,-16 12-4-16,-14 13-17 16,-12 13-58-16,-20 10-1 15</inkml:trace>
        </inkml:traceGroup>
      </inkml:traceGroup>
    </inkml:traceGroup>
  </inkml:traceGroup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10.58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878ED8-3273-4698-8183-6F7B5515E702}" emma:medium="tactile" emma:mode="ink">
          <msink:context xmlns:msink="http://schemas.microsoft.com/ink/2010/main" type="writingRegion" rotatedBoundingBox="22126,4946 24370,5631 23748,7669 21503,6984">
            <msink:destinationLink direction="with" ref="{BD3EEC46-EA21-406F-8629-A34E9FEFDBBF}"/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85DF98E1-C9D9-4B29-9DA2-9BFBD5872334}" emma:medium="tactile" emma:mode="ink">
            <msink:context xmlns:msink="http://schemas.microsoft.com/ink/2010/main" type="paragraph" rotatedBoundingBox="22126,4946 24126,5556 23826,6539 21826,5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A1410F-03FD-41B2-9BDD-6EF97BC611CC}" emma:medium="tactile" emma:mode="ink">
              <msink:context xmlns:msink="http://schemas.microsoft.com/ink/2010/main" type="line" rotatedBoundingBox="22126,4945 24126,5556 23826,6539 21826,5928"/>
            </emma:interpretation>
          </emma:emma>
        </inkml:annotationXML>
        <inkml:traceGroup>
          <inkml:annotationXML>
            <emma:emma xmlns:emma="http://www.w3.org/2003/04/emma" version="1.0">
              <emma:interpretation id="{B1086EF2-C020-4416-B137-44C7F4C8B6CF}" emma:medium="tactile" emma:mode="ink">
                <msink:context xmlns:msink="http://schemas.microsoft.com/ink/2010/main" type="inkWord" rotatedBoundingBox="22126,4945 24126,5556 23826,6539 21826,5928"/>
              </emma:interpretation>
              <emma:one-of disjunction-type="recognition" id="oneOf0">
                <emma:interpretation id="interp0" emma:lang="en-US" emma:confidence="0">
                  <emma:literal>II</emma:literal>
                </emma:interpretation>
                <emma:interpretation id="interp1" emma:lang="en-US" emma:confidence="0">
                  <emma:literal>I t</emma:literal>
                </emma:interpretation>
                <emma:interpretation id="interp2" emma:lang="en-US" emma:confidence="0">
                  <emma:literal>I c</emma:literal>
                </emma:interpretation>
                <emma:interpretation id="interp3" emma:lang="en-US" emma:confidence="0">
                  <emma:literal>I I</emma:literal>
                </emma:interpretation>
                <emma:interpretation id="interp4" emma:lang="en-US" emma:confidence="0">
                  <emma:literal>I =</emma:literal>
                </emma:interpretation>
              </emma:one-of>
            </emma:emma>
          </inkml:annotationXML>
          <inkml:trace contextRef="#ctx0" brushRef="#br0">19953 5006 326 0,'0'0'8'16,"0"0"3"-16,0-14 3 16,0 14 2-16,0 0 2 15,17-21-1-15,-4 14 0 0,4-1 0 16,12 2-7-16,-2 6-3 16,7 0-4-16,4 0-1 15,0 0 0-15,-1 4-2 0,-9 6 1 16,-11 7-1-16,-13 2 1 15,-4 4 0-15,-21-3 1 16,-7 11 1-16,-9-1 0 16,-11 6 0-16,6-3 1 15,5-5 0-15,15-5 1 0,15-3-2 16,19 1 1-16,18-6-2 16,21-7-2-16,15-8-5 15,17 0-24-15,10-2-52 16,-11 0-5-16</inkml:trace>
          <inkml:trace contextRef="#ctx0" brushRef="#br0" timeOffset="-3125.172">19150 5451 329 0,'0'0'2'0,"0"0"3"16,0 0 3-16,0 0 3 16,7 0 3-16,-7 0 1 0,35 4-1 15,-7-8 1-15,10-3-1 16,13 3-3-16,11-4-3 16,14-4-3-16,9-3-2 15,13-2 0-15,8 8-1 0,1 5 0 16,3 0-1-16,-7 1 0 15,-4 0 1-15,-6 0 0 16,-10 3 2-16,-22 0 0 16,-5 0 1-16,-21 0 2 0,-5 0-2 15,-6-4 0-15,-7 0 0 16,-17 4-2-16,0 0-1 16,12 0-3-16,-12 0-9 0,12-16-64 15,-12 16-10-15</inkml:trace>
          <inkml:trace contextRef="#ctx0" brushRef="#br1" timeOffset="28399.868">18724 4247 341 0,'0'0'8'0,"0"0"4"0,0 0 2 15,0 0 2-15,0 0-1 16,0 0 1-16,0 0 2 0,0 0 0 16,-6 31-5-16,-5 0-3 15,5 3-2-15,-1 7 1 16,7 7-1-16,-7 11-3 0,7 1-5 16,-3 7 0-16,3-9 0 15,3 3 0-15,0-3 0 16,4 1 0-16,-7 0 0 15,4-12 0-15,-4-7 0 16,3-7 0-16,0-9 0 0,1-4 0 16,-4 1 0-16,0-21 0 15,0 0 0-15,3 13 0 16,-3-13-51-16,0 0-39 0</inkml:trace>
        </inkml:traceGroup>
      </inkml:traceGroup>
    </inkml:traceGroup>
    <inkml:traceGroup>
      <inkml:annotationXML>
        <emma:emma xmlns:emma="http://www.w3.org/2003/04/emma" version="1.0">
          <emma:interpretation id="{E31AA602-8BDA-454E-AC71-0FC065BBBC58}" emma:medium="tactile" emma:mode="ink">
            <msink:context xmlns:msink="http://schemas.microsoft.com/ink/2010/main" type="paragraph" rotatedBoundingBox="23748,7144 23799,7609 23535,7638 23484,71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0E12E3-B6DA-4DC6-8EE1-0DBF07F52980}" emma:medium="tactile" emma:mode="ink">
              <msink:context xmlns:msink="http://schemas.microsoft.com/ink/2010/main" type="line" rotatedBoundingBox="23748,7144 23799,7609 23535,7638 23484,7173"/>
            </emma:interpretation>
          </emma:emma>
        </inkml:annotationXML>
        <inkml:traceGroup>
          <inkml:annotationXML>
            <emma:emma xmlns:emma="http://www.w3.org/2003/04/emma" version="1.0">
              <emma:interpretation id="{F5557F68-0C99-4F6B-AA58-61116FDDE682}" emma:medium="tactile" emma:mode="ink">
                <msink:context xmlns:msink="http://schemas.microsoft.com/ink/2010/main" type="inkWord" rotatedBoundingBox="23748,7144 23799,7609 23535,7638 23484,7173"/>
              </emma:interpretation>
              <emma:one-of disjunction-type="recognition" id="oneOf1">
                <emma:interpretation id="interp5" emma:lang="en-US" emma:confidence="0">
                  <emma:literal>~</emma:literal>
                </emma:interpretation>
                <emma:interpretation id="interp6" emma:lang="en-US" emma:confidence="0">
                  <emma:literal>v</emma:literal>
                </emma:interpretation>
                <emma:interpretation id="interp7" emma:lang="en-US" emma:confidence="0">
                  <emma:literal>u</emma:literal>
                </emma:interpretation>
                <emma:interpretation id="interp8" emma:lang="en-US" emma:confidence="0">
                  <emma:literal>U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2984.524">20259 6455 359 0,'0'0'3'15,"-7"10"1"-15,-3 5 2 16,-1-2 2-16,-2 11 2 16,-4 10-1-16,-1 3 2 0,-3 9 0 15,4-6-3-15,7 12-1 16,3-8-1-16,4 4-2 15,3-6-1-15,13-15-1 16,11-6-1-16,10-4-1 0,1-17 1 16,3 0-1-16,4-11 1 15,-12-12-2-15,-3 2-2 16,-8-10-3-16,-19 10-5 0,-19-3-20 16,-21 15-46-16,-16 2-5 15</inkml:trace>
        </inkml:traceGroup>
      </inkml:traceGroup>
    </inkml:traceGroup>
  </inkml:traceGroup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39.5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533BE4-2713-46D0-A341-DDADAD3DB81E}" emma:medium="tactile" emma:mode="ink">
          <msink:context xmlns:msink="http://schemas.microsoft.com/ink/2010/main" type="inkDrawing" rotatedBoundingBox="19479,4995 19520,5985 19466,5987 19426,4997" semanticType="callout" shapeName="Other">
            <msink:sourceLink direction="with" ref="{CF93FE20-9D65-4F98-AB57-C76A9B027FA7}"/>
            <msink:sourceLink direction="with" ref="{BD8C1699-ED33-431F-8EC2-9B6F64E3AD91}"/>
          </msink:context>
        </emma:interpretation>
      </emma:emma>
    </inkml:annotationXML>
    <inkml:trace contextRef="#ctx0" brushRef="#br0">16024 4299 389 0,'0'0'5'0,"0"0"1"16,10 0 3-16,-10 0 1 16,4 10 1-16,3 1 3 0,-1 12 1 15,1 8 0-15,3 8-3 16,-3 12-2-16,-2 17-1 16,5 8-3-16,-8-1-6 0,-2 14 0 15,0-13 0-15,0 2 0 16,0 2 0-16,0-9 0 15,-7-12 0-15,7-15 0 16,0-10 0-16,0-10 0 16,0-1 0-16,0-8 0 0,0-15 0 15,0 0 0-15,0 0 0 16,-5 12-58-16,5-12-32 16</inkml:trace>
  </inkml:traceGroup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41.7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5C76D7-1BD8-4FDB-BE8E-C396D8962336}" emma:medium="tactile" emma:mode="ink">
          <msink:context xmlns:msink="http://schemas.microsoft.com/ink/2010/main" type="inkDrawing" rotatedBoundingBox="22392,6518 22405,7335 22368,7336 22355,6519" semanticType="verticalRange" shapeName="Other">
            <msink:sourceLink direction="with" ref="{797F2D35-EEAA-4D74-85BC-7229B13CD126}"/>
            <msink:sourceLink direction="with" ref="{F7362366-AABB-4D6E-AB15-3F8E54EE7A79}"/>
          </msink:context>
        </emma:interpretation>
      </emma:emma>
    </inkml:annotationXML>
    <inkml:trace contextRef="#ctx0" brushRef="#br0">18961 5820 333 0,'0'0'4'0,"0"0"1"15,0 0 1-15,0 0 3 0,0 0 3 16,0 0 3-16,0 0 0 16,-2 11 2-16,2-11-2 15,0 0-1-15,0 0 0 16,7 14-2-16,-7 1-1 0,0-3-2 16,3 3-2-16,-1-5-1 15,3 6-1-15,-2 1-3 16,-3 7-2-16,0-10 0 15,0-1 0-15,0 2 0 0,0 5 0 16,7-3 0-16,-7-2 0 16,3 8 0-16,-3-3 0 15,0 8 0-15,4-5 0 0,-1 10 0 16,-3-3 0-16,0 11 0 16,0-3 0-16,0 3 0 15,0-4 0-15,-3 1 0 16,3 4 0-16,-4-12 0 0,-2 4 0 15,6-10 0-15,0-3 0 16,0 0 0-16,0-1 0 16,-4-9 0-16,4-11 0 15,0 17 0-15,0-17 0 16,0 0 0-16,0 17 0 0,0-17 0 16,0 0 0-16,0 0 0 15,0 0 0-15,0 0 0 16,0 0-78-16,-13-11-14 15</inkml:trace>
  </inkml:traceGroup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1:21.3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80CA474-BDC4-4549-8853-C650A69BE232}" emma:medium="tactile" emma:mode="ink">
          <msink:context xmlns:msink="http://schemas.microsoft.com/ink/2010/main" type="writingRegion" rotatedBoundingBox="10848,14719 15298,14192 15529,16142 11079,16670">
            <msink:destinationLink direction="with" ref="{CCBB27B7-F20A-47F8-BAE2-38590A04E225}"/>
          </msink:context>
        </emma:interpretation>
      </emma:emma>
    </inkml:annotationXML>
    <inkml:traceGroup>
      <inkml:annotationXML>
        <emma:emma xmlns:emma="http://www.w3.org/2003/04/emma" version="1.0">
          <emma:interpretation id="{E2284ACD-908D-4B34-A7EB-3F7CB53BE8CF}" emma:medium="tactile" emma:mode="ink">
            <msink:context xmlns:msink="http://schemas.microsoft.com/ink/2010/main" type="paragraph" rotatedBoundingBox="10848,14719 15298,14192 15529,16142 11079,166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5861F7-99F0-4BF9-81E8-017F682E03F7}" emma:medium="tactile" emma:mode="ink">
              <msink:context xmlns:msink="http://schemas.microsoft.com/ink/2010/main" type="line" rotatedBoundingBox="10848,14719 15298,14192 15529,16142 11079,16670"/>
            </emma:interpretation>
          </emma:emma>
        </inkml:annotationXML>
        <inkml:traceGroup>
          <inkml:annotationXML>
            <emma:emma xmlns:emma="http://www.w3.org/2003/04/emma" version="1.0">
              <emma:interpretation id="{09A5E723-D0A7-4B11-9FCA-E926B4171B41}" emma:medium="tactile" emma:mode="ink">
                <msink:context xmlns:msink="http://schemas.microsoft.com/ink/2010/main" type="inkWord" rotatedBoundingBox="10848,14719 15298,14192 15529,16142 11079,16670"/>
              </emma:interpretation>
              <emma:one-of disjunction-type="recognition" id="oneOf0">
                <emma:interpretation id="interp0" emma:lang="en-US" emma:confidence="0">
                  <emma:literal>F=A</emma:literal>
                </emma:interpretation>
                <emma:interpretation id="interp1" emma:lang="en-US" emma:confidence="0">
                  <emma:literal>F=A.</emma:literal>
                </emma:interpretation>
                <emma:interpretation id="interp2" emma:lang="en-US" emma:confidence="0">
                  <emma:literal>FL-A</emma:literal>
                </emma:interpretation>
                <emma:interpretation id="interp3" emma:lang="en-US" emma:confidence="0">
                  <emma:literal>FS-A</emma:literal>
                </emma:interpretation>
                <emma:interpretation id="interp4" emma:lang="en-US" emma:confidence="0">
                  <emma:literal>F=t</emma:literal>
                </emma:interpretation>
              </emma:one-of>
            </emma:emma>
          </inkml:annotationXML>
          <inkml:trace contextRef="#ctx0" brushRef="#br0">56 0 412 0,'0'0'4'16,"0"0"1"-16,0 0 1 16,0 0 2-16,0 17 2 15,0-7 0-15,-4 11 2 16,-3 6 1-16,-3 7-4 0,0 14-1 15,0 11 0-15,3 9-2 16,2 11-6-16,2 15 0 16,3 10 0-16,3 11 0 0,4 0 0 15,8 6 0-15,-1-8 0 16,-1-1 0-16,1-11 0 16,3-9 0-16,-4-17 0 15,2-9 0-15,2-22 0 0,-3-6 0 16,-8-18-20-16,-6-7-67 15,7-9-3-15</inkml:trace>
          <inkml:trace contextRef="#ctx0" brushRef="#br0" timeOffset="515.63">35 758 425 0,'0'0'5'0,"0"0"3"16,0 0 0-16,0 0 2 16,10 0 1-16,7 0 1 15,7 0 0-15,11-11 0 16,9 1-4-16,5-7-8 0,12 0 0 15,5-10-8-15,10-18-75 16,3 25-4-16</inkml:trace>
          <inkml:trace contextRef="#ctx0" brushRef="#br0" timeOffset="281.26">42 17 391 0,'0'0'5'0,"0"0"3"0,14-11 2 16,6 1 1-16,7-3 2 16,15-8-1-16,7-3 2 15,12-3 0-15,8-1-5 16,7-3-2-16,7 3-2 0,-5 5-4 15,1 3-4-15,-6 16-10 16,-19 4-39-16,-2 4-33 16,-18 13-3-16</inkml:trace>
          <inkml:trace contextRef="#ctx0" brushRef="#br0" timeOffset="1078.1608">1642 950 455 0,'0'0'0'0,"27"-4"1"0,10-7-1 16,12-1 0-16,17 1-3 15,9-10-11-15,21-10-64 16,14 10-1-16</inkml:trace>
          <inkml:trace contextRef="#ctx0" brushRef="#br0" timeOffset="875.078">1851 484 380 0,'0'0'7'0,"0"0"2"16,0 0 1-16,0 0 3 0,14 11 1 16,-4-9 0-16,14-2 1 15,11 0-1-15,9-6-6 16,19-1-4-16,8-10-9 15,20 7-22-15,22-9-56 0,-20 2-3 16</inkml:trace>
          <inkml:trace contextRef="#ctx0" brushRef="#br0" timeOffset="1531.3128">3462 1238 486 0,'0'0'1'16,"0"0"-1"-16,3-17 0 0,0 0 0 15,4-10 1-15,-7-13 0 16,0-3 0-16,0-13 0 16,0-12 0-16,0-11 1 0,-3-10-1 15,3-14 0-15,0-10-1 16,13-14 1-16,4-2-1 15,7-9 0-15,8 1 0 16,2 7 0-16,3 9 0 0,2 22 1 16,-2 21-1-16,-3 15 0 15,-2 33 1-15,-1 23 0 16,-3 24 0-16,-1 30 1 16,-3 19-1-16,-4 27 1 15,2 9-1-15,-2 22 1 0,-3 6 0 16,-3 4-2-16,-1-4 0 15,4-5-4-15,-3-17-4 16,7-8-7-16,-14-20-20 16,3-20-52-16,4-12-1 0</inkml:trace>
          <inkml:trace contextRef="#ctx0" brushRef="#br0" timeOffset="1734.462">3340 551 406 0,'0'0'4'0,"0"0"2"0,0 0 3 15,7-3 1-15,11-1 1 16,6-2 1-16,17 0 0 16,8-5 0-16,13-3-3 15,6-2-6-15,15-1-8 0,-7-8-43 16,13-7-36-16,-3-1-3 15</inkml:trace>
          <inkml:trace contextRef="#ctx0" brushRef="#br0" timeOffset="2047.965">3472-741 469 0,'0'0'1'0,"0"0"1"15,17 0 0-15,10 0 0 16,15 0 1-16,12 0 1 0,22 0-1 15,21-7 0-15,16-6-6 16,28-1-40-16,0-2-40 16,11-9 0-16</inkml:trace>
        </inkml:traceGroup>
      </inkml:traceGroup>
    </inkml:traceGroup>
  </inkml:traceGroup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11.46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CC276F-C21F-448E-9696-85ED6F377D58}" emma:medium="tactile" emma:mode="ink">
          <msink:context xmlns:msink="http://schemas.microsoft.com/ink/2010/main" type="writingRegion" rotatedBoundingBox="15244,8416 13277,6311 15789,3965 17755,6071"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67F4D0EC-7FBC-4E6C-BD73-E649D7D223EF}" emma:medium="tactile" emma:mode="ink">
            <msink:context xmlns:msink="http://schemas.microsoft.com/ink/2010/main" type="paragraph" rotatedBoundingBox="15305,8115 14288,7588 14613,6961 15630,74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2B872E-8916-4641-8C31-C1C394888223}" emma:medium="tactile" emma:mode="ink">
              <msink:context xmlns:msink="http://schemas.microsoft.com/ink/2010/main" type="line" rotatedBoundingBox="15305,8115 14288,7588 14613,6961 15630,7488"/>
            </emma:interpretation>
          </emma:emma>
        </inkml:annotationXML>
        <inkml:traceGroup>
          <inkml:annotationXML>
            <emma:emma xmlns:emma="http://www.w3.org/2003/04/emma" version="1.0">
              <emma:interpretation id="{1D89AD85-DA04-4372-B3AD-90BB4BA3CF5A}" emma:medium="tactile" emma:mode="ink">
                <msink:context xmlns:msink="http://schemas.microsoft.com/ink/2010/main" type="inkWord" rotatedBoundingBox="15305,8115 14288,7588 14613,6961 15630,7488"/>
              </emma:interpretation>
              <emma:one-of disjunction-type="recognition" id="oneOf0">
                <emma:interpretation id="interp0" emma:lang="en-US" emma:confidence="0">
                  <emma:literal>1</emma:literal>
                </emma:interpretation>
                <emma:interpretation id="interp1" emma:lang="en-US" emma:confidence="0">
                  <emma:literal>"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12130 6979 324 0,'0'0'5'0,"0"0"2"16,0 0 1-16,-21-7 3 15,4 7 2-15,-3 0 0 0,-12 0 3 16,-12 4 0-16,-5 3-5 16,2-1-1-16,-2-2-2 15,5-1-2-15,5-3-1 0,12-7-2 16,17-6-2-16,10-8 0 16,17-3 0-16,15-6-2 15,8-5 1-15,6 1 0 16,-2 7-1-16,0 0 2 0,-5 2 0 15,-12 9 0-15,-7-3 1 16,-20 19-1-16,0 0 1 16,0 0 0-16,-6 14 0 15,-8 7 0-15,7 4-1 16,-3 5 1-16,0 11-1 0,6-3 1 16,4 13-5-16,-10-6-18 15,2 11-59-15,8-2-3 16</inkml:trace>
          <inkml:trace contextRef="#ctx0" brushRef="#br1" timeOffset="28884.284">11187 6332 313 0,'0'0'6'15,"0"0"5"-15,5-17 2 16,-5 17 4-16,5-19 2 16,-5 19 3-16,7-19-1 15,-7 19 1-15,8-14-6 0,-8 14-2 16,0 0-3-16,2 14-4 16,-2 5 0-16,8 10-2 15,-8 15-1-15,4 4-1 16,-4 11-3-16,3 5 0 0,0 5 0 15,1 3 0-15,-4 4 0 16,0-11 0-16,0-8 0 16,0-5 0-16,0-15 0 15,0-1 0-15,0-17 0 0,0-1 0 16,0-18 0-16,0 15 0 16,0-15 0-16,0 0 0 15,3 16-60-15,-3-16-30 0</inkml:trace>
        </inkml:traceGroup>
      </inkml:traceGroup>
    </inkml:traceGroup>
    <inkml:traceGroup>
      <inkml:annotationXML>
        <emma:emma xmlns:emma="http://www.w3.org/2003/04/emma" version="1.0">
          <emma:interpretation id="{704E399F-4EC9-4F64-82AD-F904DB03C8DF}" emma:medium="tactile" emma:mode="ink">
            <msink:context xmlns:msink="http://schemas.microsoft.com/ink/2010/main" type="paragraph" rotatedBoundingBox="14976,6644 14074,5484 14604,5073 15505,62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D5968FE-024B-4F22-9B70-D4C5D379BA83}" emma:medium="tactile" emma:mode="ink">
              <msink:context xmlns:msink="http://schemas.microsoft.com/ink/2010/main" type="line" rotatedBoundingBox="14976,6644 14074,5484 14604,5072 15505,6232"/>
            </emma:interpretation>
          </emma:emma>
        </inkml:annotationXML>
        <inkml:traceGroup>
          <inkml:annotationXML>
            <emma:emma xmlns:emma="http://www.w3.org/2003/04/emma" version="1.0">
              <emma:interpretation id="{1B1DCD65-5A86-4925-9B17-2E309A8B85C9}" emma:medium="tactile" emma:mode="ink">
                <msink:context xmlns:msink="http://schemas.microsoft.com/ink/2010/main" type="inkWord" rotatedBoundingBox="14976,6644 14074,5484 14604,5072 15505,6232"/>
              </emma:interpretation>
              <emma:one-of disjunction-type="recognition" id="oneOf1">
                <emma:interpretation id="interp5" emma:lang="en-US" emma:confidence="0">
                  <emma:literal>i</emma:literal>
                </emma:interpretation>
                <emma:interpretation id="interp6" emma:lang="en-US" emma:confidence="0">
                  <emma:literal>☺</emma:literal>
                </emma:interpretation>
                <emma:interpretation id="interp7" emma:lang="en-US" emma:confidence="0">
                  <emma:literal>c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C</emma:literal>
                </emma:interpretation>
              </emma:one-of>
            </emma:emma>
          </inkml:annotationXML>
          <inkml:trace contextRef="#ctx0" brushRef="#br1" timeOffset="25790.373">11246 4460 334 0,'0'0'7'0,"-7"-17"3"15,7 17 4-15,-7-17 2 16,-3 4 4-16,10 13-3 15,-10-25 4-15,0 11-3 0,10 14-6 16,0 0 0-16,-8 10-3 16,6 5-4-16,2 8 0 15,0 8 1-15,0 14-3 0,0 6-1 16,0 4-2-16,-5-1 0 16,2 6 0-16,-1 8 0 15,1 0 0-15,-11 8 0 16,7-6 0-16,4-7 0 15,3 1 0-15,-3-4 0 16,3-3 0-16,0-7 0 0,3-6 0 16,4-11 0-16,3-9 0 15,0-6 0-15,-6-1 0 16,-4-17 0-16,3 17 0 0,-3-17 0 16,0 0 0-16,0 0 0 15,0 0 0-15,7-7 0 16,-7 7 0-16,0 0 0 15,0 0 0-15,0 0-66 0,0 0-27 16</inkml:trace>
          <inkml:trace contextRef="#ctx0" brushRef="#br0" timeOffset="-2937.663">11996 5438 335 0,'0'0'8'0,"-10"0"2"16,10 0 2-16,-25 0 2 15,5 2 1-15,-8 9 0 16,5-1 1-16,-6 7 0 16,5-3-6-16,4 17-3 0,3-7-2 15,7 3 0-15,5-2 0 16,5-2-2-16,18-3 1 16,13-9-1-16,1-5-2 0,2-9 2 15,7-11-1-15,-3-2-1 16,0-9 0-16,-8-2-1 15,-13 0-2-15,-12-5 1 16,-5 6-3-16,-22 11-6 16,-8 2-8-16,-11-1-62 0,-5 14-4 15</inkml:trace>
        </inkml:traceGroup>
      </inkml:traceGroup>
    </inkml:traceGroup>
    <inkml:traceGroup>
      <inkml:annotationXML>
        <emma:emma xmlns:emma="http://www.w3.org/2003/04/emma" version="1.0">
          <emma:interpretation id="{C105752D-48CE-404F-929F-98AD9F538C3D}" emma:medium="tactile" emma:mode="ink">
            <msink:context xmlns:msink="http://schemas.microsoft.com/ink/2010/main" type="paragraph" rotatedBoundingBox="17261,6532 16268,5469 16762,5007 17755,6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2A13E7-7AEC-43E1-A4FF-D40F5D9DAF06}" emma:medium="tactile" emma:mode="ink">
              <msink:context xmlns:msink="http://schemas.microsoft.com/ink/2010/main" type="line" rotatedBoundingBox="17261,6532 16268,5469 16762,5007 17755,6071"/>
            </emma:interpretation>
          </emma:emma>
        </inkml:annotationXML>
        <inkml:traceGroup>
          <inkml:annotationXML>
            <emma:emma xmlns:emma="http://www.w3.org/2003/04/emma" version="1.0">
              <emma:interpretation id="{64242615-DDC3-4075-85E5-D8432FFEFFCB}" emma:medium="tactile" emma:mode="ink">
                <msink:context xmlns:msink="http://schemas.microsoft.com/ink/2010/main" type="inkWord" rotatedBoundingBox="16762,5007 17755,6071 17261,6532 16268,5469"/>
              </emma:interpretation>
              <emma:one-of disjunction-type="recognition" id="oneOf2">
                <emma:interpretation id="interp10" emma:lang="en-US" emma:confidence="0">
                  <emma:literal>..</emma:literal>
                </emma:interpretation>
                <emma:interpretation id="interp11" emma:lang="en-US" emma:confidence="0">
                  <emma:literal>• •</emma:literal>
                </emma:interpretation>
                <emma:interpretation id="interp12" emma:lang="en-US" emma:confidence="0">
                  <emma:literal>4 •</emma:literal>
                </emma:interpretation>
                <emma:interpretation id="interp13" emma:lang="en-US" emma:confidence="0">
                  <emma:literal>~</emma:literal>
                </emma:interpretation>
                <emma:interpretation id="interp14" emma:lang="en-US" emma:confidence="0">
                  <emma:literal>\ •</emma:literal>
                </emma:interpretation>
              </emma:one-of>
            </emma:emma>
          </inkml:annotationXML>
          <inkml:trace contextRef="#ctx0" brushRef="#br1" timeOffset="26587.268">13326 4354 359 0,'0'0'7'0,"0"0"1"16,8-17 4-16,-8 17 0 0,0 0 1 15,10-13 0-15,-10 13 2 16,17-4 0-16,-10 10-5 15,0 22 1-15,-3-2-3 0,-1 16-1 16,7 6 0-16,-10 14 1 16,0 14-2-16,-7-8-6 15,4 8 0-15,-4-5 0 16,4 2 0-16,-1-5 0 0,-3-3 0 16,4-11 0-16,0-5 0 15,3-8 0-15,0-10 0 16,0-8 0-16,0-6 0 15,0-2 0-15,0-15 0 0,0 0 0 16,0 0 0-16,0 0 0 16,0 0 0-16,-21-7-67 15,3 7-25-15</inkml:trace>
          <inkml:trace contextRef="#ctx0" brushRef="#br0" timeOffset="-2406.384">14225 5234 412 0,'0'0'5'0,"0"0"1"15,0 0 1-15,0 10 1 16,0-10-1-16,0 25 3 16,0-8-2-16,0 8 1 0,-4 5-4 15,4 11-4-15,-3-7-20 16,-11 11-60-16,14 6-2 16</inkml:trace>
        </inkml:traceGroup>
      </inkml:traceGroup>
    </inkml:traceGroup>
  </inkml:traceGroup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18.3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EFD77F0-6223-4A11-9A12-F3357D733514}" emma:medium="tactile" emma:mode="ink">
          <msink:context xmlns:msink="http://schemas.microsoft.com/ink/2010/main" type="writingRegion" rotatedBoundingBox="15668,9012 15924,9704 15321,9928 15065,9235"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CA85F112-A2C2-4A9F-9365-C84D2C23C3E3}" emma:medium="tactile" emma:mode="ink">
            <msink:context xmlns:msink="http://schemas.microsoft.com/ink/2010/main" type="paragraph" rotatedBoundingBox="15668,9012 15924,9704 15321,9928 15065,9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9E831C-6E1A-4AA3-8DC9-15FA49A7B6BA}" emma:medium="tactile" emma:mode="ink">
              <msink:context xmlns:msink="http://schemas.microsoft.com/ink/2010/main" type="line" rotatedBoundingBox="15668,9012 15924,9704 15321,9928 15065,9235"/>
            </emma:interpretation>
          </emma:emma>
        </inkml:annotationXML>
        <inkml:traceGroup>
          <inkml:annotationXML>
            <emma:emma xmlns:emma="http://www.w3.org/2003/04/emma" version="1.0">
              <emma:interpretation id="{E123FB65-F82E-4F64-85E6-E15C21FF03B1}" emma:medium="tactile" emma:mode="ink">
                <msink:context xmlns:msink="http://schemas.microsoft.com/ink/2010/main" type="inkWord" rotatedBoundingBox="15668,9012 15924,9704 15321,9928 15065,9235"/>
              </emma:interpretation>
              <emma:one-of disjunction-type="recognition" id="oneOf0">
                <emma:interpretation id="interp0" emma:lang="en-US" emma:confidence="0">
                  <emma:literal>Fan</emma:literal>
                </emma:interpretation>
                <emma:interpretation id="interp1" emma:lang="en-US" emma:confidence="0">
                  <emma:literal>Fen</emma:literal>
                </emma:interpretation>
                <emma:interpretation id="interp2" emma:lang="en-US" emma:confidence="0">
                  <emma:literal>man</emma:literal>
                </emma:interpretation>
                <emma:interpretation id="interp3" emma:lang="en-US" emma:confidence="0">
                  <emma:literal>non</emma:literal>
                </emma:interpretation>
                <emma:interpretation id="interp4" emma:lang="en-US" emma:confidence="0">
                  <emma:literal>Evan</emma:literal>
                </emma:interpretation>
              </emma:one-of>
            </emma:emma>
          </inkml:annotationXML>
          <inkml:trace contextRef="#ctx0" brushRef="#br0">11851 8556 419 0,'0'0'4'16,"0"0"2"-16,10 0 1 16,-10 0 2-16,17 17 0 0,-5 4-1 15,1 4 1-15,1 9 0 16,-4 3-3-16,-3 11-4 15,-7-4-7-15,7 14-21 16,13-9-56-16,-20-4-1 0</inkml:trace>
          <inkml:trace contextRef="#ctx0" brushRef="#br0" timeOffset="421.92">11954 8429 359 0,'0'0'7'0,"0"0"3"16,0 0 1-16,0 0 0 15,0 0 1-15,0 0 1 16,22-6-1-16,5 2 0 16,10 4-6-16,-3 0-2 15,8 4-2-15,-8-2-3 0,-2 9 0 16,-8 3-1-16,-17 3 0 15,-7 4 0-15,-7 3 0 16,-14-1-1-16,1 5 2 16,-2-5 0-16,-1 2-1 0,6 0 2 15,6-5-1-15,11-3 0 16,0 0 1-16,17-4 0 16,0-3 0-16,7 5 0 0,3-5 2 15,2 1-1-15,-5 3 0 16,-1-1 1-16,-6 8-1 15,-9-1 1-15,-1 3 0 16,-4 2-1-16,-3 3 0 0,-3 3 0 16,-7 3 0-16,-12-8-3 15,2 8-6-15,-11 5-45 16,-4-15-26-16,-6-3-3 16</inkml:trace>
          <inkml:trace contextRef="#ctx0" brushRef="#br0" timeOffset="7594.162">11886 8535 391 0,'0'0'5'0,"0"0"2"16,0 0 0-16,0 11 2 16,0-11 1-16,-18 23 0 15,11 0 1-15,-3 0 0 16,3 4-3-16,-3 7-2 0,3 7 1 15,7 5-2-15,0-3 1 16,4 6-2-16,6-1 1 16,0-1-1-16,0-2-1 15,-3-7-1-15,3-3-2 16,2-5 0-16,-6-10 0 0,1 1 0 16,-3-4 0-16,-1-3-8 15,-3-14-17-15,-10 7-59 16,10-7-3-16</inkml:trace>
          <inkml:trace contextRef="#ctx0" brushRef="#br0" timeOffset="8063.939">11834 8481 351 0,'0'0'7'0,"0"0"4"0,14-6 0 16,-1 2 4-16,9-2 1 15,-2-1 0-15,7-1 1 16,4 6 1-16,1-2-7 0,2 0-3 16,-4 4-2-16,-1 13-1 15,-2 5-2-15,-7 5-1 16,-3 5 0-16,-2 9-2 15,-8 1 1-15,-7 11-1 0,0 1 0 16,-15 7 0-16,-2-7 0 16,-3 4 0-16,-4-2 0 15,2-3 2-15,2-12 0 16,6 1 0-16,8-14 0 16,6-7 1-16,18-10-3 0,9-7 0 15,10 0 0-15,12-11 0 16,5-8 0-16,5 1 0 15,-1-3 0-15,-6 0 0 0,-11 8 0 16,-6 2 0-16,-8 5 0 16,-13 3 0-16,-14 3 0 15,0 0 0-15,0 0 0 16,0 0 0-16,-10 0-10 0,10 0-74 16,-14 0-3-16</inkml:trace>
          <inkml:trace contextRef="#ctx0" brushRef="#br0" timeOffset="8547.3508">11876 8488 391 0,'0'0'7'0,"7"-3"1"0,6-1 4 16,4 0-1-16,7 2 1 15,8-2 1-15,2 4 1 16,7 0-1-16,-3 4-5 16,3 6-3-16,-7 7-3 0,1 3 1 15,-8 8-2-15,-6 6 0 16,-11 7-1-16,-7 4 0 15,-3-2-1-15,-10 3 2 16,-7 5-1-16,-3 0 0 0,-4 1 2 16,-3-4-1-16,2-10 1 15,1-4 1-15,7-3-1 16,0-4-2-16,9-10 0 0,8-7 0 16,0-10 0-16,18 10 0 15,6-10 0-15,3 0 0 16,7-6 0-16,1-5 0 15,6 2 0-15,-2-5 0 0,-2-4 0 16,-3 5 0-16,-6 3 0 16,-4 0 0-16,0 2 0 15,-4 3 0-15,-20 5-62 16,25 0-26-16</inkml:trace>
        </inkml:traceGroup>
      </inkml:traceGroup>
    </inkml:traceGroup>
  </inkml:traceGroup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20.2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7AAC9A6-445B-47C6-8A61-25B359C098E2}" emma:medium="tactile" emma:mode="ink">
          <msink:context xmlns:msink="http://schemas.microsoft.com/ink/2010/main" type="writingRegion" rotatedBoundingBox="18403,8930 18497,9780 17943,9842 17848,8992"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CB5437BD-D688-4616-85C7-825E0A923B2C}" emma:medium="tactile" emma:mode="ink">
            <msink:context xmlns:msink="http://schemas.microsoft.com/ink/2010/main" type="paragraph" rotatedBoundingBox="18403,8930 18497,9780 17943,9842 17848,8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A919D5-B574-4876-B955-0635E7ADDD7F}" emma:medium="tactile" emma:mode="ink">
              <msink:context xmlns:msink="http://schemas.microsoft.com/ink/2010/main" type="line" rotatedBoundingBox="18403,8930 18497,9780 17943,9842 17848,8992"/>
            </emma:interpretation>
          </emma:emma>
        </inkml:annotationXML>
        <inkml:traceGroup>
          <inkml:annotationXML>
            <emma:emma xmlns:emma="http://www.w3.org/2003/04/emma" version="1.0">
              <emma:interpretation id="{2B3E8D93-3193-4F1F-BAD6-614FC46084CD}" emma:medium="tactile" emma:mode="ink">
                <msink:context xmlns:msink="http://schemas.microsoft.com/ink/2010/main" type="inkWord" rotatedBoundingBox="18403,8930 18497,9780 17943,9842 17848,8992"/>
              </emma:interpretation>
              <emma:one-of disjunction-type="recognition" id="oneOf0">
                <emma:interpretation id="interp0" emma:lang="en-US" emma:confidence="0">
                  <emma:literal>FM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IF</emma:literal>
                </emma:interpretation>
                <emma:interpretation id="interp3" emma:lang="en-US" emma:confidence="0">
                  <emma:literal>En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15034 8526 346 0,'0'0'5'0,"0"0"2"15,-10 3 1-15,10-3 4 0,-22 10 1 16,5-3-1-16,-7-1 2 15,-4 1 0-15,-3-3-4 16,1 2-2-16,-4-2-1 16,-1-4-2-16,4 0-1 0,6-4-1 15,8-13-2-15,10-3 1 16,4-3-2-16,3-5 0 16,10-3-1-16,7-4 0 15,5 2-1-15,-2-1 1 0,-3 7 0 16,-3 6 0-16,-6 2 2 15,-6 6 0-15,-2 13 0 16,0-17 2-16,0 17 0 0,0 7 1 16,0 6 2-16,0 5 0 15,0 10-1-15,3 3 2 16,4 9-1-16,3 12-2 16,-2 2-4-16,-8 8-4 15,10-3-74-15,-6 13-7 0</inkml:trace>
          <inkml:trace contextRef="#ctx0" brushRef="#br0" timeOffset="-437.473">14569 8361 346 0,'0'0'5'16,"0"0"3"-16,0 0 3 0,0 24 2 15,11-7-1-15,-5 10 2 16,1 5 0-16,0 9-1 15,3 3-4-15,0 7-4 16,-3 5-2-16,0-2-4 0,-4-8-13 16,4-17-63-16,3 9-1 15</inkml:trace>
          <inkml:trace contextRef="#ctx0" brushRef="#br0" timeOffset="8359.8678">14500 8458 316 0,'0'0'10'0,"0"0"1"16,0 0 2-16,0 0 3 0,17 7 3 16,-13 5-1-16,-1 5 2 15,-3 7 0-15,3 10-9 16,-3 6-1-16,0 0-2 0,-3 7-3 15,0 2 1-15,3 3-1 16,0-5-2-16,0 6 1 16,0-9-1-16,0-7 0 15,6-3-1-15,1-5 0 16,0-2-3-16,-4-10-6 0,1 3-15 16,-4-20-61-16,21 6-2 15</inkml:trace>
          <inkml:trace contextRef="#ctx0" brushRef="#br0" timeOffset="8938.02">14631 8333 328 0,'0'0'8'16,"0"0"3"-16,0 0 2 15,13 0 3-15,5-2 1 16,9-2 0-16,1 0 2 0,7 2-1 16,6 2-8-16,-1 0-2 15,2 0-2-15,-8 16-3 16,-12 1 2-16,-5 7-2 16,-14 10-2-16,-3-2 2 0,-3 5-1 15,-19 8 0-15,-2-8 0 16,1 5-1-16,2-5-3 15,11-6 3-15,0-1-1 16,10-5-1-16,0-8 0 0,10 1 1 16,4-5-1-16,6-3 2 15,-3 4-1-15,-3-4 0 16,-1 3 0-16,-8 2 0 16,2-2 0-16,-4 4 2 0,-3-3-2 15,0 1-1-15,0-15 3 16,2 16-1-16,-2-16 0 15,22 17 2-15,-22-17 0 16,24 4-2-16,-11-1 2 0,1 4 0 16,-14-7 0-16,20 14-3 15,-20-1 0-15,0-13 0 16,0 20 0-16,-2-6 0 0,-8 5 0 16,-5-2 0-16,-2-5 0 15,-3 5 0-15,-1-6 0 16,-4-1 0-16,-2 1 0 15,-7-8 0-15,2 3 0 0,-5-6 0 16,10 4-3-16,3-4-83 16,-8-7-4-16</inkml:trace>
        </inkml:traceGroup>
      </inkml:traceGroup>
    </inkml:traceGroup>
  </inkml:traceGroup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15.0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E16267B-E780-4092-91AD-0853915D81C3}" emma:medium="tactile" emma:mode="ink">
          <msink:context xmlns:msink="http://schemas.microsoft.com/ink/2010/main" type="writingRegion" rotatedBoundingBox="15268,11504 15711,11504 15711,12021 15268,12021"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41AC2B22-581F-4FDF-91C8-5009603AC4D3}" emma:medium="tactile" emma:mode="ink">
            <msink:context xmlns:msink="http://schemas.microsoft.com/ink/2010/main" type="paragraph" rotatedBoundingBox="15268,11504 15711,11504 15711,12021 15268,120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28CD2A-B034-4907-908D-1A9C406CB219}" emma:medium="tactile" emma:mode="ink">
              <msink:context xmlns:msink="http://schemas.microsoft.com/ink/2010/main" type="line" rotatedBoundingBox="15268,11504 15711,11504 15711,12021 15268,12021"/>
            </emma:interpretation>
          </emma:emma>
        </inkml:annotationXML>
        <inkml:traceGroup>
          <inkml:annotationXML>
            <emma:emma xmlns:emma="http://www.w3.org/2003/04/emma" version="1.0">
              <emma:interpretation id="{1A6BDEEB-A629-4BAA-9C86-138C219CE6DE}" emma:medium="tactile" emma:mode="ink">
                <msink:context xmlns:msink="http://schemas.microsoft.com/ink/2010/main" type="inkWord" rotatedBoundingBox="15268,11504 15711,11504 15711,12021 15268,12021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s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12074 11017 255 0,'0'0'8'0,"0"0"4"16,0 0 5-16,0 0 1 15,0 0 2-15,-2 7 0 16,2-7 2-16,0 22 1 0,0-5-8 16,0 0-5-16,0 10-3 15,2 4-1-15,3-1-1 16,2 5-1-16,3-4-1 0,7 2-1 16,3-8 1-16,2-8-1 15,5-8 1-15,0-5-1 16,7-8-1-16,-9-5-1 15,-5-12 1-15,-3 0 0 0,-13-9-1 16,-4 3 0-16,-17-5 0 16,-15 2-1-16,-5 2 1 15,-9-2 0-15,-1 3 0 16,-4 2 0-16,-5 0-1 16,4 6 0-16,11-2 1 0,7-3 0 15,11 7-1-15,16-8 1 16,7 6 0-16,10-2-1 15,14 0 1-15,10 1-1 16,3 6 0-16,2 11 1 0,3-1-2 16,-8 8 0-16,-4 16-4 15,-6 7-11-15,-4 1-56 16,-5 28-7-16</inkml:trace>
        </inkml:traceGroup>
      </inkml:traceGroup>
    </inkml:traceGroup>
  </inkml:traceGroup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0:15.9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9FA6728-4BA0-414D-B528-5C1AB0190FF6}" emma:medium="tactile" emma:mode="ink">
          <msink:context xmlns:msink="http://schemas.microsoft.com/ink/2010/main" type="writingRegion" rotatedBoundingBox="17733,11374 18171,11374 18171,12211 17733,12211">
            <msink:destinationLink direction="with" ref="{BD8C1699-ED33-431F-8EC2-9B6F64E3AD91}"/>
          </msink:context>
        </emma:interpretation>
      </emma:emma>
    </inkml:annotationXML>
    <inkml:traceGroup>
      <inkml:annotationXML>
        <emma:emma xmlns:emma="http://www.w3.org/2003/04/emma" version="1.0">
          <emma:interpretation id="{88BCC25C-85FC-4ABA-9194-95CE9E0A3F5E}" emma:medium="tactile" emma:mode="ink">
            <msink:context xmlns:msink="http://schemas.microsoft.com/ink/2010/main" type="paragraph" rotatedBoundingBox="17733,11374 18171,11374 18171,12211 17733,122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D61DF0-2F3E-4FE5-935D-0CB003F124B0}" emma:medium="tactile" emma:mode="ink">
              <msink:context xmlns:msink="http://schemas.microsoft.com/ink/2010/main" type="line" rotatedBoundingBox="17733,11374 18171,11374 18171,12211 17733,12211"/>
            </emma:interpretation>
          </emma:emma>
        </inkml:annotationXML>
        <inkml:traceGroup>
          <inkml:annotationXML>
            <emma:emma xmlns:emma="http://www.w3.org/2003/04/emma" version="1.0">
              <emma:interpretation id="{05982B65-0C07-46A8-94F0-BA8E00057C27}" emma:medium="tactile" emma:mode="ink">
                <msink:context xmlns:msink="http://schemas.microsoft.com/ink/2010/main" type="inkWord" rotatedBoundingBox="17733,11374 18171,11374 18171,12211 17733,12211"/>
              </emma:interpretation>
              <emma:one-of disjunction-type="recognition" id="oneOf0">
                <emma:interpretation id="interp0" emma:lang="en-US" emma:confidence="1">
                  <emma:literal>6</emma:literal>
                </emma:interpretation>
                <emma:interpretation id="interp1" emma:lang="en-US" emma:confidence="0">
                  <emma:literal>S</emma:literal>
                </emma:interpretation>
                <emma:interpretation id="interp2" emma:lang="en-US" emma:confidence="0">
                  <emma:literal>8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14507 10792 346 0,'0'0'4'0,"0"0"1"0,-14-4 1 16,4 4 3-16,-3 0-1 15,-2 8 2-15,-5-2 0 16,-1 4 1-16,1 10-4 16,-2 0-1-16,10 5-1 0,0-5-2 15,2 2 1-15,3-5 0 16,7-4-4-16,0-13 2 15,17 0 0-15,0-13-1 16,8-16 0-16,3 2 1 16,-5-7 0-16,-1-3 0 0,-9-1-1 15,1 3-1-15,-11 7 2 16,-3 5-1-16,-13 13 0 16,-2 10 0-16,-2 0 0 0,-3 17-1 15,3 7 0-15,0 4 1 16,6 10-1-16,5-5 1 15,6 4 0-15,6 5 1 16,11-6-1-16,7-3 1 0,7 0 0 16,4-1 0-16,-1-1 0 15,3-4-1-15,-1-6 0 16,1 3 0-16,-2-7 0 16,-8 3 0-16,-3-3-1 0,-4 1 0 15,-5-1 1-15,-5 0 0 16,-6 4 1-16,-4-1-1 15,-10 1 0-15,-12 6 0 16,-9-2 0-16,-3 2 0 0,-14 3-1 16,-7 1-1-16,3-8-6 15,-7 2-14-15,1-10-61 16,13-5-2-16</inkml:trace>
        </inkml:traceGroup>
      </inkml:traceGroup>
    </inkml:traceGroup>
  </inkml:traceGroup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2T07:01:24.1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CBB27B7-F20A-47F8-BAE2-38590A04E225}" emma:medium="tactile" emma:mode="ink">
          <msink:context xmlns:msink="http://schemas.microsoft.com/ink/2010/main" type="inkDrawing" rotatedBoundingBox="7618,15225 18492,11791 19719,15676 8845,19110" hotPoints="18583,13994 13850,17418 8035,16861 12768,13437" semanticType="enclosure" shapeName="Ellipse">
            <msink:sourceLink direction="with" ref="{480CA474-BDC4-4549-8853-C650A69BE232}"/>
          </msink:context>
        </emma:interpretation>
      </emma:emma>
    </inkml:annotationXML>
    <inkml:trace contextRef="#ctx0" brushRef="#br0">8830 231 362 0,'0'0'-2'16,"4"-16"-7"-16,-4-5-3 15,-14 2 3-15,-13-4 6 16,-22-5 5-16,-17 2 4 0,-25-1 4 16,-34 6 2-16,-29 2 10 15,-30 13 2-15,-29 6-3 16,-17 0-7-16,-31 12-5 15,-25 7-3-15,-17 6-3 0,-23 2-2 16,-15 4 0-16,-17 11-1 16,-14 8 0-16,-16 8 0 15,-15 14 0-15,-2 13 0 16,-11 15-1-16,2 17 1 0,2 21 0 16,6 12-1-16,18 21 1 15,16 17-1-15,31 15 1 16,25 16-1-16,34 18 0 15,30 10 0-15,43 18 1 0,33 8 0 16,49 5 0-16,41 6 1 16,52-13 0-16,47-7 1 15,57-24 0-15,53-24 1 16,70-38 1-16,47-30-1 0,59-42 2 16,46-34-1-16,82-38-1 15,2-34 0-15,46-24 0 16,72-31-1-16,-24-30 0 15,24-22-2-15,48-26 2 0,-24-15 0 16,-34-20 0-16,82-17-1 16,-65-14-1-16,-49-19 1 15,29-12 0-15,-29-18 0 16,-64-5-1-16,-2-12 0 0,-35-2 1 16,-102-4 1-16,-9 7 1 15,-60 14 0-15,-81 10-1 16,-66 17-2-16,-83 18 0 0,-85 30 0 15,-94 29 0-15,-96 31 0 16,-88 40 0-16,-91 37 0 16,-83 45 0-16,-103 55 0 15,-61 72 0-15,-79 45-21 16,-80 84-65-16,-16 73-3 0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3:56.1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18A42C-2461-457B-9926-D4CB2F15A0FE}" emma:medium="tactile" emma:mode="ink">
          <msink:context xmlns:msink="http://schemas.microsoft.com/ink/2010/main" type="inkDrawing" rotatedBoundingBox="10981,16276 16292,15435 16308,15539 10997,16380" semanticType="underline" shapeName="Other">
            <msink:sourceLink direction="with" ref="{78561B08-75E3-4515-87C5-99E6DC8B42FF}"/>
          </msink:context>
        </emma:interpretation>
      </emma:emma>
    </inkml:annotationXML>
    <inkml:trace contextRef="#ctx0" brushRef="#br0">0 872 313 0,'0'0'6'0,"0"0"3"0,9-10 0 15,-9 10 3-15,23-10 4 16,-3 7 2-16,2-3 0 16,10-1 1-16,7 7-5 0,9-2-2 15,7-2-1-15,9 1-3 16,11-3 0-16,6 0-2 15,8-6-1-15,8 4 0 16,6-4-1-16,7-2 0 16,-4-3 0-16,13-1 0 0,1 1-1 15,1 2 0-15,3-1-3 16,4-4 0-16,4 4 0 16,1 0 0-16,2-3 0 15,0 3 0-15,3-1 0 0,2-1 0 16,-2-1 0-16,0-5 0 15,4 5 0-15,0-3 0 16,-4-1 0-16,4-2 0 0,-7 3 0 16,-2 0 0-16,-1-5 0 15,-4 1 0-15,2 4 0 16,-5-6 0-16,-6 2 0 16,-6 3 0-16,-3 0 0 0,-4 1 0 15,-3 0 0 1,-7 3 0-16,-5 3 0 0,-3-5 0 15,-12 9 0-15,-5-2 0 16,-7 2 0-16,-5-1 0 16,-10 4 0-16,-8 3 0 15,-11 3 0-15,-9-4 0 0,-8 7 0 16,-13 0 0-16,0 0 0 16,10 0 0-16,-10 0 0 15,0 0 0-15,0 0 0 0,0 0 0 16,0 0 0-16,7-16 0 15,6 6-20-15,-13 10-72 16,5-10-1-16</inkml:trace>
  </inkml:traceGroup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6:05.9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108FD9-82A8-43F2-8EFE-4EEE7FAEDE9D}" emma:medium="tactile" emma:mode="ink">
          <msink:context xmlns:msink="http://schemas.microsoft.com/ink/2010/main" type="inkDrawing" rotatedBoundingBox="16619,5577 27946,5532 27947,5717 16620,5762" semanticType="callout" shapeName="Other">
            <msink:sourceLink direction="with" ref="{58B04439-CD33-4BF7-8CA5-1284C9C08A0B}"/>
            <msink:sourceLink direction="with" ref="{63564DBB-EBEA-415B-AD42-D2D31049D2C8}"/>
          </msink:context>
        </emma:interpretation>
      </emma:emma>
    </inkml:annotationXML>
    <inkml:trace contextRef="#ctx0" brushRef="#br0">0 95 332 0,'0'0'4'0,"0"0"3"15,0 0 1-15,0 0 2 16,5 0 2-16,-5 0 1 16,0 0-2-16,18 6 1 0,-18-6-5 15,17 0-1-15,4 0-3 16,-1 8 1-16,2-8-3 15,8 0 0-15,4 0 0 16,0 2 0-16,12 7 0 16,2-3 1-16,7-6 0 0,4 0-1 15,10-4 1-15,2 2 0 16,2 2 1-16,3 0 1 16,-4-4-1-16,3-7-1 0,4 11 0 15,0-4 0-15,-3 2-1 16,4 2 0-16,-4 0 0 15,2-7-1-15,1 3 1 16,7 0-1-16,-6-2 1 0,-6 6 0 16,7-7-1-16,-3 1 0 15,8-1 1-15,-7 0-1 16,4 7 1-16,-10 0-1 16,1 0 1-16,2 0-1 15,0 0 1-15,4 0-1 0,-8 10 0 16,1-6 1-16,5 2 0 15,5-3 0-15,6 1-1 16,1 0 1-16,-1-2 0 0,-3 6 0 16,4-1 0-16,3-1 0 15,-7-2-2-15,7-4 3 16,-2 2-2-16,-1 7 1 16,3-7 0-16,0 2 0 0,10-4-1 15,0 0 0-15,8 2 1 16,-5 6-1-16,1-4 3 15,3 3-2-15,3-7 0 16,7 4 1-16,-2-2-1 0,-5 2 1 16,-3 0 1-16,4-4-2 15,-4 0-1-15,4 0 2 16,-4 0-1-16,0 0 0 16,-10 0 0-16,6 0 0 15,1 0-2-15,-4 0 2 0,3 0 0 16,-3 3-2-16,2 4 2 15,-2-4 0-15,3 1-1 16,1-1 2-16,-8-3-2 0,5 7 0 16,-8-10 2-16,0 3-2 15,0 0 0-15,-3 0 1 16,0 0-1-16,0 0-1 16,3 0 1-16,-9 0 1 0,6 6-2 15,3-6 4-15,-3 3-3 16,6-3 0-16,1-3 0 15,3 0 0-15,-6 3 0 16,6-3 0-16,-10-1 0 0,3-3 0 16,0 1 0-16,-10-1 0 15,11 3 0-15,-11-2 0 16,3 2 0-16,-4-3 0 16,8 3 0-16,-7-4 0 15,0 2 0-15,-3 4 0 0,-10-2 0 16,3-3 0-16,-7-1 0 15,-1-1 0-15,-6 1 0 16,-8 8 0-16,-1-2 0 0,-9-6 0 16,8 1 0-16,0 5 0 15,-4-2 0-15,-8 4 0 16,2 0 0-16,-1 0 0 16,1 0 0-16,-1 0 0 0,1 0 0 15,-8 0 0-15,-4 0 0 16,9 0 0-16,-5 0 0 15,0 0 0-15,8 0 0 16,-8 0 0-16,-7 0 0 0,11 0 0 16,-4 0 0-16,0-3 0 15,5-1 0-15,-5 4 0 16,1-7 0-16,-1 7 0 16,3-6 0-16,9-1 0 15,-12 3 0-15,1 1 0 0,-8 0 0 16,0-4 0-16,-5 7 0 15,-2-4 0-15,-20 4 0 16,21 0 0-16,-4-4 0 0,-17 4 0 16,17-2 0-16,1 2 0 15,-6 0 0-15,10-7 0 16,1 3 0-16,-5 4 0 16,2 0 0-16,-2 0 0 0,-4 0 0 15,-14 0 0-15,20 0 0 16,-20 0 0-16,0 0 0 15,0 0 0-15,0 0 0 16,0 0 0-16,0 0 0 0,0 0 0 16,-7 4 0-16,7-4-6 15,0 0-80-15,0 0-3 16</inkml:trace>
  </inkml:traceGroup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6:59.3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9593EB6-B524-4371-8F26-AF96D855DC3B}" emma:medium="tactile" emma:mode="ink">
          <msink:context xmlns:msink="http://schemas.microsoft.com/ink/2010/main" type="inkDrawing" rotatedBoundingBox="16445,7215 25159,7116 25226,13031 16512,13130" semanticType="9" shapeName="Other">
            <msink:sourceLink direction="with" ref="{6BB44CD5-8231-4C0A-AE5B-04FBBCCFEC19}"/>
            <msink:sourceLink direction="with" ref="{3C26C2FA-BFE0-45DE-9A4E-8421ADEEF08F}"/>
            <msink:sourceLink direction="with" ref="{35B10167-91D5-4E34-B18E-D4F396140478}"/>
            <msink:sourceLink direction="with" ref="{80BFC46A-AA84-4E1B-B0B2-638324FDCC3F}"/>
            <msink:sourceLink direction="with" ref="{FDBDB820-C17C-420E-BBBF-3E6AE10849BD}"/>
            <msink:sourceLink direction="with" ref="{866E2149-C718-451E-8784-A5C9F6F4F382}"/>
            <msink:sourceLink direction="with" ref="{909FE70E-6837-422C-8C39-7A6C991BC3B5}"/>
            <msink:sourceLink direction="with" ref="{794BB4AA-4934-4067-8692-B6E142973940}"/>
            <msink:sourceLink direction="with" ref="{EDBFF27F-90EA-4EF9-82D5-F90FA28ED17A}"/>
            <msink:sourceLink direction="with" ref="{BB741E1B-1A61-42AE-8019-D8F963140E69}"/>
            <msink:sourceLink direction="with" ref="{F9170149-2507-468D-B692-D6EEC9622A89}"/>
            <msink:sourceLink direction="with" ref="{A9E4F421-DA15-483D-B94C-1B27699CC553}"/>
            <msink:sourceLink direction="with" ref="{D8E7D00C-337C-473E-AE4C-B6602BF5C4F8}"/>
            <msink:destinationLink direction="with" ref="{9A06073B-24F4-4992-8B04-D5681FD80995}"/>
            <msink:destinationLink direction="with" ref="{92F39E81-ADFA-41D3-A8B2-6C142498A7BF}"/>
            <msink:destinationLink direction="with" ref="{DC0EC1B2-5FDF-4C7A-A8C5-B23A8F7F4E3D}"/>
            <msink:destinationLink direction="with" ref="{675E999D-65BD-4A4B-B9A6-ACD00C893C06}"/>
            <msink:destinationLink direction="with" ref="{5149B2EB-A5C3-415D-8F6B-557AF818DADF}"/>
            <msink:destinationLink direction="with" ref="{620D1CB1-5666-4E5E-A278-E39A4944557A}"/>
            <msink:destinationLink direction="with" ref="{BB370F35-4810-42F7-BC21-CC5C838C0679}"/>
          </msink:context>
        </emma:interpretation>
      </emma:emma>
    </inkml:annotationXML>
    <inkml:trace contextRef="#ctx0" brushRef="#br0">0-13 198 0,'0'0'6'15,"0"0"2"-15,14 4 3 0,-1-2 2 16,9-2 2-16,1 6 1 16,12-6 1-16,5 0 0 15,9 0-4-15,10-6-1 16,2 6-2-16,8 0-3 16,0 0 1-16,-1 0-3 0,1 0 0 15,1 6-1-15,-5-4 0 16,0 8-2-16,-3-3 1 15,-1-3-1-15,10 2 1 0,0-2 1 16,8 3 0-16,1-1 0 16,2 2 2-16,15-5-1 15,-1 1-1-15,7-4 2 16,0 2-1-16,0-2-1 0,0 0 1 16,1 0-2-16,2-2-1 15,4-5 0-15,3 3 0 16,2 0-1-16,5-2 1 15,0 2-1-15,3 1 0 0,9-1 0 16,2 2 0-16,-6 2 0 16,2 0 0-16,0 0 0 15,5 0-1-15,2 2 2 16,-2 2 0-16,2-1-1 0,0-3 1 16,1 0-1-16,6 4 1 15,5-4 0-15,-4 0 0 16,-1 4-2-16,6-4 2 15,6 2 0-15,-5 2-2 0,5 0 2 16,-2-4 0-16,1 3-1 16,6-3 1-16,1 0 0 15,-3 0 0-15,-2 0 2 16,-5-3-1-16,5-5-1 0,-8 2 1 16,-4 2-1-16,-11 1-1 15,-6-7 2-15,-15 4-2 16,-8-3-1-16,-7 1-1 0,-22 2-6 15,-8 6-21-15,4 8-51 16,-41 2-3-16</inkml:trace>
    <inkml:trace contextRef="#ctx0" brushRef="#br0" timeOffset="-1062.5185">37-24 170 0,'0'0'4'15,"0"0"7"-15,0 0 1 16,0 0 3-16,15 7 2 15,-15-7 1-15,10 18 2 0,-10-18 0 16,10 27-2-16,-3-2-5 16,-3-2 0-16,2 1-4 15,1 11-1-15,0 0 0 16,-7 5-2-16,4 12 0 0,-4-8 0 16,0 11-3-16,0 7 0 15,0-4 1-15,0 7-2 16,0 0 0-16,3-1 0 15,-3 3 2-15,3 1 0 0,-3-4 2 16,0 9 0-16,0-2 0 16,0 5 2-16,-6 4 0 15,-1-3 0-15,0 10-1 0,0-2-1 16,-3 5 0-16,3-1 0 16,0-1 0-16,-1 6-2 15,6-6 0-15,-6 5 0 16,1-3-2-16,4 2 1 15,-4-3-1-15,0 1-1 0,1-2 1 16,-1-5 0-16,3 1 0 16,-6 0 0-16,3-1-1 15,7-2 1-15,0-1 0 16,-3 1-1-16,3 2 0 0,0-1 1 16,0 3-1-16,-3 5-1 15,-1-2 2-15,1-1-2 16,-1 9 0-16,4-8 0 15,0 8 0-15,-3 0 0 0,3-3 0 16,0 0 0-16,3-1 0 16,-3 4 0-16,4-2 0 15,-4 0 0-15,0-1 0 0,0-3 0 16,0-2 0-16,0 2 0 16,-4-9 0-16,4 8 0 15,0-5 0-15,0-3 0 16,0 1 0-16,0 1 0 15,7-4 0-15,-7-5 0 0,4-4 0 16,2-2 0-16,-6-12 0 16,0-2 0-16,0-14 0 15,0-4 0-15,-6-9 0 16,6 0 0-16,0-27-31 0,-29 10-53 16,29-10-2-16</inkml:trace>
    <inkml:trace contextRef="#ctx0" brushRef="#br0" timeOffset="2015.7096">-162 5848 206 0,'0'0'6'0,"0"0"3"0,0 0 3 16,10-3 1-16,-10 3 4 15,25 0-1-15,-11 0 2 0,6 0-1 16,-3 3-2-16,8 4-4 16,2 0-1-16,7 0-1 15,5-4 1-15,5 7-2 16,15-6 0-16,5-4-1 16,12 0 0-16,14 0-1 0,6 0 0 15,11 0-1-15,9-4 0 16,12-6-1-16,6 7 0 15,3-4 0-15,15 4-2 16,3-1 1-16,6 2-1 0,5-3-1 16,6 5 0-16,3-3 0 15,1 3 0-15,0 0 0 16,3 0 1-16,2 0 0 16,1 0 0-16,4 0 1 0,-3 0 0 15,-4-3 0-15,7 3-1 16,-4-3 1-16,4-1-1 15,0 1-1-15,-7 3 0 0,2-4 0 16,-2 0 0-16,3 2 0 16,-3-2 0-16,0 2-1 15,4-3 1-15,-9 5 1 16,5-6-1-16,0 2 0 0,0-2 1 16,-6 2-1-16,2-3 1 15,1 1-2-15,-5-2 1 16,5 1-1-16,-14-1 1 15,3 2 0-15,-14-1-1 16,1 1 1-16,-22-2 0 0,-2 5 1 16,-11-1-1-16,-21-2 1 15,-6 2-1-15,-21 2 0 16,-12-3 1-16,-11 2-1 0,-12 0 1 16,-10 3 1-16,-6 0-1 15,-18 0 0-15,5-3 2 16,-5 3-4-16,0 0 0 15,0 0 0-15,0 0 0 0,-3-17 0 16,3 17 0-16,-2-21 0 16,-3 11 0-16,5-7 0 15,-3-4 0-15,3 4 0 16,-4-7 0-16,1-4 0 0,0-3 0 16,-1 0 0-16,-3-3 0 15,4-7 0-15,0 3 0 16,-4-10 0-16,3 3 0 15,1-6 0-15,0 0 0 16,-4-4 0-16,-7 0 0 0,4-4 0 16,-5 1 0-16,2-3 0 15,-4-1 0-15,-4 5 0 16,4-6 0-16,-1 2 0 16,1-5 0-16,7 4 0 0,0-3 0 15,0 4 0-15,3-1 0 16,-3-3 0-16,6 3 0 15,1-3 0-15,-1 1 0 0,-4-2 0 16,8 2 0-16,-2-3 0 16,-1-1 0-16,3-4 0 15,-5 0 0-15,3 3 0 16,-3-5 0-16,5-5 0 0,-3 4 0 16,1-2 0-16,2-5 0 15,0 10 0-15,0-10 0 16,0 3 0-16,0-5 0 0,0-3 0 15,0 1 0-15,0-2 0 16,0 1 0-16,0-3 0 16,0-4 0-16,0 1 0 15,0 3 0-15,-8-2 0 16,8 6 0-16,0 0 0 0,-4-3 0 16,4-3 0-16,0 10 0 15,-6-1 0-15,2 1 0 16,-6-4 0-16,7 5 0 15,-8-6 0-15,5 5 0 0,-5 7 0 16,5-4 0-16,-6 4 0 16,10-1 0-16,-1 8 0 15,3 5 0-15,0 5 0 16,-5 6 0-16,-2 5 0 0,4 6 0 16,3 1 0-16,0 7 0 15,-2 3 0-15,-6-1 0 16,1 8 0-16,0-2 0 0,7 2 0 15,-3 9 0-15,-4-1 0 16,0-2 0-16,4 7 0 16,3 10 0-16,0-17 0 15,0 17 0-15,-7-14 0 16,7 14 0-16,-4-19 0 0,4 19 0 16,-6-17 0-16,2 3 0 15,-4 3 0-15,8 11 0 16,-10-21 0-16,10 21 0 15,-13-17 0-15,13 17 0 0,-21-10 0 16,21 10 0-16,-17-11 0 16,17 11 0-16,-20-10 0 15,20 10 0-15,-22-16 0 16,17 1 0-16,-3 2 0 0,1 3 0 16,-3-5 0-16,-1 1 0 15,-2 1 0-15,3-1 0 16,10 14 0-16,-29-17 0 0,9 17 0 15,-11 0 0-15,-4 0 0 16,-6 7 0-16,-16-4-17 16,-48 12-66-16,19 2-1 15</inkml:trace>
  </inkml:traceGroup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02.3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D40E7A4-252A-47BB-8782-418137FBD5C6}" emma:medium="tactile" emma:mode="ink">
          <msink:context xmlns:msink="http://schemas.microsoft.com/ink/2010/main" type="inkDrawing" rotatedBoundingBox="16663,8837 24622,8728 24624,8871 16665,8980" shapeName="Other"/>
        </emma:interpretation>
      </emma:emma>
    </inkml:annotationXML>
    <inkml:trace contextRef="#ctx0" brushRef="#br0">0 213 235 0,'0'0'5'0,"0"0"4"15,0 0 2-15,10 0 4 0,4 0 2 16,6 0-1-16,8 0 3 16,6-4-1-16,12 4-3 15,11 0-2-15,6 0-3 16,19 0-2-16,8 0-2 0,16 0-1 16,21 0-1-16,15 0 0 15,16 0 1-15,17 0-1 16,14-7 1-16,24 1 0 15,15-5-1-15,9 1 1 16,8 7 1-16,5-15 0 0,8 3-2 16,4 7 0-16,2-7 0 15,-2 11-1-15,-4-6-1 16,-4 3 0-16,-2 1-1 16,-4 3-1-16,-5-1 2 0,-12 0-1 15,0 4 1-15,-15-3 0 16,-2 0 0-16,-1 3-1 15,-7-3 2-15,-6 3-1 0,-11 0-1 16,-7 0 0-16,-9 3 1 16,-11 3-2-16,-12-2 3 15,-11 3-2-15,-13 3 0 16,-19-3 2-16,-7-1-2 0,-14 5 0 16,-15-1 1-16,-12 2-2 15,-10-5-2-15,-19-1-4 16,-19-2-16-16,-28 6-59 15,6 0-1-15</inkml:trace>
  </inkml:traceGroup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03.3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21DB56-AF06-4FD5-9704-F79FFA12E70A}" emma:medium="tactile" emma:mode="ink">
          <msink:context xmlns:msink="http://schemas.microsoft.com/ink/2010/main" type="inkDrawing" rotatedBoundingBox="16903,10134 24691,10041 24693,10194 16905,10287" semanticType="underline" shapeName="Other">
            <msink:sourceLink direction="with" ref="{1B69601E-07E3-46F4-B7B4-C541559733E0}"/>
          </msink:context>
        </emma:interpretation>
      </emma:emma>
    </inkml:annotationXML>
    <inkml:trace contextRef="#ctx0" brushRef="#br0">0 70 274 0,'0'0'5'0,"0"0"2"15,0 0 0-15,0 0 3 16,8-10-1-16,2 10 3 0,10 0-1 16,-2 6 1-16,17 4-3 15,-1 1-3-15,13 6 2 16,12 0 0-16,10 3 1 0,9-6-1 16,12 3 0-16,23-6 0 15,12-1 2-15,12-3-2 16,11-7 1-16,21 0-4 15,9-7 1-15,11-7-2 0,12 1 0 16,5-5-1-16,7 4 0 16,0 1 0-16,10-4-2 15,2 0 1-15,5 4 0 16,-4 3-1-16,6 2 0 16,-9 1 1-16,1-1-1 0,-4 2 1 15,0-1 0-15,-4 3 0 16,-9 4 0-16,-4-6 1 15,-3 2-1-15,-8 4-1 16,-2-3 1-16,-5 3-1 0,-6 0-1 16,-13 0 2-16,-5 0 0 15,-6 7-2-15,-1-3 2 16,-5-2 0-16,-9 5-2 0,-9-3 2 16,-4 0-1-16,-3-2-1 15,-3 6 2-15,-18-5-1 16,-18 5-1-16,-9-8 1 15,-20 6 0-15,-14 2-1 0,-8-1 0 16,-24-5-2-16,-10-2-3 16,0 0-5-16,-21 10-9 15,8-10-51-15,-5 0-11 16</inkml:trace>
  </inkml:traceGroup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05.2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A06073B-24F4-4992-8B04-D5681FD80995}" emma:medium="tactile" emma:mode="ink">
          <msink:context xmlns:msink="http://schemas.microsoft.com/ink/2010/main" type="inkDrawing" rotatedBoundingBox="16601,11431 24365,11449 24364,11540 16600,11522" semanticType="callout" shapeName="Other">
            <msink:sourceLink direction="with" ref="{C9593EB6-B524-4371-8F26-AF96D855DC3B}"/>
            <msink:sourceLink direction="with" ref="{736EC897-E7EC-4A49-A7C6-5D61E03195F2}"/>
          </msink:context>
        </emma:interpretation>
      </emma:emma>
    </inkml:annotationXML>
    <inkml:trace contextRef="#ctx0" brushRef="#br0">0 50 138 0,'0'0'8'0,"0"0"3"0,0 0 4 15,0 0 1-15,0 0 2 16,19 0 1-16,-19 0 1 0,23 0 1 16,-6 0-6-16,11 0-4 15,-5 0-1-15,12 0-1 16,3 0 1-16,11 0-1 15,5 0 0-15,8 0 0 16,7-3 1-16,6-1 0 0,11 0-1 16,0 1 0-16,14 3-1 15,8-3-1-15,5 3-1 16,4 0-2-16,6 0 0 16,14 0 0-16,-2 3-1 0,14 0-1 15,5 1 1-15,1 0-1 16,6-1 0-16,4-3 1 15,11 0-1-15,0 0 1 0,9 0 0 16,-2-7-1-16,-1 0 1 16,6 4 0-16,3-8 0 15,-2 1-1-15,4 8 0 16,-9-2 0-16,7 0 0 0,-7 4-1 16,-1 0 1-16,-4 0-2 15,-4 8 2-15,-6-6-1 16,-8 8 0-16,-6-3 1 15,-3 0 0-15,-4 0-1 16,-10 0 1-16,-5 3-1 0,-9-3 0 16,-11 0 1-16,-10-1-1 15,-2-2 0-15,-11 3 1 16,-2-5-1-16,-9 2 0 0,-3-4 0 16,-7 0 0-16,-4 0-1 15,-3 0 1-15,1-4 0 16,-16 4-1-16,-8-2 1 15,-9-2-1-15,-1 4 1 0,-12-3 1 16,-17 3-1-16,17 0 0 16,-17 0 1-16,0 0 0 15,0 0-1-15,0 0 0 16,0 0 0-16,0 0 0 0,13-8-1 16,-13 8 1-16,14-6-1 15,-14 6 0-15,17-7 0 16,-17 7 0-16,17-3 1 15,-17 3 0-15,0 0 0 16,15 0-1-16,-15 0 1 0,0 0-1 16,0 0-1-16,0 0 0 15,0 0 0-15,0 0 0 16,0 0-1-16,0 0 0 0,17 0 0 16,-4 0 1-16,1 0 0 15,3 0 0-15,0 0 0 16,1 0 0-16,-1 0 1 15,0-4 0-15,-3 1 0 0,-14 3 1 16,17-3-1-16,-17 3 0 16,18-3 0-16,-18 3 1 15,12-4-1-15,-12 4-1 16,18-4 1-16,-18 4 0 0,17 0 0 16,-17 0 0-16,21-3 0 15,-21 3 0-15,17 0 1 16,-17 0 0-16,20-3-1 15,-20 3 1-15,25-7-1 0,-11 3 0 16,-14 4 1-16,20-2-1 16,-10-2-1-16,4 0 1 15,-14 4 0-15,13 0 0 16,-13 0 0-16,0 0-1 0,0 0 1 16,0 0-2-16,0 0-4 15,0 0-12-15,-5-2-61 16,5 2-4-16</inkml:trace>
  </inkml:traceGroup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06.4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F39E81-ADFA-41D3-A8B2-6C142498A7BF}" emma:medium="tactile" emma:mode="ink">
          <msink:context xmlns:msink="http://schemas.microsoft.com/ink/2010/main" type="inkDrawing" rotatedBoundingBox="18646,7312 18731,12877 18540,12880 18455,7315" semanticType="callout" shapeName="Other">
            <msink:sourceLink direction="with" ref="{C9593EB6-B524-4371-8F26-AF96D855DC3B}"/>
          </msink:context>
        </emma:interpretation>
      </emma:emma>
    </inkml:annotationXML>
    <inkml:trace contextRef="#ctx0" brushRef="#br0">1 0 245 0,'0'0'7'0,"0"0"3"0,0 0 2 15,0 0 4-15,0 0-1 16,0 0 1-16,0 0-1 15,0 0 0-15,-7 7-4 16,7 7-3-16,4 6-4 0,-1 15-1 16,4 3 0-16,0 3 2 15,3 16-3-15,4 6 1 16,-4 8-1-16,3 8 0 16,-1 8 0-16,1 5-2 15,1 4 0-15,3 0 1 0,-4 2 0 16,1 9 0-16,1-3 2 15,-10-2-1-15,10 4 0 0,-5 1 2 16,1 0-1-16,-8 1 0 16,4 2 1-16,-7 0-1 15,0 4-1-15,0-9 2 16,0 2 0-16,-4-1-2 0,-2-6 2 16,-1-5-2-16,3 8 0 15,1-9 0-15,-2-7-1 16,5-1 1-16,0-4 0 15,0 5 1-15,0-5-1 16,8-4 1-16,-8-2 1 0,4 3-1 16,-1-3-1-16,1-5 1 15,-4 12-2-15,0-8 1 16,0 0-1-16,0 4-1 16,0-3 0-16,0 3 1 0,0-4-1 15,-4 8 0-15,-3-9 1 16,4 1-1-16,-2 5 1 15,0-4 1-15,-2-1 0 0,2-3 1 16,2-4-1-16,-4-3 0 16,4-3 0-16,-1-1-1 15,4-2 1-15,-3-1-2 16,0 1 0-16,3-5 0 0,-4 0 1 16,4 6-1-16,0-3 0 15,-3-2 1-15,-1 1-1 16,4-2 1-16,-3-8 0 15,3-6 1-15,0-6-1 0,-3-6 0 16,3-7 1-16,0-7-1 16,0-14 0-16,0 0-3 15,0 0-7-15,0 0-23 16,0 0-50-16,-7-25-1 16</inkml:trace>
  </inkml:traceGroup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07.5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0EC1B2-5FDF-4C7A-A8C5-B23A8F7F4E3D}" emma:medium="tactile" emma:mode="ink">
          <msink:context xmlns:msink="http://schemas.microsoft.com/ink/2010/main" type="inkDrawing" rotatedBoundingBox="20694,7289 20846,12913 20781,12915 20629,7291" semanticType="callout" shapeName="Other">
            <msink:sourceLink direction="with" ref="{C9593EB6-B524-4371-8F26-AF96D855DC3B}"/>
          </msink:context>
        </emma:interpretation>
      </emma:emma>
    </inkml:annotationXML>
    <inkml:trace contextRef="#ctx0" brushRef="#br0">23-4 222 0,'0'0'6'15,"0"0"2"-15,-11 0 2 0,11 0 3 16,0 0 2-16,-7 17 3 16,7-17 0-16,-5 24 2 15,5-7-5-15,5 4-2 16,2 6 0-16,-2 9-3 16,-2 4 0-16,4 8-4 15,0 0 0-15,3 10-3 0,-7 9 0 16,-3 7 0-16,0 4-1 15,0 8-1-15,7 1 0 16,-4-3 0-16,1 13 0 0,-4 2 1 16,7 5 2-16,0-10-1 15,-1 7 2-15,1-1-1 16,0-2 2-16,1 5-1 0,-6-6 2 16,3 1-3-16,-2 2-1 15,0 0 0-15,1-1 0 16,-4 7-2-16,0 1 1 15,3-5-1-15,-3 4 0 0,4-6 1 16,-1 3 0-16,0 1 0 16,-3-6 1-16,0-2-1 15,0-4 0-15,0 1 1 16,0-4-2-16,0-4 2 16,-6 1-1-16,6 1-1 0,-4-6 0 15,4 1 0-15,0 4 0 16,0 0-1-16,0-7 0 15,0 4 0-15,4 1 0 16,-4-1 1-16,3 1-1 0,0-1 0 16,-3 1 1-16,7-5 0 15,-3 0-1-15,-1 0 1 16,0-2 0-16,4-1-1 0,-3 0 1 16,2 0-1-16,-6-2-1 15,4 3 2-15,-4-13-1 16,0 9 0-16,3-13 0 15,-3-1 1-15,4-11 0 0,-1-3 0 16,0-8 0-16,-3-12 0 16,7-2 1-16,-7-9-4 15,5-3-2-15,-5-11-8 16,0 0-32-16,0 0-39 16,0 0-1-16</inkml:trace>
  </inkml:traceGroup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08.5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5E999D-65BD-4A4B-B9A6-ACD00C893C06}" emma:medium="tactile" emma:mode="ink">
          <msink:context xmlns:msink="http://schemas.microsoft.com/ink/2010/main" type="inkDrawing" rotatedBoundingBox="22614,13074 22642,7219 22797,7220 22769,13075" semanticType="callout" shapeName="Other">
            <msink:sourceLink direction="with" ref="{C9593EB6-B524-4371-8F26-AF96D855DC3B}"/>
          </msink:context>
        </emma:interpretation>
      </emma:emma>
    </inkml:annotationXML>
    <inkml:trace contextRef="#ctx0" brushRef="#br0">21 0 234 0,'0'0'1'0,"0"0"6"15,0 0 1-15,0 25 2 16,0-13 4-16,0 16 1 15,-3 2 2-15,3 11 2 16,0 11-2-16,0 10-4 16,0 12 0-16,0 9-5 0,3 11-1 15,2 4-2-15,2 8-1 16,-1 8-2-16,8 0 1 16,0 5 2-16,-4 0 0 15,3 4 2-15,-2 2 1 0,2 1 1 16,-1-2 1-16,-2 2-2 15,0 1-1-15,-7-7 0 16,4 4-1-16,-3-1-2 0,-4 0 0 16,0-5-1-16,0 5-2 15,0-6 2-15,0 2-1 16,-4 1-1-16,4 0 1 16,-7-6-1-16,4-1-1 0,0 0 1 15,3-7 0-15,-7 3 0 16,3-5 1-16,1-10-1 15,0 4-1-15,-1-6 1 16,1-3 1-16,-5 0-1 0,1 0-1 16,0-4 2-16,0 2-2 15,1-5 2-15,-1-4-1 16,3 1-1-16,-2-6 2 16,2-2-2-16,-3-2 1 0,7-8-1 15,-6-1 0-15,2-3 0 16,1-5 1-16,-1 0-1 15,1-1 0-15,-5-8 0 16,1 9 2-16,7-11-2 0,-3 4 0 16,3 1 0-16,-2-6 0 15,2-3 0-15,0-2 0 16,0 3 0-16,0-4 0 16,-5-7 0-16,2 0 0 0,-1-2 0 15,4-4 0-15,-3-5 0 16,0-1 0-16,3-15 0 15,0 17 0-15,0-17 0 16,0 0 0-16,0 0 0 0,0 0 0 16,0 0-4-16,0 0-8 15,0 0-21-15,0 0-51 16,0-7-2-16</inkml:trace>
  </inkml:traceGroup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09.4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49B2EB-A5C3-415D-8F6B-557AF818DADF}" emma:medium="tactile" emma:mode="ink">
          <msink:context xmlns:msink="http://schemas.microsoft.com/ink/2010/main" type="inkDrawing" rotatedBoundingBox="14361,5745 16705,7100 16595,7290 14251,5936" semanticType="callout" shapeName="Other">
            <msink:sourceLink direction="with" ref="{C9593EB6-B524-4371-8F26-AF96D855DC3B}"/>
            <msink:sourceLink direction="with" ref="{8834A147-122B-418F-B4C8-A5D0B094AAE6}"/>
          </msink:context>
        </emma:interpretation>
      </emma:emma>
    </inkml:annotationXML>
    <inkml:trace contextRef="#ctx0" brushRef="#br0">2251 1476 164 0,'0'0'9'15,"0"0"5"-15,0 0 4 16,6-7 5-16,-6 7 2 16,21-12 2-16,-21 12 1 15,20-23 2-15,-20 23-8 0,12-23-3 16,-12 6-3-16,-4 0-4 15,-9 0-2-15,-12-1-2 16,-9-9-2-16,-5 2-2 0,-2-12 1 16,-3 0-1-16,-5-4-2 15,-13-7 1-15,4-1-1 16,-7-2-1-16,0-4 2 16,-11 8-1-16,0 2 0 0,-10-4 1 15,-3 5 0-15,-1 6-2 16,-10-3 3-16,1 0-2 15,-4 0-1-15,-1-5 1 16,-2 2-1-16,3 1-2 16,6-2 3-16,-2-4-2 0,9 8 0 15,8-6 1-15,6 5 1 16,10 1-1-16,8 4 3 16,6 0-1-16,4-2-1 15,13 5 0-15,5 3-2 0,9 10-17 16,11 4-60-16,-5 5-5 15</inkml:trace>
  </inkml:traceGroup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25.94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B44CD5-8231-4C0A-AE5B-04FBBCCFEC19}" emma:medium="tactile" emma:mode="ink">
          <msink:context xmlns:msink="http://schemas.microsoft.com/ink/2010/main" type="writingRegion" rotatedBoundingBox="23512,11741 24799,11741 24799,12847 23512,12847">
            <msink:destinationLink direction="with" ref="{C9593EB6-B524-4371-8F26-AF96D855DC3B}"/>
            <msink:destinationLink direction="with" ref="{736EC897-E7EC-4A49-A7C6-5D61E03195F2}"/>
          </msink:context>
        </emma:interpretation>
      </emma:emma>
    </inkml:annotationXML>
    <inkml:traceGroup>
      <inkml:annotationXML>
        <emma:emma xmlns:emma="http://www.w3.org/2003/04/emma" version="1.0">
          <emma:interpretation id="{77C7595C-EF89-45F3-9166-7BC0B283445F}" emma:medium="tactile" emma:mode="ink">
            <msink:context xmlns:msink="http://schemas.microsoft.com/ink/2010/main" type="paragraph" rotatedBoundingBox="23512,11741 24799,11741 24799,12847 23512,12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086075-5DA3-4001-834C-758F75313DB0}" emma:medium="tactile" emma:mode="ink">
              <msink:context xmlns:msink="http://schemas.microsoft.com/ink/2010/main" type="line" rotatedBoundingBox="23512,11741 24799,11741 24799,12847 23512,12847"/>
            </emma:interpretation>
          </emma:emma>
        </inkml:annotationXML>
        <inkml:traceGroup>
          <inkml:annotationXML>
            <emma:emma xmlns:emma="http://www.w3.org/2003/04/emma" version="1.0">
              <emma:interpretation id="{0B647675-1374-41E0-8C74-856A23432951}" emma:medium="tactile" emma:mode="ink">
                <msink:context xmlns:msink="http://schemas.microsoft.com/ink/2010/main" type="inkWord" rotatedBoundingBox="24441,12406 24799,12406 24799,12847 24441,12847"/>
              </emma:interpretation>
              <emma:one-of disjunction-type="recognition" id="oneOf0">
                <emma:interpretation id="interp0" emma:lang="en-US" emma:confidence="0">
                  <emma:literal>10</emma:literal>
                </emma:interpretation>
                <emma:interpretation id="interp1" emma:lang="en-US" emma:confidence="0">
                  <emma:literal>to</emma:literal>
                </emma:interpretation>
                <emma:interpretation id="interp2" emma:lang="en-US" emma:confidence="0">
                  <emma:literal>To</emma:literal>
                </emma:interpretation>
                <emma:interpretation id="interp3" emma:lang="en-US" emma:confidence="0">
                  <emma:literal>110</emma:literal>
                </emma:interpretation>
                <emma:interpretation id="interp4" emma:lang="en-US" emma:confidence="0">
                  <emma:literal>110,</emma:literal>
                </emma:interpretation>
              </emma:one-of>
            </emma:emma>
          </inkml:annotationXML>
          <inkml:trace contextRef="#ctx0" brushRef="#br0">0 0 286 0,'0'0'7'0,"0"0"4"0,0 0 2 16,0 0 3-16,0 0 1 31,0 0 1-31,10 17 0 0,-6 0 0 16,-1 0-6-16,2 8-4 15,-5-2-2-15,2 14-3 16,3-1 0-16,0 1-1 0,0 0-1 0,2 1-2 0,-4-2-5 31,7-3-10-31,-6 4-32 16,-1-9-28-16,-3-5-4 16</inkml:trace>
          <inkml:trace contextRef="#ctx0" brushRef="#br0" timeOffset="328.1018">252 42 313 0,'0'0'4'16,"0"0"3"-16,0 0 1 31,-17 7 2-31,17-7 0 0,-14 23 1 0,6-6 2 0,3 4 0 15,0 3-4-15,2 1-2 16,3 2-3-16,8 0 0 16,-3-7-1-16,10 1 0 0,2-1-1 15,0-10 0-15,3-6 0 16,-3-4 0-16,5 0 0 16,-5-10 0-16,-7-8-1 15,-3-2-3-15,-4 0-2 0,-3-5-6 16,-10-2-12-16,-10-1-41 15,-4 11-14-15</inkml:trace>
          <inkml:trace contextRef="#ctx0" brushRef="#br1" timeOffset="21385.6855">-929-665 287 0,'0'0'5'15,"0"0"3"-15,0 0 3 16,0 0 3-16,0 0 0 0,0 0 2 16,0 0 2-16,0 0 1 15,0 0-4-15,0 0-3 16,0 0-2-16,0 0-1 16,11 17-2-16,-4 4 0 15,3-1-1-15,1 7 1 0,2 5-1 16,1 1 0-16,-4 5-1 15,0 3 0-15,2 1-1 16,-2 2 0-16,0-3 0 16,0-3-2-16,-3 4 1 0,-4-5-1 15,4 1 1-15,-3-4-1 16,-1-3-2-16,0-4 0 16,-3-3 0-16,4 0 0 15,-1-7 0-15,-3-5 0 0,0-12 0 16,4 19 0-16,-4-19 0 15,0 0 0-15,0 0 0 16,0 0 0-16,0 0 0 0,0 0 0 16,0 0 0-16,0 0 0 15,-11 11 0-15,1-11-14 16,10 0-72-16,-27 4-2 16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4:08.0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0F905E-2023-4D83-B84C-D6606BA71D5D}" emma:medium="tactile" emma:mode="ink">
          <msink:context xmlns:msink="http://schemas.microsoft.com/ink/2010/main" type="inkDrawing" rotatedBoundingBox="566,3906 11888,3239 12113,7059 791,7725" hotPoints="11832,3549 11970,6762 808,7243 670,4031" semanticType="enclosure" shapeName="Rectangle">
            <msink:sourceLink direction="with" ref="{DFD4E092-C826-4553-AFF1-B37E364ADBE7}"/>
          </msink:context>
        </emma:interpretation>
      </emma:emma>
    </inkml:annotationXML>
    <inkml:trace contextRef="#ctx0" brushRef="#br0">166 4130 246 0,'0'0'4'0,"0"0"1"16,0 0 0-16,23 0 2 0,-4 0 0 15,4 0 4-15,5-3 2 16,11-4 0-16,13-3 1 16,-4-2-3-16,14-1 1 15,8-3-1-15,5 4-1 0,12-3-1 16,3-3-2-16,13 2-2 16,0 1 0-16,3 1 0 15,4-2-1-15,2 0 1 16,-6-6 1-16,1 4-1 15,-1-6 0-15,0-1 0 0,-5-1-1 16,2-3 0-16,-7 4-1 16,-6-1-1-16,-3-1 0 15,1 5-1-15,-11 3 0 16,-3 0-1-16,0 7 0 0,-6-2 0 16,-4 2-1-16,1 6 1 15,-8-4 0-15,5 3-1 16,-7 4 1-16,0 0 1 15,0-5-1-15,3 6 1 0,-8-6-1 16,5 2 0-16,-2 4 1 16,4-5-1-16,-6 4 0 15,2 0 1-15,-3 3-1 0,3 0 0 16,-2 0 0-16,-3 0 1 16,4 0-1-16,-8 3 0 15,2-3 1-15,2 0-1 16,5 0 0-16,-9 0 1 15,4 3-1-15,-2-3 0 0,5-3 1 16,1 3-1-16,-1 0 0 16,1 0 0-16,3 0 0 15,3-3 0-15,-1 3 1 16,5-7-1-16,2 4 0 0,1-6 1 16,2-4-1-16,4 4 0 15,4-5 1-15,-4 2-1 16,-2 2 0-16,2 1 1 15,0 5-1-15,-2-2 0 0,-5 2 0 16,3 4 1-16,-2-4-1 16,3 2 0-16,-1-2 0 15,8 0 1-15,-4-4-1 0,5 1 1 16,2-2-1-16,-4 0 0 16,0 2 1-16,-3 0-1 15,-3 1 1-15,3 3-1 16,-4-3 1-16,1-1-1 0,3 0 1 15,3-5-1-15,7 3 1 16,-1-7-1-16,4-2 0 16,4 3 1-16,-5-1-1 15,1 3 0-15,-1 0 1 16,2 0-1-16,-2 3 0 0,-3 8 0 16,1-5 0-16,6 7 1 15,-3 0-1-15,3 0 0 16,-1-3 0-16,1 3 1 15,4-3-1-15,2 0 0 0,5 0 0 16,1-1 1-16,4-2-1 16,0 2 0-16,3 2 0 15,4-2 1-15,3 2-1 0,-1-4 0 16,1 6 0-16,-3-2 0 16,6-2 0-16,-3 2 0 15,0 2 0-15,-4 0 0 16,0-4 0-16,1 1 0 0,-3 0 1 15,-1 0-1-15,4-3 0 16,-7-1 0-16,-4 0 0 16,-2 1 1-16,-1 0-1 15,-9-4 0-15,1-3 0 16,-8 4 0-16,-5-1 1 0,-5-2-1 16,1-2 1-16,-10 1-1 15,1 1 1-15,-4-4 0 16,-10 0 0-16,0-1 1 15,-6-2 0-15,-6 1 0 0,-4-2 1 16,-6-6 0-16,-8 7-1 16,-4-14 1-16,-1 6 0 15,-3-13-1-15,2-1-1 16,-6-11 1-16,8-5-1 0,-5-11-1 16,1-9 1-16,-4-3 0 15,1-13 1-15,-7-8 1 16,0-4-3-16,-3-7 0 0,-10-1 0 15,-3-6 0-15,-4 3 0 16,1-5 0-16,0 2 0 16,6 1 0-16,-6 1-2 15,6 8 0-15,-1 0 1 16,5 9 0-16,-1 8 0 0,1 8 0 16,2 9 2-16,-2 3-2 15,-4 13 1-15,6 5 0 16,-5 3 0-16,1 2 0 15,6 8-1-15,-2 0 1 0,-6 8-1 16,1 1 2-16,-2 3-2 16,-9 4 1-16,-2-1-1 15,-14 9 1-15,-12 5-1 0,-13 2 1 16,-11 4-1-16,-25-2 1 16,-7 8-1-16,-17 0 1 15,-16 4 0-15,-14 2 0 16,-11 0-1-16,-5 4 1 15,-18 0 0-15,-5-4-1 0,-6 11 1 16,-8-7 0-16,-2 3 0 16,-7 0-1-16,0-1 1 15,-13-3 0-15,4 8 0 16,-7-1-1-16,0-4 1 0,0-2-1 16,-3 1 0-16,3-5 0 15,0 0 1-15,9-2 0 16,-6-4-1-16,11 0 1 15,2 0 0-15,0-4 0 0,0-2 0 16,3 6 0-16,0-4 0 16,4 4-1-16,2 0 0 15,1 4 0-15,4-2 0 0,2 2 0 16,7 0 0-16,3 2 0 16,-1-6 0-16,10 4 1 15,2-2-1-15,4 2 1 16,8-1 0-16,2 0-1 15,7 3 1-15,6-3 1 0,8 3-1 16,6-2 0-16,9-1 0 16,10-3 0-16,6 0 0 15,6 0 0-15,14 0 0 16,2 0 0-16,11-3 0 0,6-1 0 16,3 1 0-16,7 3 0 15,-1 0 0-15,8 0 0 16,-2 0 0-16,4 0 0 15,1 10-1-15,2-1 1 0,1 8-1 16,5 1 1-16,1 8-1 16,6 4 0-16,1 5 0 15,6 9 0-15,5 5 1 0,-1 5-2 16,6 3 1-16,5 9 1 16,1 11-1-16,0 0 0 15,7 6 2-15,-2 3 1 16,2 5-1-16,6 8 1 15,-4-5 1-15,5 5-1 0,-5 0 0 16,7-2 2-16,-4 2-3 16,1 4-1-16,1 0 1 15,-2 0-1-15,1 3 0 16,3-4 0-16,-4 5 0 0,4-7 0 16,0-1 0-16,4-3 0 15,3 3 1-15,-5-2 0 16,8-5-1-16,-1-2 1 15,2 1-1-15,-2-5 0 0,1-2 1 16,-1-1 0-16,4-3-1 16,-6-8 1-16,5-6-1 15,2-4 0-15,2-4 0 0,6-1-8 16,-12 14-73-16,15-21-3 16</inkml:trace>
  </inkml:traceGroup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28.1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26C2FA-BFE0-45DE-9A4E-8421ADEEF08F}" emma:medium="tactile" emma:mode="ink">
          <msink:context xmlns:msink="http://schemas.microsoft.com/ink/2010/main" type="writingRegion" rotatedBoundingBox="17958,10847 18260,10847 18260,11284 17958,11284">
            <msink:destinationLink direction="with" ref="{C9593EB6-B524-4371-8F26-AF96D855DC3B}"/>
          </msink:context>
        </emma:interpretation>
      </emma:emma>
    </inkml:annotationXML>
    <inkml:traceGroup>
      <inkml:annotationXML>
        <emma:emma xmlns:emma="http://www.w3.org/2003/04/emma" version="1.0">
          <emma:interpretation id="{4114B641-3115-4824-9DB1-58FCF4AF0418}" emma:medium="tactile" emma:mode="ink">
            <msink:context xmlns:msink="http://schemas.microsoft.com/ink/2010/main" type="paragraph" rotatedBoundingBox="17958,10847 18260,10847 18260,11284 17958,11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52AFD4-F1DD-47B1-B236-78A89F8BF48F}" emma:medium="tactile" emma:mode="ink">
              <msink:context xmlns:msink="http://schemas.microsoft.com/ink/2010/main" type="line" rotatedBoundingBox="17958,10847 18260,10847 18260,11284 17958,11284"/>
            </emma:interpretation>
          </emma:emma>
        </inkml:annotationXML>
        <inkml:traceGroup>
          <inkml:annotationXML>
            <emma:emma xmlns:emma="http://www.w3.org/2003/04/emma" version="1.0">
              <emma:interpretation id="{1251EE93-95D0-489E-85F0-27861E583C0F}" emma:medium="tactile" emma:mode="ink">
                <msink:context xmlns:msink="http://schemas.microsoft.com/ink/2010/main" type="inkWord" rotatedBoundingBox="17958,10847 18260,10847 18260,11284 17958,11284"/>
              </emma:interpretation>
              <emma:one-of disjunction-type="recognition" id="oneOf0">
                <emma:interpretation id="interp0" emma:lang="en-US" emma:confidence="0">
                  <emma:literal>IL</emma:literal>
                </emma:interpretation>
                <emma:interpretation id="interp1" emma:lang="en-US" emma:confidence="0">
                  <emma:literal>"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¢</emma:literal>
                </emma:interpretation>
                <emma:interpretation id="interp4" emma:lang="en-US" emma:confidence="0">
                  <emma:literal>It</emma:literal>
                </emma:interpretation>
              </emma:one-of>
            </emma:emma>
          </inkml:annotationXML>
          <inkml:trace contextRef="#ctx0" brushRef="#br0">14 5 283 0,'0'0'5'0,"0"0"2"0,0 0 2 31,12-5 2-31,-12 5 2 16,0 0-1-16,13 0 2 0,-13 0 0 0,4 19-4 0,-4-4-2 31,0 2-2-31,0 7-3 16,-4-1 0-16,-3 9-1 16,4 1-1-16,-4 2 0 0,-1-1-1 0,3 0 1 0,0-1-1 15,2-6 1-15,3-4 0 31,0-10 1-31,0-13 0 16,11 11 1-16,9-11 0 0,-3 0-1 0,7-11 1 0,3 2-3 16,5-5-7-16,-5 7-16 15,7 1-50-15,-9-2-2 16</inkml:trace>
          <inkml:trace contextRef="#ctx0" brushRef="#br0" timeOffset="-406.2595">-54 57 310 0,'0'0'6'16,"0"0"2"-16,0 0 2 15,-10 8 1-15,10-8 2 0,-10 20 1 16,5 0 1-16,3 5 0 16,-1 0-6-16,3 8-2 15,0-2-2-15,3 5-2 16,7 0-6-16,-10 1-7 15,11 1-20-15,2-1-44 16,-13-3-3-16</inkml:trace>
        </inkml:traceGroup>
      </inkml:traceGroup>
    </inkml:traceGroup>
  </inkml:traceGroup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24.16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B10167-91D5-4E34-B18E-D4F396140478}" emma:medium="tactile" emma:mode="ink">
          <msink:context xmlns:msink="http://schemas.microsoft.com/ink/2010/main" type="writingRegion" rotatedBoundingBox="17238,11792 18147,11792 18147,12866 17238,12866">
            <msink:destinationLink direction="with" ref="{C9593EB6-B524-4371-8F26-AF96D855DC3B}"/>
          </msink:context>
        </emma:interpretation>
      </emma:emma>
    </inkml:annotationXML>
    <inkml:traceGroup>
      <inkml:annotationXML>
        <emma:emma xmlns:emma="http://www.w3.org/2003/04/emma" version="1.0">
          <emma:interpretation id="{2E4C5B72-0BD6-4CD2-9919-107A4A347483}" emma:medium="tactile" emma:mode="ink">
            <msink:context xmlns:msink="http://schemas.microsoft.com/ink/2010/main" type="paragraph" rotatedBoundingBox="17238,11792 18147,11792 18147,12866 17238,128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FECD8B-4A07-4D8B-9296-642A596FD6B1}" emma:medium="tactile" emma:mode="ink">
              <msink:context xmlns:msink="http://schemas.microsoft.com/ink/2010/main" type="line" rotatedBoundingBox="17238,11792 18147,11792 18147,12866 17238,12866"/>
            </emma:interpretation>
          </emma:emma>
        </inkml:annotationXML>
        <inkml:traceGroup>
          <inkml:annotationXML>
            <emma:emma xmlns:emma="http://www.w3.org/2003/04/emma" version="1.0">
              <emma:interpretation id="{354703EA-8A8C-4060-8F32-7F0A720349DC}" emma:medium="tactile" emma:mode="ink">
                <msink:context xmlns:msink="http://schemas.microsoft.com/ink/2010/main" type="inkWord" rotatedBoundingBox="17238,11792 18147,11792 18147,12866 17238,12866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| of</emma:literal>
                </emma:interpretation>
                <emma:interpretation id="interp2" emma:lang="en-US" emma:confidence="0">
                  <emma:literal>| or</emma:literal>
                </emma:interpretation>
                <emma:interpretation id="interp3" emma:lang="en-US" emma:confidence="0">
                  <emma:literal>Is</emma:literal>
                </emma:interpretation>
                <emma:interpretation id="interp4" emma:lang="en-US" emma:confidence="0">
                  <emma:literal>| 8</emma:literal>
                </emma:interpretation>
              </emma:one-of>
            </emma:emma>
          </inkml:annotationXML>
          <inkml:trace contextRef="#ctx0" brushRef="#br0">-3913 236 230 0,'0'0'5'0,"0"0"4"16,7 24 3-16,-7-24 2 31,6 21 2-31,1-4 1 0,0 3 1 0,0 4 0 0,3-6-5 16,7 10-2-16,-2-12-2 31,9 4-3-31,-1-4 0 16,8-7-1-16,-3-5-2 0,10-4-1 0,-8-4 0 0,2-3 0 15,-5-7 0-15,-6 1-1 16,-8-2-1-16,-3-5 1 16,-5 7-1-16,-5-4 0 15,-15 3 0-15,-5-4 0 0,-4 1-1 16,-3 0 1-16,-5 0 0 15,-9 3-1-15,6-3 0 16,-6 0 0-16,4 0-1 0,5 3 1 16,-2 0 0-16,7 5 0 15,9-4 0-15,1 5 0 16,17 8 1-16,-10-21-1 16,10 4 1-16,3 3-1 0,11 1 0 15,-1-8 1-15,9 5 0 16,5-5 0-16,-3 0 1 15,1 6 0-15,-5 2 0 16,7 6 1-16,-10 4-1 16,4 3 1-16,-21 0-1 0,21 13 1 15,-14 5-1-15,0 6 0 16,-4 3 1-16,4 4-1 16,-3 0 1-16,-1 9 0 0,4 2-5 15,-4-4-11-15,4 13-56 16,0-5-5-1</inkml:trace>
          <inkml:trace contextRef="#ctx0" brushRef="#br1" timeOffset="21344.3622">-4447-621 274 0,'0'0'6'16,"0"0"3"-16,0 0 4 0,0 0 2 16,0 0 4-16,0 0 0 15,0 0 2-15,0 0 2 16,0 0-5-16,0 0-3 15,0 0-3-15,0 0-2 0,-13 4-3 16,13-4 0-16,0 13-1 16,0 0-1-16,0 6 0 15,0 4 0-15,-4 4-1 16,4 5 0-16,0 5 0 0,0 5 0 16,0-5-1-16,0 8 0 15,0-2-3-15,4 7 0 16,2-10 0-16,-2 5 0 15,3 0 0-15,-1-8 0 0,-2 0 0 16,4-5 0-16,-3-5 0 16,0-2 0-16,-3-8 0 15,-2-4 0-15,0-13 0 16,0 10 0-16,0-10 0 0,0 0 0 16,0 0 0-16,0 0 0 15,0 0 0-15,0 0 0 16,0 0-52-16,0 0-34 15,-7 7-4-15</inkml:trace>
        </inkml:traceGroup>
      </inkml:traceGroup>
    </inkml:traceGroup>
  </inkml:traceGroup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19.5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0BFC46A-AA84-4E1B-B0B2-638324FDCC3F}" emma:medium="tactile" emma:mode="ink">
          <msink:context xmlns:msink="http://schemas.microsoft.com/ink/2010/main" type="writingRegion" rotatedBoundingBox="21917,8186 22160,8186 22160,8604 21917,8604">
            <msink:destinationLink direction="with" ref="{C9593EB6-B524-4371-8F26-AF96D855DC3B}"/>
          </msink:context>
        </emma:interpretation>
      </emma:emma>
    </inkml:annotationXML>
    <inkml:traceGroup>
      <inkml:annotationXML>
        <emma:emma xmlns:emma="http://www.w3.org/2003/04/emma" version="1.0">
          <emma:interpretation id="{F35A1433-833A-4D3C-9027-A9154F47611A}" emma:medium="tactile" emma:mode="ink">
            <msink:context xmlns:msink="http://schemas.microsoft.com/ink/2010/main" type="paragraph" rotatedBoundingBox="21917,8186 22160,8186 22160,8604 21917,86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D0660D-267B-461C-8F7B-F09FA5738BCD}" emma:medium="tactile" emma:mode="ink">
              <msink:context xmlns:msink="http://schemas.microsoft.com/ink/2010/main" type="line" rotatedBoundingBox="21917,8186 22160,8186 22160,8604 21917,8604"/>
            </emma:interpretation>
          </emma:emma>
        </inkml:annotationXML>
        <inkml:traceGroup>
          <inkml:annotationXML>
            <emma:emma xmlns:emma="http://www.w3.org/2003/04/emma" version="1.0">
              <emma:interpretation id="{58B04439-CD33-4BF7-8CA5-1284C9C08A0B}" emma:medium="tactile" emma:mode="ink">
                <msink:context xmlns:msink="http://schemas.microsoft.com/ink/2010/main" type="inkWord" rotatedBoundingBox="22159,8183 22174,8597 21930,8606 21915,8192">
                  <msink:destinationLink direction="with" ref="{F7108FD9-82A8-43F2-8EFE-4EEE7FAEDE9D}"/>
                </msink:context>
              </emma:interpretation>
              <emma:one-of disjunction-type="recognition" id="oneOf0">
                <emma:interpretation id="interp0" emma:lang="en-US" emma:confidence="1">
                  <emma:literal>3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]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-155-2719 287 0,'0'0'5'15,"0"0"1"-15,13-6 3 0,1 2 3 16,3 1 2-16,3-5 0 16,9 2 1-16,1-4 2 15,-1 10-5-15,1-7-3 16,-9 7-2-16,-1 0-4 0,-5 0-1 16,-15 0-1-16,5 14-2 15,-5 3-1-15,-17-4 0 16,4 4 1-16,-4 6-2 15,-7-11 1-15,4 5 0 0,1 4 0 16,2-7 2-16,4-1 0 16,6-3 0-16,7-10 1 15,0 17 0-15,0-17-1 16,20 15 2-16,-9-9-1 0,2 2-1 16,2-5 1-16,-1 5 0 15,-14-8-1-15,17 12 2 16,-17-12-1-16,3 15 0 15,0-2 0-15,-3 0 0 16,0 4 1-16,0-4-1 16,0 4 0-16,0-2 1 15,-6 3-1-15,-5-5-4 16,-7 4-5-16,-6-7-25 0,-3 1-40 16,0-5-1-16</inkml:trace>
        </inkml:traceGroup>
      </inkml:traceGroup>
    </inkml:traceGroup>
  </inkml:traceGroup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8:08.7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506E32-4AFD-420A-B28A-2E47747ED897}" emma:medium="tactile" emma:mode="ink">
          <msink:context xmlns:msink="http://schemas.microsoft.com/ink/2010/main" type="inkDrawing" rotatedBoundingBox="17494,10969 18857,13371 17223,14299 15859,11897" semanticType="verticalRange" shapeName="Other">
            <msink:sourceLink direction="with" ref="{73A958B5-41A9-4140-8245-76DFAD7472E4}"/>
          </msink:context>
        </emma:interpretation>
      </emma:emma>
    </inkml:annotationXML>
    <inkml:trace contextRef="#ctx0" brushRef="#br0">-2 475 319 0,'0'0'8'0,"0"0"1"0,0 0 2 16,0-17 2-16,3 6 3 15,1-6 1-15,2 1 0 16,1-5 1-16,10 1-5 16,-2-1-3-16,5 0-1 0,4 0-1 15,3 8-1-15,8-2-1 16,-4-1-1-16,8 2-1 16,-2 1 0-16,0-1-1 0,5 1 0 15,-8-2 0-15,5-2-1 16,-2 3 0-16,-3 7 0 15,0-6 0-15,1 2-2 16,-1 5 0-16,0-5 0 0,5 5 0 16,-2-5 0-16,2 5 0 15,5 0 0-15,-2-5 0 16,-1-1 0-16,4 7 0 16,-4-3 0-16,-4-2 0 15,5-1 0-15,-4 5 0 0,0-1 0 16,-1-1 0-16,-3 6 0 15,8-5 0-15,-8 3 0 16,8 1 0-16,-4 3 0 16,-1 0 0-16,-2 0 0 0,-1 0 0 15,-7 3 0-15,5 4 0 16,-5-3 0-16,0 2 0 16,2 5 0-16,1-9 0 0,1 9 0 15,4-3 0-15,2-2 0 16,-6 5 0-16,4-5 0 15,-4 9 0-15,-1-1 0 16,-6-1 0-16,11 7 0 0,-11 1 0 16,-2-2 0-16,1 9 0 15,-2-3 0-15,3 2 0 16,-1 0 0-16,2 1 0 16,-11 2 0-16,6 2 0 0,-3-1 0 15,4-1 0-15,-8 0 0 16,2 10 0-16,-5-7 0 15,-3 4 0-15,3 1 0 16,-6 4 0-16,2-1 0 16,-2-1 0-16,-1 2 0 0,1 0 0 15,-1 1 0-15,0-5 0 16,-3 3 0-16,0 4 0 16,0-8 0-16,0 5 0 0,0 2 0 15,0-6 0-15,-3 7 0 16,-4-3 0-16,0-2 0 15,-3 8 0-15,0-6 0 16,-4 6 0-16,4-1 0 0,-8 2 0 16,-2-1 0-16,-1 2 0 15,1 0 0-15,-2-4 0 16,2 6 0-16,-4-4 0 16,0 7 0-16,-4-8 0 0,8 10 0 15,-7-7 0-15,-1 4 0 16,-2 3 0-16,-2-4 0 15,1 4 0-15,-4-7 0 16,5 4 0-16,-4-1 0 16,5-6 0-16,-1-7 0 0,6 6 0 15,0-12 0-15,4 1 0 16,-2-8 0-16,5-4 0 16,-3-2 0-16,6-6 0 0,1 2 0 15,13-17 0-15,-25 14 0 16,21-1 0-16,4-13-61 15,-17 0-32-15</inkml:trace>
  </inkml:traceGroup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21.51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BDB820-C17C-420E-BBBF-3E6AE10849BD}" emma:medium="tactile" emma:mode="ink">
          <msink:context xmlns:msink="http://schemas.microsoft.com/ink/2010/main" type="writingRegion" rotatedBoundingBox="19398,9155 21049,9812 20391,11465 18740,10809">
            <msink:destinationLink direction="with" ref="{C9593EB6-B524-4371-8F26-AF96D855DC3B}"/>
            <msink:destinationLink direction="with" ref="{22CC804E-6104-4C96-853A-EFFE2FBA25A1}"/>
          </msink:context>
        </emma:interpretation>
      </emma:emma>
    </inkml:annotationXML>
    <inkml:traceGroup>
      <inkml:annotationXML>
        <emma:emma xmlns:emma="http://www.w3.org/2003/04/emma" version="1.0">
          <emma:interpretation id="{B1DC8797-DA3F-4737-BF30-3493DA267BE8}" emma:medium="tactile" emma:mode="ink">
            <msink:context xmlns:msink="http://schemas.microsoft.com/ink/2010/main" type="paragraph" rotatedBoundingBox="19375,9210 20499,9473 20339,10157 19215,98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69601E-07E3-46F4-B7B4-C541559733E0}" emma:medium="tactile" emma:mode="ink">
              <msink:context xmlns:msink="http://schemas.microsoft.com/ink/2010/main" type="line" rotatedBoundingBox="19375,9210 20499,9473 20339,10157 19215,9894">
                <msink:destinationLink direction="with" ref="{2021DB56-AF06-4FD5-9704-F79FFA12E70A}"/>
                <msink:destinationLink direction="with" ref="{E82815ED-A9C0-41DB-A587-08AB3CF6BAE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ECEC314-9660-4D9C-AF52-5F7418ADC97E}" emma:medium="tactile" emma:mode="ink">
                <msink:context xmlns:msink="http://schemas.microsoft.com/ink/2010/main" type="inkWord" rotatedBoundingBox="20179,9489 20479,9559 20359,10072 20059,10002"/>
              </emma:interpretation>
              <emma:one-of disjunction-type="recognition" id="oneOf0">
                <emma:interpretation id="interp0" emma:lang="en-US" emma:confidence="1">
                  <emma:literal>is</emma:literal>
                </emma:interpretation>
                <emma:interpretation id="interp1" emma:lang="en-US" emma:confidence="0">
                  <emma:literal>\ S</emma:literal>
                </emma:interpretation>
                <emma:interpretation id="interp2" emma:lang="en-US" emma:confidence="0">
                  <emma:literal>I S</emma:literal>
                </emma:interpretation>
                <emma:interpretation id="interp3" emma:lang="en-US" emma:confidence="0">
                  <emma:literal>| S</emma:literal>
                </emma:interpretation>
                <emma:interpretation id="interp4" emma:lang="en-US" emma:confidence="0">
                  <emma:literal>' S</emma:literal>
                </emma:interpretation>
              </emma:one-of>
            </emma:emma>
          </inkml:annotationXML>
          <inkml:trace contextRef="#ctx0" brushRef="#br0">177-1378 236 0,'0'0'9'16,"0"0"3"-16,0 0 3 15,0 0 2-15,0-17 0 16,0 17 0-16,0 0 0 16,-10-11 0-16,-3 9-6 0,-8 2-6 15,4 0-2-15,-8 6-2 16,2 7 0-16,-5-2-1 15,11 3 0-15,4 0 0 0,6-3 0 16,7 6 0-16,0 0-1 16,2-1 0-16,8 1-2 15,2 1-1-15,1-3 0 16,4 2-2-16,-6-1 0 0,-5-3 1 16,-6-13 0-16,22 18 0 15,-10-12 2-15,3 2 1 16,-1-2 1-16,-1-6 2 15,4 7 1-15,5-4-1 16,-5 1 2-16,3 2 0 0,-6-2-1 16,-14-4 2-16,13 21-1 15,-9-6-2-15,-4-15 2 16,0 23-2-16,-7-6 0 16,-7 0-1-16,1 4 1 0,-4-1-1 15,2-7 1-15,-9 8-1 16,4-4-1-16,-4 1-4 15,-1-8-21-15,-12 3-38 0,16-2-4 16</inkml:trace>
          <inkml:trace contextRef="#ctx0" brushRef="#br1" timeOffset="20500.6512">-774-1717 329 0,'0'0'7'0,"0"0"2"0,0 0 2 16,0 0 4-16,0 0 0 15,0 0 1-15,0 0 2 0,-5 6 1 16,5-6-6-16,0 21-2 16,0 3-2-16,0 4-2 15,0 9 0-15,5 4 0 16,-3 5-2-16,1 2 0 15,-3 2-1-15,7 6 0 0,1-1-4 16,-8-8 0-16,2-1 0 16,3-3 0-16,-2-2 0 15,-3-3 0-15,7-10 0 16,-7-4 0-16,0-3 0 0,0-21 0 16,3 20 0-16,-3-20 0 15,0 0 0-15,4 10 0 16,-4-10 0-16,0 0 0 15,0 0 0-15,0 0 0 0,0 0 0 16,-10 0-75-16,10 0-13 16</inkml:trace>
        </inkml:traceGroup>
      </inkml:traceGroup>
    </inkml:traceGroup>
    <inkml:traceGroup>
      <inkml:annotationXML>
        <emma:emma xmlns:emma="http://www.w3.org/2003/04/emma" version="1.0">
          <emma:interpretation id="{2D76984A-395D-45D6-9ED5-6D8CEFEF583C}" emma:medium="tactile" emma:mode="ink">
            <msink:context xmlns:msink="http://schemas.microsoft.com/ink/2010/main" type="paragraph" rotatedBoundingBox="19269,10441 20590,10967 20391,11465 19070,10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3D7E9D-83DA-493C-A309-5F63200CEE5F}" emma:medium="tactile" emma:mode="ink">
              <msink:context xmlns:msink="http://schemas.microsoft.com/ink/2010/main" type="line" rotatedBoundingBox="19269,10441 20590,10967 20391,11465 19070,10940"/>
            </emma:interpretation>
          </emma:emma>
        </inkml:annotationXML>
        <inkml:traceGroup>
          <inkml:annotationXML>
            <emma:emma xmlns:emma="http://www.w3.org/2003/04/emma" version="1.0">
              <emma:interpretation id="{6EB9C71D-6E96-4FEB-A2D9-6214BF6D94FD}" emma:medium="tactile" emma:mode="ink">
                <msink:context xmlns:msink="http://schemas.microsoft.com/ink/2010/main" type="inkWord" rotatedBoundingBox="20197,10810 20590,10967 20391,11465 19999,11309"/>
              </emma:interpretation>
              <emma:one-of disjunction-type="recognition" id="oneOf1">
                <emma:interpretation id="interp5" emma:lang="en-US" emma:confidence="0">
                  <emma:literal>IB</emma:literal>
                </emma:interpretation>
                <emma:interpretation id="interp6" emma:lang="en-US" emma:confidence="0">
                  <emma:literal>I B</emma:literal>
                </emma:interpretation>
                <emma:interpretation id="interp7" emma:lang="en-US" emma:confidence="0">
                  <emma:literal>I is</emma:literal>
                </emma:interpretation>
                <emma:interpretation id="interp8" emma:lang="en-US" emma:confidence="0">
                  <emma:literal>"B</emma:literal>
                </emma:interpretation>
                <emma:interpretation id="interp9" emma:lang="en-US" emma:confidence="0">
                  <emma:literal>n}</emma:literal>
                </emma:interpretation>
              </emma:one-of>
            </emma:emma>
          </inkml:annotationXML>
          <inkml:trace contextRef="#ctx0" brushRef="#br0" timeOffset="8406.4918">-2 0 282 0,'0'0'6'0,"0"0"4"0,0 0 3 15,0 0 1-15,0 7 2 16,0-7 1-16,0 21 2 16,0-8 1-16,0 5-7 0,0 5-4 15,5 5-2-15,-3 3-2 16,3 10-2-16,-2-3-1 15,-1 3 0-15,-2-1-5 16,0-2-4-16,0-2-10 0,0-13-38 16,0 4-20-16,0-3-5 15</inkml:trace>
          <inkml:trace contextRef="#ctx0" brushRef="#br0" timeOffset="9031.529">78-26 352 0,'0'0'4'0,"0"0"2"0,0 0 2 15,0 0 1-15,0 0 3 16,18-11-1-16,-18 11 1 16,24-6 0-16,-11 6-2 0,4 0-3 15,0 0-1-15,5 0-2 16,-5 0-1-16,0 0-1 16,-4 2-1-16,1 5 0 15,-14-7 0-15,14 21-1 0,-11-8 0 16,-3 8-1-16,-3-4 0 15,-4 4 0-15,-3 0 0 16,-1 0 0-16,1-2-1 0,-3-1 1 16,-1-1-1-16,6-4 1 15,6 1 0-15,2-14 0 16,-5 13 0-16,5-13 1 16,0 0-1-16,15 4 0 0,-1-4 1 15,3 0 0-15,-4 0-1 16,4 0 1-16,0 0 0 15,-2 0-1-15,-5 3 1 16,-10-3-1-16,24 8 1 16,-24-8 0-16,17 8-1 0,-17-8 1 15,7 13 0-15,-7-13 0 16,3 16-1-16,-3-16 1 16,-7 21 0-16,0-4 0 0,-6 3 0 15,-4-3 1-15,0 4-1 16,-1-4 0-16,1 2 0 15,3-3 0-15,-3-3 0 16,4 1 0-16,-1-7-1 0,14-7-5 16,-25 14-10-16,8-18-53 15,3 4-8-15</inkml:trace>
          <inkml:trace contextRef="#ctx0" brushRef="#br1" timeOffset="27792.2028">-885-458 256 0,'0'0'8'16,"0"0"3"-16,0 0 6 0,0 0 1 16,-4-15 4-16,4 15 1 15,0 0 2-15,0 0 2 16,0 0-7-16,0 0-4 16,0 0-3-16,0 0-2 0,0 0-2 15,0 0-3-15,10 15 0 16,-6-2-1-16,4 14-1 15,-3 0 0-15,0 8-1 16,2 7-1-16,-2-2 0 0,3 5 1 16,-4 3-3-16,2-7 0 15,-2 0 0-15,-1-6 0 16,1-5 0-16,-1-9 0 16,1-4 0-16,-4 0 0 0,0-17 0 15,0 13 0-15,0-13 0 16,0 0 0-16,0 0 0 15,0 0 0-15,0 0 0 16,0 0 0-16,0 0 0 0,0 0 0 16,-7 21 0-16,-14-10-51 15,21-11-36-15,-20 25-1 16</inkml:trace>
        </inkml:traceGroup>
      </inkml:traceGroup>
    </inkml:traceGroup>
  </inkml:traceGroup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8:10.1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6EC897-E7EC-4A49-A7C6-5D61E03195F2}" emma:medium="tactile" emma:mode="ink">
          <msink:context xmlns:msink="http://schemas.microsoft.com/ink/2010/main" type="inkDrawing" rotatedBoundingBox="22916,13360 23352,11169 25060,11508 24625,13700" semanticType="verticalRange" shapeName="Other">
            <msink:sourceLink direction="with" ref="{6BB44CD5-8231-4C0A-AE5B-04FBBCCFEC19}"/>
            <msink:destinationLink direction="with" ref="{9A06073B-24F4-4992-8B04-D5681FD80995}"/>
          </msink:context>
        </emma:interpretation>
      </emma:emma>
    </inkml:annotationXML>
    <inkml:trace contextRef="#ctx0" brushRef="#br0">1919 347 327 0,'0'0'6'16,"0"0"2"-16,-13-8 1 16,13 8 1-16,-24-9 3 0,7-2 1 15,-5-2 0-15,0-1 1 16,4 1-4-16,-3-4-3 15,-3 0 0-15,1-1-1 16,-6 3-1-16,2-4-1 16,-10 5-1-16,2-7-1 0,-10 4 0 15,0 1 0-15,-3-3-1 16,-7 2 1-16,-4 4 0 16,5-1 0-16,-9-3 0 15,12 7-1-15,-4 0 1 0,11 3-1 16,2 0 0-16,8 4 0 15,0 3-1-15,5-4 0 16,6 4 1-16,2 0-1 0,1 4-1 16,-2 2 1-16,-1 5-1 15,-1-1 1-15,-7 6-1 16,-1-1 1-16,-2 6 0 16,-3-4-1-16,-2 0 1 15,5-3 1-15,-1 3-2 0,-2 0 0 16,6 0 0-16,3 0 0 15,1 3 0-15,6-3 0 16,1 5 0-16,0 1 0 16,-5 5 0-16,1-2 0 0,4-1 0 15,-9 7 0-15,5-5 0 16,-6 4 0-16,3-2 0 16,-2 7 0-16,6-2 0 0,2 0 0 15,1 0 0-15,3 6 0 16,-1 0 0-16,4 0 0 15,4 5 0-15,0-3 0 16,-1 5 0-16,5 4 0 0,-6-3 0 16,10 4 0-16,-1-2 0 15,-2 7 0-15,-2-10 0 16,7 8 0-16,-3-7 0 16,3 4 0-16,3 0 0 0,2-8 0 15,5 4 0-15,4-4 0 16,3 4 0-16,0-1 0 15,6 2 0-15,-6-7 0 16,8 2 0-16,-1 3 0 0,-3-1 0 16,2-2 0-16,2 0 0 15,-4-6 0-15,6 4 0 16,0-5 0-16,5-6 0 16,5-1 0-16,8-5 0 0,3-1 0 15,8-11 0-15,1 4 0 16,6-7 0-16,2 0 0 15,-2 1 0-15,1-5 0 16,5 1 0-16,-6-3 0 0,1 0 0 16,-1-4 0-16,-6 0 0 15,2 0 0-15,-8-8 0 16,1 1 0-16,-11 1 0 0,-2-1 0 16,-9 3 0-16,-6-2 0 15,-2 2 0-15,-5 1 0 16,-7 3 0-16,-10 0 0 15,20-3 0-15,-20 3 0 16,14-7 0-16,-14 7 0 16,0 0 0-16,0 0-42 0,7-24-49 15</inkml:trace>
  </inkml:traceGroup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8:12.4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3A30F0-5604-42B0-9241-D4503C0716D8}" emma:medium="tactile" emma:mode="ink">
          <msink:context xmlns:msink="http://schemas.microsoft.com/ink/2010/main" type="inkDrawing" rotatedBoundingBox="14980,8341 17392,6575 18489,8073 16077,9839" semanticType="callout" shapeName="Other">
            <msink:sourceLink direction="with" ref="{4E00426A-6CF7-47EE-9C87-673DCE951FAA}"/>
          </msink:context>
        </emma:interpretation>
      </emma:emma>
    </inkml:annotationXML>
    <inkml:trace contextRef="#ctx0" brushRef="#br0">2046 0 290 0,'0'0'7'0,"-10"6"-1"0,10-6 1 16,-3 11 2-16,3 2 4 16,0 1 0-16,3 3 3 0,7 2 2 15,7-3-4-15,8 8-2 16,13 0 1-16,-3 14-2 15,2-4-1-15,4 7-2 16,1 4-3-16,-1-2 1 0,1 9-1 16,-2 6-1-16,-6 1 0 15,1 3-2-15,0-1 0 16,0 2 1-16,5 1-2 16,-6 8 1-16,-5-10 0 0,5 1 1 15,-4-6-2-15,2-3 2 16,-8 2 0-16,-11-2-1 15,-2-6 1-15,-5 0-1 16,-6-3-1-16,0 0 1 16,0-4 0-16,0 3-2 0,-6-10 1 15,-1 8 0-15,3-1-1 16,-6-4 1-16,3 1-1 16,-3 0 0-16,-3-4 1 15,-4 0-1-15,-5 0 2 0,5-2-2 16,-10-5 0-16,-5 0 0 15,2 1 0-15,-4-4 0 16,-5-1 0-16,5 2 0 0,-10-4 0 16,5-1 0-16,-5-3 0 15,-1 0 0-15,1 4 0 16,-5-4 0-16,-9-5 0 16,3 3 0-16,-3 6 0 0,-8-4 0 15,-6-3 0-15,-1 6 0 16,-3-3 0-16,1-4 0 15,-4-2 0-15,3-1 0 16,-3-4 0-16,1 0 0 0,-3-6 0 16,0 0 0-16,5 0 0 15,-4-6 0-15,-2 6 0 16,-1 0 0-16,5 0 0 16,-2 6 0-16,5 1 0 15,5-1 0-15,1-2 0 0,8 2 0 16,-1-2 0-16,4-4 0 15,6-8 0-15,1-2 0 16,2 1 0-16,7 1 0 16,5 2 0-16,3-2 0 0,7 1 0 15,5 3 0-15,12 4 0 16,10 0 0-16,-20 0 0 16,20 0 0-16,0 0 0 0,0 0 0 15,0 0 0-15,0 0 0 16,6 11-87-16,-2 3-1 15</inkml:trace>
  </inkml:traceGroup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8:11.3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0D1CB1-5666-4E5E-A278-E39A4944557A}" emma:medium="tactile" emma:mode="ink">
          <msink:context xmlns:msink="http://schemas.microsoft.com/ink/2010/main" type="inkDrawing" rotatedBoundingBox="22597,7352 25800,6954 25975,8365 22772,8763" semanticType="callout" shapeName="Other">
            <msink:sourceLink direction="with" ref="{C9593EB6-B524-4371-8F26-AF96D855DC3B}"/>
          </msink:context>
        </emma:interpretation>
      </emma:emma>
    </inkml:annotationXML>
    <inkml:trace contextRef="#ctx0" brushRef="#br0">61 0 272 0,'0'0'8'0,"0"0"2"15,-13 17 5-15,13-17 2 16,-17 25 0-16,10-9 2 0,-3 3 2 16,3 0 0-16,2 5-5 15,2 0-4-15,3 10-2 16,0-1-3-16,0 7 0 16,0 7-2-16,0-1 0 15,3 5 0-15,9 7-1 0,1 0 1 16,4-3-2-16,4 3 0 15,-4-10 1-15,4 0-1 16,3 8-1-16,3-9 1 16,-3-2-1-16,1-5-1 0,2 2 0 15,0-4 1-15,2-1 0 16,-2 2 1-16,3-5 0 16,-1-4 0-16,1-2-3 0,1-1 0 15,1 1 0-15,-5-8 0 16,0 1 0-16,4-4 0 15,4-7 0-15,-12 4 0 16,15-1 0-16,-3-2 0 0,2-5 0 16,4-2 0-16,8-4 0 15,2 0 0-15,1 0 0 16,10-10 0-16,0-1 0 16,7-10 0-16,0 1 0 15,7-3 0-15,-8-4 0 0,4 2 0 16,4-3 0-16,-3-2 0 15,8-4 0-15,-5 0 0 16,14-12 0-16,-8 5 0 0,4-5 0 16,7-17 0-16,-3 5 0 15,-1-1 0-15,-4 1 0 16,-4 2 0-16,-3 5 0 16,-5 1 0-16,-8-2 0 0,0 0 0 15,-3 4 0-15,-3 8 0 16,-4-10 0-16,0 4 0 15,-1-2 0-15,-1 6 0 16,-8 4 0-16,-4 12 0 0,-7-1 0 16,-11 4 0-16,-6 6 0 15,2 4 0-15,-19 13 0 16,17-10 0-16,-17 10 0 0,0 0-64 16,0 0-26-16</inkml:trace>
  </inkml:traceGroup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8:19.9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2815ED-A9C0-41DB-A587-08AB3CF6BAE2}" emma:medium="tactile" emma:mode="ink">
          <msink:context xmlns:msink="http://schemas.microsoft.com/ink/2010/main" type="inkDrawing" rotatedBoundingBox="16532,8899 24327,8588 24384,10017 16589,10328" semanticType="enclosure" shapeName="Other">
            <msink:sourceLink direction="with" ref="{1B69601E-07E3-46F4-B7B4-C541559733E0}"/>
            <msink:sourceLink direction="with" ref="{90632BE6-E71C-4B93-A557-86505AE3CF18}"/>
            <msink:sourceLink direction="with" ref="{EDBFF27F-90EA-4EF9-82D5-F90FA28ED17A}"/>
            <msink:sourceLink direction="with" ref="{BB741E1B-1A61-42AE-8019-D8F963140E69}"/>
            <msink:sourceLink direction="with" ref="{A9E4F421-DA15-483D-B94C-1B27699CC553}"/>
          </msink:context>
        </emma:interpretation>
      </emma:emma>
    </inkml:annotationXML>
    <inkml:trace contextRef="#ctx0" brushRef="#br0">200 191 285 0,'0'0'7'0,"0"0"5"16,0-21 2-16,0 21 3 0,0-17 2 16,-4 8 1-16,4-5 2 15,0 14-1-15,-3-14-6 16,3 14-3-16,-15 0-3 16,15 0-3-16,-7 11 0 0,4 2-2 15,-4 4 1-15,4 4-1 16,3 4 1-16,0 2-1 15,0 3 1-15,8 1-1 16,2 7 0-16,-3 3 0 16,3 0 0-16,-3 10-1 0,-1-3-3 15,1 4 0-15,0 3 0 16,-4-3 0-16,-3 6 0 16,0-3 0-16,0-1 0 0,0-6 0 15,0 0 0-15,0 3 0 16,0-10 0-16,0 1 0 15,0-5 0-15,0-2 0 16,0-1 0-16,0 0 0 0,0-10 0 16,0 1 0-16,0-1 0 15,0-4 0-15,0-7 0 16,0 4 0-16,0-7 0 0,0-10 0 16,0 19 0-16,0-19 0 15,0 0 0-15,0 10 0 16,0-10 0-16,0 0 0 15,0 0 0-15,0 0 0 0,0 0 0 16,0 0 0-16,0 0 0 16,0 0 0-16,0 0 0 15,0 0 0-15,0 0 0 16,18 4 0-16,-5-4 0 16,2 0 0-16,2 0 0 0,7 0 0 15,-4-4 0-15,7 4 0 16,5-4 0-16,-5 4 0 15,4 0 0-15,0 0 0 16,0 0 0-16,-4 0 0 0,8 4 0 16,-7-4 0-16,2 4 0 15,-3-4 0-15,5 2 0 16,-5-2 0-16,5 0 0 16,-5 0 0-16,4 0 0 0,-4 0 0 15,1 0 0-15,-1 0 0 16,4 0 0-16,-4 0 0 15,-2 0 0-15,2 0 0 0,-6 5 0 16,4-5 0-16,-5 2 0 16,0-2 0-16,1 8 0 15,-4-6 0-15,1 2 0 16,2-4 0-16,-3 4 0 16,7-4 0-16,-7 3 0 0,5 1 0 15,1-4 0-15,1 0 0 16,0 0 0-16,1 0 0 15,6 2 0-15,-8 2 0 16,9 0 0-16,-5-1 0 0,1-3 0 16,-1 4 0-16,4 2 0 15,-7-6 0-15,3 3 0 16,2-3 0-16,-5 0 0 16,-1 0 0-16,1 0 0 0,3 0 0 15,-5 0 0-15,5 0 0 16,0 0 0-16,5 0 0 15,-1 0 0-15,4 4 0 0,2-4 0 16,1 0 0-16,0 0 0 16,6 0 0-16,-3 0 0 15,1 3 0-15,-1 1 0 16,4-4 0-16,-1 0 0 16,5 0 0-16,2 0 0 0,-2 0 0 15,-2 0 0-15,9 0 0 16,-2 0 0-16,5 0 0 15,-3 0 0-15,5-4 0 16,-2-3 0-16,3 7 0 0,-1 0 0 16,2-3 0-16,-6 0 0 15,6 3 0-15,-1-3 0 16,-4-1 0-16,4 4 0 16,-6 0 0-16,5 0 0 0,-2-3 0 15,0-1 0-15,-2 0 0 16,2 2 0-16,9-9 0 15,-9 5 0-15,0-2 0 0,2-1 0 16,-2-1 0-16,-1 2 0 16,1 1 0-16,-4-1 0 15,3 2 0-15,5-1 0 16,-6 3 0-16,2 2 0 0,7-2 0 16,-5 0 0-16,12 1 0 15,-1-4 0-15,-3 0 0 16,6 0 0-16,-6 1 0 15,4 3 0-15,-1-8 0 16,1 5 0-16,-5-1 0 0,4-1 0 16,-9 6 0-16,1-2 0 15,-1 0 0-15,2 1 0 16,-4 3 0-16,2-4 0 16,-9 2 0-16,8 2 0 0,-3-4 0 15,-1 4 0-15,5-6 0 16,-8 2 0-16,-1-4 0 15,5 5 0-15,-1-5 0 0,1 2 0 16,0-1 0-16,-5 1 0 16,5-2 0-16,-1 5 0 15,4-1 0-15,1-2 0 16,1 2 0-16,-1-3 0 0,-1 4 0 16,4 0 0-16,-2-4 0 15,-1 0 0-15,6-3 0 16,-5 3 0-16,-5 1 0 15,-1-2 0-15,1 1 0 16,-7-3 0-16,-1 0 0 0,-7 3 0 16,1 5 0-16,-9-13 0 15,1 7 0-15,4-5 0 16,-6 6 0-16,-1 0 0 0,-3 4 0 16,-1-1 0-16,-5 1 0 15,-5 3 0-15,1-3 0 16,-8 3 0-16,-13 0 0 15,22 0 0-15,-22 0 0 0,0 0 0 16,0 0 0-16,14-3 0 16,-14 3 0-16,0 0 0 15,0 0 0-15,0 0 0 16,0 0 0-16,13-8 0 0,-13 8 0 16,0 0 0-16,17 0 0 15,-17 0 0-15,14-3 0 16,-14 3 0-16,0 0 0 15,13 0 0-15,-13 0 0 0,0 0 0 16,0 0 0-16,0 0 0 16,0 0 0-16,0 0 0 15,0 0 0-15,0 0 0 16,12-13 0-16,-12 13 0 16,0 0 0-16,0 0 0 0,0 0 0 15,0 0 0-15,10 3 0 16,-10-3 0-16,0 0 0 15,0 0 0-15,0 0 0 0,0 0 0 16,0 0 0-16,0 0 0 16,0 0 0-16,0 0 0 15,0 0 0-15,0 0 0 16,0 0 0-16,0 0 0 0,0 0 0 16,0 0 0-16,0 0 0 15,0 0 0-15,0 0 0 16,0 0 0-16,0 0 0 15,0 0 0-15,0 0 0 0,0 0 0 16,0 0 0-16,0 0 0 16,0 0 0-16,0 0 0 15,0 0 0-15,0 0 0 0,0 0 0 16,0 0 0-16,0 0 0 16,0 0 0-16,0 0 0 15,0 0 0-15,0 0 0 16,0 0 0-16,0 0 0 15,0 0 0-15,0 0 0 0,0 0 0 16,0 0 0-16,0 0 0 16,0 0 0-16,0 0 0 15,0 0 0-15,0 0 0 16,0 0 0-16,0 0 0 0,0 0 0 16,0 0 0-16,0 0 0 15,0 0 0-15,0 0 0 16,0 0 0-16,0 0 0 15,0 0 0-15,0 0 0 0,0 0 0 16,0 0 0-16,0 0 0 16,0 0 0-16,0 0 0 15,0 0 0-15,0 0 0 0,0 0 0 16,0 0 0-16,0 0 0 16,0-11 0-16,0 11 0 15,0 0 0-15,0 0 0 16,0 0 0-16,0-13 0 0,0 13 0 15,0 0 0 1,0 0 0-16,0 0 0 0,0-14 0 16,0 14 0-16,0 0 0 15,0-10 0-15,0 10 0 16,0 0 0-16,0 0 0 0,0 0 0 16,0 0 0-16,0-15 0 15,0 15 0-15,0 0 0 16,0 0 0-16,0 0 0 15,0 0 0-15,0 0 0 0,0 0 0 16,0 0 0-16,0 0 0 16,0 0 0-16,0-13 0 15,0 13 0-15,0 0 0 0,0-14 0 16,0 14 0-16,0 0 0 16,-8-17 0-16,8 17 0 15,0-20 0-15,0 20 0 16,-10-20 0-16,6 4 0 0,-2-3 0 15,-1-6 0-15,0 2 0 16,-7-1 0-16,-3-6 0 16,-3-2 0-16,5-5 0 15,-2-4 0-15,4 7 0 0,-4 2 0 16,0-3 0-16,3 5 0 16,4 6 0-16,2-6 0 15,6 13 0-15,-6-1 0 16,1-5 0-16,-3 4 0 15,6 0 0-15,-2-5 0 0,-1 7 0 16,-4-4 0-16,5 0 0 16,-8-2 0-16,-1 8 0 15,10 1 0-15,-3 1 0 0,8 13 0 16,-17-20 0-16,17 20 0 16,-10-4 0-16,10 4 0 15,0 0 0-15,0 0 0 16,-17-20 0-16,17 20 0 0,0 0 0 15,-11-21 0-15,11 21 0 16,-13-14 0-16,13 14 0 16,-10-15 0-16,10 15 0 15,-15-2 0-15,1-2 0 0,14 4 0 16,-24-6 0-16,14 2 0 16,-7 4 0-16,-1 0 0 15,-6 0 0-15,4 0 0 16,0-3 0-16,-11 3 0 15,3 0 0-15,4 0 0 0,-10 0 0 16,2 0 0-16,2 0 0 16,-1 0 0-16,-1 0 0 15,2 0 0-15,-9 3 0 16,5-3 0-16,4 0 0 0,-6 4 0 16,9 0 0-16,-3-2 0 15,-1-2 0-15,-1 0 0 16,9 0 0-16,-5 0 0 0,0 4 0 15,1-4 0-15,-4 0 0 16,4 0 0-16,-1 0 0 16,0 0 0-16,-7 0 0 15,1 0 0-15,0 0 0 0,-3-4 0 16,2 2 0-16,1 2 0 16,0 0 0-16,-5 0 0 15,5 0 0-15,6 0 0 16,-3 0 0-16,4 0 0 0,-1 0 0 15,-6 0 0-15,3 0 0 16,-4 0 0-16,1 0 0 16,-8 0 0-16,5 2 0 15,-4 10 0-15,-8-5 0 0,2-1 0 16,-5 0 0-16,7 2 0 16,-7 2 0-16,-2 4 0 15,-5-4 0-15,-7-3 0 16,2-1 0-16,-2-3 0 0,-6 8 0 15,-15 2 0-15,1-9 0 16,-2 2 0-16,-5 2 0 16,-8-5 0-16,-2 7 0 15,-2 5 0-15,-13-5 0 0,1-4 0 16,0 5 0-16,1-1 0 16,-2-3 0-16,1 10 0 15,0-13 0-15,1 5 0 16,1 2 0-16,5-5 0 0,0-2 0 15,4 7 0-15,-1-11 0 16,4 2 0-16,10 2 0 16,0 0 0-16,1-4 0 15,5 0 0-15,5 0 0 0,-1 0 0 16,4 0 0-16,4 3 0 16,-4-3 0-16,6 0 0 15,-3 0 0-15,5 0 0 16,-5 4 0-16,3 0 0 0,-3-4 0 15,4 0 0-15,4 4 0 16,-1-4 0-16,3 0 0 16,0 0 0-16,-2 0 0 15,13 0 0-15,-3 0 0 0,9-8 0 16,-5 8 0-16,2-4 0 16,3 1 0-16,2-5 0 15,6 6 0-15,-1-6 0 16,1 8 0-16,-1-3 0 0,5 3 0 15,-2-4 0-15,12-2 0 16,-4 3 0-16,-4-1 0 16,8 4 0-16,0-4 0 15,3 1 0-15,-1 0 0 0,5 0 0 16,-4-1 0-16,0 4 0 16,4 0 0-16,2-4 0 15,-3 4 0-15,11-6 0 16,-7 6 0-16,3 0 0 0,1 0 0 15,-5 0 0-15,4 0 0 16,4 0 0-16,0 0 0 16,-7 0 0-16,3 0 0 15,-4 0 0-15,8 0 0 0,10 0 0 16,-20-3 0-16,9 3 0 16,11 0 0-16,-20 0 0 15,20 0 0-15,-14 0 0 16,14 0 0-16,-25 3 0 0,25-3 0 15,-20 3 0-15,6-3 0 16,14 0 0-16,-17 0 0 16,17 0 0-16,-20 0 0 15,20 0 0-15,-15 0 0 0,15 0 0 16,0 0 0-16,0 0 0 16,-10 3 0-16,10-3 0 15,0 0 0-15,0 0 0 16,0 0 0-16,-14 8 0 0,14-8 0 15,0 0 0-15,0 0 0 16,0 0 0-16,0 0 0 16,-20 13 0-16,6-2-44 15,-13 12-45-15</inkml:trace>
  </inkml:traceGroup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8:25.4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2CC804E-6104-4C96-853A-EFFE2FBA25A1}" emma:medium="tactile" emma:mode="ink">
          <msink:context xmlns:msink="http://schemas.microsoft.com/ink/2010/main" type="inkDrawing" rotatedBoundingBox="18580,8729 22538,8777 22502,11733 18544,11685" semanticType="enclosure" shapeName="Other">
            <msink:sourceLink direction="with" ref="{FDBDB820-C17C-420E-BBBF-3E6AE10849BD}"/>
            <msink:sourceLink direction="with" ref="{909FE70E-6837-422C-8C39-7A6C991BC3B5}"/>
          </msink:context>
        </emma:interpretation>
      </emma:emma>
    </inkml:annotationXML>
    <inkml:trace contextRef="#ctx0" brushRef="#br0">303 131 323 0,'0'0'7'0,"0"0"3"15,0 0 4-15,-14 0 2 0,14 0 0 16,0 0 1-16,-17 0 0 16,17 0 1-16,0 0-6 15,0 0-4-15,-10 9-2 16,10-9 0-16,0 32-1 0,0-9-2 15,4 6 3-15,2 1-2 16,-2 11-2-16,-1-7 3 16,1 11-2-16,-4 3-1 0,6 0 1 15,1 0-2-15,-3 3 0 16,-1-10 1-16,0 7 0 16,4 1 0-16,3-6-2 15,-6 3 0-15,-1-2 0 0,-3-7 0 16,0 12 0-16,0-1 0 15,0-4 0-15,-7 1 0 16,4-1 0-16,0 1 0 16,-1 0 0-16,4-4 0 15,-3 0 0-15,-1-4 0 0,4 1 0 16,0-7 0-16,0 4 0 16,0-2 0-16,-3-1 0 15,0-1 0-15,-1-4 0 0,4 4 0 16,0-1 0-16,0-3 0 15,0 6 0-15,0-3 0 16,0 0 0-16,0 2 0 16,4-1 0-16,-4-1 0 0,0 5 0 15,3-2 0-15,-3 1 0 16,0 2 0-16,0-3 0 16,3 2 0-16,-3 5 0 15,0 0 0-15,0-3 0 0,0 7 0 16,0-6 0-16,0 3 0 15,0 0 0-15,-3 0 0 16,0 1 0-16,-1-5 0 16,1 4 0-16,-1-4 0 15,-2 2 0-15,2-2 0 0,-3-3 0 16,4-3 0-16,3 5 0 16,-3-10 0-16,3 1 0 15,0-3 0-15,0-3 0 0,0 0 0 16,0-4 0-16,0-3 0 15,3-1 0-15,-3-13 0 16,3 21 0-16,-3-21 0 16,7 17 0-16,-7-17 0 0,4 13 0 15,-4-13 0-15,0 0 0 16,3 13 0-16,-3-13 0 16,0 0 0-16,3 11 0 15,-3-11 0-15,0 0 0 0,0 0 0 16,17 0 0-16,-17 0 0 15,17 0 0-15,-2-7 0 16,-1 3 0-16,6-2 0 16,-3-1 0-16,3 1 0 15,4 2 0-15,1-3 0 0,2 3 0 16,-3-2 0-16,8 3 0 16,2 0 0-16,3-5 0 15,5 2 0-15,2-1 0 0,2 1 0 16,5-4 0-16,4-1 0 15,-4-1 0-15,1 7 0 16,-1-3 0-16,1 2 0 16,-6 2 0-16,1 0 0 0,-6 4 0 15,1 0 0-15,-5 0 0 16,5 0 0-16,-8 0 0 16,5 4 0-16,-2-4 0 15,4 0 0-15,1 0 0 0,2 0 0 16,5-4 0-16,2 1 0 15,11-5 0-15,-4-1 0 16,4 5 0-16,1-2 0 16,-2 2 0-16,5-3 0 0,-1 4 0 15,3 3 0-15,-5 0 0 16,2 0 0-16,3-4 0 16,1 4 0-16,-3 0 0 15,0 0 0-15,-2-3 0 0,-1 0 0 16,-1 3 0-16,-8 0 0 15,5 0 0-15,-4 0 0 16,4 0 0-16,-5 0 0 16,2 0 0-16,-4 0 0 0,2 0 0 15,2 0 0-15,-9 0 0 16,5 0 0-16,-1 0 0 16,-2-3 0-16,-5-5 0 15,2 5 0-15,-6 0 0 0,2-4 0 16,-8 3 0-16,-5 4 0 15,-7-2 0-15,7-2 0 16,-6 0 0-16,-6 4 0 0,0 0 0 16,0-2 0-16,1-2 0 15,3 0 0-15,-7-3 0 16,-1 3 0-16,-3 0 0 16,-10 4 0-16,17-10 0 15,-17 10 0-15,15-13 0 0,-15 13 0 16,7-17 0-16,-7 2 0 15,3 2 0-15,1-7 0 16,-1-1 0-16,4-2 0 16,-4-8 0-16,-3-1 0 0,0-5 0 15,0 0 0-15,0-5 0 16,-3-3 0-16,-7 2 0 16,-1-13 0-16,1 5 0 15,-3-7 0-15,6 2 0 0,-3 2 0 16,2-1 0-16,-6 0 0 15,4 0 0-15,0 7 0 16,-4-7 0-16,-1 5 0 16,5-2 0-16,-2-4 0 0,-6 6 0 15,4-6 0-15,4-1 0 16,-4 1 0-16,1 2 0 16,-1-5 0-16,-4 11 0 15,4 0 0-15,7-2 0 0,-10 8 0 16,4 1 0-16,-1-1 0 15,1 0 0-15,-2 5 0 16,13 0 0-16,-10-10 0 16,9 1 0-16,0 1 0 0,-4 4 0 15,7 4 0-15,0 3 0 16,-4-4 0-16,1 7 0 16,3 0 0-16,-7 4 0 15,4 3 0-15,-1-7 0 0,-2-4 0 16,-1 2 0-16,0-3 0 15,4-1 0-15,-4 3 0 16,2-1 0-16,3 4 0 0,-1 1 0 16,3-1 0-16,0 8 0 15,0-2 0-15,0 11 0 16,-5 1 0-16,5 2 0 16,0 11 0-16,0-17 0 0,0 17 0 15,0 0 0-15,0 0 0 16,0 0 0-16,0 0 0 15,0 0 0-15,0 0 0 16,0 0 0-16,0 0 0 16,0 0 0-16,0 0 0 0,0 0 0 15,0 0 0-15,-14 0 0 16,14 0 0-16,-17 0 0 16,4 0 0-16,-1 0 0 15,-3 4 0-15,-8 3 0 0,-5-1 0 16,-4-3 0-16,-5 5 0 15,2-6 0-15,-5 6 0 16,-6 3 0-16,3-3 0 16,1-2 0-16,0-3 0 0,5-3 0 15,2 0 0-15,-5 10 0 16,-2-6 0-16,5-4 0 16,-5 0 0-16,3 2 0 0,-4 6 0 15,-6 2 0-15,-5-3 0 16,4 0 0-16,1-1 0 15,-3-2 0-15,5-1 0 16,-6 4 0-16,3-4 0 0,0-3 0 16,1 0 0-16,6 0 0 15,4 0 0-15,-7 0 0 16,-7-3 0-16,6 0 0 16,-3 3 0-16,5-4 0 15,-9 4 0-15,-2 0 0 0,3-3 0 16,-3 3 0-16,6 7 0 15,-2-4 0-15,5 0 0 16,-7 0 0-16,12-3 0 16,-3 0 0-16,1 4 0 0,-1-4 0 15,1 0 0-15,-1 4 0 16,-2-4 0-16,-5 3 0 16,2 7 0-16,-1-3 0 0,-1-1 0 15,0 2 0-15,1-1 0 16,-2 3 0-16,7 1 0 15,10-7 0-15,0-2 0 16,3 2 0-16,5-4 0 0,-1 0 0 16,1 0 0-16,5 0 0 15,-3 0 0-15,1 4 0 16,0-4 0-16,-1 0 0 16,4 6 0-16,4-2 0 15,-9-4 0-15,12 0 0 0,0 0 0 16,0 0 0-16,7 0 0 15,10 0 0-15,-25 7 0 16,25-7 0-16,-12 2 0 16,12-2 0-16,-18 8 0 0,18-8 0 15,-21 7 0-15,8-4 0 16,13-3 0-16,-21 3 0 16,21-3 0-16,-25 17 0 0,25-17 0 15,-24 11-11-15,24-11-77 16,-17 20-2-16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1:18.24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F1F0C5-9F32-4FA8-BB37-4E73DD0B2F2F}" emma:medium="tactile" emma:mode="ink">
          <msink:context xmlns:msink="http://schemas.microsoft.com/ink/2010/main" type="writingRegion" rotatedBoundingBox="2096,4589 15003,2600 15424,5331 2517,7319"/>
        </emma:interpretation>
      </emma:emma>
    </inkml:annotationXML>
    <inkml:traceGroup>
      <inkml:annotationXML>
        <emma:emma xmlns:emma="http://www.w3.org/2003/04/emma" version="1.0">
          <emma:interpretation id="{F198E8FD-DA6F-4BA7-ACC9-60CE3FCFEB9A}" emma:medium="tactile" emma:mode="ink">
            <msink:context xmlns:msink="http://schemas.microsoft.com/ink/2010/main" type="paragraph" rotatedBoundingBox="2096,4589 15003,2600 15424,5331 2517,73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32DC2A-E4BD-4945-8542-E4D7AA56E77C}" emma:medium="tactile" emma:mode="ink">
              <msink:context xmlns:msink="http://schemas.microsoft.com/ink/2010/main" type="line" rotatedBoundingBox="2096,4589 15003,2600 15424,5331 2517,7319"/>
            </emma:interpretation>
          </emma:emma>
        </inkml:annotationXML>
        <inkml:traceGroup>
          <inkml:annotationXML>
            <emma:emma xmlns:emma="http://www.w3.org/2003/04/emma" version="1.0">
              <emma:interpretation id="{DFD4E092-C826-4553-AFF1-B37E364ADBE7}" emma:medium="tactile" emma:mode="ink">
                <msink:context xmlns:msink="http://schemas.microsoft.com/ink/2010/main" type="inkWord" rotatedBoundingBox="2096,4589 11010,3215 11431,5946 2517,7319">
                  <msink:destinationLink direction="with" ref="{660F905E-2023-4D83-B84C-D6606BA71D5D}"/>
                </msink:context>
              </emma:interpretation>
              <emma:one-of disjunction-type="recognition" id="oneOf0">
                <emma:interpretation id="interp0" emma:lang="en-US" emma:confidence="0">
                  <emma:literal>nig-Don</emma:literal>
                </emma:interpretation>
                <emma:interpretation id="interp1" emma:lang="en-US" emma:confidence="0">
                  <emma:literal>rig-Don</emma:literal>
                </emma:interpretation>
                <emma:interpretation id="interp2" emma:lang="en-US" emma:confidence="0">
                  <emma:literal>air-a Dom</emma:literal>
                </emma:interpretation>
                <emma:interpretation id="interp3" emma:lang="en-US" emma:confidence="0">
                  <emma:literal>nig-Dom</emma:literal>
                </emma:interpretation>
                <emma:interpretation id="interp4" emma:lang="en-US" emma:confidence="0">
                  <emma:literal>rig-Dom</emma:literal>
                </emma:interpretation>
              </emma:one-of>
            </emma:emma>
          </inkml:annotationXML>
          <inkml:trace contextRef="#ctx0" brushRef="#br0">-4 663 250 0,'0'0'9'0,"0"0"5"16,2 6 5-16,-2-6 2 15,0 0 3-15,0 0 1 16,16 13 3-16,-16-13-1 16,0 0-8-16,0 0-4 0,0 0-4 15,16 0-2-15,-16 0-2 16,10 0-2-16,-10 0-2 16,23 3 0-16,-7-3-1 15,6 3 0-15,8-3 0 16,-2 4-1-16,11-4 0 0,2 0-1 15,5 2 1-15,5 2-1 16,1-4 1-16,3 4-1 16,6-4 1-16,-3 0-1 15,3 0 0-15,0 0 1 0,4 0-1 16,-4-4 0-16,-6 0 1 16,3 2-1-16,0-2 0 15,-3-2 0-15,-7 3 0 0,-3-3 0 16,0 2 0-16,0 4 0 15,-6 0 1-15,-4-2-1 16,1 2 0-16,-1 0 0 16,-5 0 0-16,2 0 0 0,-3 0 0 15,-10 0 1-15,0 0-1 16,-3 0 0-16,-16 0 1 16,20 0 0-16,-20 0 0 15,0 0 0-15,0 0 2 0,0 0-3 16,0 0 0-16,0 0 0 15,0 0 0-15,0 0 0 16,0 0 0-16,0 0 0 16,0 0 0-16,12 0 0 15,-12 0 0-15,0 0 0 0,0 0 0 16,0 0 0-16,0 0 0 16,0 0 0-16,0 0 0 15,0 0 0-15,0 0 0 16,0 0 0-16,0 0 0 0,0 0 0 15,0 0 0-15,0 0 0 16,0 0 0-16,0 0 0 16,0 0 0-16,0 0 0 0,0 0 0 15,0 0 0-15,0 0 0 16,0 0 0-16,0 0 0 16,0 0 0-16,0 0 0 15,0 0 0-15,0 0 0 0,0 0 0 16,0-7 0-16,0 7 0 15,0 0 0-15,0-16 0 16,0 16 0-16,0-16 0 16,0 16 0-16,-3-22 0 15,3 9 0-15,-6-7 0 0,-1 1 0 16,4-7 0-16,-6 1 0 16,2-7 0-16,-2-5 0 15,-1 2 0-15,0-3 0 16,-2-2 0-16,-2 3 0 0,-2-1 0 15,0 6 0-15,0 0 0 16,0 5 0-16,0 1 0 16,2 10 0-16,-2-2 0 0,4 6 0 15,-1-4 0-15,3 2 0 16,10 14 0-16,-16-19 0 16,16 19 0-16,-9-14 0 15,9 14 0-15,0 0 0 0,0 0 0 16,0 0 0-16,0 0 0 15,0 0 0-15,0 0 0 16,0 0 0-16,0 0 0 16,0 0 0-16,0 0 0 0,0 0 0 15,16-2 0-15,-4 2 0 16,1 0 0-16,10 7 0 16,0-4 0-16,-2-1 0 15,6 5 0-15,5-1 0 16,1 2 0-16,5-6 0 0,4 2 0 15,0-4 0-15,3 0 0 16,-3 0 0-16,6 0 0 16,-9 0 0-16,6-4 0 0,-7 4 0 15,1-2 0-15,-3 2 0 16,-4 0 0-16,7 0 0 16,-4 0 0-16,4-4 0 15,0 4 0-15,2-4 0 0,-2 2 0 16,3-2 0-16,3 1 0 15,-3-1 0-15,6-1 0 16,-12 5 0-16,6-7 0 16,-1 3 0-16,-5 2 0 0,2-2 0 15,1 0 0-15,0 2 0 16,-7 2 0-16,0-4 0 16,-6 0 0-16,-4 2 0 0,1 2 0 15,-14 0 0-15,-9 0 0 16,14 0-2-16,-14 12-76 15,0-12-10-15</inkml:trace>
          <inkml:trace contextRef="#ctx0" brushRef="#br0" timeOffset="875.044">1439 641 323 0,'0'0'7'0,"0"0"2"15,0 0 4-15,0 0 1 0,3 6 4 16,-3-6-1-16,13 10 0 16,-13-10 1-16,12 16-6 15,-12-16-4-15,14 25-2 0,-8-7-2 16,-3 3-1-16,0 1-1 15,1 11 0-15,-4 2-2 16,2 0 1-16,2 7 0 16,-1 2 0-16,0 2-1 0,3 2 1 15,1-7-1-15,0 2 1 16,0-5-1-16,2-3 1 16,-2-10-1-16,-2 1 1 15,2-5 0-15,-1-9 1 0,1 1-1 16,-7-13 1-16,19 13 0 15,-8-13 0-15,1 3 0 16,8-3 0-16,-1 0-1 16,-1-3 0-16,12-3 0 0,2-1 0 15,4 0-1-15,12-1 1 16,1-2-1-16,6 0 0 16,5-3 0-16,2-1 1 15,9 2-1-15,2-2 0 16,1 2 1-16,-3 0-1 0,-3-4 1 15,4 6 0-15,-5-2 1 16,-10-2 0-16,-5 4 0 16,-3 1 0-16,-17 3-2 0,-3 2 0 15,-3-2 0-15,-10 2 0 16,-16 4 0-16,12-4 0 16,-12 4 0-16,0 0 0 15,0 0 0-15,0 0 0 0,0 0 0 16,0 0 0-16,0 0-37 15,0-12-48-15,0 12-3 16</inkml:trace>
          <inkml:trace contextRef="#ctx0" brushRef="#br0" timeOffset="35532.915">2314-553 244 0,'0'0'7'0,"0"0"2"15,0 0 4-15,0-14 2 16,0 14 2-16,0 0 1 0,0-16-1 16,0 16 2-16,-12-3-5 15,12 3-3-15,-16 0-4 16,16 0-2-16,-20 3-1 16,11 4-2-16,-3 2 0 0,-2 1-1 15,5 0 0-15,-1 2 1 16,0 1-1-16,0-1-1 15,8 2 1-15,-2-4 0 16,4 3 0-16,0-13-1 0,4 19 2 16,-4-19-1-16,18 13 0 15,-1-13 1-15,-1 0 0 16,4-7 1-16,-2-6 0 16,-1 1 0-16,-4-4-1 0,3-7 0 15,-7 0 0-15,1 5 1 16,-3-5-2-16,-7 1 0 15,0-1 0-15,0 5 0 16,0 0 0-16,0-1 0 16,-7 7 0-16,4-2 1 0,3 14 0 15,-11-15 0-15,11 15 1 16,0 0 0-16,0 0-1 16,0 0 0-16,0 0 1 0,0 0-2 15,-5 9 0-15,5 7 0 16,0 3-1-16,5 9 0 15,2 5 0-15,0 0-3 16,6 11-13-16,-10 14-62 0,10-9-4 16</inkml:trace>
          <inkml:trace contextRef="#ctx0" brushRef="#br0" timeOffset="36704.838">2241-688 245 0,'0'0'6'16,"0"0"2"-16,-7-14 3 15,7 14 2-15,-12-15 2 0,12 15 0 16,-16-20 2-16,16 20-1 15,-23-12-5-15,23 12-2 16,-20-7-2-16,20 7-2 16,-22 0 0-16,9 10-2 0,4-1 0 15,-7 7-1-15,-1 3 1 16,1 3 0-16,-6 7-1 16,1 1 1-16,5 2-1 15,0 4-1-15,0-3 1 0,7 4-1 16,2-5 1-1,4-3-1-15,3 0 1 0,10-7-1 16,3-3 2-16,6-9-1 16,4-6 0-16,2-4 1 15,7 0 0-15,-2-6 0 0,2-8-1 16,0-3 1-16,-2 1-2 16,-5 0 1-16,1-2 0 15,-6-2-1-15,-4-6 1 0,0 1-1 16,-7-5 1-16,1-1-1 15,-4-1 0-15,-3-3 1 16,1 2-2-16,-4 2 1 16,0 2 0-16,-7 3-1 0,3 7 1 15,-1 7 0-15,5 12 1 16,-13-21-1-16,13 21 0 16,0 0 1-16,-10-6-1 15,10 6 1-15,-4 9 0 0,4 3 0 16,0 6 0-16,0 1 1 15,4 10 0-15,3 3 1 16,2 5-1-16,3 3 1 16,4 8-1-16,1-1-1 0,3 9 0 15,-2 1-3-15,5 4-9 16,-7 13-47-16,7-5-27 16,-4-9-1-16</inkml:trace>
          <inkml:trace contextRef="#ctx0" brushRef="#br0" timeOffset="37673.618">2392 1277 322 0,'0'0'5'0,"0"0"2"15,-12 0 2-15,12 0 2 16,0 0 0-16,0 0 1 0,-13 0 1 15,13 0 0-15,0 19-4 16,0 0-2-16,2 3-2 16,2 8 0-16,-1 5-1 15,1 7-1-15,-4 6 0 0,0 3-1 16,0 7-1-16,0-4 0 16,0-2-1-16,0-1 0 15,3-2 1-15,-3-14 1 16,0-6 1-16,2-11 2 0,5-8 0 15,-7-10 0-15,0 0 1 16,7-6-1-16,-7-14 1 16,0 4-2-16,0-6-1 15,0 4-2-15,0-10 0 0,0 10 0 16,0-5-1-16,0 7-1 16,2 0 1-16,5 0-1 15,3 4 0-15,3 2 0 16,3 0 0-16,3 0 0 0,-3 7 0 15,4 0 1-15,-1 3 0 16,4 0-1-16,-7 6 2 16,4 4-1-16,-4 4 0 15,0-2 0-15,-4 4 0 0,1 3-1 16,-3 0 1-16,-1 4-1 16,-2-1 1-16,0 4 0 15,-5-3-1-15,2-1 1 16,-4-3 0-16,0 0 1 0,-4-1 0 15,-5-10-1-15,-1 2 2 16,-6-6-1-16,-6-1 0 16,-8 3-4-16,-7-6-9 0,0-19-65 15,-2 15-7-15</inkml:trace>
          <inkml:trace contextRef="#ctx0" brushRef="#br0" timeOffset="1515.6898">2844-579 300 0,'0'0'4'0,"0"0"3"15,0 0 1-15,-7 9 5 0,7 4-1 16,-4-1 3-16,4 11 1 15,-3 3 3-15,3 7-4 16,0 8-1-16,0 2-2 16,7 8-2-16,-7 5-2 15,7 3 1-15,-5 4-2 0,5 5 0 16,-4 6-2-16,4 1-1 16,-3 1 0-16,-2 4 0 15,1 0 0-15,-3 0-2 16,0 8-1-16,0-5-1 0,0-6 1 15,-5 2 0-15,1-7-1 16,4-1 0-16,0-4 0 16,0 1-1-16,0-10 2 15,4-5-1-15,1 2 1 0,2-3-1 16,-1-3 1-16,4-1-1 16,-4-8 1-16,1-1-1 15,0 1 1-15,-5-12-1 0,5 0 0 16,-7-4 0-16,7-11-2 15,-7 3-6-15,0-16-15 16,-11 2-59-16,11-2-4 16</inkml:trace>
          <inkml:trace contextRef="#ctx0" brushRef="#br0" timeOffset="2609.493">2828-721 273 0,'0'0'9'16,"0"0"2"-16,12-12 5 15,1 2 2-15,3 4 1 0,7-3 1 16,5-1 2-16,8 4-1 16,3-2-7-16,5 2-4 15,9 6-3-15,4-4-3 16,5 4-1-16,2 0-1 0,3 6-1 16,4 0 0-16,0 8 1 15,0-4-1-15,-3 9 0 16,0-3 0-16,-4 7-1 15,1 2 1-15,-4 3-1 0,-6 3 1 16,-4-3 0-16,4 7-1 16,-13-4 1-16,3 12 0 15,1-7 0-15,-5 2 0 16,-6 4 0-16,4 0 1 16,0 2-1-16,-4 2 0 0,1 2 1 15,-4 0 1-15,0 1 0 16,0 1 1-16,-6 2-1 15,-3-1 0-15,-7 0 1 16,3 1 0-16,-6 2-1 0,-4-6-1 16,2 7 1-16,-6-3-2 15,-1-1 1-15,-1 4 0 16,1-8-1-16,-4 9 0 0,0-12-1 16,0 1 2-16,-4 0-2 15,1-3 0-15,-3-4 0 16,-4 1 0-16,-3 0 0 15,0-4 0-15,0 0 0 0,-3 1 0 16,-4-5 0-16,2 2 0 16,-5-2 0-16,-3-1 0 15,1-1 0-15,2 0 0 0,-6-4 0 16,3 1 0 0,1-3 0-16,-1 3 0 0,-3-4 0 15,6 0 0-15,-3-4 0 16,-3 2 0-16,-3-4 0 15,4 0 0-15,-9 5 0 0,-1-9 0 16,-4 1 0-16,0 0 0 16,-3-1 0-16,-1 0 0 15,5 2 0-15,-4-4 0 16,7 2 0-16,-1-6 0 0,0 4 0 16,4 1 0-16,2-9 0 15,-2 6 0-15,-4-6 0 16,0-2 0-16,-9 0 0 15,3 0 0-15,-7 0 0 0,4 0 0 16,-10 0 0-16,3-2 0 16,3 2 0-16,1 0 0 15,6 0 0-15,7 0 0 0,9 0 0 16,-1 2 0-16,11-2 0 16,6 0 0-16,13 0 0 15,0 0-45-15,0 0-41 16,13-10-2-16</inkml:trace>
          <inkml:trace contextRef="#ctx0" brushRef="#br0" timeOffset="3343.908">5212 246 401 0,'0'0'5'16,"0"0"1"-16,0 0 2 0,0-13 1 15,0 13 1-15,-13-7 1 16,13 7 1-16,-23-12-1 15,-2 9-3-15,-1 3-3 16,-6 0 0-16,-4 3-2 0,1 6 0 16,-4 4 0-16,0 3-1 15,4 4 0-15,-1 5 0 16,4 1 0-16,6 9 1 16,4 0-3-16,3 4 0 0,5 6 0 15,1 0 0-15,10 0 0 16,3 3 0-16,7-3 0 15,9-3 0-15,3-3 0 0,8-8 0 16,1-2 0-16,11-3 0 16,0-10 0-16,9-9 0 15,3-1 0-15,1-6 0 16,3-3 0-16,0-7 0 0,3-6 0 16,-7-7 0-16,4 1 0 15,-10-3 0-15,-3-4 0 16,-10-5 0-16,-3-3 0 15,-10-2 0-15,-12 2 0 16,-7-10 0-16,0 6 0 0,-14 0 0 16,-4 4 0-16,-5 9 0 15,-3 2 0-15,-3 11 0 16,3 5 0-16,-6 1 0 16,3 9 0-16,-6 2-52 0,9 2-34 15,4 2-2-15</inkml:trace>
          <inkml:trace contextRef="#ctx0" brushRef="#br0" timeOffset="3922.048">5479 560 328 0,'0'0'10'0,"0"0"3"16,0 0 2-16,0 0 5 16,16 0-2-16,-3 0 2 0,6 0-1 15,11-3 1-15,11-4-9 16,7 1-4-16,14-4-2 15,9 4-3-15,10-4-1 16,12 4 0-16,11-3-1 0,11 2 1 16,11 0-1-16,5-5 0 15,15 3 0-15,2-3 0 16,10 2 1-16,3-4-1 16,0 4 2-16,-10-3 1 0,-2 7 0 15,-18 2 0-15,-12-2 2 16,-15 3-2-16,-24 3-3 15,-14 0 0-15,-25 0 0 16,-8 0 0-16,-21 0 0 16,-12 0 0-16,0 0-49 0,-19 0-35 15,-13-3-2-15</inkml:trace>
          <inkml:trace contextRef="#ctx0" brushRef="#br0" timeOffset="4640.829">-830 1732 313 0,'0'0'12'16,"7"-6"3"-16,-7 6 2 0,9-26 3 16,-2 11 2-16,-5-12 0 15,2-4 0-15,3-8 0 16,-7-2-10-16,3-12-5 16,-3-4-2-16,9-11-2 0,-2-5-1 15,6-9-1-15,3 4-1 16,0-9 0-16,0 2 1 15,1 6-1-15,-5 5 1 16,-6 16-1-16,1 7 1 0,-4 9-1 16,1 10 0-16,-2 16 0 15,5 3-1-15,-7 13 1 16,23 4 0-16,-4 11-1 16,6 11 1-16,7 9 0 15,0 14 0-15,5 5 1 0,-5 7 0 16,3 7 0-16,-6 6-1 15,-3-4-2-15,0 1-5 16,-9-7-11-16,1-22-58 0,-4 9-9 16</inkml:trace>
          <inkml:trace contextRef="#ctx0" brushRef="#br0" timeOffset="4875.229">-714 1077 359 0,'0'0'11'0,"0"0"3"0,0 0 2 16,0 0 1-16,0 0 1 16,0 0 0-16,0 0 1 15,6 3-1-15,10-6-8 0,11-1-7 16,5-5-9-16,26-13-73 15,3 9-6-15</inkml:trace>
          <inkml:trace contextRef="#ctx0" brushRef="#br0" timeOffset="8828.547">-286 1073 106 0,'0'0'7'0,"0"0"6"15,0 0 9-15,0 0 7 16,0-12 4-16,0 12 2 16,0 0 2-16,0 0-2 15,0 0-4-15,0 0-6 16,0 0-7-16,0 0-6 15,0 0-4-15,0 0-3 0,0 0 0 16,0 6-1-16,0-6 0 16,0 20 1-16,4-8 0 15,-1 4 0-15,3 5 0 16,1 1 0-16,0 4-1 0,-2-2 1 16,-1 6-2-16,6 3 0 15,-4 2 0-15,4-4-2 16,-4 1 1-16,4 5-1 0,-1-9 1 15,5 0-1-15,-1 2 0 16,-1-7 1-16,1 3-1 16,-3-10 1-16,3-1 0 15,-3 1 0-15,-1-3-1 0,-9-13 1 16,16 18-1-16,-16-18 1 16,9 10-1-16,-9-10 1 15,0 0-1-15,0 0 0 16,10 13 1-16,-10-13 1 15,0 0-1-15,0 0 2 0,0 0-4 16,0 0 0-16,0 0 0 16,0 0 0-16,0 0 0 15,0 0 0-15,0 0 0 16,0 0 0-16,-6 0-21 0,0 10-64 16,2 4-4-16</inkml:trace>
        </inkml:traceGroup>
        <inkml:traceGroup>
          <inkml:annotationXML>
            <emma:emma xmlns:emma="http://www.w3.org/2003/04/emma" version="1.0">
              <emma:interpretation id="{622FA65F-7623-44B8-8563-90F809DD90D6}" emma:medium="tactile" emma:mode="ink">
                <msink:context xmlns:msink="http://schemas.microsoft.com/ink/2010/main" type="inkWord" rotatedBoundingBox="12449,3681 15106,3272 15269,4327 12612,4737"/>
              </emma:interpretation>
              <emma:one-of disjunction-type="recognition" id="oneOf1">
                <emma:interpretation id="interp5" emma:lang="en-US" emma:confidence="1">
                  <emma:literal>Not</emma:literal>
                </emma:interpretation>
                <emma:interpretation id="interp6" emma:lang="en-US" emma:confidence="0">
                  <emma:literal>Nat</emma:literal>
                </emma:interpretation>
                <emma:interpretation id="interp7" emma:lang="en-US" emma:confidence="0">
                  <emma:literal>tot</emma:literal>
                </emma:interpretation>
                <emma:interpretation id="interp8" emma:lang="en-US" emma:confidence="0">
                  <emma:literal>Net</emma:literal>
                </emma:interpretation>
                <emma:interpretation id="interp9" emma:lang="en-US" emma:confidence="0">
                  <emma:literal>Nut</emma:literal>
                </emma:interpretation>
              </emma:one-of>
            </emma:emma>
          </inkml:annotationXML>
          <inkml:trace contextRef="#ctx0" brushRef="#br1" timeOffset="170427.479">9227-1097 258 0,'0'0'7'0,"2"10"5"15,2 2 3-15,-1 8 4 16,4 7 3-16,-1 7 1 0,4 8 1 16,6 13 0-16,-3-4-6 15,6 15-5-15,4 0-5 16,0 9-2-16,2-3-3 15,0-3-2-15,-2 1 0 0,0-3-1 16,0-6-4-16,-7-11-4 16,7-3-19-16,-7-12-51 15,-7-14-3 1</inkml:trace>
          <inkml:trace contextRef="#ctx0" brushRef="#br1" timeOffset="170818.136">9249-1065 290 0,'0'0'12'15,"0"0"3"-15,0 0 4 16,0-12-1-16,0 12 2 0,14-4 1 16,-5 8-1-16,7 8 0 15,7 15-9-15,5 11-4 16,8 14-4-16,-1 9 1 15,13 12-2-15,7 4-1 16,0-1 2-16,7-4-1 0,5-11-1 16,1-16 1-16,2-19 0 15,-2-10 1-15,-1-16 0 16,-12-22 1-16,-2-17 1 16,-14-12 0-16,-7-17-1 0,-14-6 0 15,-8-3-1-15,-10-10 0 16,-3-2-2-16,-6 1 0 15,-7 8-3-15,0 12-1 16,-7 14-5-16,9 16-11 0,-2 10-31 16,16 28-36-16,0 0-1 15</inkml:trace>
          <inkml:trace contextRef="#ctx0" brushRef="#br1" timeOffset="171099.377">10528-917 415 0,'0'0'3'0,"-5"14"1"0,-13-8 0 15,-3 10 1-15,-9 6 2 16,1 7-2-16,1 6 0 16,-2 11 1-16,5 5-3 15,11 2-1-15,14 0 1 0,14-6-2 16,15 0 1-16,15-22 0 15,11-3 0-15,3-16 0 16,6-9 1-16,-9-20 1 16,-2-4-2-16,-12-16 0 0,-15-2-1 15,-13 0-2-15,-20-4-1 16,-15 5-4-16,-20 2-8 16,3 10-13-16,-16 19-51 15,7-3-6-15</inkml:trace>
          <inkml:trace contextRef="#ctx0" brushRef="#br1" timeOffset="171552.514">11177-956 433 0,'0'0'3'0,"0"0"-1"16,19-9 3-16,3 6-1 15,20-1 0-15,13 1 1 0,19-6-1 16,19 2-2-16,20 1-9 16,-3 0-42-16,21 6-33 15,-5 0 0-15</inkml:trace>
          <inkml:trace contextRef="#ctx0" brushRef="#br1" timeOffset="171365.009">11269-1495 333 0,'0'0'4'0,"0"0"4"0,-19 7 1 15,6 5 3-15,4 4 3 16,-5 11 0-16,9 8 1 16,1 10 1-16,1 12-4 15,6 11-4-15,10 13-1 0,6 8-3 16,4 7-1-16,0 4-3 16,-1 0-4-16,-3-8-4 15,4-8-12-15,-16 4-44 16,9-28-19-16</inkml:trace>
        </inkml:traceGroup>
      </inkml:traceGroup>
    </inkml:traceGroup>
  </inkml:traceGroup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8:38.8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109C9DE-CFF4-48BA-9CD3-F08D5C0317AE}" emma:medium="tactile" emma:mode="ink">
          <msink:context xmlns:msink="http://schemas.microsoft.com/ink/2010/main" type="writingRegion" rotatedBoundingBox="16942,6038 24159,6047 24156,8690 16939,8681"/>
        </emma:interpretation>
      </emma:emma>
    </inkml:annotationXML>
    <inkml:traceGroup>
      <inkml:annotationXML>
        <emma:emma xmlns:emma="http://www.w3.org/2003/04/emma" version="1.0">
          <emma:interpretation id="{D7BD0061-34F6-4EA5-85CC-9C706A956679}" emma:medium="tactile" emma:mode="ink">
            <msink:context xmlns:msink="http://schemas.microsoft.com/ink/2010/main" type="paragraph" rotatedBoundingBox="16942,6038 24159,6047 24158,7146 16940,71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9B5F79-1FFE-4A59-B3D1-98B7BFF15573}" emma:medium="tactile" emma:mode="ink">
              <msink:context xmlns:msink="http://schemas.microsoft.com/ink/2010/main" type="line" rotatedBoundingBox="16942,6038 24159,6047 24158,7146 16940,7138"/>
            </emma:interpretation>
          </emma:emma>
        </inkml:annotationXML>
        <inkml:traceGroup>
          <inkml:annotationXML>
            <emma:emma xmlns:emma="http://www.w3.org/2003/04/emma" version="1.0">
              <emma:interpretation id="{4E00426A-6CF7-47EE-9C87-673DCE951FAA}" emma:medium="tactile" emma:mode="ink">
                <msink:context xmlns:msink="http://schemas.microsoft.com/ink/2010/main" type="inkWord" rotatedBoundingBox="16942,6038 24159,6047 24158,7146 16940,7138">
                  <msink:destinationLink direction="with" ref="{693A30F0-5604-42B0-9241-D4503C0716D8}"/>
                  <msink:destinationLink direction="with" ref="{1C379EA8-35F8-48FE-B90C-69ED5B099EBB}"/>
                </msink:context>
              </emma:interpretation>
              <emma:one-of disjunction-type="recognition" id="oneOf0">
                <emma:interpretation id="interp0" emma:lang="en-US" emma:confidence="0">
                  <emma:literal>552 2252</emma:literal>
                </emma:interpretation>
                <emma:interpretation id="interp1" emma:lang="en-US" emma:confidence="0">
                  <emma:literal>553222452</emma:literal>
                </emma:interpretation>
                <emma:interpretation id="interp2" emma:lang="en-US" emma:confidence="0">
                  <emma:literal>553222152</emma:literal>
                </emma:interpretation>
                <emma:interpretation id="interp3" emma:lang="en-US" emma:confidence="0">
                  <emma:literal>5=3222452</emma:literal>
                </emma:interpretation>
                <emma:interpretation id="interp4" emma:lang="en-US" emma:confidence="0">
                  <emma:literal>5=3222152</emma:literal>
                </emma:interpretation>
              </emma:one-of>
            </emma:emma>
          </inkml:annotationXML>
          <inkml:trace contextRef="#ctx0" brushRef="#br0">0 28 351 0,'0'0'6'0,"0"0"2"16,0 0 4-16,11-2 0 15,9 2 0-15,4 0 1 16,14-8 0-16,7 1 0 0,3 5-6 15,3 2-10-15,1-6-25 16,-1 4-47-16,-5 0-3 16</inkml:trace>
          <inkml:trace contextRef="#ctx0" brushRef="#br0" timeOffset="-265.6274">173 227 331 0,'0'0'5'0,"0"0"2"16,0 0 1-16,-14 0 2 15,14 0 1-15,-15 3-2 0,15-3 4 16,-10 17-2-16,10 0-4 15,0-6 0-15,0 5-3 16,10 7-1-16,5-10 2 16,5 0-1-16,1 1-1 0,3-7 0 15,6-3 0-15,-1-4-1 16,5-8 1-16,-11-5 0 16,6-4-2-16,-5-11 2 15,-7 1-2-15,1 0 1 16,-13 3-1-16,0-1 0 0,-5 5-2 15,0 3 1-15,0 17 0 16,-10-12-1-16,10 12 2 16,-15 8-1-16,5 3 0 15,6 6 0-15,1 7 2 0,-4 3-1 16,7 1 1-16,0 1-1 16,0 4 0-16,0-3 0 15,10 1 1-15,-3 0-2 0,7 3 1 16,-4-3-1-16,5 0-1 15,-2-4 1-15,4 1 0 16,-3-1 0-16,-7-2 0 16,-4-2 0-16,-3 1 0 15,0-11 1-15,-10 2 0 0,-4 2-1 16,-6-5 1-16,-2 3 0 16,-1-7 0-16,-1-6-1 15,-3-2 2-15,3 0-1 0,-5 0-3 16,6 0-3-16,-6-12-12 15,17-13-42-15,-3 0-23 16</inkml:trace>
          <inkml:trace contextRef="#ctx0" brushRef="#br0" timeOffset="749.9954">482-5 325 0,'0'0'8'0,"0"0"2"16,0-8 4-16,0 8 4 16,20-7 0-16,9 3 0 15,12-6 1-15,6 3 0 16,19 7-7-16,6-6-3 16,-4 3-6-16,8-8-11 0,0-19-65 15,-13 26-8-15</inkml:trace>
          <inkml:trace contextRef="#ctx0" brushRef="#br0" timeOffset="468.803">626 166 300 0,'0'0'8'0,"0"0"3"15,0 0 3-15,8 0 1 0,4 0 2 16,6 0 2-16,3 0-2 16,6 0 0-16,0 0-6 15,12 4-4-15,-9 2-3 16,-1 1-1-16,-2 3-2 0,-7 4 0 16,-3 3-1-16,-13 4 0 15,-4 2 1-15,-10 8-1 16,-7-3 0-16,-1-1 0 15,-5 8 1-15,-2-5-2 0,-2 9 1 16,3-9 0-16,7 0 0 16,2-9 1-16,15 3 0 15,0-8 0-15,10 3 1 16,12-9 0-16,12-10 0 16,3 0 0-16,9-4-4 0,-1 2-7 15,-8-8-26-15,-3-5-42 16,-2 1-2-16</inkml:trace>
          <inkml:trace contextRef="#ctx0" brushRef="#br0" timeOffset="1640.6389">2016 247 279 0,'0'0'5'0,"0"0"3"0,0 0 2 15,0 0 2-15,0 11 3 16,0-11 0-16,7 29 2 0,3-17 1 16,0 5-4-16,4 4-3 15,1-1-2-15,9-3-2 16,-1-2-2-16,8-13-1 16,-3-2-1-16,6 0 0 0,-5-10 0 15,1-10-1-15,4-4-1 16,-7 1 1-16,-10-4-1 15,-5-2 0-15,-7 5-1 16,0 7 0-16,-5-4-1 16,-5 12 0-16,5 9 0 0,-22 0 0 15,10 9 0-15,-1 8 0 16,6 4 1-16,7 3 1 16,-3 9-1-16,3 7 1 15,0-6 1-15,13 3-1 0,1-4-1 16,4 3 1-16,2 2 0 15,-3-5-1-15,7 4 1 16,-7-4-2-16,5-3 0 16,-5-3 2-16,0 0-1 0,-7 0 0 15,-7-2 0-15,-3 0 0 16,0-5 0-16,-10 0 1 16,-7 1-1-16,-10 0 0 0,-1-7 1 15,-3-1 0-15,-8-3-1 16,9-3 2-16,-1-3-2 15,4-4-3-15,2 0-7 16,1-7-30-16,17-9-39 16,4-1 1-16</inkml:trace>
          <inkml:trace contextRef="#ctx0" brushRef="#br0" timeOffset="2062.5423">2508 247 347 0,'0'0'6'0,"0"0"2"0,0 0 4 16,0 0 0-16,0 0 0 16,0 0 1-16,10-10 1 15,7 10 0-15,10 0-6 0,9 0-2 16,1 0-3-16,8 0 0 15,-1 8-1-15,2 1-1 16,-9 5-1-16,-10 5 1 16,-2-7-2-16,-11 13 1 0,-11-1 0 15,-3 9 0-15,-13-2 1 16,-8 4-2-16,3-5 1 16,-2 2 0-16,-1-2-1 15,1-2 2-15,5-3 0 0,10-2 0 16,5-9 1-16,13-4 1 15,18-7 0-15,3 0 0 16,8-3 1-16,5 0-1 16,2-6-1-16,-5-4-1 0,1 0-1 15,-7 6-2-15,-18 1-4 16,-3 3-16-16,-17 0-58 16,0 0-2-16</inkml:trace>
          <inkml:trace contextRef="#ctx0" brushRef="#br0" timeOffset="4234.5116">1738 11 301 0,'0'0'4'0,"0"0"3"15,0 0 2-15,0 0 3 0,0 0 1 16,0 0 2-16,23-10 1 16,1 4 1-16,11-5-5 15,9 3-1-15,2 6-3 16,-5 2-2-16,7-8-2 16,-7 1-1-16,-2 1-2 0,-5 3 0 15,-14 3 0-15,-3 0 0 16,-17 0-2-16,20 3-12 15,-20-3-61-15,0 0-1 16</inkml:trace>
          <inkml:trace contextRef="#ctx0" brushRef="#br0" timeOffset="5062.6132">3973 247 326 0,'0'0'5'0,"0"0"1"16,-7 15 2-16,7-15 0 0,-3 27 2 15,0-17 2-15,3 7 1 16,3 0-1-16,7-2-2 15,8-9-3-15,3-6-2 16,9 0 0-16,9-6-1 0,2-5 0 16,-4-6-1-16,5-6-2 15,-5-10 0-15,-3-1 0 16,-2 8 1-16,-12-6-1 16,-6 7 0-16,-4 2 0 0,-5 6-2 15,-5 3 1-15,0 14 0 16,0 0 0-16,-18 10 1 15,7 7-1-15,5 8 0 16,2 0 1-16,4 12 1 16,0-3-2-16,0 4 2 0,7-1-1 15,7 1-1-15,6-1 2 16,-2 3-2-16,-1-3-1 16,3-10 2-16,-6 3-1 15,3 1-1-15,0 5 1 0,-7-13 0 16,2 7-1-16,-6-6 1 15,-6 1 0-15,0 4 0 16,-3 0 1-16,-14-8-1 0,-3-1-1 16,-5-3 2-16,-6 0-1 15,4-4 0-15,-5-5 2 16,2-1-6-16,-1-11-13 16,9-7-59-16,12-2-1 0</inkml:trace>
          <inkml:trace contextRef="#ctx0" brushRef="#br0" timeOffset="5453.2356">4541 180 302 0,'0'0'8'0,"0"0"4"16,0 0 1-16,0 0 1 15,10-10 2-15,0 10 3 16,12-4-1-16,1-3 1 16,13 1-9-16,4 0-2 0,-6 4-2 15,8 2-2-15,-1 0-1 16,-2 2-2-16,-12 6-1 16,-3 7 0-16,-14 8 1 15,-7 5 0-15,-3-4-1 0,-10 3-1 16,-4 7 2-16,-6 0-1 15,-5 4 0-15,1-4 2 16,4-3-1-16,-1-3-1 16,11-4 4-16,10-7-1 0,0 0 1 15,0-17 1-15,17 13-1 16,14-13-1-16,3-7 1 16,15-3-3-16,-12-3-7 15,12-4-24-15,10 7-49 0,-12-4-4 16</inkml:trace>
          <inkml:trace contextRef="#ctx0" brushRef="#br0" timeOffset="6265.745">5872 159 246 0,'0'0'6'16,"0"0"0"-16,0 11 5 0,0-11 3 15,-7 19 2-15,-3-1 2 16,3 2 2-16,-3 0 0 16,3-3-3-16,7 10-1 15,7-4-4-15,7 0-4 16,10-12-1-16,11-5-2 0,12-6-3 15,5-3 0-15,11-11-1 16,-12-3-1-16,-4-4 0 16,2-3 0-16,-12-4-2 0,-8 2 2 15,-9-2-1-15,-13 15 0 16,-7-5 2-16,0 18-1 16,-22-15 0-16,12 15 1 15,0 15 0-15,-4 10-1 0,-3-2 4 16,11 1-2-16,6 10-2 15,0-3 3-15,13 3 0 16,1 1-2-16,-1-1 1 16,4-3-1-16,5 7-1 0,5-8 1 15,-5 2-1-15,0-2-1 16,-7-6 1-16,-1 1 0 16,-4 2-1-16,-3-4 2 15,-7 1-1-15,-7-3 0 16,-3-1 0-16,-11 1 1 0,-4 4-1 15,2-9 1-15,-8-2 0 16,4-7-1-16,2-4-3 16,-2-3-13-16,-1-17-57 0,15 4-3 15</inkml:trace>
          <inkml:trace contextRef="#ctx0" brushRef="#br0" timeOffset="6781.3792">6553 107 298 0,'0'0'5'15,"0"0"3"-15,0 0 3 16,0 0 0-16,0 0 3 0,-13 0 2 15,13 0 1-15,0 0 2 16,20 0-7-16,8 3-2 16,3 5-2-16,6-2 1 15,2-6-5-15,5 11-2 0,1-3 1 16,-11 8-1-16,-5 5-1 16,-12-1 1-16,-7 4 0 15,-10 3-2-15,0 1 2 16,-14 9-1-16,-7-2-2 0,-3-5 3 15,0 5-2-15,4-4-1 16,3-3 2-16,9-8 0 16,8 3 0-16,0-8 2 15,21-9 0-15,6 1 0 0,18-7 1 16,3-4 1-16,0 1-2 16,-3-14 2-16,1 7-3 15,-2-4 0-15,-3 1 0 16,-6 3-1-16,-12 6-1 0,-9-7 0 15,-14 11 0-15,17 0-1 16,-17 0 1-16,17 0-6 16,-17 0-13-16,0 0-58 0,0 0-5 15</inkml:trace>
          <inkml:trace contextRef="#ctx0" brushRef="#br0" timeOffset="7640.7742">6309-105 311 0,'0'0'7'0,"0"0"4"15,0 0 4-15,0 0 1 16,0 0 3-16,21-3 2 16,6-1-2-16,5-2 0 15,12 2-5-15,12-3-5 16,8-7-4-16,9 4-1 15,3 3-5-15,-7-1-8 0,-8-15-46 16,-9 23-24-16,-18 0-4 16</inkml:trace>
        </inkml:traceGroup>
      </inkml:traceGroup>
    </inkml:traceGroup>
    <inkml:traceGroup>
      <inkml:annotationXML>
        <emma:emma xmlns:emma="http://www.w3.org/2003/04/emma" version="1.0">
          <emma:interpretation id="{D9965E26-DA7C-47E4-AD4A-BB7A9617907D}" emma:medium="tactile" emma:mode="ink">
            <msink:context xmlns:msink="http://schemas.microsoft.com/ink/2010/main" type="paragraph" rotatedBoundingBox="17772,8353 18167,8353 18167,8683 17772,86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5498643-E2BB-4787-B029-B42B77FFCA0F}" emma:medium="tactile" emma:mode="ink">
              <msink:context xmlns:msink="http://schemas.microsoft.com/ink/2010/main" type="inkBullet" rotatedBoundingBox="17773,8351 18168,8353 18166,8684 17771,8682"/>
            </emma:interpretation>
            <emma:one-of disjunction-type="recognition" id="oneOf1">
              <emma:interpretation id="interp5" emma:lang="en-US" emma:confidence="0">
                <emma:literal>☺</emma:literal>
              </emma:interpretation>
              <emma:interpretation id="interp6" emma:lang="en-US" emma:confidence="0">
                <emma:literal>8</emma:literal>
              </emma:interpretation>
              <emma:interpretation id="interp7" emma:lang="en-US" emma:confidence="0">
                <emma:literal>@</emma:literal>
              </emma:interpretation>
              <emma:interpretation id="interp8" emma:lang="en-US" emma:confidence="0">
                <emma:literal>&amp;</emma:literal>
              </emma:interpretation>
              <emma:interpretation id="interp9" emma:lang="en-US" emma:confidence="0">
                <emma:literal>•</emma:literal>
              </emma:interpretation>
            </emma:one-of>
          </emma:emma>
        </inkml:annotationXML>
        <inkml:trace contextRef="#ctx0" brushRef="#br1" timeOffset="-82736.4967">1136 2322 136 0,'0'0'8'16,"0"0"6"-16,0 0 5 16,0 0 4-16,0 0 1 0,0 0 5 15,-4-10 2-15,4 10 3 16,0 0-6-16,0-17-6 16,0 17-3-16,0 0-4 15,0 0-3-15,0 0-3 16,-13 0-3-16,13 0-4 0,-22 21 1 15,12-9-2-15,0 6 0 16,0-8 1-16,3 4-1 16,7-14-1-16,0 16 2 15,0-16-1-15,17 17 0 0,-3-13 1 16,-1-4-1-16,2 4-1 16,2-4 1-16,3 0-1 15,-6 0 0-15,-1-4 1 16,-1-2-2-16,-12 6 1 0,17-15 1 15,-10 6-2-15,-7 9 1 16,6-28 1-16,-6 11-1 16,0-3-1-16,0-1 1 0,-6 4 0 15,-1-7-2-15,-5 7 1 16,2 0 1-16,-3-4-2 16,2 8 2-16,1-1 0 15,-7 3-1-15,4-3 2 0,-4 7 0 16,5 1-1-16,-1 2 1 15,-1 1 0-15,1-1-2 16,2 0 2-16,11 4-1 16,-25 0-1-16,25 0 1 15,-17 8 0-15,17-8-1 0,-23 17 1 16,12-4-1-16,-2 10 1 16,3-4 1-16,-1 2-2 15,0-1-2-15,4-3-2 16,-6 6-6-16,13-2-6 0,-10 0-28 15,-1-3-31-15,11-18-6 16</inkml:trace>
        <inkml:trace contextRef="#ctx0" brushRef="#br1" timeOffset="-81908.3213">918 2192 249 0,'0'0'4'0,"-13"0"2"16,13 0 3-16,-17 0 1 15,17 0 2-15,-14-4 0 0,14 4 1 16,-20 0 3-16,20 0-5 15,-4 15-1-15,4 1-1 16,-3-2 0-16,-1 6-3 16,1-3 1-16,-5 8-2 15,8-4-2-15,-2 6 1 16,2-10-2-16,0 3-1 0,7-3 1 16,6-3-1-16,4-1 0 15,4-2 0-15,-1-5 1 16,5-2-2-16,-1-4 2 0,6 0-1 15,-6 0 1-15,1-4-1 16,-4 2 0-16,2-6 0 16,-2-3 0-16,0 2-1 15,-4-5 1-15,-3 3 0 16,-4-2-1-16,0 0 1 0,-3-4-1 16,-4-8 1-16,1 8-1 15,-4 0 0-15,0-4 0 16,0 4-1-16,0-3 1 0,-4 3-1 15,1 3 1-15,3 14-1 16,-20-19 1-16,9 8 0 16,-6-1-1-16,4 6 1 15,-2 6 0-15,-9 0-4 16,7 0-10-16,-6 10-39 0,-6 1-21 31,2 3-2-31</inkml:trace>
      </inkml:traceGroup>
    </inkml:traceGroup>
  </inkml:traceGroup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10.4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C07C90-E074-4408-9960-A9BC086C90AD}" emma:medium="tactile" emma:mode="ink">
          <msink:context xmlns:msink="http://schemas.microsoft.com/ink/2010/main" type="writingRegion" rotatedBoundingBox="12351,6865 16878,5293 17158,6099 12631,7671"/>
        </emma:interpretation>
      </emma:emma>
    </inkml:annotationXML>
    <inkml:traceGroup>
      <inkml:annotationXML>
        <emma:emma xmlns:emma="http://www.w3.org/2003/04/emma" version="1.0">
          <emma:interpretation id="{3158EB61-F98D-43DB-B9DB-F4E05C060229}" emma:medium="tactile" emma:mode="ink">
            <msink:context xmlns:msink="http://schemas.microsoft.com/ink/2010/main" type="paragraph" rotatedBoundingBox="12351,6865 16878,5293 17158,6099 12631,7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36A26A-1552-4856-88D6-1C1C6D8EFD32}" emma:medium="tactile" emma:mode="ink">
              <msink:context xmlns:msink="http://schemas.microsoft.com/ink/2010/main" type="line" rotatedBoundingBox="12351,6865 16878,5293 17158,6099 12631,7671"/>
            </emma:interpretation>
          </emma:emma>
        </inkml:annotationXML>
        <inkml:traceGroup>
          <inkml:annotationXML>
            <emma:emma xmlns:emma="http://www.w3.org/2003/04/emma" version="1.0">
              <emma:interpretation id="{8834A147-122B-418F-B4C8-A5D0B094AAE6}" emma:medium="tactile" emma:mode="ink">
                <msink:context xmlns:msink="http://schemas.microsoft.com/ink/2010/main" type="inkWord" rotatedBoundingBox="12404,7019 13925,6492 14132,7090 12612,7618">
                  <msink:destinationLink direction="with" ref="{5149B2EB-A5C3-415D-8F6B-557AF818DADF}"/>
                </msink:context>
              </emma:interpretation>
              <emma:one-of disjunction-type="recognition" id="oneOf0">
                <emma:interpretation id="interp0" emma:lang="en-US" emma:confidence="0">
                  <emma:literal>WX</emma:literal>
                </emma:interpretation>
                <emma:interpretation id="interp1" emma:lang="en-US" emma:confidence="0">
                  <emma:literal>WV</emma:literal>
                </emma:interpretation>
                <emma:interpretation id="interp2" emma:lang="en-US" emma:confidence="0">
                  <emma:literal>we</emma:literal>
                </emma:interpretation>
                <emma:interpretation id="interp3" emma:lang="en-US" emma:confidence="0">
                  <emma:literal>wk</emma:literal>
                </emma:interpretation>
                <emma:interpretation id="interp4" emma:lang="en-US" emma:confidence="0">
                  <emma:literal>war</emma:literal>
                </emma:interpretation>
              </emma:one-of>
            </emma:emma>
          </inkml:annotationXML>
          <inkml:trace contextRef="#ctx0" brushRef="#br0">-4509 863 358 0,'0'0'7'0,"0"0"1"15,0 0 0-15,0 0 1 16,0-15-1-16,0 15 2 16,0 0-1-16,10 15 2 15,4 8-6-15,-1 4-2 16,9 7 0-16,0 10 0 0,17 1-1 15,-2 0 1-15,12-4-2 16,2-4 0-16,1-12 1 16,7-14-3-16,2-9-1 0,-2-8-1 15,-8-17-1-15,-6-10-1 16,-14-11 1-16,-4 0 0 16,-12 4-1-16,-12-6 2 15,-9 9 2-15,-16 5 0 0,-2 9 2 16,-10 5 0-16,4 15 1 15,-2 6 0-15,8 15 1 16,4 9 0-16,10 1 1 0,10 5 0 16,5 5-1-16,20-7 1 15,9-4-2-15,10-3 0 16,9-13 1-16,5-8-1 16,5-6 0-16,-12-11 1 15,-4-13 0-15,-8-7 0 0,-12-5-1 16,-10-5 1-16,-17 0-1 15,-7 2-2-15,-17 4-1 16,-3-5-4-16,-8 3-3 16,1 7-7-16,3 9-16 0,11 0-48 15,-1 11-1-15</inkml:trace>
          <inkml:trace contextRef="#ctx0" brushRef="#br0" timeOffset="406.2666">-3666 546 314 0,'0'0'5'0,"0"0"3"0,3-7 2 15,-3 7 2-15,17-10 2 16,0-1 2-16,7 5 1 16,1-8-1-16,9 4-5 0,3 7-1 15,5-5-3-15,-4 6-2 16,-1 2-1-16,-2 0-2 16,-1 6-1-16,0 8 1 15,-2 6-2-15,-8 4 2 16,-4 6-2-16,5 9 0 0,-5-2 0 15,1 8 0-15,-11 3 1 16,-7 0-1-16,-3-4 0 16,0-3-1-16,-10 1 1 0,-7-11-1 15,0-4-3-15,-3-10-8 16,2-14-33-16,4-3-32 16,0-3-2-16</inkml:trace>
          <inkml:trace contextRef="#ctx0" brushRef="#br0" timeOffset="687.5289">-3017 254 317 0,'0'0'6'0,"0"0"1"16,-13 14 3-16,13-14 1 0,-28 29 4 15,8-10 2-15,-5 5 1 16,1 10 0-16,-3-2-3 16,0 9-1-16,5-3-4 15,2 10-1-15,3-2-1 16,10 4-2-16,0 4-2 0,7-1 0 16,14-6-2-16,3-3-1 15,10-6-5-15,8-7-13 16,-1-7-62-16,25-7-3 15</inkml:trace>
        </inkml:traceGroup>
        <inkml:traceGroup>
          <inkml:annotationXML>
            <emma:emma xmlns:emma="http://www.w3.org/2003/04/emma" version="1.0">
              <emma:interpretation id="{63564DBB-EBEA-415B-AD42-D2D31049D2C8}" emma:medium="tactile" emma:mode="ink">
                <msink:context xmlns:msink="http://schemas.microsoft.com/ink/2010/main" type="inkWord" rotatedBoundingBox="15325,5832 16878,5293 17158,6099 15605,6638">
                  <msink:destinationLink direction="with" ref="{F7108FD9-82A8-43F2-8EFE-4EEE7FAEDE9D}"/>
                </msink:context>
              </emma:interpretation>
              <emma:one-of disjunction-type="recognition" id="oneOf1">
                <emma:interpretation id="interp5" emma:lang="en-US" emma:confidence="1">
                  <emma:literal>32</emma:literal>
                </emma:interpretation>
                <emma:interpretation id="interp6" emma:lang="en-US" emma:confidence="0">
                  <emma:literal>y2</emma:literal>
                </emma:interpretation>
                <emma:interpretation id="interp7" emma:lang="en-US" emma:confidence="0">
                  <emma:literal>Y2</emma:literal>
                </emma:interpretation>
                <emma:interpretation id="interp8" emma:lang="en-US" emma:confidence="0">
                  <emma:literal>sz</emma:literal>
                </emma:interpretation>
                <emma:interpretation id="interp9" emma:lang="en-US" emma:confidence="0">
                  <emma:literal>yz</emma:literal>
                </emma:interpretation>
              </emma:one-of>
            </emma:emma>
          </inkml:annotationXML>
          <inkml:trace contextRef="#ctx0" brushRef="#br0" timeOffset="1622.9583">-1603-410 277 0,'0'0'4'0,"0"0"4"15,0 0 3-15,0 0 2 16,0 0 2-16,-7 10 1 16,7 4 0-16,7 6 3 15,10 7-4-15,10 4-3 16,-2 0-4-16,9-3-1 16,5-1-2-16,5-10 0 0,0-6-1 15,5-11-1-15,0-4-1 0,-9-17 2 0,1-2-1 16,-6-8-2-16,-7 0 2 15,-8-4-1-15,-5 2-2 16,-10 1 1-16,-5 5 0 0,-3 10-2 16,-4 0 1-16,-10 7-1 15,7 10 1-15,10 0 0 16,-24 2 2-16,21 19-1 16,3-2 1-16,0 4 0 0,13 1-1 15,4-4 0-15,7 4 1 16,8 6-2-16,5-3 1 15,-3 2 0-15,8-1-2 0,2-2 2 16,2 2 0-16,-9 1-1 16,5-2 0-16,-8-4 0 15,-2 1 0-15,-2-3 0 0,-9-1 0 16,-4 5 0-16,-10-2 1 16,-4 8 1-16,-3-7-2 15,-10 0 1-15,-4 3 0 16,-13-4 0-16,-8 6 1 15,-3-5-1-15,-2-7-2 0,1-10-6 16,-2-7-11-16,10-7-49 16,3-3-12-16</inkml:trace>
          <inkml:trace contextRef="#ctx0" brushRef="#br0" timeOffset="2076.0963">-750-479 347 0,'0'0'5'0,"0"0"2"16,0 0 2-16,-10-11 0 16,10 11 2-16,4-9-2 0,9-2 1 15,4 1 0-15,8-3-5 16,16 2-1-16,3-2-2 15,8 5 0-15,-13 0-1 16,5 8 1-16,-7 0 0 0,-3 6 1 16,-2 7-1-16,-12 8 0 15,-9 9 1-15,-5 8-1 16,-6 4 0-16,0 2 0 16,-3 4 0-16,-7 6 0 15,-7 4 0-15,0-3 1 0,7-7 0 16,6-7 1-16,4-9 1 15,17-13 0-15,10-4-1 16,9-11 2-16,18-4-2 0,5-19-1 16,9 0 0-16,1-2 0 15,-3-3 0-15,-15 4-1 16,-3-1 1-16,-7 7-2 16,-16 0 1-16,-1 11-2 0,-24 3 0 15,10-4 0-15,-10 4-10 16,10-14-58-16,-10 14-15 15</inkml:trace>
        </inkml:traceGroup>
      </inkml:traceGroup>
    </inkml:traceGroup>
  </inkml:traceGroup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8:54.7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3A958B5-41A9-4140-8245-76DFAD7472E4}" emma:medium="tactile" emma:mode="ink">
          <msink:context xmlns:msink="http://schemas.microsoft.com/ink/2010/main" type="writingRegion" rotatedBoundingBox="14333,12685 14383,7311 16049,7326 15999,12701">
            <msink:destinationLink direction="with" ref="{B7506E32-4AFD-420A-B28A-2E47747ED897}"/>
          </msink:context>
        </emma:interpretation>
      </emma:emma>
    </inkml:annotationXML>
    <inkml:traceGroup>
      <inkml:annotationXML>
        <emma:emma xmlns:emma="http://www.w3.org/2003/04/emma" version="1.0">
          <emma:interpretation id="{188F067E-D3DE-4088-A944-7365807B6AEB}" emma:medium="tactile" emma:mode="ink">
            <msink:context xmlns:msink="http://schemas.microsoft.com/ink/2010/main" type="paragraph" rotatedBoundingBox="14333,12685 14383,7311 16049,7326 15999,127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D3F441-F51B-4D71-9C7C-638FA13FE29A}" emma:medium="tactile" emma:mode="ink">
              <msink:context xmlns:msink="http://schemas.microsoft.com/ink/2010/main" type="line" rotatedBoundingBox="14333,12685 14383,7311 16049,7326 15999,12701"/>
            </emma:interpretation>
          </emma:emma>
        </inkml:annotationXML>
        <inkml:traceGroup>
          <inkml:annotationXML>
            <emma:emma xmlns:emma="http://www.w3.org/2003/04/emma" version="1.0">
              <emma:interpretation id="{CB7CED3E-1D0A-4AE9-BB32-F7D6268A3756}" emma:medium="tactile" emma:mode="ink">
                <msink:context xmlns:msink="http://schemas.microsoft.com/ink/2010/main" type="inkWord" rotatedBoundingBox="14490,12687 14498,11839 15837,11851 15830,12699"/>
              </emma:interpretation>
              <emma:one-of disjunction-type="recognition" id="oneOf0">
                <emma:interpretation id="interp0" emma:lang="en-US" emma:confidence="0">
                  <emma:literal>sin</emma:literal>
                </emma:interpretation>
                <emma:interpretation id="interp1" emma:lang="en-US" emma:confidence="0">
                  <emma:literal>sir</emma:literal>
                </emma:interpretation>
                <emma:interpretation id="interp2" emma:lang="en-US" emma:confidence="0">
                  <emma:literal>six</emma:literal>
                </emma:interpretation>
                <emma:interpretation id="interp3" emma:lang="en-US" emma:confidence="0">
                  <emma:literal>sic</emma:literal>
                </emma:interpretation>
                <emma:interpretation id="interp4" emma:lang="en-US" emma:confidence="0">
                  <emma:literal>sin.</emma:literal>
                </emma:interpretation>
              </emma:one-of>
            </emma:emma>
          </inkml:annotationXML>
          <inkml:trace contextRef="#ctx0" brushRef="#br0">56 4871 338 0,'0'0'6'16,"0"0"0"-16,0 0 2 15,0 0 2-15,0 0 0 16,0 0 1-16,-5 21 1 0,5 3-1 16,5 7-5-16,5 3 0 15,4 7-2-15,6-3-1 16,4 3-1-16,3-13-1 16,5-2-1-16,2-11 1 0,3-9-1 15,-2-6 1-15,3-14 1 16,-8-10-2-16,-5 1 0 15,2-7 1-15,-13-2 0 16,-4 1 0-16,-10 0-1 16,0 8 0-16,-3 2 0 0,-11 8-1 15,14 13 1-15,-20-8-1 16,20 8 0-16,-14 11 1 16,14 3 0-16,4 6 0 15,9-3 0-15,4 0 0 0,7-4 1 16,4-3 0-16,-1-6 1 15,4-4 0-15,-3-4 0 16,0-13 1-16,-5-3 0 0,-6-7 0 16,0-3 1-16,-9-5-2 15,-8 0 1-15,0 1-2 16,0 1-1-16,-8-3-3 16,6 13-7-16,-13-1-11 0,9 3-41 15,6 21-19-15</inkml:trace>
          <inkml:trace contextRef="#ctx0" brushRef="#br0" timeOffset="437.5177">771 4703 227 0,'0'0'4'0,"0"0"6"16,3-13 4-16,-3 13 4 16,24-10 4-16,-14 3 0 0,7-1 2 15,5 2 0-15,2 6-2 16,6 0-6-16,-5 0-4 16,2 10-5-16,0 1-2 15,2 2-1-15,-7 8-2 16,3 3 0-16,-8-5 1 0,4 17-3 15,-8-5 2-15,-6 3 0 16,3 0 0-16,-10 3 0 16,-2 5 0-16,-8-5-1 0,-5 0 0 15,-9 3 1-15,1-10-1 16,2-7-2-16,-4-2-1 16,5-4-7-16,3-17-15 15,3-10-53-15,11-4-4 0</inkml:trace>
          <inkml:trace contextRef="#ctx0" brushRef="#br0" timeOffset="641.4254">1269 4600 374 0,'0'0'4'16,"0"0"3"-16,0 0 0 15,-13 4 2-15,13-4 0 16,-14 9 2-16,14-9 0 0,-25 29 1 15,13-8-4-15,-3 2-1 16,1 5-2-16,-3 6-1 16,4 2 0-16,-1 4-1 0,1 3-1 15,6-1 0-15,2 0-1 16,5-5 0-16,7 1-1 16,11-11-2-16,6-10-7 15,10 0-20-15,18-13-52 0,-11-8-1 16</inkml:trace>
          <inkml:trace contextRef="#ctx0" brushRef="#br0" timeOffset="1282.0646">565 4395 311 0,'0'0'6'0,"0"0"6"0,0 0 1 16,0 0 3-16,0 0 2 16,0 0 2-16,0 0-1 15,20 3 1-15,7 1-5 16,15-4-6-16,9 0-5 0,15 0-20 15,34-4-61-15,-21-13-3 16</inkml:trace>
          <inkml:trace contextRef="#ctx0" brushRef="#br0" timeOffset="27517.051">-10 4617 83 0,'0'0'2'16,"0"0"4"-16,0 0 4 0,0 0 2 15,0 0-2-15,0 0 1 16,0 0 1-16,0 0-1 15,0-10-2-15,0 10-2 16,0 0-3-16,0 0-1 0,0 0 3 16,0 0 3-16,0 0 1 15,0 0 4-15,0 0-3 16,0 0 1-16,0 0-1 16,0 0-1-16,-3-7-2 0,3 7-4 15,0 0-1-15,0 0-2 16,0 0 0-16,0 0 0 15,0 0-1-15,0 0 1 16,-14 4-1-16,14-4 1 16,0 0 0-16,0 0 0 0,0 0 0 15,-15 9 1-15,15-9 0 16,0 0 0-16,0 0-1 16,0 0 1-16,0 0-1 15,0 0-2-15,-10 0-8 0,10 0-15 16,0 0-40-16,0 0-1 15</inkml:trace>
          <inkml:trace contextRef="#ctx0" brushRef="#br0" timeOffset="28892.0696">740 4336 200 0,'0'0'7'0,"0"0"7"15,0 0 4-15,-8 8 1 16,8-8 4-16,-12 6-1 16,12-6 2-16,-22 11-1 0,22-11-4 15,-20 8-7-15,20-8-1 16,-14 8-4-16,14-8-2 15,0 0 0-15,0 0-1 16,7 15 0-16,10-15 0 16,4 0-1-16,7 0 0 0,2-4 0 15,1 1-1-15,6-5 0 16,2 0-1-16,-2 0 0 16,-2 1-1-16,-1 1 2 0,-3-1-2 15,-3 2 0-15,-7 5-2 16,-4 0 2-16,-4 0-1 15,-13 0 1-15,0 0-1 16,0 0 1-16,0 12 0 16,0-12 0-16,-23 13 0 0,2-9 0 15,-4 2 0-15,1-2 0 16,-3 2 1-16,0-2-1 16,0 3 0-16,-5-4 0 15,8 0 1-15,-1 1-1 0,8-4 2 16,4 4-2-16,13-4 0 15,-14 0 0-15,14 0 1 16,0 0-1-16,0 0 0 0,14 0 1 16,4 0-1-16,-1 0 0 15,7 0 1-15,6 0-1 16,2-4 1-16,2 0-1 0,0 1 0 16,1-4 1-16,-1 0-1 15,0 3 0-15,-7-2 1 16,-2 0-1-16,-8 2 0 15,0 4 0-15,-17 0 0 0,14-7 0 16,-14 7 0-16,0 0-1 16,-7 0 1-16,7 0 0 15,-24 7-1-15,11-7 1 16,-1 4-1-16,-1 0 1 16,3-2 0-16,12-2 0 0,-22 0 1 15,22 0-1-15,0 0 0 16,0 0 0-16,0 0 0 15,0 0 0-15,0 0 1 16,14-6-2-16,1 2 1 0,-5 1 1 16,3-5-1-16,-13 8 0 15,21-6 0-15,-21 6 0 16,13-3 0-16,-13 3 0 16,0 0-1-16,0 0 1 0,0 0-1 15,0 0-2-15,0 0-13 16,0 13-48-16,0-13-13 15</inkml:trace>
        </inkml:traceGroup>
        <inkml:traceGroup>
          <inkml:annotationXML>
            <emma:emma xmlns:emma="http://www.w3.org/2003/04/emma" version="1.0">
              <emma:interpretation id="{AFAD2408-1FFF-453B-8A93-9B0DED18D50A}" emma:medium="tactile" emma:mode="ink">
                <msink:context xmlns:msink="http://schemas.microsoft.com/ink/2010/main" type="inkWord" rotatedBoundingBox="14542,8123 14549,7312 16049,7326 16041,8137"/>
              </emma:interpretation>
              <emma:one-of disjunction-type="recognition" id="oneOf1">
                <emma:interpretation id="interp5" emma:lang="en-US" emma:confidence="0">
                  <emma:literal>Est's',</emma:literal>
                </emma:interpretation>
                <emma:interpretation id="interp6" emma:lang="en-US" emma:confidence="0">
                  <emma:literal>EEIE',</emma:literal>
                </emma:interpretation>
                <emma:interpretation id="interp7" emma:lang="en-US" emma:confidence="0">
                  <emma:literal>EEIE'.</emma:literal>
                </emma:interpretation>
                <emma:interpretation id="interp8" emma:lang="en-US" emma:confidence="0">
                  <emma:literal>EEE',</emma:literal>
                </emma:interpretation>
                <emma:interpretation id="interp9" emma:lang="en-US" emma:confidence="0">
                  <emma:literal>EEE'.</emma:literal>
                </emma:interpretation>
              </emma:one-of>
            </emma:emma>
          </inkml:annotationXML>
          <inkml:trace contextRef="#ctx0" brushRef="#br0" timeOffset="-6953.2938">306 315 311 0,'0'0'7'15,"0"0"3"-15,0 0 1 16,0 0 1-16,0 0 2 0,0 0-1 15,0 0 2-15,0 0-2 16,0 9-6-16,0 3-2 16,4 13-3-16,2 2 0 15,1 3-1-15,0 5 0 16,3-1-1-16,5-3 1 0,-1-4 0 16,6 4 0-16,0-10 1 15,1-12 0-15,-1-1-1 16,8-8 1-16,-4-8 2 15,-7-5-3-15,0-4 2 0,-2-8-1 16,-5-1 0-16,-3-4-1 16,-4-3 1-16,-3 11-1 15,0-7-1-15,-3 9 0 0,-4 3 0 16,7 17-2-16,-13-13 1 16,13 13 0-16,-7 9 0 15,7 12 0-15,0 3 1 16,3 1 0-16,14 3 0 0,0 5 0 15,4-6 0-15,2-4 2 16,6-2-2-16,1-6 1 16,4-13 1-16,-5-2-1 15,-2 0 0-15,-3-13 2 0,-1-12-2 16,-1-1 0-16,-9-4 1 16,5-8 0-16,-5 3-1 15,-6-3 0-15,0 5-2 16,-7 0-2-16,0 3-3 0,0 13-10 15,0 17-27-15,-14-21-36 16,14 21-3-16</inkml:trace>
          <inkml:trace contextRef="#ctx0" brushRef="#br0" timeOffset="-6031.3935">1396 165 379 0,'0'0'5'0,"0"0"1"16,-13 4 0-16,13-4 2 16,-17 13 0-16,6 1 0 0,-2 3 1 15,-1 3 0-15,-4 4-3 16,16 3-2-16,-3 7-2 15,2 1 0-15,3 3 0 16,0-1-1-16,3-3 0 0,9 1 0 16,1-7-3-16,11-2-4 15,-7-11-9-15,15-5-27 16,19-7-37-16,-9-6-3 16</inkml:trace>
          <inkml:trace contextRef="#ctx0" brushRef="#br0" timeOffset="-6281.3907">1077 171 313 0,'0'0'5'0,"0"0"3"0,0 0 0 16,0 0 0-16,17 0 1 16,-4 0 0-16,12 3 3 15,-1 3-1-15,7 0-5 16,-1-2-1-16,2 9-1 0,-12 1 0 16,1 2-1-16,-8 5 0 15,2 3-1-15,-8 3 1 16,-4 0-2-16,-3 8 0 15,0-1 1-15,-8-7-2 16,3 5 0-16,-7-8 0 0,2-3-1 16,0-1 0-16,-4-7-4 15,-3-9-14-15,4-4-55 16,13 0-1-16</inkml:trace>
          <inkml:trace contextRef="#ctx0" brushRef="#br0" timeOffset="-6656.4122">0 13 323 0,'0'0'7'0,"0"0"3"15,17 0 3-15,4 0 0 16,4 0 2-16,12-2 1 16,0-2-2-16,12 4 0 15,7-7-11-15,5 3-34 16,-2 4-43-16,-1 0-4 0</inkml:trace>
          <inkml:trace contextRef="#ctx0" brushRef="#br0" timeOffset="-5797.015">1026-185 301 0,'0'0'11'0,"0"0"4"0,17 7 1 15,3-7 2-15,7 0 1 16,15 0 0-16,6 0 0 16,14 0-2-16,-1 0-19 0,5-10-70 15,0 10-4-15</inkml:trace>
          <inkml:trace contextRef="#ctx0" brushRef="#br0" timeOffset="-4906.3627">68 1968 310 0,'0'0'5'0,"0"0"3"15,0 0 2-15,0 14 2 16,0-5 1-16,0 12 3 0,0 3 0 15,-2 4 0-15,2 3-4 16,0 6-3-16,2-2-2 16,13 0-2-16,2-5-1 15,3-3-2-15,9-13-1 0,1-4 0 16,4-10-1-16,-3-4 0 16,1-9-1-16,-2-8 0 15,-3-9 0-15,-5-1 0 16,-12-3 0-16,0 6 1 0,-3-6-1 15,-7 10 1-15,-3 0-1 16,-4 9 1-16,7 15 1 16,-22-9-1-16,22 9 1 0,-13 17-1 15,9 4 1-15,4 2 1 16,14 5-1-16,4-1 1 16,3 4-1-16,9-6 0 15,4-5 0-15,5-7 0 0,-2-2 1 16,-2-11-1-16,3 0 1 15,-8-13-1-15,2-8 1 16,-8-8-1-16,-4-5 0 16,-3 4 0-16,-9-6-3 15,-1-2-3-15,-7-2-7 0,0 10-11 16,0 10-42-16,-5-5-14 16</inkml:trace>
          <inkml:trace contextRef="#ctx0" brushRef="#br0" timeOffset="-4515.7142">906 1872 288 0,'0'0'7'0,"0"0"1"16,17-4 2-16,-4 0 1 16,8-2 2-16,-1 2-2 15,7 4 1-15,-2 0 3 0,2 4-6 16,-3 6-3-16,0 1 0 16,-6 6-1-16,-4 3-2 15,-4 8 2-15,-3-1-1 16,-4 0-1-16,0 6 0 0,-3-4-1 15,0 6 0-15,0-5 0 16,-10 1 0-16,-3 1-1 16,-1-12 1-16,-1 4 0 15,-2-3-1-15,-3-8-4 16,3 0-9-16,0-6-30 0,17-7-33 16,0 0-4-16</inkml:trace>
          <inkml:trace contextRef="#ctx0" brushRef="#br0" timeOffset="-4234.4537">1308 1731 262 0,'0'0'7'16,"0"0"4"-16,0 6 5 15,0-6 0-15,0 16 4 16,0-16 1-16,-5 23 1 15,0-2 1-15,-10-5-7 0,-2 9-2 16,3 1-4-16,-3 2-1 16,-1 4-3-16,1 5-1 15,7-3 0-15,-4 2-1 16,8 2-1-16,6-2 0 0,0-2 0 16,13-4-3-16,4-5-3 15,15-4-7-15,9-4-29 16,6-7-40-16,2-10-2 15</inkml:trace>
          <inkml:trace contextRef="#ctx0" brushRef="#br0" timeOffset="-2406.3046">-182 1677 303 0,'0'0'7'0,"0"0"5"0,0 0 1 15,7-11 2-15,6 8 1 16,9 3 3-16,2-7-1 16,10 4 1-16,11-1-8 15,9-2-3-15,5-5-7 0,9 5-17 16,12-4-59-16,-5-5-2 16</inkml:trace>
          <inkml:trace contextRef="#ctx0" brushRef="#br0" timeOffset="-1421.8956">375 3227 308 0,'0'0'4'0,"0"0"3"0,-13 13 2 16,-2 1 2-16,5 2 0 15,-4 8 2-15,-3 1 1 16,0 6 1-16,7 3-5 15,3 0-2-15,7 0-2 0,7 2-1 16,13-9-1-16,4-8-1 16,10-5 0-16,5-10-1 15,5-4 0-15,1-4 1 0,-4-13-1 16,-6-7 0-16,-1-6 0 16,-10 1 0-16,-6-1-1 15,-11 2 1-15,-7 5-2 16,-5 2 1-16,-5 8-1 15,-3 1-1-15,-1 12 1 0,4 0 0 16,0 15 0-16,6 1 0 16,4 9 0-16,14-4 0 15,6 2 1-15,12 0 0 16,2-2 0-16,8-6 0 0,-5-13 1 16,7 4 0-16,-2-12 1 15,-8-3-1-15,-3-12 1 16,-11-6 0-16,-2-4 0 0,-4 0-1 15,-7-3-3-15,-7-4-2 16,0 4-5-16,0 0-11 16,-4 5-29-16,4 10-33 15,0 2-2-15</inkml:trace>
          <inkml:trace contextRef="#ctx0" brushRef="#br0" timeOffset="-953.1582">1112 2993 319 0,'0'0'4'16,"0"0"3"-16,0 0 3 0,0 0 1 16,12 3 1-16,-12-3 2 15,18 10 1-15,-1 0-2 16,-3 1-1-16,6 7-5 15,2-1-3-15,-5 6 0 0,3 2-1 16,-6 8-2-16,-4-1 1 16,0 6-2-16,-3-1 1 15,-2-3 0-15,-5 7-1 16,0-3 0-16,-12-3 1 0,2 2 0 16,-10-3-1-16,-1-7 2 15,1 1-1-15,-5-4 0 16,1-7 0-16,4-3-3 0,-2-7-5 15,22-7-21-15,0 0-48 16,-2-24-3-16</inkml:trace>
          <inkml:trace contextRef="#ctx0" brushRef="#br0" timeOffset="-750.0127">1448 3079 389 0,'0'0'4'0,"0"0"2"16,-13 4 1-16,13-4 1 0,-21 19 1 16,3-5 1-16,1 10-1 15,0 3 1-15,0 8-4 16,0 0-2-16,4 5-3 16,6 12-9-16,2-4-40 0,5 2-31 15,15 0-3-15</inkml:trace>
        </inkml:traceGroup>
      </inkml:traceGroup>
    </inkml:traceGroup>
  </inkml:traceGroup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25.0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6E2149-C718-451E-8784-A5C9F6F4F382}" emma:medium="tactile" emma:mode="ink">
          <msink:context xmlns:msink="http://schemas.microsoft.com/ink/2010/main" type="writingRegion" rotatedBoundingBox="20028,12440 20427,12440 20427,13060 20028,13060">
            <msink:destinationLink direction="with" ref="{C9593EB6-B524-4371-8F26-AF96D855DC3B}"/>
          </msink:context>
        </emma:interpretation>
      </emma:emma>
    </inkml:annotationXML>
    <inkml:traceGroup>
      <inkml:annotationXML>
        <emma:emma xmlns:emma="http://www.w3.org/2003/04/emma" version="1.0">
          <emma:interpretation id="{12698748-4499-4468-8FB1-2BED36BDC853}" emma:medium="tactile" emma:mode="ink">
            <msink:context xmlns:msink="http://schemas.microsoft.com/ink/2010/main" type="paragraph" rotatedBoundingBox="20028,12440 20427,12440 20427,13060 20028,13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118791-B927-4BD9-B5BF-F9E1A6BC6335}" emma:medium="tactile" emma:mode="ink">
              <msink:context xmlns:msink="http://schemas.microsoft.com/ink/2010/main" type="line" rotatedBoundingBox="20028,12440 20427,12440 20427,13060 20028,13060"/>
            </emma:interpretation>
          </emma:emma>
        </inkml:annotationXML>
        <inkml:traceGroup>
          <inkml:annotationXML>
            <emma:emma xmlns:emma="http://www.w3.org/2003/04/emma" version="1.0">
              <emma:interpretation id="{E9C16CB9-9315-4B50-8764-EACE3E0E5DE8}" emma:medium="tactile" emma:mode="ink">
                <msink:context xmlns:msink="http://schemas.microsoft.com/ink/2010/main" type="inkWord" rotatedBoundingBox="20274,12419 20471,12928 20101,13071 19904,12562"/>
              </emma:interpretation>
              <emma:one-of disjunction-type="recognition" id="oneOf0">
                <emma:interpretation id="interp0" emma:lang="en-US" emma:confidence="0">
                  <emma:literal>g</emma:literal>
                </emma:interpretation>
                <emma:interpretation id="interp1" emma:lang="en-US" emma:confidence="0">
                  <emma:literal>3</emma:literal>
                </emma:interpretation>
                <emma:interpretation id="interp2" emma:lang="en-US" emma:confidence="0">
                  <emma:literal>9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12154-2266 283 0,'0'0'3'0,"0"0"3"16,0 0 0-16,-12-3 2 15,12 3 1-15,-27 0 2 16,10 3 0-16,0 3 0 0,0 5-3 16,-3 6-1-16,5 0-1 31,2 0-2-31,2 0-1 16,8 7-1-16,3-6 0 0,0-1 1 0,7-3-2 15,6-5 1-15,9-5 0 0,5-4 0 31,0-4 0-31,5-13-1 0,-8 4 1 0,3-11 0 16,-7 1 0-16,-3-4 1 16,-5 2 0-16,-9-3 1 0,-1 8 0 15,-2-1 0-15,-5 7-1 16,5 14 1-16,-17-17-1 16,17 17 0-16,-18 0 0 0,18 0-1 15,-11 15 1-15,11-3-1 16,0 6 1-16,0-1-1 15,4 3 0-15,3 4-1 16,6-5 1-16,4 3-2 0,1 2 1 16,-1-3 0-16,4-1 0 15,-1 4-1-15,0-3 1 16,-1 0-1-16,1 4-1 16,-6-5 2-16,-1 0-1 0,-3 1 1 15,-6-1-1-15,-4-3 0 16,0 8 1-16,-10-4-1 15,-7 0 1-15,-11 2 0 16,-2-3-1-16,-5 7 0 16,-3-6-3-16,-7 4-4 0,1-8-9 15,2-11-44-15,1 7-17 16</inkml:trace>
        </inkml:traceGroup>
      </inkml:traceGroup>
    </inkml:traceGroup>
  </inkml:traceGroup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38.8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379EA8-35F8-48FE-B90C-69ED5B099EBB}" emma:medium="tactile" emma:mode="ink">
          <msink:context xmlns:msink="http://schemas.microsoft.com/ink/2010/main" type="inkDrawing" rotatedBoundingBox="23378,7703 23469,8424 23427,8430 23335,7708" semanticType="callout" shapeName="Other">
            <msink:sourceLink direction="with" ref="{4E00426A-6CF7-47EE-9C87-673DCE951FAA}"/>
          </msink:context>
        </emma:interpretation>
      </emma:emma>
    </inkml:annotationXML>
    <inkml:trace contextRef="#ctx0" brushRef="#br0">-547-491 288 0,'0'0'4'0,"0"0"4"16,0 0 0-16,0 0 2 15,0 0 4-15,0 0 0 16,0 0 2-16,0 0 3 0,3 7-3 16,-3-7-4-16,3 18 0 15,-3-5-1-15,4 4-3 16,3 3 0-16,-4 4-2 16,0 9-1-16,1 0 0 15,3 4-1-15,3-3 0 0,-2 8 0 16,-3-1 0-16,7-1-2 15,-9 6 1-15,1-8 0 16,-4-4-1-16,6 3-1 16,-6-6 0-16,4 0 0 0,-4-7 0 15,3 0 0-15,-3-1 0 16,4-8-1-16,-1-2 2 16,-3 1-1-16,0-3 1 15,0-11 1-15,0 16-1 0,0-16 1 16,0 0-1-16,0 0-2 15,0 0 0-15,0 0 0 16,0 0 0-16,0 0 0 0,0 0 0 16,0 0 0-16,-14 0 0 15,14 0-5-15,0 0-79 16,-10 8-3 0</inkml:trace>
  </inkml:traceGroup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18.8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1F6E11-8B8B-4031-85EA-2B9492BB6AB1}" emma:medium="tactile" emma:mode="ink">
          <msink:context xmlns:msink="http://schemas.microsoft.com/ink/2010/main" type="inkDrawing" rotatedBoundingBox="23993,8096 24538,8401 24401,8647 23855,8341" semanticType="callout" shapeName="Other"/>
        </emma:interpretation>
      </emma:emma>
    </inkml:annotationXML>
    <inkml:trace contextRef="#ctx0" brushRef="#br0">7 92 303 0,'0'0'7'0,"0"0"5"0,0 0 1 16,0 0 3-16,-12-17 1 16,12 17 1-16,5-13-1 15,-5 13 1-15,27-18-8 16,-6 7-3-16,7 1-2 0,6 3-2 16,0 3-1-16,-4-2 2 15,5 3-2-15,-11 3-1 16,5 0 1-16,-9 3-1 15,-6 11 0-15,-8 3 1 0,-6 0-2 16,0 10 0-16,0-2 1 16,-6 2 0-16,-11 4-1 15,0-3 1-15,2-1-1 0,1-2 1 16,8-6 1-16,-1-2 0 16,7-3 0-16,0-14 2 15,24 6-2-15,6-6 0 16,9-2 1-16,5-5-2 0,5-1-1 15,-2-5 1-15,-2 6-1 16,-4 4-1-16,-7-4 0 16,-5 4-7-16,-16-3-21 15,-13 6-51-15,0 0-1 0</inkml:trace>
  </inkml:traceGroup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43.8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9FE70E-6837-422C-8C39-7A6C991BC3B5}" emma:medium="tactile" emma:mode="ink">
          <msink:context xmlns:msink="http://schemas.microsoft.com/ink/2010/main" type="writingRegion" rotatedBoundingBox="21485,9050 23191,9952 22352,11540 20646,10638">
            <msink:destinationLink direction="with" ref="{C9593EB6-B524-4371-8F26-AF96D855DC3B}"/>
            <msink:destinationLink direction="with" ref="{22CC804E-6104-4C96-853A-EFFE2FBA25A1}"/>
          </msink:context>
        </emma:interpretation>
      </emma:emma>
    </inkml:annotationXML>
    <inkml:traceGroup>
      <inkml:annotationXML>
        <emma:emma xmlns:emma="http://www.w3.org/2003/04/emma" version="1.0">
          <emma:interpretation id="{BCC594DA-4F67-494B-9F08-53C93C7ED84F}" emma:medium="tactile" emma:mode="ink">
            <msink:context xmlns:msink="http://schemas.microsoft.com/ink/2010/main" type="paragraph" rotatedBoundingBox="21485,9051 22316,9429 22124,9853 21292,9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632BE6-E71C-4B93-A557-86505AE3CF18}" emma:medium="tactile" emma:mode="ink">
              <msink:context xmlns:msink="http://schemas.microsoft.com/ink/2010/main" type="line" rotatedBoundingBox="21485,9051 22316,9429 22124,9853 21292,9474">
                <msink:destinationLink direction="with" ref="{E82815ED-A9C0-41DB-A587-08AB3CF6BAE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FAED7AF-C917-4EF6-A511-4103E82A3837}" emma:medium="tactile" emma:mode="ink">
                <msink:context xmlns:msink="http://schemas.microsoft.com/ink/2010/main" type="inkWord" rotatedBoundingBox="21485,9051 22316,9429 22124,9853 21292,9474"/>
              </emma:interpretation>
              <emma:one-of disjunction-type="recognition" id="oneOf0">
                <emma:interpretation id="interp0" emma:lang="en-US" emma:confidence="0">
                  <emma:literal>+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)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-576-1893 338 0,'0'0'6'0,"0"0"2"16,0 0 1-16,0 0 3 0,-13 0 3 16,13 0 1-16,0 11 1 15,0 2 1-15,0 1-4 16,8 15-2-16,-3 1-1 15,0 8-1-15,-3 5-2 0,6-1-3 16,-1 3 0-16,0-1-2 16,-4 1 1-16,0-4-4 15,-3-4 0-15,4-9 0 16,-1-7 0-16,-3-4 0 16,4-3 0-16,-4-14 0 0,0 15 0 15,0-15 0-15,0 0 0 16,0 0 0-16,0 0 0 15,0 0-27-15,-11 0-57 0,11 0-5 16</inkml:trace>
          <inkml:trace contextRef="#ctx0" brushRef="#br1" timeOffset="-20797.4757">-79-1437 298 0,'0'0'4'0,"0"0"4"16,0 0 3-16,0 0 2 0,6-7 0 16,-6 7 1-16,24-13 1 15,-7 9 1-15,5 1-5 16,2 0-4-16,3-4-2 16,0 3-3-16,5 1 0 0,-5 3-1 15,-3 0 0-15,-7 0-1 31,1 7 0-31,-18-7 0 16,17 21 1-16,-17-5-1 0,-7 9 1 0,-8 2 0 0,-2 4-1 31,0 6 1-31,-3-3-1 16,-2 8-7-16,-5 3-25 0,7-5-41 0,3 9-1 16</inkml:trace>
        </inkml:traceGroup>
      </inkml:traceGroup>
    </inkml:traceGroup>
    <inkml:traceGroup>
      <inkml:annotationXML>
        <emma:emma xmlns:emma="http://www.w3.org/2003/04/emma" version="1.0">
          <emma:interpretation id="{7C62A5A1-9334-4ACE-A619-5BCAA96795A9}" emma:medium="tactile" emma:mode="ink">
            <msink:context xmlns:msink="http://schemas.microsoft.com/ink/2010/main" type="paragraph" rotatedBoundingBox="21479,10369 22645,10985 22352,11540 21185,109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BCB267-F50D-4835-A10A-FB7F744968C0}" emma:medium="tactile" emma:mode="ink">
              <msink:context xmlns:msink="http://schemas.microsoft.com/ink/2010/main" type="line" rotatedBoundingBox="21479,10368 22645,10985 22352,11540 21185,10923"/>
            </emma:interpretation>
          </emma:emma>
        </inkml:annotationXML>
        <inkml:traceGroup>
          <inkml:annotationXML>
            <emma:emma xmlns:emma="http://www.w3.org/2003/04/emma" version="1.0">
              <emma:interpretation id="{36160E05-5A98-4130-B38B-D55A4936D63E}" emma:medium="tactile" emma:mode="ink">
                <msink:context xmlns:msink="http://schemas.microsoft.com/ink/2010/main" type="inkWord" rotatedBoundingBox="21479,10368 22645,10985 22352,11540 21185,10923"/>
              </emma:interpretation>
              <emma:one-of disjunction-type="recognition" id="oneOf1">
                <emma:interpretation id="interp5" emma:lang="en-US" emma:confidence="0">
                  <emma:literal>as</emma:literal>
                </emma:interpretation>
                <emma:interpretation id="interp6" emma:lang="en-US" emma:confidence="0">
                  <emma:literal>\ in</emma:literal>
                </emma:interpretation>
                <emma:interpretation id="interp7" emma:lang="en-US" emma:confidence="0">
                  <emma:literal>\ is</emma:literal>
                </emma:interpretation>
                <emma:interpretation id="interp8" emma:lang="en-US" emma:confidence="0">
                  <emma:literal>his</emma:literal>
                </emma:interpretation>
                <emma:interpretation id="interp9" emma:lang="en-US" emma:confidence="0">
                  <emma:literal>\ the</emma:literal>
                </emma:interpretation>
              </emma:one-of>
            </emma:emma>
          </inkml:annotationXML>
          <inkml:trace contextRef="#ctx0" brushRef="#br1" timeOffset="-11437.8321">0 0 313 0,'0'0'5'16,"0"0"4"-16,14 7 1 15,-14-7 3-15,17 13 0 0,-7-3 2 16,3 7 2-16,-2 12-1 15,-5-9-4-15,6 11-4 16,-10 3-1-16,1 4-4 16,2 0-1-16,-5 3-4 15,2-3-8-15,-2-7-13 0,0-14-47 16,5 6-8-16</inkml:trace>
          <inkml:trace contextRef="#ctx0" brushRef="#br1" timeOffset="-10922.1943">267-120 289 0,'0'0'4'0,"0"0"3"16,-13 0 0-16,13 0 2 16,-10 4 2-16,10-4 2 15,-24 14 0-15,24-14 0 0,-22 17-2 16,20-4-1-16,-6 4-3 16,1 4-2-16,2 3-1 15,5-5-3-15,0 6-2 16,0 0-1-16,5-2-2 0,0-2 0 15,5-4-1-15,4-1-3 16,-1-5 2-16,8-5 2 16,-4-2-1-16,-4 3 5 15,9-7 0-15,-5 0 5 16,3 0 1-16,-3-3 2 0,-7 3 0 16,-10 0 1-16,22 0 0 15,-22 0 0-15,17 0-3 16,-17 0 1-16,17 3-3 15,-17-3 0-15,17 10-1 0,-17-10-2 16,17 23 1-16,-10-10-1 16,-4 3-1-16,-3 9 0 15,-14-2 1-15,-9 4-4 0,-6 5-10 16,-8 16-50-16,-7-18-14 16</inkml:trace>
          <inkml:trace contextRef="#ctx0" brushRef="#br0" timeOffset="6260.3074">-593-580 278 0,'0'0'5'15,"0"0"4"-15,0 0 2 16,0 0 3-16,0 0 4 15,12 15 1-15,-10-2 2 0,8 5 2 16,0 5-5-16,2 11-2 16,-2 1-2-16,-3 3-3 15,-1 10-3-15,1-1 0 16,4 4-2-16,-5 9-1 16,-2-10 0-16,4 1-2 15,-6 1 0-15,6-7 0 0,-1-3 0 16,-4-8-1-16,-1-11 1 15,3 1 0-15,-5-7-1 16,3-4-2-16,-3-13 0 0,4 21 0 16,-4-21 0-16,0 0 0 15,0 15 0-15,0-15 0 16,0 0 0-16,0 0 0 16,0 0 0-16,0 0 0 0,0 0 0 15,0 14 0-15,0-14 0 16,0 0 0-16,0 0 0 15,17 7-85-15,-17-7-2 16</inkml:trace>
        </inkml:traceGroup>
      </inkml:traceGroup>
    </inkml:traceGroup>
  </inkml:traceGroup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17.8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B370F35-4810-42F7-BC21-CC5C838C0679}" emma:medium="tactile" emma:mode="ink">
          <msink:context xmlns:msink="http://schemas.microsoft.com/ink/2010/main" type="inkDrawing" rotatedBoundingBox="20216,8219 20247,8555 20230,8556 20199,8220" semanticType="callout" shapeName="Other">
            <msink:sourceLink direction="with" ref="{C9593EB6-B524-4371-8F26-AF96D855DC3B}"/>
          </msink:context>
        </emma:interpretation>
      </emma:emma>
    </inkml:annotationXML>
    <inkml:trace contextRef="#ctx0" brushRef="#br0">64-2704 331 0,'0'0'4'0,"0"0"4"16,0 0 1-16,0 0 4 0,0 0-1 15,-7-4 3-15,7 4-1 16,0 0 0-16,0 0-3 16,0 0-3-16,-10 6-3 15,10-6-1-15,7 29-1 16,0-12-2-16,-4 10 1 0,1 4 0 16,-1 0 0-16,0-1 0 15,1 1 1-15,-1 1-2 16,-3-2 1-16,0-2 1 15,0-11-1-15,0-5 0 0,0-12 0 16,7 15-2-16,-7-15-2 16,0 0-4-16,0 0-14 15,0-17-59-15,0 17-1 0</inkml:trace>
  </inkml:traceGroup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26.8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94BB4AA-4934-4067-8692-B6E142973940}" emma:medium="tactile" emma:mode="ink">
          <msink:context xmlns:msink="http://schemas.microsoft.com/ink/2010/main" type="writingRegion" rotatedBoundingBox="21700,12413 21947,12413 21947,12828 21700,12828">
            <msink:destinationLink direction="with" ref="{C9593EB6-B524-4371-8F26-AF96D855DC3B}"/>
          </msink:context>
        </emma:interpretation>
      </emma:emma>
    </inkml:annotationXML>
    <inkml:traceGroup>
      <inkml:annotationXML>
        <emma:emma xmlns:emma="http://www.w3.org/2003/04/emma" version="1.0">
          <emma:interpretation id="{3CBC5F7B-7528-4C5F-845E-292DF8024EC1}" emma:medium="tactile" emma:mode="ink">
            <msink:context xmlns:msink="http://schemas.microsoft.com/ink/2010/main" type="paragraph" rotatedBoundingBox="21700,12413 21947,12413 21947,12828 21700,128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62CB22-4C69-44DB-B15C-18B0B1926A6C}" emma:medium="tactile" emma:mode="ink">
              <msink:context xmlns:msink="http://schemas.microsoft.com/ink/2010/main" type="line" rotatedBoundingBox="21700,12413 21947,12413 21947,12828 21700,12828"/>
            </emma:interpretation>
          </emma:emma>
        </inkml:annotationXML>
        <inkml:traceGroup>
          <inkml:annotationXML>
            <emma:emma xmlns:emma="http://www.w3.org/2003/04/emma" version="1.0">
              <emma:interpretation id="{F126F102-3761-4BFB-BF70-7F7F8232CA21}" emma:medium="tactile" emma:mode="ink">
                <msink:context xmlns:msink="http://schemas.microsoft.com/ink/2010/main" type="inkWord" rotatedBoundingBox="21700,12413 21947,12413 21947,12828 21700,12828"/>
              </emma:interpretation>
              <emma:one-of disjunction-type="recognition" id="oneOf0">
                <emma:interpretation id="interp0" emma:lang="en-US" emma:confidence="1">
                  <emma:literal>"</emma:literal>
                </emma:interpretation>
                <emma:interpretation id="interp1" emma:lang="en-US" emma:confidence="0">
                  <emma:literal>| |</emma:literal>
                </emma:interpretation>
                <emma:interpretation id="interp2" emma:lang="en-US" emma:confidence="0">
                  <emma:literal>| l</emma:literal>
                </emma:interpretation>
                <emma:interpretation id="interp3" emma:lang="en-US" emma:confidence="0">
                  <emma:literal>| 1</emma:literal>
                </emma:interpretation>
                <emma:interpretation id="interp4" emma:lang="en-US" emma:confidence="0">
                  <emma:literal>| I</emma:literal>
                </emma:interpretation>
              </emma:one-of>
            </emma:emma>
          </inkml:annotationXML>
          <inkml:trace contextRef="#ctx0" brushRef="#br0">2 0 228 0,'0'0'5'0,"0"0"6"0,0 0 3 0,-4 8 6 0,4-8 2 16,0 22 1-16,7-8 0 31,0 11 2-31,3-2-4 0,0 12-6 0,-3-1-4 0,0 3-5 15,-4 1-4-15,4 7-5 32,-7-8-8-32,4-2-25 15,-1 0-38-15,0-8-4 0</inkml:trace>
          <inkml:trace contextRef="#ctx0" brushRef="#br0" timeOffset="234.3762">239 58 303 0,'0'0'8'0,"0"0"3"16,0 0 2-16,0 0 2 15,0 0 3-15,6 11 0 16,-6 2 0-16,0 8-1 0,0 3-6 15,0 3-3-15,0 15-7 16,-6-15-13-16,-5 17-64 16,8 2 1-16</inkml:trace>
        </inkml:traceGroup>
      </inkml:traceGroup>
    </inkml:traceGroup>
  </inkml:traceGroup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36.8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BFF27F-90EA-4EF9-82D5-F90FA28ED17A}" emma:medium="tactile" emma:mode="ink">
          <msink:context xmlns:msink="http://schemas.microsoft.com/ink/2010/main" type="writingRegion" rotatedBoundingBox="17265,7624 17493,7624 17493,9969 17265,9969">
            <msink:destinationLink direction="with" ref="{C9593EB6-B524-4371-8F26-AF96D855DC3B}"/>
            <msink:destinationLink direction="with" ref="{E82815ED-A9C0-41DB-A587-08AB3CF6BAE2}"/>
          </msink:context>
        </emma:interpretation>
      </emma:emma>
    </inkml:annotationXML>
    <inkml:traceGroup>
      <inkml:annotationXML>
        <emma:emma xmlns:emma="http://www.w3.org/2003/04/emma" version="1.0">
          <emma:interpretation id="{324E12A6-B30A-4932-B907-07FE6659EBC8}" emma:medium="tactile" emma:mode="ink">
            <msink:context xmlns:msink="http://schemas.microsoft.com/ink/2010/main" type="paragraph" rotatedBoundingBox="17265,7624 17493,7624 17493,9969 17265,9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A8A852-E052-48BE-A91E-51E2F814CFBB}" emma:medium="tactile" emma:mode="ink">
              <msink:context xmlns:msink="http://schemas.microsoft.com/ink/2010/main" type="line" rotatedBoundingBox="17265,7624 17493,7624 17493,9969 17265,9969"/>
            </emma:interpretation>
          </emma:emma>
        </inkml:annotationXML>
        <inkml:traceGroup>
          <inkml:annotationXML>
            <emma:emma xmlns:emma="http://www.w3.org/2003/04/emma" version="1.0">
              <emma:interpretation id="{2FDB5E6F-E6B5-442E-864E-CC00277FAECF}" emma:medium="tactile" emma:mode="ink">
                <msink:context xmlns:msink="http://schemas.microsoft.com/ink/2010/main" type="inkWord" rotatedBoundingBox="17210,9962 17379,7621 17545,7633 17376,9974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492 1433 310 0,'0'0'6'0,"0"0"3"0,-10-17 2 15,10 17 3-15,-7-13 1 16,7 13 0-16,0 0 3 16,-7-17-2-16,7 17-4 15,0 0 0-15,7 9-4 0,-7 6-2 16,0-15 2-16,10 17-2 16,-6-3 1-16,3-5 0 15,-7 9-1-15,3-1-1 0,-3 0 1 16,0 4-2-16,3 3-1 15,4 4 0-15,-7 3-1 16,7 0 0-16,3-1-2 16,-5 5 0-16,-3 1 0 15,8 7 0-15,-5-3 0 0,-5 2 0 16,3-1 0-16,-3 3 0 16,0-6 0-16,0 2 0 15,-3-7 0-15,3-3 0 16,0-10 0-16,0-3 0 0,0 0 0 15,0-17 0-15,0 22 0 16,0-22 0-16,0 0 0 16,0 0 0-16,0 0 0 15,0 0 0-15,0 0 0 0,0 0 0 16,0 0 0-16,0 0 0 16,0 0 0-16,0 0 0 15,-15-14 0-15,15 14 0 0,0 0 0 16,-2-19 0-16,2 19 0 15,10 4-86-15,-10-4-2 16</inkml:trace>
          <inkml:trace contextRef="#ctx0" brushRef="#br0" timeOffset="3875.1072">323 3000 269 0,'0'0'5'15,"0"0"4"-15,0-17 3 16,0 17 2-16,0 0 3 0,0-17 2 16,0 17 1-16,4-13 4 15,-4 13-6-15,0 0-2 16,0 0-3-16,0 0-2 15,0 0-2-15,13 3-1 0,-13 11-2 16,0-5 1-16,7 6-2 16,-7 2 0-16,12 8-2 15,-9-2 0-15,0 4 0 16,4 4-1-16,-7 3 1 0,10 5-2 16,-6-2 1-16,-1 7 0 15,1-3 1-15,-4 4-1 16,3-4-2-16,0 0 0 15,-3-2 0-15,4 1 0 16,-4-9 0-16,0 0 0 0,0-7 0 16,3-4 0-16,-3 1 0 15,0-7 0-15,0 0 0 16,0-14 0-16,0 13 0 0,0-13 0 16,0 0 0-16,0 0 0 15,0 0 0-15,0 0 0 16,0 0 0-16,0 0 0 15,-17 28-49-15,17-28-36 0,-24 17-5 16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18T04:11:09.6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773592F-D7BC-4FCA-9306-36488A87CEA4}" emma:medium="tactile" emma:mode="ink">
          <msink:context xmlns:msink="http://schemas.microsoft.com/ink/2010/main" type="writingRegion" rotatedBoundingBox="31121,5843 31550,12433 31008,12468 30578,5878">
            <msink:destinationLink direction="with" ref="{CEED4F81-A02C-45DF-A66E-3B4E55B902B8}"/>
          </msink:context>
        </emma:interpretation>
      </emma:emma>
    </inkml:annotationXML>
    <inkml:traceGroup>
      <inkml:annotationXML>
        <emma:emma xmlns:emma="http://www.w3.org/2003/04/emma" version="1.0">
          <emma:interpretation id="{45577850-78B1-4905-A556-79A2113E3977}" emma:medium="tactile" emma:mode="ink">
            <msink:context xmlns:msink="http://schemas.microsoft.com/ink/2010/main" type="paragraph" rotatedBoundingBox="31121,5843 31550,12433 31008,12468 30578,5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2F86CF-8213-47B8-87FD-00C0B3BE767E}" emma:medium="tactile" emma:mode="ink">
              <msink:context xmlns:msink="http://schemas.microsoft.com/ink/2010/main" type="line" rotatedBoundingBox="31121,5843 31550,12433 31008,12468 30578,5878"/>
            </emma:interpretation>
          </emma:emma>
        </inkml:annotationXML>
        <inkml:traceGroup>
          <inkml:annotationXML>
            <emma:emma xmlns:emma="http://www.w3.org/2003/04/emma" version="1.0">
              <emma:interpretation id="{E8B4473B-9941-438D-B14A-2D9105C9E26E}" emma:medium="tactile" emma:mode="ink">
                <msink:context xmlns:msink="http://schemas.microsoft.com/ink/2010/main" type="inkWord" rotatedBoundingBox="30770,5865 30871,6864 30838,6868 30737,5868"/>
              </emma:interpretation>
              <emma:one-of disjunction-type="recognition" id="oneOf0">
                <emma:interpretation id="interp0" emma:lang="en-US" emma:confidence="1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27520 1007 369 0,'0'0'7'0,"0"0"2"16,-10 6 1-16,10-6 0 15,0 0 2-15,0 20 1 0,0-4 2 16,0 6 1-16,6 0-7 16,7 21-1-16,-3 5 0 15,-1 10-1-15,2 15-1 16,1 2-2-16,-3 3-1 0,2 7-1 15,-11-2 1-15,0 0-3 16,0-5-6-16,0 5-17 16,12-15-62-16,-8-8-2 15</inkml:trace>
        </inkml:traceGroup>
        <inkml:traceGroup>
          <inkml:annotationXML>
            <emma:emma xmlns:emma="http://www.w3.org/2003/04/emma" version="1.0">
              <emma:interpretation id="{2E610B07-B6B7-4D5B-84DA-42CDC91AE560}" emma:medium="tactile" emma:mode="ink">
                <msink:context xmlns:msink="http://schemas.microsoft.com/ink/2010/main" type="inkWord" rotatedBoundingBox="30989,7527 31062,8374 31028,8377 30955,7530"/>
              </emma:interpretation>
              <emma:one-of disjunction-type="recognition" id="oneOf1">
                <emma:interpretation id="interp5" emma:lang="en-US" emma:confidence="1">
                  <emma:literal>_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•</emma:literal>
                </emma:interpretation>
                <emma:interpretation id="interp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609.386">27726 2670 353 0,'0'0'8'0,"0"0"5"16,0 0 1-16,0 0 0 16,0 0 1-16,0 0 1 15,0 0 0-15,0 0 1 16,0 0-8-16,3 16-3 0,6 17-1 16,-2 5-1-16,2 10 0 15,-2 13-1-15,6 13 0 16,-3 9-1-16,-1 10 1 15,-5 7-4-15,-4-7-13 0,-4 10-68 16,4 2-2-16</inkml:trace>
        </inkml:traceGroup>
        <inkml:traceGroup>
          <inkml:annotationXML>
            <emma:emma xmlns:emma="http://www.w3.org/2003/04/emma" version="1.0">
              <emma:interpretation id="{8B8EB1F2-0A9C-4204-95BA-865A72CF8F91}" emma:medium="tactile" emma:mode="ink">
                <msink:context xmlns:msink="http://schemas.microsoft.com/ink/2010/main" type="inkWord" rotatedBoundingBox="30893,9501 30949,10348 30897,10352 30842,9504"/>
              </emma:interpretation>
              <emma:one-of disjunction-type="recognition" id="oneOf2">
                <emma:interpretation id="interp10" emma:lang="en-US" emma:confidence="1">
                  <emma:literal>_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•</emma:literal>
                </emma:interpretation>
                <emma:interpretation id="interp1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1109.408">27607 4645 438 0,'0'0'4'15,"0"0"1"-15,0 0 1 16,0 0 0-16,0 0 1 16,9 22 1-16,-2 1 1 0,0 18-1 15,2 11-4-15,3 9 0 16,-1 16-1-16,5 15-1 15,-4 17-5-15,-5-5-21 16,-1 28-59-16,4-1-4 0</inkml:trace>
        </inkml:traceGroup>
        <inkml:traceGroup>
          <inkml:annotationXML>
            <emma:emma xmlns:emma="http://www.w3.org/2003/04/emma" version="1.0">
              <emma:interpretation id="{31DF296F-9051-41D3-BFEB-03E51E7CCEE8}" emma:medium="tactile" emma:mode="ink">
                <msink:context xmlns:msink="http://schemas.microsoft.com/ink/2010/main" type="inkWord" rotatedBoundingBox="30884,12409 31087,11554 31576,11670 31373,12525"/>
              </emma:interpretation>
              <emma:one-of disjunction-type="recognition" id="oneOf3">
                <emma:interpretation id="interp15" emma:lang="en-US" emma:confidence="0">
                  <emma:literal>•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0</emma:literal>
                </emma:interpretation>
                <emma:interpretation id="interp1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-7859.789">22757 4426 366 0,'0'0'6'15,"-6"-9"1"-15,6 9 2 16,-14-7 0-16,14 7 0 0,-25 0 1 16,11 3 1-16,-4 14 1 15,2 18-5-15,-4 7 0 16,3 16 0-16,12 9-1 15,1 17-1-15,4 8 1 0,0 11-2 16,0 11 0-16,9-3-1 16,-2 4-5-16,-3-2-5 15,6 3-16-15,-8-6-58 0,2-18-2 16</inkml:trace>
        </inkml:traceGroup>
      </inkml:traceGroup>
    </inkml:traceGroup>
  </inkml:traceGroup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9:12.7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579D7E-7CF6-4DCA-93D9-BEB9D9ED2E0A}" emma:medium="tactile" emma:mode="ink">
          <msink:context xmlns:msink="http://schemas.microsoft.com/ink/2010/main" type="writingRegion" rotatedBoundingBox="23465,8927 27562,8493 27678,9585 23581,10020"/>
        </emma:interpretation>
      </emma:emma>
    </inkml:annotationXML>
    <inkml:traceGroup>
      <inkml:annotationXML>
        <emma:emma xmlns:emma="http://www.w3.org/2003/04/emma" version="1.0">
          <emma:interpretation id="{917F7517-5784-4587-B264-C0CA9DE00ABF}" emma:medium="tactile" emma:mode="ink">
            <msink:context xmlns:msink="http://schemas.microsoft.com/ink/2010/main" type="paragraph" rotatedBoundingBox="23465,8927 27562,8493 27678,9585 23581,10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34CC01-33F2-478B-8470-CBD0265D66D0}" emma:medium="tactile" emma:mode="ink">
              <msink:context xmlns:msink="http://schemas.microsoft.com/ink/2010/main" type="line" rotatedBoundingBox="23465,8927 27562,8493 27678,9585 23581,10020"/>
            </emma:interpretation>
          </emma:emma>
        </inkml:annotationXML>
        <inkml:traceGroup>
          <inkml:annotationXML>
            <emma:emma xmlns:emma="http://www.w3.org/2003/04/emma" version="1.0">
              <emma:interpretation id="{BB741E1B-1A61-42AE-8019-D8F963140E69}" emma:medium="tactile" emma:mode="ink">
                <msink:context xmlns:msink="http://schemas.microsoft.com/ink/2010/main" type="inkWord" rotatedBoundingBox="26731,8789 27584,8698 27678,9585 26826,9676">
                  <msink:destinationLink direction="with" ref="{C9593EB6-B524-4371-8F26-AF96D855DC3B}"/>
                  <msink:destinationLink direction="with" ref="{E82815ED-A9C0-41DB-A587-08AB3CF6BAE2}"/>
                </msink:context>
              </emma:interpretation>
              <emma:one-of disjunction-type="recognition" id="oneOf0">
                <emma:interpretation id="interp0" emma:lang="en-US" emma:confidence="0">
                  <emma:literal>lot I</emma:literal>
                </emma:interpretation>
                <emma:interpretation id="interp1" emma:lang="en-US" emma:confidence="0">
                  <emma:literal>lo I</emma:literal>
                </emma:interpretation>
                <emma:interpretation id="interp2" emma:lang="en-US" emma:confidence="0">
                  <emma:literal>lol I</emma:literal>
                </emma:interpretation>
                <emma:interpretation id="interp3" emma:lang="en-US" emma:confidence="0">
                  <emma:literal>low I</emma:literal>
                </emma:interpretation>
                <emma:interpretation id="interp4" emma:lang="en-US" emma:confidence="0">
                  <emma:literal>left</emma:literal>
                </emma:interpretation>
              </emma:one-of>
            </emma:emma>
          </inkml:annotationXML>
          <inkml:trace contextRef="#ctx0" brushRef="#br0">4664-2122 308 0,'0'0'6'16,"3"0"5"-16,14-4 2 16,11 2 2-16,6-6 2 15,12-3 1-15,8-2-1 0,19 0 0 16,3-4-5-16,5 3-5 16,0 11-3-16,-7-4-2 15,-4 3-7-15,-1 11-11 16,-18 7-30-16,-9 6-31 15,-12 10-5-15</inkml:trace>
          <inkml:trace contextRef="#ctx0" brushRef="#br0" timeOffset="-671.8707">4922-1930 252 0,'0'0'10'0,"0"0"3"15,0 0 4-15,0 0 1 16,-7-4 2-16,7 4 0 16,0 0 2-16,0 0 0 0,-3 8-8 15,3-8-4-15,0 27-2 16,7-6-1-16,3 6-1 16,-3 1-1-16,10 9 1 15,-7 4-1-15,5 6-2 16,5 3 2-16,-6-3-3 0,3-2 0 15,-4 0 0-15,-3-1-1 16,2-6 0-16,5-4 1 16,-14-5-1-16,4-6-1 15,0-6-1-15,-7-17-4 0,6 16-9 16,-6-16-33-16,0 0-33 16,0 0-4-16</inkml:trace>
          <inkml:trace contextRef="#ctx0" brushRef="#br0" timeOffset="203.1321">4995-1402 357 0,'0'0'8'0,"0"0"4"15,17 0 2-15,-4-2 0 16,11-4 0-16,11-3 1 0,6-5 0 16,11 1-1-16,13-8-7 15,0 4-6-15,4-3-8 16,3 5-34-16,0-1-40 0,-6-3-1 16</inkml:trace>
          <inkml:trace contextRef="#ctx0" brushRef="#br0" timeOffset="-281.2545">5132-2043 267 0,'0'0'11'0,"0"0"4"0,0 0 3 15,7-7 2-15,-7 7 0 16,0 0 1-16,18-3 1 16,-18 3 0-16,17 10-9 15,-7 7-4-15,0 6-4 16,4 2 0-16,3 10 0 15,0 6-1-15,3 0-1 0,2 7 1 16,-5-4-2-16,3 4 0 16,0-6-1-16,-3-5 0 15,-2 0 0-15,-1-3 0 16,-8-2 0-16,1-8-1 0,0-7-4 16,-7-17-6-16,7 20-33 15,-7-20-36-15,0 11-3 16</inkml:trace>
          <inkml:trace contextRef="#ctx0" brushRef="#br1" timeOffset="-110347.2239">2112-1395 308 0,'0'0'2'0,"0"0"2"0,0 0 1 15,0 0 3-15,-15 10 0 16,15-10 1-16,-17 19 0 0,11-7 1 16,-8 12-1-16,4 0-2 15,-4 7-1-15,7-3-3 16,-1 3 0-16,6 6-1 15,2-3-1-15,0 0 1 0,2-6 0 16,16-4-1-16,-4-11 0 16,7 1 0-16,2-7 1 15,-1-4 0-15,-2-3 0 16,1-10-1-16,-8-4 2 0,-3-2-2 16,-6 2 1-16,-4-3-1 15,-7 3 0-15,-7-1-3 16,-3 2-5-16,0 7-14 15,-1 12-50-15,-4-6-1 16</inkml:trace>
          <inkml:trace contextRef="#ctx0" brushRef="#br0" timeOffset="-1109.3983">2146-1387 188 0,'0'0'5'0,"0"0"3"0,0 0 1 16,0 0 4-16,0 0 3 16,0 0 2-16,0 0 4 0,10 0 1 15,7 0-1-15,5 2-3 16,12-2 0-16,3 0-1 16,12-6-2-16,9-2-4 15,7 3-3-15,15-14-1 0,2 2-3 16,15 0-2-16,2-4-1 15,8 5-1-15,3 6-1 16,0-7 2-16,0 7-2 16,-4 2 0-16,2 4 0 15,-15-1 1-15,-7 5-1 0,-11-6 2 16,-20 4-2-16,-4 2 1 16,-12-4 1-16,-16 1 0 15,-6-1-2-15,-17 4 3 0,14-10-2 16,-14 10-5-16,0 0-6 15,0 0-41-15,0 0-28 16,0 0-2-16</inkml:trace>
          <inkml:trace contextRef="#ctx0" brushRef="#br2" timeOffset="-89581.0073">1399-2022 297 0,'0'0'5'0,"0"0"4"0,0 9 3 15,0-9 1-15,0 0 2 16,0 10 4-16,0-10 2 15,0 21 0-15,0-6-5 0,4 1-1 16,3 9-3-16,-7 8 0 16,3-1-1-16,0 10-2 15,4 11-4-15,0-2 1 16,3 1-1-16,-2 10 0 16,-1-4-2-16,-4-6-3 0,7 6 0 15,1-12 0-15,-5-6 0 16,1-6 0-16,-3-14 0 15,-4 1 0-15,0-9 0 16,0-12 0-16,3 13 0 0,-3-13 0 16,0 0-27-16,0 0-58 15,-14-8-3-15</inkml:trace>
        </inkml:traceGroup>
      </inkml:traceGroup>
    </inkml:traceGroup>
  </inkml:traceGroup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9:14.24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9170149-2507-468D-B692-D6EEC9622A89}" emma:medium="tactile" emma:mode="ink">
          <msink:context xmlns:msink="http://schemas.microsoft.com/ink/2010/main" type="writingRegion" rotatedBoundingBox="21425,11428 23228,11428 23228,14006 21425,14006">
            <msink:destinationLink direction="with" ref="{C9593EB6-B524-4371-8F26-AF96D855DC3B}"/>
          </msink:context>
        </emma:interpretation>
      </emma:emma>
    </inkml:annotationXML>
    <inkml:traceGroup>
      <inkml:annotationXML>
        <emma:emma xmlns:emma="http://www.w3.org/2003/04/emma" version="1.0">
          <emma:interpretation id="{683694BD-6E08-4121-923D-26F6D036565D}" emma:medium="tactile" emma:mode="ink">
            <msink:context xmlns:msink="http://schemas.microsoft.com/ink/2010/main" type="paragraph" rotatedBoundingBox="21425,11428 23228,11428 23228,14006 21425,140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539391-F5DE-41ED-B4EA-FEDD9426D3DD}" emma:medium="tactile" emma:mode="ink">
              <msink:context xmlns:msink="http://schemas.microsoft.com/ink/2010/main" type="line" rotatedBoundingBox="21425,11428 23228,11428 23228,14006 21425,14006"/>
            </emma:interpretation>
          </emma:emma>
        </inkml:annotationXML>
        <inkml:traceGroup>
          <inkml:annotationXML>
            <emma:emma xmlns:emma="http://www.w3.org/2003/04/emma" version="1.0">
              <emma:interpretation id="{E4ACA3B4-0325-4257-B630-BFD1DD68D791}" emma:medium="tactile" emma:mode="ink">
                <msink:context xmlns:msink="http://schemas.microsoft.com/ink/2010/main" type="inkWord" rotatedBoundingBox="21425,11428 23228,11428 23228,14006 21425,14006"/>
              </emma:interpretation>
              <emma:one-of disjunction-type="recognition" id="oneOf0">
                <emma:interpretation id="interp0" emma:lang="en-US" emma:confidence="0">
                  <emma:literal>}</emma:literal>
                </emma:interpretation>
                <emma:interpretation id="interp1" emma:lang="en-US" emma:confidence="0">
                  <emma:literal>\ EX</emma:literal>
                </emma:interpretation>
                <emma:interpretation id="interp2" emma:lang="en-US" emma:confidence="0">
                  <emma:literal>\ EI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\ ED</emma:literal>
                </emma:interpretation>
              </emma:one-of>
            </emma:emma>
          </inkml:annotationXML>
          <inkml:trace contextRef="#ctx0" brushRef="#br0">14521-1265 355 0,'0'0'7'0,"0"0"2"16,0 0 1-16,12 0 3 15,-12 0-1-15,25 17 0 16,-15-4 2-16,7 8-1 0,-3 9-6 16,3 5-2-16,-2 3-2 15,-2 10-1-15,1-2 0 16,-1 4-2-16,4-2-3 16,-3-2-3-16,-4-9-9 15,8-7-30-15,-1-10-35 0,0-3-2 16</inkml:trace>
          <inkml:trace contextRef="#ctx0" brushRef="#br0" timeOffset="234.3785">14758-1265 350 0,'0'0'9'15,"0"0"3"-15,0 0 0 0,0 0 2 16,0 0 0-16,0 0 1 15,3 7 1-15,7 6 1 16,0 8-7-16,4 6-5 16,6 5 1-16,5 5-2 15,-1 0-2-15,-4 5-2 0,2-8-2 16,-2 4-7-16,-3-4-9 16,0-6-25-16,12-9-39 15,-19-4-3-15</inkml:trace>
          <inkml:trace contextRef="#ctx0" brushRef="#br0" timeOffset="843.7878">14440-1330 328 0,'0'0'9'0,"0"0"3"16,0 0 4-16,8-17 2 15,13 2 0-15,2-2 2 0,8-6 0 16,14 3 0-16,6-7-8 16,15-2-4-16,3 8-2 15,0 1-3-15,-4 3-4 16,-3 4-6-16,-3 13-19 0,-8 0-55 16,-12 0-2-16</inkml:trace>
          <inkml:trace contextRef="#ctx0" brushRef="#br0" timeOffset="1078.1461">14568-762 411 0,'0'0'7'16,"7"0"2"-16,10-3 2 15,5-7 2-15,12-5 0 16,6-4 2-16,13-8-1 0,9 0 0 16,2-8-10-16,6-1-4 15,-8-4 0-15,9 14-32 16,-8-6-51-16,-9 7-4 0</inkml:trace>
          <inkml:trace contextRef="#ctx0" brushRef="#br0" timeOffset="546.8961">14833-1379 385 0,'0'0'9'16,"0"0"1"-16,0 0 1 16,0 0 2-16,17 0 0 15,-17 0 1-15,24 0 1 0,-7 0 0 16,5 0-7-16,2 7-2 16,-1 7-2-16,6-1 0 15,-7 4 0-15,7 6-4 16,-5 0 0-16,-1 1 0 0,-1 3 0 15,-2 3 0-15,1-5-6 16,-4-4-4-16,-4 2-17 16,2 12-50-16,-8-18-10 15</inkml:trace>
          <inkml:trace contextRef="#ctx0" brushRef="#br0" timeOffset="-406.2623">13399-3328 312 0,'0'0'6'0,"0"0"5"15,0 0 1-15,0 0 2 16,0 0 2-16,0 0 0 15,0 0-1-15,7-12 1 16,-7 12-6-16,0 0-4 0,24 12-2 16,-18 9-2-16,8-2-2 15,1 12 1-15,-3 7-1 16,6 8 0-16,-1 3 1 16,4 10 0-16,-4 10-1 0,3 0 2 15,5 6-1-15,-1 8-1 16,0-2 1-16,4 6 0 15,3 0-1-15,3 3 0 0,-3-4 0 16,7 0-1-16,-8-3 2 16,9-6 0-16,-5-4 0 15,-4-5 1-15,2-5 0 16,-5-9 1-16,-3 1 0 16,1-7 1-16,-1-4-1 0,0-7 0 15,-1 3 0-15,1-3 0 16,1-3-1-16,-1-7 1 15,-4 0-1-15,-3-6 0 16,0 0 0-16,-5-10 2 0,-12-11 0 16,13 16 1-16,-13-16 0 15,0 0 1-15,0 0-6 16,0 0 0-16,-3-6-6 16,3 6-38-16,0 0-40 0,-14-15-3 15</inkml:trace>
        </inkml:traceGroup>
      </inkml:traceGroup>
    </inkml:traceGroup>
  </inkml:traceGroup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9:05.1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133F2D-6B86-4300-BE1D-A93473913B72}" emma:medium="tactile" emma:mode="ink">
          <msink:context xmlns:msink="http://schemas.microsoft.com/ink/2010/main" type="writingRegion" rotatedBoundingBox="7951,14759 24154,14547 24177,16321 7975,16533">
            <msink:destinationLink direction="with" ref="{D76F8075-58A8-4213-9D32-B6227FC48F8F}"/>
          </msink:context>
        </emma:interpretation>
      </emma:emma>
    </inkml:annotationXML>
    <inkml:traceGroup>
      <inkml:annotationXML>
        <emma:emma xmlns:emma="http://www.w3.org/2003/04/emma" version="1.0">
          <emma:interpretation id="{6E8489E6-2CCC-449C-A517-98CE3501522B}" emma:medium="tactile" emma:mode="ink">
            <msink:context xmlns:msink="http://schemas.microsoft.com/ink/2010/main" type="paragraph" rotatedBoundingBox="7951,14759 24154,14547 24177,16321 7975,16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67FE46-A009-470F-AAE8-083F4610D12F}" emma:medium="tactile" emma:mode="ink">
              <msink:context xmlns:msink="http://schemas.microsoft.com/ink/2010/main" type="line" rotatedBoundingBox="7951,14759 24154,14547 24177,16321 7975,16533"/>
            </emma:interpretation>
          </emma:emma>
        </inkml:annotationXML>
        <inkml:traceGroup>
          <inkml:annotationXML>
            <emma:emma xmlns:emma="http://www.w3.org/2003/04/emma" version="1.0">
              <emma:interpretation id="{674F8AD5-8F04-4840-A94F-94AC2D98742F}" emma:medium="tactile" emma:mode="ink">
                <msink:context xmlns:msink="http://schemas.microsoft.com/ink/2010/main" type="inkWord" rotatedBoundingBox="7465,16325 8204,14449 9045,14780 8306,16657"/>
              </emma:interpretation>
              <emma:one-of disjunction-type="recognition" id="oneOf0">
                <emma:interpretation id="interp0" emma:lang="en-US" emma:confidence="1">
                  <emma:literal>F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FM</emma:literal>
                </emma:interpretation>
                <emma:interpretation id="interp3" emma:lang="en-US" emma:confidence="0">
                  <emma:literal>FU</emma:literal>
                </emma:interpretation>
                <emma:interpretation id="interp4" emma:lang="en-US" emma:confidence="0">
                  <emma:literal>Fm</emma:literal>
                </emma:interpretation>
              </emma:one-of>
            </emma:emma>
          </inkml:annotationXML>
          <inkml:trace contextRef="#ctx0" brushRef="#br0">0 135 254 0,'0'0'5'16,"0"0"2"-16,0 0 2 0,0 0 4 16,0 0 2-16,0 0 3 15,14-8 1-15,-4 5 0 16,10-1-1-16,9-4-1 16,12 2-3-16,11-9-2 0,9 6-2 15,8-5-1-15,7 3-1 16,10-5-1-16,-3 6-1 15,-2-1-1-15,-1 1-1 16,-8 8-1-16,-6-6-2 0,-8 8 0 16,-13 0-2-16,-8 0-2 15,-9 8-8-15,-28-8-17 16,3 12-52-16,-3 2-1 16</inkml:trace>
          <inkml:trace contextRef="#ctx0" brushRef="#br0" timeOffset="-455.1719">0 158 211 0,'0'0'1'16,"0"0"2"-16,0 0 5 15,0 0 4-15,0 0 6 0,7 10 4 16,-7-10 3-16,7 24 1 16,-7-11-1-16,0 8 0 15,3 7-3-15,-3 6-6 16,4 3-5-16,-1 8-3 16,-3 14-2-16,0 1-2 0,0 16-1 15,-3 0 0-15,-4 11 0 16,3 0 0-16,-2 7 0 15,2-2 0-15,-4-4 0 16,6 6 0-16,2-11 1 0,-3-2-2 16,-2-5 1-16,3-5 0 15,-3-9-1-15,2-7 1 16,-4-4-2-16,7-15 0 0,0-6 0 16,0-10-2-16,0-3-6 15,0-17-11-15,0-13-64 16,7-1-1-16</inkml:trace>
          <inkml:trace contextRef="#ctx0" brushRef="#br0" timeOffset="388.58">-62 912 250 0,'0'0'9'0,"0"0"5"15,3-3 5-15,14-1 2 16,0-6 1-16,12 3 1 16,8-3 2-16,5-4-1 15,12 1-8-15,5-4-5 0,6 2-3 16,1 1-2-16,3 1-1 15,-5 2-2-15,-1 1 1 16,-11 4-2-16,-5 2 0 16,-13 0 0-16,-5 4-2 15,-9 0-2-15,-3 0-5 0,-17 0-12 16,7-10-51-16,-7 10-10 16</inkml:trace>
        </inkml:traceGroup>
        <inkml:traceGroup>
          <inkml:annotationXML>
            <emma:emma xmlns:emma="http://www.w3.org/2003/04/emma" version="1.0">
              <emma:interpretation id="{E9203BD9-9230-4F79-BF5D-CEC97D392CBF}" emma:medium="tactile" emma:mode="ink">
                <msink:context xmlns:msink="http://schemas.microsoft.com/ink/2010/main" type="inkWord" rotatedBoundingBox="9612,15477 10680,15436 10702,16005 9634,16046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•Y</emma:literal>
                </emma:interpretation>
                <emma:interpretation id="interp9" emma:lang="en-US" emma:confidence="0">
                  <emma:literal>•A</emma:literal>
                </emma:interpretation>
              </emma:one-of>
            </emma:emma>
          </inkml:annotationXML>
          <inkml:trace contextRef="#ctx0" brushRef="#br0" timeOffset="857.337">1607 771 347 0,'0'0'7'0,"0"0"1"0,0 0 3 15,0 0 2-15,-18-6-1 16,18 6 1-16,0 0 0 16,0 0 1-16,0 0-6 0,0 0-2 15,0 0-1-15,20-11-2 16,9 4 0-16,8 4-1 16,5-4 0-16,12 0 0 15,5 1-1-15,9-1 0 16,-2-1 0-16,10 2-1 15,-4-2 1-15,-4 3-1 0,-2 1 0 16,-4 0-2-16,-14 4-3 16,-6 0-4-16,-12 8-15 15,-13 9-35-15,-10-4-22 0,-7 4-3 16</inkml:trace>
          <inkml:trace contextRef="#ctx0" brushRef="#br0" timeOffset="1169.8445">1692 1275 230 0,'0'0'8'16,"0"0"4"-16,-14 0 5 16,14 0 3-16,0 0 3 15,0 0 2-15,0 0 1 16,22 0 2-16,5-7-8 0,14-3-4 15,11-7-3-15,14 0-4 16,5-1-3-16,5-2-1 16,10-4-1-16,0 3 0 15,0 2 0-15,-3 0-1 16,-8 5-1-16,-9 5 1 0,-11 1-2 16,-11 5 0-16,-13 3-2 15,-6 0-5-15,-25 0-28 16,0 0-48-16,-7 13-1 0</inkml:trace>
        </inkml:traceGroup>
        <inkml:traceGroup>
          <inkml:annotationXML>
            <emma:emma xmlns:emma="http://www.w3.org/2003/04/emma" version="1.0">
              <emma:interpretation id="{646AF227-76FF-4587-83D4-6D179BBE270A}" emma:medium="tactile" emma:mode="ink">
                <msink:context xmlns:msink="http://schemas.microsoft.com/ink/2010/main" type="inkWord" rotatedBoundingBox="11590,15156 13919,14437 14221,15416 11892,16135"/>
              </emma:interpretation>
              <emma:one-of disjunction-type="recognition" id="oneOf2">
                <emma:interpretation id="interp10" emma:lang="en-US" emma:confidence="1">
                  <emma:literal>Fez</emma:literal>
                </emma:interpretation>
                <emma:interpretation id="interp11" emma:lang="en-US" emma:confidence="0">
                  <emma:literal>Fee</emma:literal>
                </emma:interpretation>
                <emma:interpretation id="interp12" emma:lang="en-US" emma:confidence="0">
                  <emma:literal>FEZ</emma:literal>
                </emma:interpretation>
                <emma:interpretation id="interp13" emma:lang="en-US" emma:confidence="0">
                  <emma:literal>FE</emma:literal>
                </emma:interpretation>
                <emma:interpretation id="interp14" emma:lang="en-US" emma:confidence="0">
                  <emma:literal>FCIZ</emma:literal>
                </emma:interpretation>
              </emma:one-of>
            </emma:emma>
          </inkml:annotationXML>
          <inkml:trace contextRef="#ctx0" brushRef="#br0" timeOffset="25088.7052">3653 675 299 0,'0'0'7'0,"0"0"3"0,0 0 2 15,0 0 1-15,0 0 1 16,0 0 3-16,0 0 1 0,0 0 0 16,0 0-7-16,0 0-2 15,17-10-2-15,7-1-2 16,3 1-1-16,15 3-2 16,-1-3 0-16,8 7 0 15,3 0-2-15,-1 3 1 0,-7 6 0 16,-2 8 0-16,-8 6 0 15,-7 1-1-15,-2 6 1 16,-8 8-1-16,0 2-1 16,-10 1 1-16,-4 11 0 0,-3 1 0 15,0-2-1-15,-10 8 1 16,-7-6 0-16,-7 0 0 16,-1-4 0-16,-2-8 1 0,-3-3-1 15,1-10 0-15,2-6-2 16,0-4-3-16,3-15-7 15,4 0-15-15,5 0-37 16,8-11-16-16</inkml:trace>
          <inkml:trace contextRef="#ctx0" brushRef="#br0" timeOffset="25448.08">4431 551 333 0,'0'0'3'0,"0"0"3"0,-14 8 3 15,14-8 2-15,-27 17 3 16,5-3 1-16,-1 3 1 16,-5 3 0-16,-2-3-1 0,1 4-4 15,-5 4-2-15,4 2-1 16,-2 0-2-16,-2 3-1 15,2 1-1-15,5 0-1 16,0 7-1-16,7-3 0 16,8-2 0-16,2 5-1 0,10-6 0 15,10 1 0-15,12-9-1 16,12 0 1-16,8-7 0 16,12-3 0-16,2-6-1 15,8-8 0-15,2 0-2 0,-4-16-5 16,6 3-12-16,-9-1-39 15,-7-10-25-15,-4-2-4 16</inkml:trace>
          <inkml:trace contextRef="#ctx0" brushRef="#br0" timeOffset="26385.5853">5046 360 353 0,'0'0'5'0,"0"0"2"15,0 0 4-15,0 0 0 16,10 0 1-16,-10 0 0 0,18 0 1 15,3 0 1-15,-1 0-6 16,7-4-1-16,8-3-2 16,6 7-2-16,-2-4 0 0,1 4-2 15,-1 0 0-15,-5 8-1 16,-7 1 0-16,-3 12 0 16,-6 0 0-16,-11 7-1 15,-7 3 1-15,0 3 1 16,-10 7-1-16,-5 1 0 0,-9 2 1 15,0-3-1-15,1 3 0 16,-6-2 1-16,5-5-1 16,4-6 0-16,3-3 1 15,7-7 0-15,5-9 1 0,5-12 0 16,15 8 0-16,9-8 1 16,13-10 0-16,12-4 0 15,5-6 1-15,12-2-1 0,7-2 0 16,1 3 0-16,-1 1-1 15,-4 0 1-15,0 7 0 16,-18-2-1-16,-6 6-1 16,-7-1 1-16,-18 6-2 0,-2 4-3 15,-18 0-3-15,0 0-13 16,0 17-59-16,0-17-8 16</inkml:trace>
          <inkml:trace contextRef="#ctx0" brushRef="#br0" timeOffset="25760.5744">3636 366 335 0,'0'0'5'0,"0"0"1"0,0 0 3 16,14 0 1-16,6-4 2 15,11-2 2-15,14-8 0 16,11 5-1-16,15-9-3 16,5 5-3-16,14-1-3 0,2 5-11 15,-9 11-60-15,10-4-10 16</inkml:trace>
          <inkml:trace contextRef="#ctx0" brushRef="#br0" timeOffset="26744.9697">4995 68 368 0,'0'0'5'16,"0"0"2"-16,14-7 2 16,-4 1 2-16,10-4 1 15,5 2 1-15,6-2 1 0,13 0 0 16,1-3-4-16,16 2-3 16,12 1-1-16,6-1-2 15,0 2-1-15,11-3 0 16,-7 2 0-16,-4 3 0 0,-8-3 1 15,-12 3-1-15,-13 3 0 16,-12 4 1-16,-11 0-2 16,-23 0-1-16,11 11-3 15,-11 6-13-15,-7-7-68 0,-3 2-1 16</inkml:trace>
        </inkml:traceGroup>
        <inkml:traceGroup>
          <inkml:annotationXML>
            <emma:emma xmlns:emma="http://www.w3.org/2003/04/emma" version="1.0">
              <emma:interpretation id="{C7678010-04E3-4C6B-A22C-EDE7F9632966}" emma:medium="tactile" emma:mode="ink">
                <msink:context xmlns:msink="http://schemas.microsoft.com/ink/2010/main" type="inkWord" rotatedBoundingBox="15131,14798 19338,14732 19358,16031 15152,16097"/>
              </emma:interpretation>
              <emma:one-of disjunction-type="recognition" id="oneOf3">
                <emma:interpretation id="interp15" emma:lang="en-US" emma:confidence="0">
                  <emma:literal>tux</emma:literal>
                </emma:interpretation>
                <emma:interpretation id="interp16" emma:lang="en-US" emma:confidence="0">
                  <emma:literal>twee</emma:literal>
                </emma:interpretation>
                <emma:interpretation id="interp17" emma:lang="en-US" emma:confidence="0">
                  <emma:literal>twoc</emma:literal>
                </emma:interpretation>
                <emma:interpretation id="interp18" emma:lang="en-US" emma:confidence="0">
                  <emma:literal>twas</emma:literal>
                </emma:interpretation>
                <emma:interpretation id="interp19" emma:lang="en-US" emma:confidence="0">
                  <emma:literal>twos</emma:literal>
                </emma:interpretation>
              </emma:one-of>
            </emma:emma>
          </inkml:annotationXML>
          <inkml:trace contextRef="#ctx0" brushRef="#br0" timeOffset="28276.2528">7179 754 278 0,'0'0'2'0,"-10"0"0"16,10 0 1-16,-20 0 4 0,5 0 0 16,15 0 3-16,-17 0 3 15,17 0 3-15,0 0 0 16,0 0 2-16,24 3-1 0,4-3-1 16,20-3-2-16,4-4-3 15,14-3-1-15,5 1-3 16,15-6-2-16,-3 2-1 15,6-1 0-15,-6-1-2 0,2 5 1 16,-9-1-1-16,-3 5-1 16,-8-1 0-16,-14 3-2 15,-9-2 1-15,-11 6 0 16,-11 3-3-16,-20-3-6 16,0 0-13-16,0 28-41 0,-17-21-18 15</inkml:trace>
          <inkml:trace contextRef="#ctx0" brushRef="#br0" timeOffset="28682.5213">7788 292 287 0,'0'0'3'0,"0"0"5"16,0 0 3-16,-14-4 5 15,14 4 2-15,0 0 2 16,-17 0 3-16,17 0 0 0,0 0-2 16,4 14-3-16,9-1-3 15,1 8-4-15,3 5-3 16,3 10 0-16,-3 6-2 16,-2 7-1-16,2 8-1 0,-7 7-1 15,4 4 0-15,-7 5-3 16,3-2 0-16,0 8 0 15,1-10 0-15,0-4 0 16,-1-11 0-16,0 2 0 0,0-15 0 16,0-11 0-16,-3-3 0 15,0-12 0-15,-4-2 0 16,-3-13 0-16,4 14 0 16,-4-14 0-16,0 0 0 15,0 0 0-15,0 0 0 0,0 19-34 16,0-19-53-16,-17 12-4 15</inkml:trace>
          <inkml:trace contextRef="#ctx0" brushRef="#br0" timeOffset="153635.9181">8768 72 301 0,'0'0'6'0,"0"0"5"0,0 10 4 16,10-3 3-16,12-5 2 15,12-2 0-15,8 0-1 16,19-2 1-16,11-13-5 16,14 6-10-16,7-11-12 0,11-1-42 15,5 5-30-15,-5 1-3 16</inkml:trace>
          <inkml:trace contextRef="#ctx0" brushRef="#br0" timeOffset="153292.1782">9023 469 279 0,'0'0'6'0,"0"0"5"0,0 0 1 15,0 0 2-15,0 0 0 16,0 0 1-16,0 0 2 16,0 14 0-16,3 3-5 0,-3 10-3 15,7 5-2-15,-3 5-2 16,2 11 1-16,1 8-2 15,3 1-1-15,2-3-1 16,1 7 0-16,4-12-1 0,0-7 1 16,0-8-2-16,5-7 1 15,-2-12 1-15,7-15 0 16,-3-7 0-16,3-17 1 16,-2-4-1-16,-1-7 0 0,0 2 0 15,-7-7 0-15,-2 4-1 16,-5 5 1-16,-7 7-2 15,1 4 1-15,-4 20-1 16,0-14 0-16,0 14 1 0,0 18-1 16,0 1 0-16,3 12 0 15,7 7 0-15,4 4 0 16,6-1 1-16,9 1-1 16,1-8 0-16,8-7 1 0,7-10 0 15,3-11 0-15,0-6 1 16,3-20 1-16,-6-6 1 15,0-12 0-15,-8-4 1 16,-9-3 0-16,-4-7 0 0,-14 7-1 16,-6-2 0-16,-8 9-2 15,-6 4-1-15,-10 9-1 16,-1 5 0-16,3 14-1 16,1 3-1-16,17 3-6 0,-20 6-10 15,20-6-49-15,20 6-16 16</inkml:trace>
          <inkml:trace contextRef="#ctx0" brushRef="#br0" timeOffset="154042.172">10261 486 340 0,'0'0'4'0,"0"0"2"0,14 0 1 16,8 0 2-16,-2 0 4 15,11-3 0-15,3 3 1 16,11 0 0-16,3-3-3 16,0 3-1-16,3 0-2 15,1 3-2-15,-1 3-1 16,-5 9-3-16,-6-2 0 0,-6 12-1 15,-9 2 1-15,-8 4-2 16,-13 6 1-16,-4 4-1 16,-10 11 0-16,-14-1 0 15,-8 2-1-15,-5-3 0 0,-9-2 0 16,-1 0 0-16,-2-6-1 16,1-8-3-16,1-8-6 15,8-15-17-15,2-7-51 0,20-12-3 16</inkml:trace>
          <inkml:trace contextRef="#ctx0" brushRef="#br0" timeOffset="154307.8022">11318 315 415 0,'0'0'3'15,"0"0"1"-15,-18 0 2 0,-5 10 1 16,-6 1 1-16,-8 2 0 15,-7 11 1-15,-8 7 1 16,-7 5-3-16,1 7 0 16,2 5-2-16,-1 5-1 0,8 0 0 15,7 0-1-15,11 4-1 16,18-3 0-16,9-2 0 16,8-7-3-16,23-7-3 15,12-8-11-15,22-18-58 16,8 5-12-16</inkml:trace>
        </inkml:traceGroup>
        <inkml:traceGroup>
          <inkml:annotationXML>
            <emma:emma xmlns:emma="http://www.w3.org/2003/04/emma" version="1.0">
              <emma:interpretation id="{EE54254D-4D01-4908-B5CC-0FE29C19040D}" emma:medium="tactile" emma:mode="ink">
                <msink:context xmlns:msink="http://schemas.microsoft.com/ink/2010/main" type="inkWord" rotatedBoundingBox="20022,15726 20104,15020 20716,15092 20634,15797"/>
              </emma:interpretation>
              <emma:one-of disjunction-type="recognition" id="oneOf4">
                <emma:interpretation id="interp20" emma:lang="en-US" emma:confidence="0">
                  <emma:literal>"</emma:literal>
                </emma:interpretation>
                <emma:interpretation id="interp21" emma:lang="en-US" emma:confidence="0">
                  <emma:literal>*</emma:literal>
                </emma:interpretation>
                <emma:interpretation id="interp22" emma:lang="en-US" emma:confidence="0">
                  <emma:literal>+</emma:literal>
                </emma:interpretation>
                <emma:interpretation id="interp23" emma:lang="en-US" emma:confidence="0">
                  <emma:literal>#</emma:literal>
                </emma:interpretation>
                <emma:interpretation id="interp24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55932.8429">12022 737 273 0,'0'0'7'16,"0"0"1"-16,0 0 5 15,12-7 1-15,-12 7 2 0,13-10 2 16,4 3 1-16,0 3 0 16,10 2-5-16,-3-2-3 15,11 4-2-15,-4 0-3 16,6 0-2-16,-2 0-1 0,-1 0-1 16,2 0 0-16,-2 0-7 15,1 0-8-15,-5-13-48 16,1 13-15-16</inkml:trace>
          <inkml:trace contextRef="#ctx0" brushRef="#br0" timeOffset="154620.3195">12147 675 444 0,'0'0'1'16,"0"0"2"-16,0 0 0 15,0 0 0-15,20 7 2 16,-3-3-1-16,12 0 1 0,5-2 0 15,6 1-1-15,9-3-2 16,12 0-7-16,-2-13-9 16,7-8-43-16,2 4-25 15,-2-6-4-15</inkml:trace>
          <inkml:trace contextRef="#ctx0" brushRef="#br0" timeOffset="154807.8304">12270 275 456 0,'0'0'3'15,"-3"13"1"-15,0 4 1 16,3 11 1-16,0 9 1 0,0 18 1 16,6 6 0-16,-2 16 0 15,9 8-2-15,-2 4-6 16,2 4-7-16,16-18-75 15,-6 21-4-15</inkml:trace>
        </inkml:traceGroup>
        <inkml:traceGroup>
          <inkml:annotationXML>
            <emma:emma xmlns:emma="http://www.w3.org/2003/04/emma" version="1.0">
              <emma:interpretation id="{4930E3BA-2D95-488F-8643-FD187525CA75}" emma:medium="tactile" emma:mode="ink">
                <msink:context xmlns:msink="http://schemas.microsoft.com/ink/2010/main" type="inkWord" rotatedBoundingBox="21642,14951 24131,14789 24188,15670 21700,15832"/>
              </emma:interpretation>
              <emma:one-of disjunction-type="recognition" id="oneOf5">
                <emma:interpretation id="interp25" emma:lang="en-US" emma:confidence="0">
                  <emma:literal>KZ</emma:literal>
                </emma:interpretation>
                <emma:interpretation id="interp26" emma:lang="en-US" emma:confidence="0">
                  <emma:literal>XZ</emma:literal>
                </emma:interpretation>
                <emma:interpretation id="interp27" emma:lang="en-US" emma:confidence="0">
                  <emma:literal>XZZ</emma:literal>
                </emma:interpretation>
                <emma:interpretation id="interp28" emma:lang="en-US" emma:confidence="0">
                  <emma:literal>92</emma:literal>
                </emma:interpretation>
                <emma:interpretation id="interp29" emma:lang="en-US" emma:confidence="0">
                  <emma:literal>K2</emma:literal>
                </emma:interpretation>
              </emma:one-of>
            </emma:emma>
          </inkml:annotationXML>
          <inkml:trace contextRef="#ctx0" brushRef="#br0" timeOffset="157682.8895">13643 281 178 0,'0'0'6'0,"0"0"2"16,0 0 2-16,18-2 1 16,-5-2 3-16,1 4-1 15,6-4 1-15,1 4 0 0,6 0-3 16,1 0-4-16,3 10-1 16,-1 1 0-16,12 9-1 15,-8 1-2-15,8 2 1 16,-4 4-1-16,-1 9-1 0,5-6 0 15,-8 7 0-15,-2 8 1 16,-5-3-2-16,-7 6 1 16,-10-4-1-16,-3 8 1 0,-14-4 0 15,-16-2 0-15,-11 0-1 16,-8-2 1-16,-6-7-1 16,-11-5 1-16,0-1-3 15,-2-8-3-15,2-2-10 0,5-7-20 16,5-11-32-16,8-3-6 15</inkml:trace>
          <inkml:trace contextRef="#ctx0" brushRef="#br0" timeOffset="158307.9098">14486 127 297 0,'0'0'3'0,"0"0"2"15,-17 10 2-15,3-3 3 16,-3 7 0-16,-8-4 2 15,-2 11 2-15,-7 2 2 0,-5 4-1 16,2 9-4-16,0 1 0 16,1 7-1-16,2 12-1 15,6 1-1-15,4 5-2 16,7 3 0-16,14 4-2 0,3-4 0 16,3-1-1-16,18-7-1 15,7-7-2-15,13-9-8 16,8-17-19-16,-5-7-53 0,28-12-1 15</inkml:trace>
          <inkml:trace contextRef="#ctx0" brushRef="#br0" timeOffset="159901.6892">14785 209 235 0,'0'0'5'15,"0"0"1"-15,20-8 2 16,-2 2 2-16,9 3 0 0,7-8 2 15,19 1 1-15,4 3-1 16,13-3-2-16,-1 8-3 16,3-6-2-16,1 8-1 0,-9 0-1 15,-1 14-1-15,-23 9 0 16,-9 8-1-16,-13 11 0 16,-15 2 0-16,-9 7 1 15,-19 4 0-15,-13 4 0 16,-7 1 0-16,-3-3 0 0,-7-4 0 15,4-11 0-15,9 0 2 16,5-15 2-16,13-3 0 16,24-24 3-16,0 0-2 15,13 3 2-15,28-13 0 0,18-7-1 16,7-10 0-16,15 2-1 16,12-2-1-16,7 3-1 15,-4-4 1-15,-3 5-1 16,-2 6 1-16,-16-5-1 0,-13 13 0 15,-13-2 1-15,-9 7-1 16,-16-2 0-16,-10 6-2 16,-14 0 1-16,0 0-2 0,15 0 0 15,-15 0-1-15,0 0-5 16,0 0-10-16,0 0-68 16,0 0-4-16</inkml:trace>
        </inkml:traceGroup>
      </inkml:traceGroup>
    </inkml:traceGroup>
  </inkml:traceGroup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20.5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9E4F421-DA15-483D-B94C-1B27699CC553}" emma:medium="tactile" emma:mode="ink">
          <msink:context xmlns:msink="http://schemas.microsoft.com/ink/2010/main" type="writingRegion" rotatedBoundingBox="17744,9583 18235,9583 18235,10130 17744,10130">
            <msink:destinationLink direction="with" ref="{E82815ED-A9C0-41DB-A587-08AB3CF6BAE2}"/>
            <msink:destinationLink direction="with" ref="{C9593EB6-B524-4371-8F26-AF96D855DC3B}"/>
          </msink:context>
        </emma:interpretation>
      </emma:emma>
    </inkml:annotationXML>
    <inkml:traceGroup>
      <inkml:annotationXML>
        <emma:emma xmlns:emma="http://www.w3.org/2003/04/emma" version="1.0">
          <emma:interpretation id="{9E0E3359-D6DC-46D4-9D54-82609BA35B1E}" emma:medium="tactile" emma:mode="ink">
            <msink:context xmlns:msink="http://schemas.microsoft.com/ink/2010/main" type="paragraph" rotatedBoundingBox="17744,9583 18235,9583 18235,10130 17744,10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A01728-23E6-4822-BF5D-04BD733932A6}" emma:medium="tactile" emma:mode="ink">
              <msink:context xmlns:msink="http://schemas.microsoft.com/ink/2010/main" type="line" rotatedBoundingBox="17744,9583 18235,9583 18235,10130 17744,10130"/>
            </emma:interpretation>
          </emma:emma>
        </inkml:annotationXML>
        <inkml:traceGroup>
          <inkml:annotationXML>
            <emma:emma xmlns:emma="http://www.w3.org/2003/04/emma" version="1.0">
              <emma:interpretation id="{C5E88740-393A-4ED3-8A7C-BC238F796CEE}" emma:medium="tactile" emma:mode="ink">
                <msink:context xmlns:msink="http://schemas.microsoft.com/ink/2010/main" type="inkWord" rotatedBoundingBox="17744,9583 18235,9583 18235,10130 17744,10130"/>
              </emma:interpretation>
              <emma:one-of disjunction-type="recognition" id="oneOf0">
                <emma:interpretation id="interp0" emma:lang="en-US" emma:confidence="0">
                  <emma:literal>4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x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&lt;</emma:literal>
                </emma:interpretation>
              </emma:one-of>
            </emma:emma>
          </inkml:annotationXML>
          <inkml:trace contextRef="#ctx0" brushRef="#br0">1293 3639 295 0,'0'0'2'16,"0"0"2"-16,0 0 1 15,-10 0 1-15,10 0 3 16,-20 6-2-16,-1 1 1 16,-2 0 1-16,-9 3-1 0,-2 0-1 15,-5 0 2-15,-5 0-1 16,-5 1 1-16,5-5 0 15,-3 1 1-15,12-3-2 16,0-4 2-16,7 0-3 0,8-4-2 16,10-9 0-16,10-4-3 15,0 0 0-15,3 0-1 16,7-11 0-16,5 5-2 0,2-5 2 16,-4 0-1-16,5 1-1 15,-1-1 3-15,1 1-2 16,2 2 0-16,0 2 0 15,-3 2 0-15,0 5 1 0,0 5 2 16,0-2-1-16,-17 13 0 16,12-16 1-16,-12 16 0 15,0 0 0-15,0 0 0 16,0 8 0-16,0-8-1 0,0 24 0 16,-4-7 0-16,4 4 0 15,0 7 0-15,0-1 1 16,0 8-1-16,0-2 1 15,0 1-1-15,0 6 0 16,0 4 0-16,0-4-1 0,0 3-3 16,4-7-8-16,-4-1-34 15,0 5-37-15,0 2-2 16</inkml:trace>
        </inkml:traceGroup>
      </inkml:traceGroup>
    </inkml:traceGroup>
  </inkml:traceGroup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7:31.8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8E7D00C-337C-473E-AE4C-B6602BF5C4F8}" emma:medium="tactile" emma:mode="ink">
          <msink:context xmlns:msink="http://schemas.microsoft.com/ink/2010/main" type="writingRegion" rotatedBoundingBox="24046,10904 24455,10904 24455,11347 24046,11347">
            <msink:destinationLink direction="with" ref="{C9593EB6-B524-4371-8F26-AF96D855DC3B}"/>
          </msink:context>
        </emma:interpretation>
      </emma:emma>
    </inkml:annotationXML>
    <inkml:traceGroup>
      <inkml:annotationXML>
        <emma:emma xmlns:emma="http://www.w3.org/2003/04/emma" version="1.0">
          <emma:interpretation id="{93383EAF-C3B3-4E55-B6B1-97BDFF52F62E}" emma:medium="tactile" emma:mode="ink">
            <msink:context xmlns:msink="http://schemas.microsoft.com/ink/2010/main" type="paragraph" rotatedBoundingBox="24046,10904 24455,10904 24455,11347 24046,11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C2910-7DC6-4BF4-A3D6-865150A5CC1A}" emma:medium="tactile" emma:mode="ink">
              <msink:context xmlns:msink="http://schemas.microsoft.com/ink/2010/main" type="line" rotatedBoundingBox="24046,10904 24455,10904 24455,11347 24046,11347"/>
            </emma:interpretation>
          </emma:emma>
        </inkml:annotationXML>
        <inkml:traceGroup>
          <inkml:annotationXML>
            <emma:emma xmlns:emma="http://www.w3.org/2003/04/emma" version="1.0">
              <emma:interpretation id="{100BB6E1-699F-4950-BEDA-C8E2A1A7DC1F}" emma:medium="tactile" emma:mode="ink">
                <msink:context xmlns:msink="http://schemas.microsoft.com/ink/2010/main" type="inkWord" rotatedBoundingBox="24046,10904 24455,10904 24455,11347 24046,11347"/>
              </emma:interpretation>
              <emma:one-of disjunction-type="recognition" id="oneOf0">
                <emma:interpretation id="interp0" emma:lang="en-US" emma:confidence="0">
                  <emma:literal>14</emma:literal>
                </emma:interpretation>
                <emma:interpretation id="interp1" emma:lang="en-US" emma:confidence="0">
                  <emma:literal>in</emma:literal>
                </emma:interpretation>
                <emma:interpretation id="interp2" emma:lang="en-US" emma:confidence="0">
                  <emma:literal>1¢</emma:literal>
                </emma:interpretation>
                <emma:interpretation id="interp3" emma:lang="en-US" emma:confidence="0">
                  <emma:literal>In</emma:literal>
                </emma:interpretation>
                <emma:interpretation id="interp4" emma:lang="en-US" emma:confidence="0">
                  <emma:literal>is</emma:literal>
                </emma:interpretation>
              </emma:one-of>
            </emma:emma>
          </inkml:annotationXML>
          <inkml:trace contextRef="#ctx0" brushRef="#br0">2383 120 328 0,'0'0'4'0,"0"0"2"16,0 0 3-16,-14 0 0 16,4 0 3-16,-7 3-1 15,-7 4 1-15,-4-1 0 0,-3 9-3 16,1-13-2-16,-4 9-2 15,2-7 0-15,8 0 0 16,-1-4 0-16,5 0-1 16,20 0 0-16,0 0-1 0,0-11-1 15,8 1 0-15,9-5-1 16,3 2-1-16,1-3 0 16,2-2 1-16,1 5-1 15,-2-4 0-15,-5 0 1 0,-4 3-1 16,-2-1 0-16,-5 2 1 15,-6 13 0-15,14-21 0 16,-14 21 1-16,3-13 1 16,-3 13 0-16,0 0 2 15,12-11-1-15,-12 11-1 0,0 0 2 16,0 0-1-16,0 14-2 16,0 3 1-16,0 4-2 15,0 6 0-15,0 5-1 0,0-2-4 16,0 14-11-16,-5 13-43 15,5-17-25-15,-2 1-2 16</inkml:trace>
          <inkml:trace contextRef="#ctx0" brushRef="#br0" timeOffset="-531.2056">1987-34 377 0,'0'0'4'16,"0"0"1"-16,0 0 1 15,0 0 1-15,0 10 2 16,0-10 1-16,-3 24 0 0,0-7 1 16,-4 4-3-16,7 0 0 15,0 6-2-15,3 0-2 16,4 11-1-16,3-3-2 16,0-1-2-16,2 3-3 15,-7-3-7-15,7 8-20 0,1-7-47 16,-9-5-2-16</inkml:trace>
        </inkml:traceGroup>
      </inkml:traceGroup>
    </inkml:traceGroup>
  </inkml:traceGroup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11:56.8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76F8075-58A8-4213-9D32-B6227FC48F8F}" emma:medium="tactile" emma:mode="ink">
          <msink:context xmlns:msink="http://schemas.microsoft.com/ink/2010/main" type="inkDrawing" rotatedBoundingBox="6391,14104 24760,13398 24909,17284 6541,17990" semanticType="enclosure" shapeName="Other">
            <msink:sourceLink direction="with" ref="{B2133F2D-6B86-4300-BE1D-A93473913B72}"/>
            <msink:sourceLink direction="with" ref="{26F13C19-5DB9-4BB2-9CE0-A84777766D29}"/>
          </msink:context>
        </emma:interpretation>
      </emma:emma>
    </inkml:annotationXML>
    <inkml:trace contextRef="#ctx0" brushRef="#br0">485 76 391 0,'0'0'0'0,"0"0"-1"0,0 0 0 15,0 0 0-15,0 0 0 16,0 10 1-16,0 10 2 15,3 2 2-15,-3 12 1 16,0 9 3-16,0 16 1 0,0 10 0 16,0 17 0-16,-3 9 0 15,3 8-2-15,-3 14-1 16,3 8-1-16,0 3-2 16,0 13 0-16,0 3-1 0,0 3 0 15,3 5 0-15,0-2 0 16,1 5-1-16,3-3 1 15,-4-6 0-15,1 2 0 16,-4-2 1-16,0-12 1 16,0 1-2-16,-7-9 1 0,-4-2 0 15,1-9 0-15,0-8 0 16,-5-7-1-16,-2-12 0 16,0-2-1-16,4-14 1 0,-1-2 0 15,1-10-2-15,1-8 0 16,2-11 0-16,8-7 0 15,-3-7 0-15,2-10 0 16,3-2 0-16,0-15 0 0,0 0 0 16,0 0 0-16,0 0 0 15,10 8 0-15,5-8 0 16,-2 0 0-16,8-8 0 16,6 8 0-16,10-3 0 0,2 3 0 15,13 0 0-15,6 0 0 16,8 0 0-16,13 0 0 15,9-5 0-15,16-2 0 16,6 5 0-16,17-9 0 16,15 1 0-16,5 6 0 0,12-7 0 15,5 9 0-15,5 2 0 16,10 0 0-16,7 0 0 16,3 0 0-16,4 0 0 15,-4 0 0-15,17 0 0 0,0 0 0 16,5 0 0-16,-5-10 0 15,7-1 0-15,4-3 0 16,-1-2 0-16,5-1 0 0,6-7 0 16,-1-1 0-16,6 0 0 15,4 6 0-15,-1-5 0 16,10 7 0-16,-2-6 0 16,2 4 0-16,-1 2 0 15,0 3 0-15,3 1 0 0,-2 3 0 16,2-4 0-16,-9 3 0 15,9 1 0-15,-6 1 0 16,1-1 0-16,1-1 0 16,-6 5 0-16,8-5 0 0,-4 3 0 15,6-1 0-15,-5-7 0 16,5 7 0-16,1-1 0 16,-5-4 0-16,6 1 0 0,-6-1 0 15,5-3 0-15,0 0 0 16,1 0 0-16,-2 0 0 15,1-5 0-15,6 5 0 16,1-3 0-16,6 3 0 0,-7-4 0 16,4 8 0-16,4-1 0 15,-5 3 0-15,-5-3 0 16,-4 5 0-16,-8 1 0 16,-13 1 0-16,-3 1 0 15,-11-4 0-15,-13 3 0 0,-8-3 0 16,-6 6 0-16,-10-6 0 15,-14-1 0-15,-1 9 0 16,-13-8 0-16,-11 3 0 16,-12-1 0-16,-15 6 0 0,-14-6 0 15,-10 1 0-15,-13-1 0 16,-9 3 0-16,-13-9 0 16,-5 3 0-16,-6-9 0 0,-4 3 0 15,-2-8 0-15,-6 2 0 16,2-6 0-16,-2-1 0 15,-1-4 0-15,-7-4 0 16,9 2 0-16,-9-7 0 16,-3-4 0-16,0-5 0 0,4-6 0 15,-10-3 0-15,6-9 0 16,0-8 0-16,-4-8 0 16,4-7 0-16,1-1 0 15,-4-4 0-15,3 2 0 0,-3 2 0 16,-1 3 0-16,-3 2 0 15,2 14 0-15,-7-4 0 16,3 7 0-16,-4 0 0 16,2 3 0-16,-2 2 0 0,3-2 0 15,-7 4 0-15,3-4 0 16,0 7 0-16,-3-7 0 16,4 9 0-16,-1-3 0 0,1 5 0 15,-4 3 0-15,0 7 0 16,0 10 0-16,-4 4 0 15,4 6 0-15,-7 7 0 16,-3 8 0-16,-3 3 0 0,-4-1 0 16,-1 5 0-16,-3-4 0 15,-6 6 0-15,-5-3 0 16,-2 4 0-16,-7-4 0 16,0 3 0-16,-10 1 0 15,-5 0 0-15,-5-3 0 0,-8-1 0 16,-11-7 0-16,-2 3 0 15,-8-2 0-15,-6-5 0 16,0 3 0-16,-4-2 0 16,-3-3 0-16,3 3 0 0,4 1 0 15,3-5 0-15,0 6 0 16,3-2 0-16,-2 0 0 16,2 4 0-16,0 3 0 0,1 3 0 15,-7 0 0-15,-1 7 0 16,-6 0 0-16,0 0 0 15,-3 7 0-15,-1 6 0 16,1-2 0-16,-8 6 0 0,3 4 0 16,5-4 0-16,-1 4 0 15,4-5 0-15,3 1 0 16,1-3 0-16,-1 0 0 16,10-1 0-16,-2-2 0 15,2-1 0-15,1-2 0 0,-1 1 0 16,-3-1 0-16,5-1 0 15,-3-1 0-15,-4 2 0 16,2-1 0-16,2-1 0 0,-2-3 0 16,-2 4 0-16,9-3 0 15,-3 2 0-15,-1 1 0 16,1 3 0-16,2 0 0 16,1-3 0-16,-3 7 0 0,6 3 0 15,-5 0 0-15,2 2 0 16,-2-2 0-16,0-1 0 15,2 1 0-15,-4-3 0 16,4-1 0-16,0-3 0 0,-3-3 0 16,3 1 0-16,-4-2 0 15,4-3 0-15,-4 5 0 16,4-6 0-16,-2 2 0 16,-2 0 0-16,4-4 0 0,-3 4 0 15,3-4 0-15,-1 0 0 16,-2 0 0-16,3-4 0 15,-4 0 0-15,-3 0 0 16,-3 2 0-16,0-1 0 16,-7-2 0-16,-4 2 0 0,1-1 0 15,-1 4 0-15,-3-2 0 16,-3-2 0-16,0-3 0 16,-2 3 0-16,5-2 0 0,-3-9 0 15,0 9 0-15,-2-11 0 16,-5 3 0-16,3-2 0 15,1 3 0-15,-9-6 0 16,5-2 0-16,-7 4 0 0,-3 4 0 16,-5-1 0-16,1-3 0 15,-4 7 0-15,-9 0 0 16,-2 4 0-16,-3-1 0 16,5-1 0-16,-10 2 0 0,1-1 0 15,-9-1 0-15,0 4 0 16,4-1 0-16,-5 0 0 15,-3 5 0-15,-3 0 0 16,-2 0 0-16,-2 0 0 16,-3 0 0-16,3 8 0 0,-3-2 0 15,-3-2 0-15,6 0 0 16,-6-1 0-16,11-3 0 16,5 0 0-16,1 0 0 0,4 0 0 15,6-11 0-15,0 7 0 16,7-6 0-16,3 1 0 15,1-2 0-15,6 3 0 16,1-1 0-16,7-5 0 0,-2 0 0 16,5-3 0-16,4 5 0 15,2-5 0-15,4-2 0 16,0 2 0-16,4 3 0 16,-2-3 0-16,6 7 0 0,2-3 0 15,-3 2 0-15,4 5 0 16,2-2 0-16,1 8 0 15,0-2 0-15,2 2 0 16,3 0 0-16,-3 2 0 16,13 6 0-16,-5-5 0 0,7 3 0 15,3-2 0-15,7 3 0 16,0 0 0-16,0 3 0 16,1 14 0-16,-18 28-56 0,7-8-30 15,-17 17-3-15</inkml:trace>
  </inkml:traceGroup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09:10.05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6F13C19-5DB9-4BB2-9CE0-A84777766D29}" emma:medium="tactile" emma:mode="ink">
          <msink:context xmlns:msink="http://schemas.microsoft.com/ink/2010/main" type="writingRegion" rotatedBoundingBox="17689,13664 19188,13664 19188,14488 17689,14488">
            <msink:destinationLink direction="with" ref="{D76F8075-58A8-4213-9D32-B6227FC48F8F}"/>
          </msink:context>
        </emma:interpretation>
      </emma:emma>
    </inkml:annotationXML>
    <inkml:traceGroup>
      <inkml:annotationXML>
        <emma:emma xmlns:emma="http://www.w3.org/2003/04/emma" version="1.0">
          <emma:interpretation id="{ED9A4690-037D-4A7E-8E96-ABBED31FA94A}" emma:medium="tactile" emma:mode="ink">
            <msink:context xmlns:msink="http://schemas.microsoft.com/ink/2010/main" type="paragraph" rotatedBoundingBox="17689,13664 19188,13664 19188,14488 17689,144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DB5CFB-AC26-4C8D-A02F-03D543545F9F}" emma:medium="tactile" emma:mode="ink">
              <msink:context xmlns:msink="http://schemas.microsoft.com/ink/2010/main" type="line" rotatedBoundingBox="17689,13664 19188,13664 19188,14488 17689,14488"/>
            </emma:interpretation>
          </emma:emma>
        </inkml:annotationXML>
        <inkml:traceGroup>
          <inkml:annotationXML>
            <emma:emma xmlns:emma="http://www.w3.org/2003/04/emma" version="1.0">
              <emma:interpretation id="{976B71AF-21A1-417B-8C41-BE3B31ECD090}" emma:medium="tactile" emma:mode="ink">
                <msink:context xmlns:msink="http://schemas.microsoft.com/ink/2010/main" type="inkWord" rotatedBoundingBox="17689,13664 19188,13664 19188,14488 17689,14488"/>
              </emma:interpretation>
              <emma:one-of disjunction-type="recognition" id="oneOf0">
                <emma:interpretation id="interp0" emma:lang="en-US" emma:confidence="0">
                  <emma:literal>II</emma:literal>
                </emma:interpretation>
                <emma:interpretation id="interp1" emma:lang="en-US" emma:confidence="1">
                  <emma:literal>\ I</emma:literal>
                </emma:interpretation>
                <emma:interpretation id="interp2" emma:lang="en-US" emma:confidence="0">
                  <emma:literal>TI</emma:literal>
                </emma:interpretation>
                <emma:interpretation id="interp3" emma:lang="en-US" emma:confidence="0">
                  <emma:literal>"I</emma:literal>
                </emma:interpretation>
                <emma:interpretation id="interp4" emma:lang="en-US" emma:confidence="0">
                  <emma:literal>'I</emma:literal>
                </emma:interpretation>
              </emma:one-of>
            </emma:emma>
          </inkml:annotationXML>
          <inkml:trace contextRef="#ctx0" brushRef="#br0">10616-873 356 0,'0'0'6'0,"0"0"2"0,0 0 1 15,0 0 2-15,0 0 0 16,0 0 1-16,0 0 1 15,21-15-1-15,9-3-4 0,4-2-3 16,11-4-1-16,6 0-3 16,2 0-5-16,2 5-15 15,-4 15-49-15,-9-7-11 16</inkml:trace>
          <inkml:trace contextRef="#ctx0" brushRef="#br0" timeOffset="234.3729">10822-1000 349 0,'0'0'8'0,"0"0"4"16,-3 12 0-16,3-12 3 16,-7 21 0-16,7-7 0 0,0 5 1 15,0 6 0-15,0 3-7 16,10 3-3-16,1 3-2 15,2 7-2-15,4 1-2 16,0 5-5-16,-2-7-13 0,2-7-60 16,0 14-2-16</inkml:trace>
          <inkml:trace contextRef="#ctx0" brushRef="#br0" timeOffset="468.7866">10784-280 394 0,'0'0'5'16,"0"0"3"-16,0 0 1 16,13-4 1-16,6-7 2 0,4-2 0 15,8-9 0-15,7-2 0 16,10-3-5-16,-3-10-8 15,13 6-31-15,-2-3-47 16,-9-4-3-16</inkml:trace>
          <inkml:trace contextRef="#ctx0" brushRef="#br0" timeOffset="-343.7584">9663-1104 355 0,'0'0'6'16,"0"0"4"-16,0 0 2 15,0 0-1-15,0 0 1 0,0 0 1 16,0 0 0-16,0 0 0 16,10 13-4-16,-3 0-3 15,7 6-1-15,-1-5 0 16,8 6-1-16,7 0 0 0,6 5 0 16,5-2-1-16,1 4-1 15,1 5 0-15,5-5 0 16,-6 4-1-16,2 0 0 0,-8-1 1 15,-7-3-1-15,-3-4 1 16,-6-6 0-16,-7-1 1 16,-11-16 0-16,10 17 2 15,-10-17-5-15,0 0 0 0,0 0 0 16,0 0-7-16,0 0-37 16,0 0-40-16,0 0-2 15</inkml:trace>
        </inkml:traceGroup>
      </inkml:traceGroup>
    </inkml:traceGroup>
  </inkml:traceGroup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3:16.9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51980C2-B0FA-4870-8116-8BC0FC8714E5}" emma:medium="tactile" emma:mode="ink">
          <msink:context xmlns:msink="http://schemas.microsoft.com/ink/2010/main" type="inkDrawing" rotatedBoundingBox="14562,1828 15107,452 15537,622 14993,1999" semanticType="callout" shapeName="Other">
            <msink:sourceLink direction="with" ref="{8E3BC21C-4EA8-4854-8452-39F29B6BF073}"/>
            <msink:sourceLink direction="with" ref="{6E3150AA-D86B-4497-A635-9C70B12C99E5}"/>
            <msink:sourceLink direction="with" ref="{2E9B9AD3-B551-456B-A593-DCA21C6DD8BE}"/>
          </msink:context>
        </emma:interpretation>
      </emma:emma>
    </inkml:annotationXML>
    <inkml:trace contextRef="#ctx0" brushRef="#br0">675 45 279 0,'0'0'8'0,"0"0"5"0,-23-15 2 16,4 6 4-16,-7 2 0 16,-3 0 3-16,-5 3 0 15,-9 1 1-15,2 3-8 16,-7 7-3-16,4 11-1 16,-4 16-2-16,0 10-3 0,7 15 2 15,-7 11-3-15,4 10 1 16,4 20 1-16,2 6-1 15,9 15 0-15,10 4-6 0,5 8 0 16,14-4 0-16,19-8 0 16,13-11-9-16,23-10-75 15,31-19-3-15</inkml:trace>
  </inkml:traceGroup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3:53.9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826756E-E39B-4492-A1B8-D1CDBBFF3ED2}" emma:medium="tactile" emma:mode="ink">
          <msink:context xmlns:msink="http://schemas.microsoft.com/ink/2010/main" type="writingRegion" rotatedBoundingBox="19041,4239 17979,17129 14221,16819 15284,3929">
            <msink:destinationLink direction="with" ref="{0CDD4288-BCA4-4CE3-A7CF-D22049F86DEE}"/>
          </msink:context>
        </emma:interpretation>
      </emma:emma>
    </inkml:annotationXML>
    <inkml:traceGroup>
      <inkml:annotationXML>
        <emma:emma xmlns:emma="http://www.w3.org/2003/04/emma" version="1.0">
          <emma:interpretation id="{4A50300E-59FD-4A9A-9369-E3A5A35676D2}" emma:medium="tactile" emma:mode="ink">
            <msink:context xmlns:msink="http://schemas.microsoft.com/ink/2010/main" type="paragraph" rotatedBoundingBox="19041,4239 17979,17129 16072,16972 17135,40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8FCC77-4B15-48F4-9976-6686AA0D1D50}" emma:medium="tactile" emma:mode="ink">
              <msink:context xmlns:msink="http://schemas.microsoft.com/ink/2010/main" type="line" rotatedBoundingBox="19041,4239 17979,17129 16072,16972 17135,4082"/>
            </emma:interpretation>
          </emma:emma>
        </inkml:annotationXML>
        <inkml:traceGroup>
          <inkml:annotationXML>
            <emma:emma xmlns:emma="http://www.w3.org/2003/04/emma" version="1.0">
              <emma:interpretation id="{8563825E-CCE5-47FD-A992-02E7D13D4CEF}" emma:medium="tactile" emma:mode="ink">
                <msink:context xmlns:msink="http://schemas.microsoft.com/ink/2010/main" type="inkWord" rotatedBoundingBox="19041,4239 17979,17129 16072,16972 17135,4082"/>
              </emma:interpretation>
              <emma:one-of disjunction-type="recognition" id="oneOf0">
                <emma:interpretation id="interp0" emma:lang="en-US" emma:confidence="0">
                  <emma:literal>wore-o see</emma:literal>
                </emma:interpretation>
                <emma:interpretation id="interp1" emma:lang="en-US" emma:confidence="0">
                  <emma:literal>wore-80s. [</emma:literal>
                </emma:interpretation>
                <emma:interpretation id="interp2" emma:lang="en-US" emma:confidence="0">
                  <emma:literal>vote-80s. [</emma:literal>
                </emma:interpretation>
                <emma:interpretation id="interp3" emma:lang="en-US" emma:confidence="0">
                  <emma:literal>wore-rose</emma:literal>
                </emma:interpretation>
                <emma:interpretation id="interp4" emma:lang="en-US" emma:confidence="0">
                  <emma:literal>wore-80s [</emma:literal>
                </emma:interpretation>
              </emma:one-of>
            </emma:emma>
          </inkml:annotationXML>
          <inkml:trace contextRef="#ctx0" brushRef="#br0">2419 5837 483 0,'0'0'1'0,"-11"4"2"16,3 7 1-16,-10 7 1 16,-3 11 0-16,-6 11 2 15,1 17-4-15,0 12-3 16,8 9 0-16,-1 13 0 0,12 12 0 16,7 15 0-16,7-5-86 15,6 13-2-15</inkml:trace>
          <inkml:trace contextRef="#ctx0" brushRef="#br0" timeOffset="3250.1314">2479 7386 377 0,'0'0'3'0,"0"0"3"15,0 0 1-15,0 0 1 16,0 0 1-16,0 0 1 16,0 0 2-16,-16 11 1 15,6 7-2-15,-9 10-2 0,-4 13-2 16,2 4 0-16,-1 9-2 16,4 4-1-16,6-2-1 15,5 3 0-15,7-11-2 16,19-7 0-16,10-12-1 0,15-18-1 15,12-11 0-15,7-11 1 16,-2-18-1-16,7-9 1 16,-13-10-1-16,-11-3 1 15,-12 4 1-15,-24-2-1 16,-8 9 0-16,-26 11-2 0,-25 8-6 16,-8 21-24-16,-7 0-51 15,-19 18-2-15</inkml:trace>
          <inkml:trace contextRef="#ctx0" brushRef="#br0" timeOffset="2765.7414">1533 7540 321 0,'0'0'6'0,"0"0"4"16,0 0 3-16,0 0 3 16,0 0 3-16,-3 7 0 15,-4 8 0-15,-9 10 1 0,-5 0-5 16,2 15-4-16,-7 9-3 16,-3 2-2-16,8 8-2 15,-5 0-1-15,7 0 0 16,4-9-1-16,15-5 0 0,3-8-1 15,20-14 0-15,14-17-1 16,7-10-1-16,15-14 0 16,3-10 0-16,4-17 0 15,-3-3-1-15,-7-7 1 16,-7 1 0-16,-12-2 1 0,-19 0 0 16,-15 13 0-16,-6 1 0 15,-28 13 0-15,-6 8-1 16,-13 13 0-16,-10 5-2 0,5 6-4 15,-1 5-8-15,9 10-28 16,13 4-40-16,5-1-2 16</inkml:trace>
          <inkml:trace contextRef="#ctx0" brushRef="#br0" timeOffset="4781.4191">2876 8442 450 0,'0'0'3'0,"0"0"1"15,0 0 1-15,-11 9 1 0,4 2 2 16,-12 7 0-16,1 12 1 15,4 3 2-15,-4 16-4 16,2 5-7-16,6 15 0 16,2 10 0-16,5 1 0 15,3 8 0-15,3 8 0 0,5-1 0 16,2 0 0-16,-2-3 0 16,3-7 0-16,-1-9 0 15,-2-4 0-15,-3-14 0 16,1-9 0-16,-6-20 0 0,8-4 0 15,-8-10 0-15,0-15 0 16,4 14 0-16,-4-14 0 16,0 0 0-16,0 0-71 15,0 0-22-15</inkml:trace>
          <inkml:trace contextRef="#ctx0" brushRef="#br0" timeOffset="4437.6683">1711 8775 348 0,'0'0'6'0,"0"0"2"15,0 0 5-15,0 19 2 0,-7-1 0 16,-9 10 2-16,3 13 1 15,-10 11 0-15,-7 6-4 16,4 9-4-16,-3 3-3 16,11-6-1-16,2 1-2 0,16-12-1 15,0-8-1-15,26-15 0 16,19-19-2-16,7-11 0 16,17-23-1-16,2-13 0 15,2-12-1-15,6-11 1 16,-10-7-1-16,-17 4 0 0,-12-5 1 15,-14 12 0-15,-26 12 0 16,-8 7 0-16,-29 11 0 0,-7 12 0 16,-11 13-1-16,4 11-5 15,-9 0-8-15,16 10-23 16,19 6-46-16,2-5-1 16</inkml:trace>
          <inkml:trace contextRef="#ctx0" brushRef="#br0" timeOffset="-7687.766">2703-1 399 0,'0'0'6'0,"0"0"3"16,0-18 1-16,0 18 0 15,0-11 2-15,0 11 0 16,0 0 1-16,-14-11 1 0,-1 11-6 16,1 11-2-16,-5 7-1 15,-4 4-1-15,-6 11-1 16,3 8-3-16,0 4 0 15,0 1 0-15,4 8 0 0,4 3 0 16,3 1 0-16,4 6 0 16,11-6 0-16,0 1 0 15,11-12 0-15,12 5 0 0,9-8 0 16,9-4 0-16,7-6 0 16,15-5 0-16,7-11 0 15,7-3 0-15,8-8 0 16,1-3 0-16,-5-4 0 15,-7-7 0-15,-5-5 0 0,-14 2 0 16,-11-1 0-16,-18 3 0 16,0-3 0-16,-26 11 0 15,19-18-35-15,-19 18-53 16,0 0-4-16</inkml:trace>
          <inkml:trace contextRef="#ctx0" brushRef="#br0" timeOffset="-3640.7503">2784 1521 374 0,'0'0'4'0,"0"0"4"15,-11 7 1-15,-4 9 2 16,-3 2 0-16,-4 7 2 16,-4 12 1-16,-6 3 0 0,-5 8-3 15,3 3-3-15,11 5-2 16,5-4-1-16,12-6-2 15,6-1 0-15,10-7-1 16,20-17 0-16,11-7-1 0,10-14-1 16,4-3 0-16,8-20 0 15,-3-6 0-15,-5-5-1 16,-8-9 0-16,-7-1 0 16,-14-5-1-16,-15-1 1 15,-11 6-2-15,-18 8-6 0,-22-2-19 16,-20 20-55-16,-14 7-1 15</inkml:trace>
          <inkml:trace contextRef="#ctx0" brushRef="#br0" timeOffset="-2187.5655">2758 2804 400 0,'0'0'7'0,"0"0"2"0,0 0 2 15,0 0 1-15,-11-7 0 16,11 7 2-16,-14 22 1 0,7 7 0 15,-4 16-6-15,-1 9-2 16,6 20-7-16,-7 14 0 16,7 7 0-16,-9 8 0 15,7 19-9-15,-3 0-76 0,-7-5-3 16</inkml:trace>
          <inkml:trace contextRef="#ctx0" brushRef="#br0" timeOffset="-1031.2804">2434 4474 456 0,'0'0'2'15,"0"0"1"-15,-23 18 1 16,9 7 1-16,-4 12 0 16,0 3 0-16,-1 12 1 0,1 10 0 15,7 6-2-15,11-4-1 16,6-1 0-16,20-8-2 15,8-11 0-15,17-11 0 16,8-22 0-16,7-11 0 16,2-6 0-16,1-28 0 0,-9-7-1 15,-10-14 2-15,-19-8-2 16,-17-2 0-16,-14 5 0 16,-26 6-3-16,-22 10-5 15,-15 14-33-15,-13 17-44 16,-13 4-2-16</inkml:trace>
          <inkml:trace contextRef="#ctx0" brushRef="#br0" timeOffset="16211.8811">1578 10539 365 0,'0'0'6'16,"0"0"3"-16,0 0 4 15,0 0 0-15,0 0 3 0,0-15 2 16,0 15 1-16,0 0 1 16,18 0-5-16,-18 0-2 15,16 15-9-15,-6 7-4 16,-2-1 0-16,0 13 0 15,2 6 0-15,1 9 0 0,5-2 0 16,-6 9 0-16,1-2 0 16,4-1 0-16,-4 2 0 15,0-16 0-15,0 2 0 0,-4-8 0 16,-2-10 0-16,-5-9 0 16,3 1 0-16,-3 7-39 15,0-22-52-15,0-18-2 16</inkml:trace>
          <inkml:trace contextRef="#ctx0" brushRef="#br0" timeOffset="16665.0373">2615 10488 474 0,'0'0'3'0,"0"0"2"16,0 18 1-16,0-18 1 15,-18 30 0-15,-5-5 2 16,-6 7-9-16,-8 13 0 0,-8-1 0 16,-10 15 0-16,11 1 0 15,-7 5 0-15,6-2 0 16,9 3 0-16,5-7 0 15,17-7 0-15,14-12 0 16,11-11 0-16,23-11 0 0,10-18 0 16,18-7 0-16,8-15 0 15,4-11 0-15,-1-8 0 16,-13-3 0-16,-4-7 0 16,-24 3 0-16,-9 1 0 0,-23 2 0 15,-16-2 0-15,-13 9 0 16,-15 2 0-16,-4 9 0 15,-7 10 0-15,0 6 0 16,-5 11 0-16,12 0 0 0,11 11-32 16,-2 15-56-16,2-5-4 15</inkml:trace>
          <inkml:trace contextRef="#ctx0" brushRef="#br0" timeOffset="17368.1746">789 11907 429 0,'0'0'3'0,"0"0"3"16,0 0 1-16,3 11 2 0,-3-11 1 15,11 21 1-15,-6-2 1 16,2 8 0-16,4-4-2 16,0 13-8-16,-4 3-2 0,4 9 0 15,0-1 0-15,0 13 0 16,1-1 0-16,2-1 0 16,-7 4 0-16,4 6 0 15,-3-7 0-15,2 1 0 16,-5-9 0-16,6-2 0 0,-8-19-24 15,5 2-63-15,7-16-3 16</inkml:trace>
          <inkml:trace contextRef="#ctx0" brushRef="#br0" timeOffset="17680.6836">1759 11878 418 0,'0'0'3'16,"0"0"3"-16,0 0 2 15,-15 7 2-15,15-7 2 0,-19 25 1 16,8-6 1-16,-4 6 1 16,4 9-3-16,8-1-12 15,-4 10 0-15,7 6 0 16,0 3 0-16,3 6 0 15,4 4 0-15,4-3 0 0,-3 3 0 16,4 1 0-16,-6 0 0 16,2-12 0-16,-4-4 0 15,7-2-6-15,18-20-83 0,-21-10-2 16</inkml:trace>
          <inkml:trace contextRef="#ctx0" brushRef="#br0" timeOffset="17977.569">2718 11795 447 0,'0'0'4'0,"0"0"1"15,-18 12 1-15,2-4 2 16,3 2 1-16,-6 5 1 15,4 5 1-15,1 1 0 16,2 5-11-16,4 6 0 0,8 5 0 16,0 4 0-16,0 6 0 15,12 2 0-15,-9 7 0 16,5-6 0-16,-5 5 0 0,-3-3 0 16,0-12 0-16,-3 4-14 15,-12-14-76-15,-4-16-3 16</inkml:trace>
        </inkml:traceGroup>
      </inkml:traceGroup>
    </inkml:traceGroup>
    <inkml:traceGroup>
      <inkml:annotationXML>
        <emma:emma xmlns:emma="http://www.w3.org/2003/04/emma" version="1.0">
          <emma:interpretation id="{45329E26-7FAA-440F-8EFE-06F653D064FA}" emma:medium="tactile" emma:mode="ink">
            <msink:context xmlns:msink="http://schemas.microsoft.com/ink/2010/main" type="paragraph" rotatedBoundingBox="17386,4086 17182,15586 15032,15548 15235,40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B868C4-6617-4762-A95D-57C7AF6AAB83}" emma:medium="tactile" emma:mode="ink">
              <msink:context xmlns:msink="http://schemas.microsoft.com/ink/2010/main" type="line" rotatedBoundingBox="17386,4086 17182,15586 15032,15548 15235,4048"/>
            </emma:interpretation>
          </emma:emma>
        </inkml:annotationXML>
        <inkml:traceGroup>
          <inkml:annotationXML>
            <emma:emma xmlns:emma="http://www.w3.org/2003/04/emma" version="1.0">
              <emma:interpretation id="{C17AC04E-DAFD-4764-83B2-262FB1FDF2AF}" emma:medium="tactile" emma:mode="ink">
                <msink:context xmlns:msink="http://schemas.microsoft.com/ink/2010/main" type="inkWord" rotatedBoundingBox="17386,4086 17182,15586 15032,15548 15235,4048"/>
              </emma:interpretation>
              <emma:one-of disjunction-type="recognition" id="oneOf1">
                <emma:interpretation id="interp5" emma:lang="en-US" emma:confidence="0">
                  <emma:literal>oil too-a.</emma:literal>
                </emma:interpretation>
                <emma:interpretation id="interp6" emma:lang="en-US" emma:confidence="0">
                  <emma:literal>oil-or.</emma:literal>
                </emma:interpretation>
                <emma:interpretation id="interp7" emma:lang="en-US" emma:confidence="0">
                  <emma:literal>oil too-a</emma:literal>
                </emma:interpretation>
                <emma:interpretation id="interp8" emma:lang="en-US" emma:confidence="0">
                  <emma:literal>oil too-re</emma:literal>
                </emma:interpretation>
                <emma:interpretation id="interp9" emma:lang="en-US" emma:confidence="0">
                  <emma:literal>oil too-au</emma:literal>
                </emma:interpretation>
              </emma:one-of>
            </emma:emma>
          </inkml:annotationXML>
          <inkml:trace contextRef="#ctx0" brushRef="#br0" timeOffset="-4156.3915">1615 1676 428 0,'0'0'4'0,"-22"0"2"15,-1 11 0-15,-6 3 2 16,-5 8 1-16,-9 6 0 0,-1 10 0 16,-1 10 1-16,4 4-3 15,12 3-2-15,15-3-1 16,14 2-1-16,14-10 0 16,23-6-3-16,18-13 0 0,12-14 0 15,10-11 0-15,7-11-2 16,-2-18 1-16,-9-5-1 15,-10-7 1-15,-14-3-1 16,-24-3 1-16,-13 0 0 0,-16 9 1 16,-25 2-1-16,-13 5 0 15,-13 10 0-15,-3 6-1 16,-8 8-1-16,13 7-7 16,-2 4-15-16,8 6-57 15,24 10-2-15</inkml:trace>
          <inkml:trace contextRef="#ctx0" brushRef="#br0" timeOffset="-4547.0108">287 1590 298 0,'0'0'8'0,"0"0"3"15,0 0 2-15,8-3 0 16,-8 3 3-16,0 0 2 15,-5 21 2-15,-5 3-1 0,-16 8-6 16,4 16-2-16,-9 7-1 16,2 12-1-16,-8 5-2 15,5 2-1-15,6-1-1 16,3 2-1-16,20-13-1 0,3-10 0 16,18-19 0-16,22-10-1 15,16-23 0-15,14-12-1 16,4-21 1-16,7-12-2 15,-3-9 1-15,-9-10-1 0,-13 2-1 16,-20-4 0-16,-20 7 0 16,-16 4 0-16,-22 12-1 15,-22 9 1-15,-16 14-2 16,-6 10-1-16,-12 10-7 0,1 8-20 16,-7 14-51-16,31 8 0 15</inkml:trace>
          <inkml:trace contextRef="#ctx0" brushRef="#br0" timeOffset="-2453.2069">1667 3065 328 0,'0'0'9'15,"0"0"1"-15,0 0 2 16,0 0 3-16,-19 0 1 0,4 12 0 15,-3 9 2-15,-8 4 0 16,-4 12-8-16,1 7-1 16,-4 8-2-16,3 3-2 15,12 1 0-15,3-1-2 0,15-9-1 16,15-3 0-16,14-18-1 16,20-14-1-16,10-11 1 15,7-7 0-15,4-17-1 0,-7-8 0 16,-5-9 1-16,-9 2-2 15,-24-6 1-15,-10 4-1 16,-22 5 0-16,-19 7-3 16,-14 7-1-16,-16 0-5 0,4 17-13 15,-3 10-51-15,15-1-10 16</inkml:trace>
          <inkml:trace contextRef="#ctx0" brushRef="#br0" timeOffset="-2984.48">660 3088 329 0,'0'0'7'0,"-15"3"3"15,-4 8 2-15,-7 3 4 16,-11 11 2-16,-2 9 0 16,-11 11 0-16,0 9 1 0,-5 10-6 15,5 5-4-15,14 4-1 16,7 1-3-16,13-5-1 15,16-9-2-15,23-17 0 16,22-6 0-16,10-18 0 16,19-15 0-16,10-13-1 0,-3-20 1 15,4-6 0-15,-7-13-1 16,-20-5 0-16,-13-5 0 16,-22-1 0-16,-23 7-1 15,-19 8-1-15,-25 4-1 0,-19 13-1 16,-15 9-2-16,-14 15-4 15,7 10-11-15,-7 13-31 16,19 9-34-16,25 3-2 0</inkml:trace>
          <inkml:trace contextRef="#ctx0" brushRef="#br0" timeOffset="-1343.7974">1644 4241 368 0,'0'0'6'0,"0"0"1"16,-11 7 5-16,3 8 0 0,2 5 2 16,-6 5 0-16,1 11 1 15,4 12 1-15,0 15-5 16,3 10-3-16,4 9-2 15,0 5-3-15,0 10-3 16,0 1-9-16,8 5-23 0,21-11-50 16,-22-7-3-16</inkml:trace>
          <inkml:trace contextRef="#ctx0" brushRef="#br0" timeOffset="-1687.5579">563 4462 408 0,'0'0'2'0,"0"0"0"16,0 0 2-16,-21 12 1 15,6 6 2-15,-7 14 1 0,-12 12 0 16,-2 12 1-16,-1 13 0 16,-11 9-2-16,7 5-1 15,4 7-1-15,3-6-1 16,23-7 0-16,11-15 0 0,11-13-2 16,28-24 0-16,16-18-1 15,11-14 0-15,10-30 0 16,6-11-1-16,-1-10-1 15,-7-16-1-15,-14 1 0 16,-20-1-2-16,-22 8 1 0,-18 11-2 16,-21 14-2-16,-29 16-3 15,-5 14-10-15,-11 11-29 16,0 14-35-16,11 12-1 0</inkml:trace>
          <inkml:trace contextRef="#ctx0" brushRef="#br0" timeOffset="-27390.4162">154 3 309 0,'0'0'3'0,"0"0"2"15,0 0 3-15,-19 0 1 16,19 0 1-16,-18 7 2 16,4 4 3-16,-1 7 1 15,-4 11-3-15,1 5-2 0,0 11 0 16,2 1-2-16,5 6-1 16,8 4-2-16,3-2-1 15,3-1 0-15,16-10-1 16,10-7-1-16,16-10 0 0,2-14-1 15,21-12 0-15,-10-7 0 16,13-19 0-16,-9-8-1 16,-6-11 0-16,-9-5 0 15,-10-2 0-15,-19-3-1 0,-14-1 1 16,-8 3-1-16,-22 8 0 16,-10 4 0-16,-12 8-1 15,-7 15-1-15,-8 11-4 16,-8 7-12-16,2 11-63 0,2 14-1 15</inkml:trace>
          <inkml:trace contextRef="#ctx0" brushRef="#br0" timeOffset="-8953.4142">375 95 256 0,'0'0'6'0,"0"0"3"16,-11 0 3-16,11 0 4 16,0 0 0-16,-11-20 4 15,11 20-1-15,-3-21 4 16,3 21-5-16,0-15-2 0,0 15-4 15,3-14-2-15,-3 14-1 16,0 0-3-16,0 0-1 16,0 0-1-16,-7 0-1 15,7 0 0-15,-14 0 0 16,14 0 0-16,-23 3 0 0,23-3 1 16,-19 0 0-16,6 0 0 15,-3 0 0-15,1 4-1 16,-4-1-1-16,1 1 0 15,-8 7 0-15,-3 0-2 0,0 3 1 16,3 6 0-16,-4-2-1 16,4 0 0-16,0 9 0 15,0 1 0-15,2 4 1 16,1-2 0-16,4 5-1 0,1-3 1 16,4 1 0-16,2 0 0 15,4-1 0-15,5 4 0 16,3-4 0-16,8-4 0 0,2 1 0 15,16-4 1 1,4-5-2-16,14-9 0 16,1-6 0-16,2-5 0 15,8-7 0-15,8-9 0 0,-7-6 0 16,-4-5 0-16,-8-5 0 16,-1-1 0-16,-9 0 0 15,-5-3 0-15,-11 2 0 16,-5-6 0-16,-7 0 0 0,-1 2 0 15,-5 1 0-15,-5 1 0 16,-6 3 0-16,-7 0 0 16,7 6 0-16,0 2 0 15,-4 10 0-15,4-3 0 16,-4 7 0-16,15 11 0 0,-11-11 0 16,11 11 0-16,0 0 0 15,-3 19 0-15,3-5 0 16,6 12 0-16,6 4 0 0,-1 6 0 15,11 4 0-15,-4 11 0 16,8 3 0-16,0 4 0 16,3 0 0-16,-3 1 0 15,8 7 0-15,-12 0-53 0,7-10-35 16</inkml:trace>
          <inkml:trace contextRef="#ctx0" brushRef="#br0" timeOffset="-8125.2613">1404-123 417 0,'0'0'4'0,"0"0"0"16,0 0 0-16,0 0 2 0,0 19 1 15,8 3 0-15,0 5 1 16,3 13-1-16,-4 10-2 16,7 10-1-16,1 17 0 15,4 5-2-15,-1 1 1 16,-7 9-1-16,4-1 1 16,-4-17-1-16,-6-5 0 15,1-15 1-15,1-18 0 16,-2-11 0-16,-5-25 0 15,0 0-1-15,18-22-2 0,-7-12 1 16,3-6 0-16,1-4-2 16,4-2 0-16,-1-8 0 15,1 8-1-15,2 5 1 16,-1-2 0-16,-2 12 0 0,-7 2-1 16,3 7 2-16,1 15-1 15,1 3 0-15,-2 4 1 16,4 11-1-16,5 7 1 0,-2 8 0 15,9-1 1-15,-4 17 0 16,3-5 0-16,-6 7 0 16,-5-6 0-16,-4 9 0 15,-6 0 0-15,-8 0 1 0,-11-2-1 16,-10-4 0-16,-2-9 0 16,-10-2 0-16,0-10 0 15,-4-4 0-15,0-12-1 16,0-4-2-16,11-4-8 0,0-21-21 15,0-5-52-15,23-3-4 16</inkml:trace>
          <inkml:trace contextRef="#ctx0" brushRef="#br0" timeOffset="-500.0175">295 6298 365 0,'0'0'6'0,"0"0"3"0,-18 2 2 15,-1 7 2-15,-1 0 1 16,-4 14 1-16,-10 6 1 16,-3 11 1-16,3 13-6 15,-3 8-1-15,11 6-3 16,5 3-2-16,13 6-1 0,8-12-1 15,16-6-1-15,13-17 1 16,23-16-3-16,14-21 0 16,8-15 0-16,7-21 0 15,0-17 0-15,-4-6 0 0,-14-15 0 16,-11 4 0-16,-18 0 0 16,-31 7 0-16,-11 8 0 15,-32 13 0-15,-15 16 0 0,-13 19-3 16,-8 3-9-16,5 18-19 15,21 12-53-15,5-1-2 16</inkml:trace>
          <inkml:trace contextRef="#ctx0" brushRef="#br0" timeOffset="-249.9808">1538 6069 453 0,'0'0'3'0,"0"0"1"16,-15 0 1-16,15 0 1 15,-22 18 1-15,7 0-1 0,4 9 2 16,-4 9 0-16,7 12-2 16,2 14-1-16,6 5-5 15,0 5 0-15,3 10 0 16,8 6-11-16,-4 4-51 0,9-16-25 15,5-1 0-15</inkml:trace>
          <inkml:trace contextRef="#ctx0" brushRef="#br0" timeOffset="2218.8301">254 7524 354 0,'0'0'7'0,"0"0"4"16,0 0 2-16,15-11 1 16,-15 11 2-16,14 0 1 15,-14 0 0-15,18 30 1 16,-10 7-7-16,2 10-2 0,-2 16-3 15,0 14-1-15,3 7-1 16,-7 8-1-16,-1 8-1 16,0-3 0-16,-3-7 0 0,5-1-2 15,-5-16 0-15,0-7 0 16,0-11 0-16,0-12-4 16,0-7-6-16,-5-22-18 15,-8-8-56-15,13-6-3 0</inkml:trace>
          <inkml:trace contextRef="#ctx0" brushRef="#br0" timeOffset="3750.1359">516 8980 387 0,'0'0'7'0,"0"0"2"0,0 0 1 16,0 0 2-16,0 0 1 15,0 15 2-15,0 3 0 0,0 11 0 16,3 5-5-16,2 21-2 16,-2 4-2-16,4 15-2 15,1 6-4-15,3 8 0 16,-1 1 0-16,1-4 0 16,0-6 0-16,1-4 0 0,-1-16 0 15,0-8 0-15,-4-14 0 16,4-5-11-16,-3-18-75 15,-8-14-2-15</inkml:trace>
          <inkml:trace contextRef="#ctx0" brushRef="#br0" timeOffset="15664.9997">763 10398 360 0,'0'0'6'0,"0"0"5"15,-11 12 2-15,11-12 2 16,-26 22 0-16,15-11 3 15,-4 9-1-15,4-2 3 16,-4 0-6-16,12 4-2 16,-2 7-2-16,5 1-10 0,5 14 0 15,3 4 0-15,-2 5 0 16,9 12 0-16,-4 0 0 16,0 5 0-16,-4 3 0 15,4-1 0-15,1-15 0 0,-9 2 0 16,5-7 0-16,-5-8 0 15,-3-11 0-15,0-12 0 16,5-3 0-16,-5-18 0 16,0 0 0-16,3 16 0 0,-3-16-66 15,0-18-26-15</inkml:trace>
        </inkml:traceGroup>
      </inkml:traceGroup>
    </inkml:traceGroup>
  </inkml:traceGroup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1-25T04:23:29.1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701E36E-E0CB-4BAB-9F5B-75F0B22B81C4}" emma:medium="tactile" emma:mode="ink">
          <msink:context xmlns:msink="http://schemas.microsoft.com/ink/2010/main" type="writingRegion" rotatedBoundingBox="20099,518 30348,-513 30573,1725 20324,2757">
            <msink:destinationLink direction="with" ref="{88E0CF65-3A0F-43DB-87A4-AB69F5370A65}"/>
          </msink:context>
        </emma:interpretation>
      </emma:emma>
    </inkml:annotationXML>
    <inkml:traceGroup>
      <inkml:annotationXML>
        <emma:emma xmlns:emma="http://www.w3.org/2003/04/emma" version="1.0">
          <emma:interpretation id="{6237012A-7897-4279-B147-3E7DED3C17D4}" emma:medium="tactile" emma:mode="ink">
            <msink:context xmlns:msink="http://schemas.microsoft.com/ink/2010/main" type="paragraph" rotatedBoundingBox="20099,518 30348,-513 30573,1725 20324,27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F0232B-D92F-494C-9D53-888F26EDDEC4}" emma:medium="tactile" emma:mode="ink">
              <msink:context xmlns:msink="http://schemas.microsoft.com/ink/2010/main" type="line" rotatedBoundingBox="20099,518 30348,-513 30573,1725 20324,2757"/>
            </emma:interpretation>
          </emma:emma>
        </inkml:annotationXML>
        <inkml:traceGroup>
          <inkml:annotationXML>
            <emma:emma xmlns:emma="http://www.w3.org/2003/04/emma" version="1.0">
              <emma:interpretation id="{223B205F-1B00-4FD7-861B-4E3963D07427}" emma:medium="tactile" emma:mode="ink">
                <msink:context xmlns:msink="http://schemas.microsoft.com/ink/2010/main" type="inkWord" rotatedBoundingBox="20099,518 30348,-513 30573,1725 20324,2757"/>
              </emma:interpretation>
              <emma:one-of disjunction-type="recognition" id="oneOf0">
                <emma:interpretation id="interp0" emma:lang="en-US" emma:confidence="0">
                  <emma:literal>360,123,915</emma:literal>
                </emma:interpretation>
                <emma:interpretation id="interp1" emma:lang="en-US" emma:confidence="0">
                  <emma:literal>36 o,l,33,e,5</emma:literal>
                </emma:interpretation>
                <emma:interpretation id="interp2" emma:lang="en-US" emma:confidence="0">
                  <emma:literal>36 01.235915</emma:literal>
                </emma:interpretation>
                <emma:interpretation id="interp3" emma:lang="en-US" emma:confidence="0">
                  <emma:literal>360,132,359.5</emma:literal>
                </emma:interpretation>
                <emma:interpretation id="interp4" emma:lang="en-US" emma:confidence="0">
                  <emma:literal>36 o,l,z,3,e,s</emma:literal>
                </emma:interpretation>
              </emma:one-of>
            </emma:emma>
          </inkml:annotationXML>
          <inkml:trace contextRef="#ctx0" brushRef="#br0">3802 152 443 0,'0'0'1'0,"-3"14"1"0,3 1 1 16,-3 7 2-16,3 1-1 15,6 6 0-15,2 4 1 0,7 10 1 16,12 2 0-16,-17 3 0 16,4-4-2-16,1 0-2 15,-7 1 1-15,-5 5-3 16,-17-6-4-16,-12-3-16 16,-15-4-61-16,-14-19-4 0</inkml:trace>
          <inkml:trace contextRef="#ctx0" brushRef="#br0" timeOffset="593.7658">4086-300 318 0,'0'0'7'15,"13"-18"3"-15,8 6 4 0,8 5 3 16,-3-7 3-16,16-2-2 15,1 5 0-15,9 1 1 16,-4 10-6-16,-4 0-5 16,-15 19-2-16,-3-6-5 0,-10 20 0 15,-9 1 0-15,-14 6-1 16,-16 8 0-16,-2 7 1 16,-12-7-1-16,0-4-1 15,7-7 2-15,11 0-1 0,1-1 1 16,15-2 0-16,10-12-1 15,20-5 0-15,12-5 0 16,14 1 0-16,-10 7-1 0,6-4 2 16,1-3-1-1,-5-6 0-15,-4 12 1 0,-8 0-1 16,-7 6 1-16,-8-7 0 16,-7 8-2-16,-4 4 3 15,-2-1 0-15,-10 0 0 0,-5 4-2 16,-16-10 2-16,-4 6 1 15,-6 9-2-15,-1-9 3 16,-15 0-3-16,4-4 0 16,4-3-1-16,-4-8-4 0,11 10-14 15,19-13-63-15,-5-11-2 16</inkml:trace>
          <inkml:trace contextRef="#ctx0" brushRef="#br0" timeOffset="828.1498">5386 479 440 0,'0'14'5'0,"-8"5"-1"16,-2 4 2-16,-3 2 0 15,-8 15 1-15,0 0 0 16,-10 12 0-16,-9 0 1 0,-8-13-4 15,4 6-1-15,-8-16-2 16,-4 5-6-16,1-20-12 16,0-3-64-16,3-11-3 15</inkml:trace>
          <inkml:trace contextRef="#ctx0" brushRef="#br0" timeOffset="1296.8975">6143-14 405 0,'0'0'3'0,"-8"0"3"0,-10 4 0 15,-13-1 0-15,-9 4 2 16,-18 2-1-16,-17 2 0 0,-18 3 2 15,-6 1-5-15,-4-5-2 16,3-2 1-16,0-4-1 16,19-1-1-16,23-3 2 15,10-3-1-15,30-23-1 16,21 1 0-16,31-9 0 0,13-6-1 16,24-2 0-16,-5 3 0 15,7-9-1-15,4 7 1 16,-14 5 0-16,-11 9 1 15,-18 2 0-15,-16 14 1 0,-18 11 0 16,7-18 1-16,-7 18 0 16,-11-8 0-16,-3 16 1 15,14-8 1-15,-23 25-1 16,23 2 0-16,0-2-1 0,8 20-3 16,-1 13 0-16,4 2 0 15,-3 12 0-15,6 13 0 16,-2 0-2-16,-9 0-82 15,1 9-3-15</inkml:trace>
          <inkml:trace contextRef="#ctx0" brushRef="#br0" timeOffset="1546.9275">6588 248 438 0,'0'0'1'0,"0"0"2"0,-3 21 2 15,3-2 0-15,0 13 2 16,0 2 1-16,0 15 1 16,0-3 0-16,-3 13 0 0,-10 0-3 15,-5 0-4-15,-11-9-6 16,-16-12-23-16,-18 3-55 15,13-15-4-15</inkml:trace>
          <inkml:trace contextRef="#ctx0" brushRef="#br0" timeOffset="1968.7899">7149-535 365 0,'0'0'5'0,"0"0"1"0,0 0 5 16,-23 3-2-16,5 1 1 16,-11 7 0-16,0 4 1 15,-16 10 0-15,-2 0-5 0,-1 4-1 16,4 6-4-16,10 4 0 15,8-2 1-15,7 11-2 16,12 1 1-16,14 2 2 16,16-8-3-16,14 6 1 0,8-6 1 15,10 1-1-15,-4-3 0 16,1-7 1-16,0-5-1 16,-9-7-1-16,1 3 4 15,-7-1 0-15,-6-4 1 0,-13-8 2 16,1 10-1-16,-1 0-1 15,-7 0 3-15,-11 3-1 16,0 0-7-16,-11 2 0 16,-23 6 0-16,-6 7 0 0,-19-4 0 15,-18-2-60-15,-38 7-26 16</inkml:trace>
          <inkml:trace contextRef="#ctx0" brushRef="#br0" timeOffset="-11468.0134">-2801-197 353 0,'0'0'4'0,"0"0"2"16,0 0 4-16,29-11 0 0,-3 11 1 15,3 0 2-15,2 7-1 16,12 8 1-16,9 7-3 15,-4 14-2-15,1 23-3 16,-9-4 0-16,1 18-1 16,-9 20-1-16,-5 3 2 0,-9 5-1 15,-7 18-1-15,-11-1 2 16,-8-1-1-16,-13 8-1 16,-9-11 2-16,-22-7-3 15,-6-15-2-15,-23-11-2 0,-19-20-12 16,-29 3-68-16,14-24-2 15</inkml:trace>
          <inkml:trace contextRef="#ctx0" brushRef="#br0" timeOffset="-10108.5921">-1834 920 282 0,'0'0'6'0,"0"0"4"16,0-15 4-16,0 15 4 15,0 0 0-15,7-14 2 16,-7 14 2-16,0 0 0 16,0 0-4-16,-15 0-5 0,-6 7-2 15,-5 3-3-15,-4 9 0 16,0 14-1-16,-7 8-2 15,-3 10 1-15,3 7-3 16,0 6 0-16,0 5 0 16,11 13-1-16,0 1-1 0,5 0 1 15,10-3-1-15,6-3-2 16,13-8 4-16,14-4-2 16,1-4 0-16,6-22 3 15,8-1-4-15,7-13 0 0,4-6 0 16,-4-15 0-16,1-4 0 15,-5-18 0-15,-4-7 0 16,-9-2 0-16,-1-14 0 0,-16 1 0 16,-10-7 0-16,-13-2 0 15,-10 9 0-15,-10 7 0 16,-3 8 0-16,-21 2-3 16,-2 10-12-16,4-14-65 0,-8 29-5 15</inkml:trace>
          <inkml:trace contextRef="#ctx0" brushRef="#br0" timeOffset="-1500.0795">354 11 325 0,'0'0'7'15,"-12"-2"2"-15,12 2 2 16,-19-9 2-16,-2 9 1 15,3 4 2-15,-16 12 1 0,-3 4 0 16,5 7-5-16,-5 14-2 16,0 10-1-16,-1 9-1 15,1 5 0-15,15-11-2 0,12 0-1 16,10-8 0-16,10-5-1 16,20-8 0-16,6-10-1 15,20-23 0-15,7-7-2 16,15-17 3-16,-4-8-6 15,-16 2 1-15,2-14 1 0,-16-7-2 16,-15 2 0-16,-18-1-1 16,-11 5 0-16,-18 12-1 15,-22-3 4-15,-17 10-2 0,2 15-2 16,-14 8 0-16,9 6-12 16,-9 29-53-16,1-7-13 15</inkml:trace>
          <inkml:trace contextRef="#ctx0" brushRef="#br0" timeOffset="-1234.3886">1143 537 462 0,'0'0'2'0,"0"0"0"0,-8 20 1 16,5-3 1-16,-4 13 0 16,-4 2 1-16,3 14 0 15,0 4 0-15,-5 17-2 16,-18-4 2-16,-1-1-5 16,-5 4-6-16,-12-22-7 0,6-7-50 15,-17 2-20-15</inkml:trace>
          <inkml:trace contextRef="#ctx0" brushRef="#br0" timeOffset="-906.3112">1505-150 407 0,'0'0'4'0,"0"0"1"16,0 0 4-16,3 15 0 15,0 6-1-15,5 14 4 0,0 8-2 16,2 8 1-16,1 12-3 15,-6 6-3-15,2 13-1 16,1 2 1-16,-8-3-5 16,-12-12-26-16,1 5-54 0,-4-4-4 15</inkml:trace>
          <inkml:trace contextRef="#ctx0" brushRef="#br0" timeOffset="-609.4105">2162 367 398 0,'0'0'3'15,"0"0"4"-15,0 0-1 0,11 20 3 16,3-4 2-16,9 1-1 15,3 9 0-15,-2 0 2 16,-5 10-4-16,7 9-3 16,0-1 1-16,-16-1-4 15,-5 2-1-15,-10-1 1 0,-13-1-3 16,-3 5-2-16,-13-11-4 16,-11-3-17-16,9-9-57 15,-7-17-1-15</inkml:trace>
          <inkml:trace contextRef="#ctx0" brushRef="#br0" timeOffset="-265.6628">2615-264 399 0,'0'0'2'0,"0"0"2"0,10-7-1 16,9 3 1-16,7-3 0 16,18 7 0-16,1 0 1 15,7 2 1-15,-4 10-3 0,4 7 1 16,-9 6-2-16,-6 2 2 16,-25 16 1-16,-12 6 0 15,-18 2 0-15,-13-7-1 16,-1 4 2-16,-10 4-2 15,5-5 0-15,0 6 0 0,11-21 2 16,20 5-3-16,12-16 0 16,20 1 0-16,16-7-1 15,9-5 0-15,16 1-3 16,-1-13-14-16,11 2-69 0,-7 0 0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4EB80-7CCF-4D79-815F-390AE4C0FB94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B7D83-0397-491A-B213-AC18EA7850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80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F5CD6A87-2A74-4F1B-BB18-ABEAB5F9D6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DA0A92-F0F8-4212-8B1F-A72C37D91C1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3042" name="Rectangle 2">
            <a:extLst>
              <a:ext uri="{FF2B5EF4-FFF2-40B4-BE49-F238E27FC236}">
                <a16:creationId xmlns="" xmlns:a16="http://schemas.microsoft.com/office/drawing/2014/main" id="{4795481E-7CB9-4BEF-8AB0-517D7D8B13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>
            <a:extLst>
              <a:ext uri="{FF2B5EF4-FFF2-40B4-BE49-F238E27FC236}">
                <a16:creationId xmlns="" xmlns:a16="http://schemas.microsoft.com/office/drawing/2014/main" id="{61A7A9A8-C337-4FE0-B997-CB72189A0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1872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024F23CA-85EC-4765-A7AA-5B042FB1C5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D1DB0-0382-4BE8-99EC-1B8C5074051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38626" name="Rectangle 2">
            <a:extLst>
              <a:ext uri="{FF2B5EF4-FFF2-40B4-BE49-F238E27FC236}">
                <a16:creationId xmlns="" xmlns:a16="http://schemas.microsoft.com/office/drawing/2014/main" id="{BCD5282A-4AA0-493D-8375-013A06E8B4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2100" y="704850"/>
            <a:ext cx="6259513" cy="3522663"/>
          </a:xfrm>
          <a:ln/>
        </p:spPr>
      </p:sp>
      <p:sp>
        <p:nvSpPr>
          <p:cNvPr id="538627" name="Rectangle 3">
            <a:extLst>
              <a:ext uri="{FF2B5EF4-FFF2-40B4-BE49-F238E27FC236}">
                <a16:creationId xmlns="" xmlns:a16="http://schemas.microsoft.com/office/drawing/2014/main" id="{38A28041-94AF-4FA3-9EBB-595DBEF30E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2463"/>
            <a:ext cx="5019675" cy="4229100"/>
          </a:xfrm>
        </p:spPr>
        <p:txBody>
          <a:bodyPr lIns="91514" tIns="45757" rIns="91514" bIns="4575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903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1AA55133-8B83-4E42-B31F-22AD55F007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448FA1-B000-4BB5-87A0-8AFE871E5C7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40674" name="Rectangle 2">
            <a:extLst>
              <a:ext uri="{FF2B5EF4-FFF2-40B4-BE49-F238E27FC236}">
                <a16:creationId xmlns="" xmlns:a16="http://schemas.microsoft.com/office/drawing/2014/main" id="{BF75A270-FF49-4A3F-AC8D-9E6C5439F7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2100" y="704850"/>
            <a:ext cx="6259513" cy="3522663"/>
          </a:xfrm>
          <a:ln/>
        </p:spPr>
      </p:sp>
      <p:sp>
        <p:nvSpPr>
          <p:cNvPr id="540675" name="Rectangle 3">
            <a:extLst>
              <a:ext uri="{FF2B5EF4-FFF2-40B4-BE49-F238E27FC236}">
                <a16:creationId xmlns="" xmlns:a16="http://schemas.microsoft.com/office/drawing/2014/main" id="{05E29D77-E4A9-4715-8585-0A839D063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2463"/>
            <a:ext cx="5019675" cy="4229100"/>
          </a:xfrm>
        </p:spPr>
        <p:txBody>
          <a:bodyPr lIns="91514" tIns="45757" rIns="91514" bIns="4575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1390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12F9DC7A-5209-44B4-A8AB-6DB7609622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55FB63-0DDD-4CDD-B824-5622ADC53410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42722" name="Rectangle 2">
            <a:extLst>
              <a:ext uri="{FF2B5EF4-FFF2-40B4-BE49-F238E27FC236}">
                <a16:creationId xmlns="" xmlns:a16="http://schemas.microsoft.com/office/drawing/2014/main" id="{3F70DCB4-E6E4-42AB-961F-D8117324F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2100" y="704850"/>
            <a:ext cx="6259513" cy="3522663"/>
          </a:xfrm>
          <a:ln/>
        </p:spPr>
      </p:sp>
      <p:sp>
        <p:nvSpPr>
          <p:cNvPr id="542723" name="Rectangle 3">
            <a:extLst>
              <a:ext uri="{FF2B5EF4-FFF2-40B4-BE49-F238E27FC236}">
                <a16:creationId xmlns="" xmlns:a16="http://schemas.microsoft.com/office/drawing/2014/main" id="{48365FFE-3505-49CD-B27E-CD24EF8B8F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2463"/>
            <a:ext cx="5019675" cy="4229100"/>
          </a:xfrm>
        </p:spPr>
        <p:txBody>
          <a:bodyPr lIns="91514" tIns="45757" rIns="91514" bIns="45757"/>
          <a:lstStyle/>
          <a:p>
            <a:r>
              <a:rPr lang="en-US" altLang="en-US"/>
              <a:t>Because it is defined as X Y + X’ Y’ that equals 1 if and only if X = Y implying X is equivalent to Y.</a:t>
            </a:r>
          </a:p>
        </p:txBody>
      </p:sp>
    </p:spTree>
    <p:extLst>
      <p:ext uri="{BB962C8B-B14F-4D97-AF65-F5344CB8AC3E}">
        <p14:creationId xmlns:p14="http://schemas.microsoft.com/office/powerpoint/2010/main" val="3954321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5DD91809-2BB2-42BC-B6EC-F426D11286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0F0647-8469-47F2-A8D3-B1FE35009E1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3522" name="Rectangle 2">
            <a:extLst>
              <a:ext uri="{FF2B5EF4-FFF2-40B4-BE49-F238E27FC236}">
                <a16:creationId xmlns="" xmlns:a16="http://schemas.microsoft.com/office/drawing/2014/main" id="{47F0B2BC-9C3F-469A-9BC7-1BE0B8B9EF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>
            <a:extLst>
              <a:ext uri="{FF2B5EF4-FFF2-40B4-BE49-F238E27FC236}">
                <a16:creationId xmlns="" xmlns:a16="http://schemas.microsoft.com/office/drawing/2014/main" id="{3986697A-FCED-4D22-ADA1-1D23EC3905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68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604FC5EA-E928-458C-8EF3-F36A8E57EF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BCE878-C216-4881-A022-08E83E260A7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5570" name="Rectangle 2">
            <a:extLst>
              <a:ext uri="{FF2B5EF4-FFF2-40B4-BE49-F238E27FC236}">
                <a16:creationId xmlns="" xmlns:a16="http://schemas.microsoft.com/office/drawing/2014/main" id="{5FA6FA7C-2BA9-45B3-A026-F21351F35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>
            <a:extLst>
              <a:ext uri="{FF2B5EF4-FFF2-40B4-BE49-F238E27FC236}">
                <a16:creationId xmlns="" xmlns:a16="http://schemas.microsoft.com/office/drawing/2014/main" id="{2335B722-C337-409B-810A-EE56EECE47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972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D091F3AF-ACD6-47EA-90DA-3530BDCB58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DCF84-DC66-4264-9D3B-C28D4C91A37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7618" name="Rectangle 2">
            <a:extLst>
              <a:ext uri="{FF2B5EF4-FFF2-40B4-BE49-F238E27FC236}">
                <a16:creationId xmlns="" xmlns:a16="http://schemas.microsoft.com/office/drawing/2014/main" id="{D26CB35F-0B07-43D0-A203-2656F4DACF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>
            <a:extLst>
              <a:ext uri="{FF2B5EF4-FFF2-40B4-BE49-F238E27FC236}">
                <a16:creationId xmlns="" xmlns:a16="http://schemas.microsoft.com/office/drawing/2014/main" id="{619BCBE6-04F4-40C5-B7F1-817C43B1A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129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C41FD01C-F7C4-4DA6-A222-7645B2E7C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A664DF-0D50-49BD-98E6-482AA76989E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75810" name="Rectangle 2">
            <a:extLst>
              <a:ext uri="{FF2B5EF4-FFF2-40B4-BE49-F238E27FC236}">
                <a16:creationId xmlns="" xmlns:a16="http://schemas.microsoft.com/office/drawing/2014/main" id="{9B6FDC25-9DED-499D-A6F0-FD187B582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>
            <a:extLst>
              <a:ext uri="{FF2B5EF4-FFF2-40B4-BE49-F238E27FC236}">
                <a16:creationId xmlns="" xmlns:a16="http://schemas.microsoft.com/office/drawing/2014/main" id="{B6ED5108-DA93-4544-8DB8-1804F16F2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418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1C65ECB5-18B4-4D82-9E3F-9569727A3E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F392AE-FBBD-4D86-A6B9-4DF42B347546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77858" name="Rectangle 2">
            <a:extLst>
              <a:ext uri="{FF2B5EF4-FFF2-40B4-BE49-F238E27FC236}">
                <a16:creationId xmlns="" xmlns:a16="http://schemas.microsoft.com/office/drawing/2014/main" id="{F20A7F4C-8065-43CA-A78B-625A4588A9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>
            <a:extLst>
              <a:ext uri="{FF2B5EF4-FFF2-40B4-BE49-F238E27FC236}">
                <a16:creationId xmlns="" xmlns:a16="http://schemas.microsoft.com/office/drawing/2014/main" id="{E59FCE07-0277-40E8-8C91-8F7D133DE6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1587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D98B2BB8-DAE2-4EE1-8F7D-07AD9B3BFF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687514-656C-4A88-AF27-27EEC905806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84002" name="Rectangle 2">
            <a:extLst>
              <a:ext uri="{FF2B5EF4-FFF2-40B4-BE49-F238E27FC236}">
                <a16:creationId xmlns="" xmlns:a16="http://schemas.microsoft.com/office/drawing/2014/main" id="{F427B9C5-E416-4745-BBCF-A9655BFF6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>
            <a:extLst>
              <a:ext uri="{FF2B5EF4-FFF2-40B4-BE49-F238E27FC236}">
                <a16:creationId xmlns="" xmlns:a16="http://schemas.microsoft.com/office/drawing/2014/main" id="{5CDE01C3-123B-4D2D-BE37-6358727420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7217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C26EE88F-E428-47DE-8F8C-26F9B05226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A55EEA-EB40-47A4-BA4C-4466236C629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92194" name="Rectangle 2">
            <a:extLst>
              <a:ext uri="{FF2B5EF4-FFF2-40B4-BE49-F238E27FC236}">
                <a16:creationId xmlns="" xmlns:a16="http://schemas.microsoft.com/office/drawing/2014/main" id="{E29902FC-837C-4351-954F-AFEB7B9E4F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>
            <a:extLst>
              <a:ext uri="{FF2B5EF4-FFF2-40B4-BE49-F238E27FC236}">
                <a16:creationId xmlns="" xmlns:a16="http://schemas.microsoft.com/office/drawing/2014/main" id="{6741ECE1-50D9-484C-A1BF-E3F4622E60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54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7498B2C0-04CC-41BC-8FDB-764817AE49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2AB83B-A0D4-475A-9F93-1B047BEE0360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5090" name="Rectangle 2">
            <a:extLst>
              <a:ext uri="{FF2B5EF4-FFF2-40B4-BE49-F238E27FC236}">
                <a16:creationId xmlns="" xmlns:a16="http://schemas.microsoft.com/office/drawing/2014/main" id="{7BA42A01-DFFD-447B-A4CE-BC8A53FD75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>
            <a:extLst>
              <a:ext uri="{FF2B5EF4-FFF2-40B4-BE49-F238E27FC236}">
                <a16:creationId xmlns="" xmlns:a16="http://schemas.microsoft.com/office/drawing/2014/main" id="{4B4E7415-4330-4DCB-9267-BD597B443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4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763D78E7-C002-4684-860A-EDC614E259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C2C8B4-49EA-4A6F-8AE3-CBCA385979D2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94242" name="Rectangle 2">
            <a:extLst>
              <a:ext uri="{FF2B5EF4-FFF2-40B4-BE49-F238E27FC236}">
                <a16:creationId xmlns="" xmlns:a16="http://schemas.microsoft.com/office/drawing/2014/main" id="{5F861272-E8AD-4B97-B953-734703E598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" y="704850"/>
            <a:ext cx="6264275" cy="3524250"/>
          </a:xfrm>
          <a:ln/>
        </p:spPr>
      </p:sp>
      <p:sp>
        <p:nvSpPr>
          <p:cNvPr id="394243" name="Rectangle 3">
            <a:extLst>
              <a:ext uri="{FF2B5EF4-FFF2-40B4-BE49-F238E27FC236}">
                <a16:creationId xmlns="" xmlns:a16="http://schemas.microsoft.com/office/drawing/2014/main" id="{C3C2A23A-18BD-460F-BA1F-F3B1EBCA27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2463"/>
            <a:ext cx="5019675" cy="4229100"/>
          </a:xfrm>
        </p:spPr>
        <p:txBody>
          <a:bodyPr lIns="91509" tIns="45755" rIns="91509" bIns="45755"/>
          <a:lstStyle/>
          <a:p>
            <a:r>
              <a:rPr lang="en-US" altLang="en-US"/>
              <a:t>G' = ((a (b' + c'))+ d ) e' =  (a (b' + c') + d) e'</a:t>
            </a:r>
          </a:p>
        </p:txBody>
      </p:sp>
    </p:spTree>
    <p:extLst>
      <p:ext uri="{BB962C8B-B14F-4D97-AF65-F5344CB8AC3E}">
        <p14:creationId xmlns:p14="http://schemas.microsoft.com/office/powerpoint/2010/main" val="318238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CC8604FF-6413-4E92-BFC9-E8F03EE677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BCCC73-2CAA-4891-9F17-56189A0F2C2A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98338" name="Rectangle 2">
            <a:extLst>
              <a:ext uri="{FF2B5EF4-FFF2-40B4-BE49-F238E27FC236}">
                <a16:creationId xmlns="" xmlns:a16="http://schemas.microsoft.com/office/drawing/2014/main" id="{5E27C6AD-E2C8-4B04-B383-4E192942A0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>
            <a:extLst>
              <a:ext uri="{FF2B5EF4-FFF2-40B4-BE49-F238E27FC236}">
                <a16:creationId xmlns="" xmlns:a16="http://schemas.microsoft.com/office/drawing/2014/main" id="{C07F5D97-6C6C-4606-B3BF-07841F2A8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326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4FF78A6D-E842-4FC8-884E-48C9BDD291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FA74D7-65AF-464F-BDA5-B5334ED3A762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0386" name="Rectangle 2">
            <a:extLst>
              <a:ext uri="{FF2B5EF4-FFF2-40B4-BE49-F238E27FC236}">
                <a16:creationId xmlns="" xmlns:a16="http://schemas.microsoft.com/office/drawing/2014/main" id="{D1A607C3-0D83-4F25-B047-E5F3D6AF1F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>
            <a:extLst>
              <a:ext uri="{FF2B5EF4-FFF2-40B4-BE49-F238E27FC236}">
                <a16:creationId xmlns="" xmlns:a16="http://schemas.microsoft.com/office/drawing/2014/main" id="{50848F3A-EAFB-4E54-8CBC-9E488250AB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803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113EA4FC-A30B-4D48-881E-6E5DA798F9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5D48B7-EF3B-4417-9914-1F59F7C53988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2434" name="Rectangle 2">
            <a:extLst>
              <a:ext uri="{FF2B5EF4-FFF2-40B4-BE49-F238E27FC236}">
                <a16:creationId xmlns="" xmlns:a16="http://schemas.microsoft.com/office/drawing/2014/main" id="{E05D5390-1798-44F4-893C-87B4F84337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>
            <a:extLst>
              <a:ext uri="{FF2B5EF4-FFF2-40B4-BE49-F238E27FC236}">
                <a16:creationId xmlns="" xmlns:a16="http://schemas.microsoft.com/office/drawing/2014/main" id="{F2DB6BE5-CBA7-4A7F-B8BD-F0A4BA19F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644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6B2DA428-F386-4179-AB97-BB07B459B4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F513E0-6244-451D-AF42-610C7A105625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4482" name="Rectangle 2">
            <a:extLst>
              <a:ext uri="{FF2B5EF4-FFF2-40B4-BE49-F238E27FC236}">
                <a16:creationId xmlns="" xmlns:a16="http://schemas.microsoft.com/office/drawing/2014/main" id="{E9CBE435-827D-4C06-A178-C3108FE104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>
            <a:extLst>
              <a:ext uri="{FF2B5EF4-FFF2-40B4-BE49-F238E27FC236}">
                <a16:creationId xmlns="" xmlns:a16="http://schemas.microsoft.com/office/drawing/2014/main" id="{B51237DF-A00C-429F-ADEF-515361EF4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283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E6A41C06-4C2D-495F-B2DD-550DAC6C01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A370C6-9D11-4D5F-9360-AA64557E38C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8578" name="Rectangle 2">
            <a:extLst>
              <a:ext uri="{FF2B5EF4-FFF2-40B4-BE49-F238E27FC236}">
                <a16:creationId xmlns="" xmlns:a16="http://schemas.microsoft.com/office/drawing/2014/main" id="{50FCC57C-85C6-41F2-8DFA-18CB0DB96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>
            <a:extLst>
              <a:ext uri="{FF2B5EF4-FFF2-40B4-BE49-F238E27FC236}">
                <a16:creationId xmlns="" xmlns:a16="http://schemas.microsoft.com/office/drawing/2014/main" id="{3A8750AF-17DD-4C24-99D9-A0C334F9A9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888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2156E930-0214-45F9-80FB-21C8A735E1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CD6111-9A98-4340-933F-1601F86683F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0626" name="Rectangle 2">
            <a:extLst>
              <a:ext uri="{FF2B5EF4-FFF2-40B4-BE49-F238E27FC236}">
                <a16:creationId xmlns="" xmlns:a16="http://schemas.microsoft.com/office/drawing/2014/main" id="{8A7EDC08-2AFC-41BE-9313-0DEEA77769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>
            <a:extLst>
              <a:ext uri="{FF2B5EF4-FFF2-40B4-BE49-F238E27FC236}">
                <a16:creationId xmlns="" xmlns:a16="http://schemas.microsoft.com/office/drawing/2014/main" id="{4799302B-2AED-44CA-AE2C-8BDA7A97A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r>
              <a:rPr lang="en-US" altLang="en-US"/>
              <a:t> m6 = X Y Z’</a:t>
            </a:r>
          </a:p>
          <a:p>
            <a:r>
              <a:rPr lang="en-US" altLang="en-US"/>
              <a:t> M6 = (X’ + Y’ + Z)</a:t>
            </a:r>
          </a:p>
        </p:txBody>
      </p:sp>
    </p:spTree>
    <p:extLst>
      <p:ext uri="{BB962C8B-B14F-4D97-AF65-F5344CB8AC3E}">
        <p14:creationId xmlns:p14="http://schemas.microsoft.com/office/powerpoint/2010/main" val="2598529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9B59B44C-72E3-4BD8-9BC1-A3F0E11B22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C4D015-B0A0-441D-820E-873E03AD182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2674" name="Rectangle 2">
            <a:extLst>
              <a:ext uri="{FF2B5EF4-FFF2-40B4-BE49-F238E27FC236}">
                <a16:creationId xmlns="" xmlns:a16="http://schemas.microsoft.com/office/drawing/2014/main" id="{3A91FDDE-550E-43A1-A618-9005FAF3C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" y="704850"/>
            <a:ext cx="6264275" cy="3524250"/>
          </a:xfrm>
          <a:ln/>
        </p:spPr>
      </p:sp>
      <p:sp>
        <p:nvSpPr>
          <p:cNvPr id="412675" name="Rectangle 3">
            <a:extLst>
              <a:ext uri="{FF2B5EF4-FFF2-40B4-BE49-F238E27FC236}">
                <a16:creationId xmlns="" xmlns:a16="http://schemas.microsoft.com/office/drawing/2014/main" id="{F942AD2C-6C1E-4CEE-8096-785AEB88B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2463"/>
            <a:ext cx="5019675" cy="4229100"/>
          </a:xfrm>
        </p:spPr>
        <p:txBody>
          <a:bodyPr lIns="91509" tIns="45755" rIns="91509" bIns="45755"/>
          <a:lstStyle/>
          <a:p>
            <a:r>
              <a:rPr lang="en-US" altLang="en-US"/>
              <a:t> M1 = a + b + c + d’</a:t>
            </a:r>
          </a:p>
          <a:p>
            <a:r>
              <a:rPr lang="en-US" altLang="en-US"/>
              <a:t> m3 = a’ b’ c d</a:t>
            </a:r>
          </a:p>
          <a:p>
            <a:r>
              <a:rPr lang="en-US" altLang="en-US"/>
              <a:t> m7 = a’ b c d</a:t>
            </a:r>
          </a:p>
          <a:p>
            <a:r>
              <a:rPr lang="en-US" altLang="en-US"/>
              <a:t> M 13 = a’ + b’ + c + d’</a:t>
            </a:r>
          </a:p>
        </p:txBody>
      </p:sp>
    </p:spTree>
    <p:extLst>
      <p:ext uri="{BB962C8B-B14F-4D97-AF65-F5344CB8AC3E}">
        <p14:creationId xmlns:p14="http://schemas.microsoft.com/office/powerpoint/2010/main" val="2136667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038E0B0F-4A5B-4CC9-827D-4F709B588D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83FD2F-62F3-48CE-9328-8EE248688A8A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4722" name="Rectangle 2">
            <a:extLst>
              <a:ext uri="{FF2B5EF4-FFF2-40B4-BE49-F238E27FC236}">
                <a16:creationId xmlns="" xmlns:a16="http://schemas.microsoft.com/office/drawing/2014/main" id="{07BFBD7B-787B-487F-92B2-F4A2C1F4C9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" y="704850"/>
            <a:ext cx="6264275" cy="3524250"/>
          </a:xfrm>
          <a:ln/>
        </p:spPr>
      </p:sp>
      <p:sp>
        <p:nvSpPr>
          <p:cNvPr id="414723" name="Rectangle 3">
            <a:extLst>
              <a:ext uri="{FF2B5EF4-FFF2-40B4-BE49-F238E27FC236}">
                <a16:creationId xmlns="" xmlns:a16="http://schemas.microsoft.com/office/drawing/2014/main" id="{111F1DC4-97C2-4F94-9875-AE16073D9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2463"/>
            <a:ext cx="5019675" cy="4229100"/>
          </a:xfrm>
        </p:spPr>
        <p:txBody>
          <a:bodyPr lIns="91509" tIns="45755" rIns="91509" bIns="4575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4379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B566FD3B-20E5-4E8A-9975-8060077B83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C6B513-0E59-49BF-AC98-A63621D6A8B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29058" name="Rectangle 2">
            <a:extLst>
              <a:ext uri="{FF2B5EF4-FFF2-40B4-BE49-F238E27FC236}">
                <a16:creationId xmlns="" xmlns:a16="http://schemas.microsoft.com/office/drawing/2014/main" id="{55D3E18C-2F54-4535-91A2-149232EFE5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" y="704850"/>
            <a:ext cx="6264275" cy="3524250"/>
          </a:xfrm>
          <a:ln/>
        </p:spPr>
      </p:sp>
      <p:sp>
        <p:nvSpPr>
          <p:cNvPr id="429059" name="Rectangle 3">
            <a:extLst>
              <a:ext uri="{FF2B5EF4-FFF2-40B4-BE49-F238E27FC236}">
                <a16:creationId xmlns="" xmlns:a16="http://schemas.microsoft.com/office/drawing/2014/main" id="{9DDD5DE7-F772-4712-8856-81CFA2EC12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2463"/>
            <a:ext cx="5019675" cy="4229100"/>
          </a:xfrm>
        </p:spPr>
        <p:txBody>
          <a:bodyPr lIns="91509" tIns="45755" rIns="91509" bIns="4575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344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503DD54E-95E4-4B7E-B48C-4303271E4E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3F8462-3C9C-452B-9070-8451202FA450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7138" name="Rectangle 2">
            <a:extLst>
              <a:ext uri="{FF2B5EF4-FFF2-40B4-BE49-F238E27FC236}">
                <a16:creationId xmlns="" xmlns:a16="http://schemas.microsoft.com/office/drawing/2014/main" id="{CE2F9196-0745-41E0-9929-B5114B0017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>
            <a:extLst>
              <a:ext uri="{FF2B5EF4-FFF2-40B4-BE49-F238E27FC236}">
                <a16:creationId xmlns="" xmlns:a16="http://schemas.microsoft.com/office/drawing/2014/main" id="{48D9DBC9-1FC0-48E5-B15E-44EA95353F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5815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9DDCFC1B-8690-4B02-BF21-DB6C20C45C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653CCD-016A-4ACE-B72E-4DA6CEE26DF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33154" name="Rectangle 2">
            <a:extLst>
              <a:ext uri="{FF2B5EF4-FFF2-40B4-BE49-F238E27FC236}">
                <a16:creationId xmlns="" xmlns:a16="http://schemas.microsoft.com/office/drawing/2014/main" id="{E25D8753-A567-4325-AE08-C91ABE689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" y="704850"/>
            <a:ext cx="6264275" cy="3524250"/>
          </a:xfrm>
          <a:ln/>
        </p:spPr>
      </p:sp>
      <p:sp>
        <p:nvSpPr>
          <p:cNvPr id="433155" name="Rectangle 3">
            <a:extLst>
              <a:ext uri="{FF2B5EF4-FFF2-40B4-BE49-F238E27FC236}">
                <a16:creationId xmlns="" xmlns:a16="http://schemas.microsoft.com/office/drawing/2014/main" id="{082A3855-B218-48A5-8F3E-F5F8B393D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2463"/>
            <a:ext cx="5019675" cy="4229100"/>
          </a:xfrm>
        </p:spPr>
        <p:txBody>
          <a:bodyPr lIns="91509" tIns="45755" rIns="91509" bIns="4575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050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A3B491D0-9FA8-43BB-A7FA-A170384D01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9DF832-3416-4486-911D-FD3D608FDA90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435202" name="Rectangle 2">
            <a:extLst>
              <a:ext uri="{FF2B5EF4-FFF2-40B4-BE49-F238E27FC236}">
                <a16:creationId xmlns="" xmlns:a16="http://schemas.microsoft.com/office/drawing/2014/main" id="{19459BFC-4258-4E84-AFF7-27A824542C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>
            <a:extLst>
              <a:ext uri="{FF2B5EF4-FFF2-40B4-BE49-F238E27FC236}">
                <a16:creationId xmlns="" xmlns:a16="http://schemas.microsoft.com/office/drawing/2014/main" id="{931CC8F3-53A8-42AA-970F-819B90970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996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C40609A7-213A-4B4D-8246-008620115A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C175C0-AEED-4BA6-827D-F9FC77718AB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43394" name="Rectangle 2">
            <a:extLst>
              <a:ext uri="{FF2B5EF4-FFF2-40B4-BE49-F238E27FC236}">
                <a16:creationId xmlns="" xmlns:a16="http://schemas.microsoft.com/office/drawing/2014/main" id="{A2B9DF4D-A5B9-459B-BFC7-3490A99DEE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" y="704850"/>
            <a:ext cx="6264275" cy="3524250"/>
          </a:xfrm>
          <a:ln/>
        </p:spPr>
      </p:sp>
      <p:sp>
        <p:nvSpPr>
          <p:cNvPr id="443395" name="Rectangle 3">
            <a:extLst>
              <a:ext uri="{FF2B5EF4-FFF2-40B4-BE49-F238E27FC236}">
                <a16:creationId xmlns="" xmlns:a16="http://schemas.microsoft.com/office/drawing/2014/main" id="{E5BD1D73-4B7F-4345-85C7-FF4A0A7D5E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59288"/>
            <a:ext cx="5019675" cy="4232275"/>
          </a:xfrm>
        </p:spPr>
        <p:txBody>
          <a:bodyPr lIns="91509" tIns="45755" rIns="91509" bIns="4575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619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93E3F203-1117-476E-9531-2042A6D785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05691A-D2F2-463B-8F1A-D47C2129B1B6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47490" name="Rectangle 2">
            <a:extLst>
              <a:ext uri="{FF2B5EF4-FFF2-40B4-BE49-F238E27FC236}">
                <a16:creationId xmlns="" xmlns:a16="http://schemas.microsoft.com/office/drawing/2014/main" id="{88288DA2-0D23-4A27-B091-4003BCEF5F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" y="704850"/>
            <a:ext cx="6264275" cy="3524250"/>
          </a:xfrm>
          <a:ln/>
        </p:spPr>
      </p:sp>
      <p:sp>
        <p:nvSpPr>
          <p:cNvPr id="447491" name="Rectangle 3">
            <a:extLst>
              <a:ext uri="{FF2B5EF4-FFF2-40B4-BE49-F238E27FC236}">
                <a16:creationId xmlns="" xmlns:a16="http://schemas.microsoft.com/office/drawing/2014/main" id="{F965349A-8904-4250-9740-A3FB3E2892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59288"/>
            <a:ext cx="5019675" cy="4232275"/>
          </a:xfrm>
        </p:spPr>
        <p:txBody>
          <a:bodyPr lIns="91509" tIns="45755" rIns="91509" bIns="45755"/>
          <a:lstStyle/>
          <a:p>
            <a:r>
              <a:rPr lang="en-US" altLang="en-US" dirty="0"/>
              <a:t> F = A’ B’ C + A (B’ C’ + B C’ + B’ C + B C)</a:t>
            </a:r>
          </a:p>
          <a:p>
            <a:r>
              <a:rPr lang="en-US" altLang="en-US" dirty="0"/>
              <a:t>    = A’ B’ C + A (B’ + B) (C’ + C)</a:t>
            </a:r>
          </a:p>
          <a:p>
            <a:r>
              <a:rPr lang="en-US" altLang="en-US" dirty="0"/>
              <a:t>    = A’ B’ C + A</a:t>
            </a:r>
            <a:r>
              <a:rPr lang="en-US" altLang="en-US" sz="1400" baseline="30000" dirty="0"/>
              <a:t>.</a:t>
            </a:r>
            <a:r>
              <a:rPr lang="en-US" altLang="en-US" dirty="0"/>
              <a:t>1</a:t>
            </a:r>
            <a:r>
              <a:rPr lang="en-US" altLang="en-US" sz="1400" baseline="30000" dirty="0"/>
              <a:t>.</a:t>
            </a:r>
            <a:r>
              <a:rPr lang="en-US" altLang="en-US" dirty="0"/>
              <a:t>1</a:t>
            </a:r>
          </a:p>
          <a:p>
            <a:r>
              <a:rPr lang="en-US" altLang="en-US" dirty="0"/>
              <a:t>    = A’ B’ C + A </a:t>
            </a:r>
          </a:p>
          <a:p>
            <a:r>
              <a:rPr lang="en-US" altLang="en-US" dirty="0"/>
              <a:t>    = B’C + A</a:t>
            </a:r>
          </a:p>
        </p:txBody>
      </p:sp>
    </p:spTree>
    <p:extLst>
      <p:ext uri="{BB962C8B-B14F-4D97-AF65-F5344CB8AC3E}">
        <p14:creationId xmlns:p14="http://schemas.microsoft.com/office/powerpoint/2010/main" val="42403524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4E6FC723-5ACA-43EF-87BB-EB91FE7DF2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4EE5CE-38D7-4EF9-9281-CA6F969799B6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49538" name="Rectangle 2">
            <a:extLst>
              <a:ext uri="{FF2B5EF4-FFF2-40B4-BE49-F238E27FC236}">
                <a16:creationId xmlns="" xmlns:a16="http://schemas.microsoft.com/office/drawing/2014/main" id="{0DF11A0A-259F-40EB-B35D-662F3835E8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" y="704850"/>
            <a:ext cx="6264275" cy="3524250"/>
          </a:xfrm>
          <a:ln/>
        </p:spPr>
      </p:sp>
      <p:sp>
        <p:nvSpPr>
          <p:cNvPr id="449539" name="Rectangle 3">
            <a:extLst>
              <a:ext uri="{FF2B5EF4-FFF2-40B4-BE49-F238E27FC236}">
                <a16:creationId xmlns="" xmlns:a16="http://schemas.microsoft.com/office/drawing/2014/main" id="{F11FCDF9-5CAD-4287-B12A-A0A861024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59288"/>
            <a:ext cx="5019675" cy="4232275"/>
          </a:xfrm>
        </p:spPr>
        <p:txBody>
          <a:bodyPr lIns="91509" tIns="45755" rIns="91509" bIns="4575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3460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F1E6F9B4-9703-49E7-BB05-2BCB4D39D3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C2B3C-21B9-431A-9B73-6336C5F980F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9778" name="Rectangle 2">
            <a:extLst>
              <a:ext uri="{FF2B5EF4-FFF2-40B4-BE49-F238E27FC236}">
                <a16:creationId xmlns="" xmlns:a16="http://schemas.microsoft.com/office/drawing/2014/main" id="{DB7B9E2F-528B-4ED9-AEEA-502A25D3E5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9779" name="Rectangle 3">
            <a:extLst>
              <a:ext uri="{FF2B5EF4-FFF2-40B4-BE49-F238E27FC236}">
                <a16:creationId xmlns="" xmlns:a16="http://schemas.microsoft.com/office/drawing/2014/main" id="{E48AC338-266C-4BDB-8E09-76991F6D2A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r>
              <a:rPr lang="en-US" altLang="en-US" dirty="0"/>
              <a:t>2nd Literal Cost = 11</a:t>
            </a:r>
          </a:p>
          <a:p>
            <a:r>
              <a:rPr lang="en-US" altLang="en-US" dirty="0"/>
              <a:t>3rd Literal Cost = 10</a:t>
            </a:r>
          </a:p>
          <a:p>
            <a:r>
              <a:rPr lang="en-US" altLang="en-US" dirty="0"/>
              <a:t>The first solution is best</a:t>
            </a:r>
          </a:p>
        </p:txBody>
      </p:sp>
    </p:spTree>
    <p:extLst>
      <p:ext uri="{BB962C8B-B14F-4D97-AF65-F5344CB8AC3E}">
        <p14:creationId xmlns:p14="http://schemas.microsoft.com/office/powerpoint/2010/main" val="3058645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F= A’C +B’C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B7D83-0397-491A-B213-AC18EA7850AE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236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9E0D0769-112C-4C15-A124-079533443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6705FF-5B8C-4CE5-AF53-A95CD4588B7D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465922" name="Rectangle 2">
            <a:extLst>
              <a:ext uri="{FF2B5EF4-FFF2-40B4-BE49-F238E27FC236}">
                <a16:creationId xmlns="" xmlns:a16="http://schemas.microsoft.com/office/drawing/2014/main" id="{3A2EB189-9CA3-400B-8785-5CAE9F7FF7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" y="704850"/>
            <a:ext cx="6264275" cy="3524250"/>
          </a:xfrm>
          <a:ln/>
        </p:spPr>
      </p:sp>
      <p:sp>
        <p:nvSpPr>
          <p:cNvPr id="465923" name="Rectangle 3">
            <a:extLst>
              <a:ext uri="{FF2B5EF4-FFF2-40B4-BE49-F238E27FC236}">
                <a16:creationId xmlns="" xmlns:a16="http://schemas.microsoft.com/office/drawing/2014/main" id="{7330EA17-3784-471E-BE98-CC12E1109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59288"/>
            <a:ext cx="5019675" cy="4232275"/>
          </a:xfrm>
        </p:spPr>
        <p:txBody>
          <a:bodyPr lIns="91504" tIns="45753" rIns="91504" bIns="4575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965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Adjacent cell varies only one place either horizontal or vertical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B7D83-0397-491A-B213-AC18EA7850AE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31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67788B18-929E-42B0-9A0B-535C139E2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AF6B02-3B92-4C7D-BC49-44EA61B3B811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490498" name="Rectangle 2">
            <a:extLst>
              <a:ext uri="{FF2B5EF4-FFF2-40B4-BE49-F238E27FC236}">
                <a16:creationId xmlns="" xmlns:a16="http://schemas.microsoft.com/office/drawing/2014/main" id="{01B0C639-281B-46AE-B9E6-81A9214D85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0499" name="Rectangle 3">
            <a:extLst>
              <a:ext uri="{FF2B5EF4-FFF2-40B4-BE49-F238E27FC236}">
                <a16:creationId xmlns="" xmlns:a16="http://schemas.microsoft.com/office/drawing/2014/main" id="{1E6F99C1-BD8B-4108-8050-6B5AF122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109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5383EF79-A510-4717-8E70-5D6821B7DD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1CBDB8-975C-4DDE-9176-8009D7FD8C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9186" name="Rectangle 2">
            <a:extLst>
              <a:ext uri="{FF2B5EF4-FFF2-40B4-BE49-F238E27FC236}">
                <a16:creationId xmlns="" xmlns:a16="http://schemas.microsoft.com/office/drawing/2014/main" id="{A35E5F3E-C971-4202-A485-D6BBEB8A81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>
            <a:extLst>
              <a:ext uri="{FF2B5EF4-FFF2-40B4-BE49-F238E27FC236}">
                <a16:creationId xmlns="" xmlns:a16="http://schemas.microsoft.com/office/drawing/2014/main" id="{C3C9D40C-7F6E-433A-BCC5-49755A1F44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3284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593A362B-62B6-4609-9B6F-031B214889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97C619-C803-4779-B01E-734B3379D92B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492546" name="Rectangle 2">
            <a:extLst>
              <a:ext uri="{FF2B5EF4-FFF2-40B4-BE49-F238E27FC236}">
                <a16:creationId xmlns="" xmlns:a16="http://schemas.microsoft.com/office/drawing/2014/main" id="{2F4771FB-D838-4DE9-AFA1-B60CE4B716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>
            <a:extLst>
              <a:ext uri="{FF2B5EF4-FFF2-40B4-BE49-F238E27FC236}">
                <a16:creationId xmlns="" xmlns:a16="http://schemas.microsoft.com/office/drawing/2014/main" id="{64530CBD-E0FD-4B53-BF77-3F744B7BE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r>
              <a:rPr lang="en-US" altLang="en-US"/>
              <a:t>F = W' X Y' + W' Y Z + WXY + WY'Z</a:t>
            </a:r>
          </a:p>
        </p:txBody>
      </p:sp>
    </p:spTree>
    <p:extLst>
      <p:ext uri="{BB962C8B-B14F-4D97-AF65-F5344CB8AC3E}">
        <p14:creationId xmlns:p14="http://schemas.microsoft.com/office/powerpoint/2010/main" val="35360681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42888C80-673A-4E45-AC46-359D707DF6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4D1944-DDBB-46DA-B4F8-E5EB24E47DD5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504834" name="Rectangle 2">
            <a:extLst>
              <a:ext uri="{FF2B5EF4-FFF2-40B4-BE49-F238E27FC236}">
                <a16:creationId xmlns="" xmlns:a16="http://schemas.microsoft.com/office/drawing/2014/main" id="{F577185C-3091-4374-90DF-098F4907FF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>
            <a:extLst>
              <a:ext uri="{FF2B5EF4-FFF2-40B4-BE49-F238E27FC236}">
                <a16:creationId xmlns="" xmlns:a16="http://schemas.microsoft.com/office/drawing/2014/main" id="{2AB5627B-7C5E-4340-9650-A179BFDFB9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r>
              <a:rPr lang="en-US" altLang="en-US"/>
              <a:t>F' = B' D' + A' B </a:t>
            </a:r>
          </a:p>
          <a:p>
            <a:r>
              <a:rPr lang="en-US" altLang="en-US"/>
              <a:t>F = (B + D)(A + B')</a:t>
            </a:r>
          </a:p>
        </p:txBody>
      </p:sp>
    </p:spTree>
    <p:extLst>
      <p:ext uri="{BB962C8B-B14F-4D97-AF65-F5344CB8AC3E}">
        <p14:creationId xmlns:p14="http://schemas.microsoft.com/office/powerpoint/2010/main" val="3026870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355D14D4-140C-4BAA-8E1D-4D86B5492F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77904D-F0B4-47E5-AF89-73D298149E8F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1234" name="Rectangle 2">
            <a:extLst>
              <a:ext uri="{FF2B5EF4-FFF2-40B4-BE49-F238E27FC236}">
                <a16:creationId xmlns="" xmlns:a16="http://schemas.microsoft.com/office/drawing/2014/main" id="{82FDD785-75BA-4C75-AB30-EEDE6B8F48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>
            <a:extLst>
              <a:ext uri="{FF2B5EF4-FFF2-40B4-BE49-F238E27FC236}">
                <a16:creationId xmlns="" xmlns:a16="http://schemas.microsoft.com/office/drawing/2014/main" id="{50FE296F-20DF-44DD-9510-9EE8BF3C26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12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AD0E4F8D-74BF-4D2D-8B36-A724C356B9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095E97-84B4-4D7F-98CF-93C4FB105A1A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3282" name="Rectangle 2">
            <a:extLst>
              <a:ext uri="{FF2B5EF4-FFF2-40B4-BE49-F238E27FC236}">
                <a16:creationId xmlns="" xmlns:a16="http://schemas.microsoft.com/office/drawing/2014/main" id="{14678485-8079-45D0-9430-B63D28817A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>
            <a:extLst>
              <a:ext uri="{FF2B5EF4-FFF2-40B4-BE49-F238E27FC236}">
                <a16:creationId xmlns="" xmlns:a16="http://schemas.microsoft.com/office/drawing/2014/main" id="{D1E75268-B393-4739-A55D-F313977C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356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EAB19A14-7240-4CDF-A2A1-659E435683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2737E-D4A2-45FE-A64A-850CBFF3DCAF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5330" name="Rectangle 2">
            <a:extLst>
              <a:ext uri="{FF2B5EF4-FFF2-40B4-BE49-F238E27FC236}">
                <a16:creationId xmlns="" xmlns:a16="http://schemas.microsoft.com/office/drawing/2014/main" id="{4E637B23-453F-45A3-9FC2-6C52F7D4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>
            <a:extLst>
              <a:ext uri="{FF2B5EF4-FFF2-40B4-BE49-F238E27FC236}">
                <a16:creationId xmlns="" xmlns:a16="http://schemas.microsoft.com/office/drawing/2014/main" id="{CC6930EC-3440-4AB4-8B6C-774BA3FFC6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0619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AE01D866-C3B6-48C5-98D4-B2E2AC58A8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2D3833-2E07-4287-9A01-A4B31C1E374A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7378" name="Rectangle 2">
            <a:extLst>
              <a:ext uri="{FF2B5EF4-FFF2-40B4-BE49-F238E27FC236}">
                <a16:creationId xmlns="" xmlns:a16="http://schemas.microsoft.com/office/drawing/2014/main" id="{5CD94123-ED9C-4E9E-93BD-6B3F4827B0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>
            <a:extLst>
              <a:ext uri="{FF2B5EF4-FFF2-40B4-BE49-F238E27FC236}">
                <a16:creationId xmlns="" xmlns:a16="http://schemas.microsoft.com/office/drawing/2014/main" id="{5B9E4A2E-60F2-4A4C-92C4-67EDA7829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r>
              <a:rPr lang="en-US" altLang="en-US"/>
              <a:t>L (A, B, C, D) = A ((B C') + D) = A B C' + A D</a:t>
            </a:r>
          </a:p>
        </p:txBody>
      </p:sp>
    </p:spTree>
    <p:extLst>
      <p:ext uri="{BB962C8B-B14F-4D97-AF65-F5344CB8AC3E}">
        <p14:creationId xmlns:p14="http://schemas.microsoft.com/office/powerpoint/2010/main" val="300317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83E3B746-0A84-4D8D-8111-EE2FAEA039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8A3378-785F-4B08-AA78-590B3B55931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1474" name="Rectangle 2">
            <a:extLst>
              <a:ext uri="{FF2B5EF4-FFF2-40B4-BE49-F238E27FC236}">
                <a16:creationId xmlns="" xmlns:a16="http://schemas.microsoft.com/office/drawing/2014/main" id="{AD53ED87-B9F5-448E-877A-AC5BFBC5BB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5" name="Rectangle 3">
            <a:extLst>
              <a:ext uri="{FF2B5EF4-FFF2-40B4-BE49-F238E27FC236}">
                <a16:creationId xmlns="" xmlns:a16="http://schemas.microsoft.com/office/drawing/2014/main" id="{ACBF6D21-38EA-4EF3-A5FC-BA4ED3096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389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FD5D2F-B4CA-428D-8B08-D20FAF331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1BE4943-06DC-4D88-BD91-29A7CDECB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E14FE4-8C15-4322-8506-A1DB9FC5A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190695-28B5-487B-9E8B-816557BD0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78E932-D1C8-4A15-8DFB-87593504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8C0144-60A1-4F7B-B17C-7329A7FB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D62A3E9-AEF6-4767-8B85-8F77CB1E9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1444FD2-48E2-481C-A65F-5B2042D7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5DA271-F822-4F40-BECD-57C9CEBEC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5A79D06-968D-4C0D-BC83-44C4CB09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0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4620A6D-1CF8-4E31-8293-F6EE3B9DA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7B07877-6B1F-40BF-ADA6-54B14697C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FC84C2F-57F3-477D-8D77-A4418910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24225F-8C02-4F49-9EB9-6D6DD915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C1B8D5-2BC4-432E-9355-D09AFE91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366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4978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3F5E1-ACF7-4C02-85BE-566D932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70A54B-FE28-44B0-ADB4-42E64E6CE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3612836-CC40-4F8C-9048-7A1F38C18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9190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A39935-69F8-4BFE-A4D2-9AEBC1A1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88362F8-85BB-4D51-9F7D-145B43577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CF53F3-1F10-4929-BBAA-528B1201A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51DE61A2-94E4-4B38-818A-4EA5E47BB7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98171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F4F1D0-2DB2-48A1-8C76-67E799E4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4B700F-1912-47BD-9728-503F7B278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8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95FAC74-7DCB-4F33-A3E1-7045D1C2A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20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725003-AFD4-445E-B498-D369A35B6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5C43844F-B8A3-4B2A-8299-2282380FF2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552249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F0B5D6-18EA-4927-9473-2F9898B7F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BC8C53-60EB-4AC1-ABE4-A00F4B08A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EFC7A07-050A-4670-B577-432760F1C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731598C-A512-48DD-8C97-1744D46BD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6A80BE5-6FBD-42FD-9FCF-2CB9F246C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80BCDEA-0C17-44CC-AAC1-D586748D66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BB86BDA7-5A41-4270-B0ED-EAF8F12D56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02658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0C0271-04E3-4639-9169-7A743F10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AC963A5-3873-49CF-B81B-23DD597BD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46268055-FD4E-4D14-8016-92E1E9FC53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857025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1D70D99-1372-4024-8AF7-DAC93D14A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024B51DF-0E82-4ECA-A94E-DEA7034B75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3752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D56507-6859-4452-86EF-D04369BF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F3A6D7-25C5-4A5F-ADFF-DFBA121D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1D1BF00-22E1-4B3D-B4E9-3D4399F71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8F07CA8-7F5B-4A75-9E63-84F39DA95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71927005-D9B5-40AC-8F1B-4C1913C38A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443287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237B77-25BA-4DED-ACA0-3B8A9F54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B566EB-0B6D-4B6E-A26A-571F86404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8D8ABE-39A0-4A84-A278-DFD89A32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6F5EC81-9342-46C0-B5F7-2A031A18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2461125-FD54-41A0-A0E6-101AE64C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865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8CE535-AAEC-4EE7-AF93-0C7D14EE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223FACC-B008-4190-A7AD-053EF93A6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7EC6338-AFB3-42DF-ACE3-BBDC886A4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80C0E99-3D4B-4706-AA4B-3044CEAE6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D189711A-5EDB-474C-B10C-F6184F7F58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26150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7A8F47-F289-494E-9635-CEEB1921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260B0E7-3D0E-43CB-87D9-BFD9DB976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B6D766-7E2C-4E10-B6D2-5DAA91E63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7D7EB978-7AC2-434B-AB58-4ABE956E21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15684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4DA65FC-F680-4328-AA89-AC590A676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31251" y="1"/>
            <a:ext cx="2590800" cy="63420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C19F4F8-D634-4CCA-BF2B-49C449699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618" y="1"/>
            <a:ext cx="7573433" cy="63420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C66216D-378C-4D38-80CD-E92C8DBF2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E3627EEC-BF03-484F-960B-C0D7BF3AF6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67133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AAB809-4E0F-4D92-A18E-2A01BC59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17" y="1"/>
            <a:ext cx="1036320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="" xmlns:a16="http://schemas.microsoft.com/office/drawing/2014/main" id="{0C4C381F-055A-4930-A385-43BA0CD532E9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58851" y="1314451"/>
            <a:ext cx="10363200" cy="5027613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FA4E62A-37A6-4779-ABC5-28D56CE99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35067" y="6515100"/>
            <a:ext cx="2556933" cy="342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1C789622-428C-4577-8C24-F936815175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124587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402FBC-DB11-4E70-B79E-C88EFC88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17" y="1"/>
            <a:ext cx="1036320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4C79BF8-504D-4793-99D7-C16ADB845AA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88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1F73A0D-5956-4F17-96FB-BE369C4E8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20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C15B5AE-8372-4288-9B0A-4C70BDF72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35067" y="6515100"/>
            <a:ext cx="2556933" cy="342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418B9B30-8A91-4DFE-B0BB-9AA5FE948E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64893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97975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3F5E1-ACF7-4C02-85BE-566D932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70A54B-FE28-44B0-ADB4-42E64E6CE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3612836-CC40-4F8C-9048-7A1F38C18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02869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A39935-69F8-4BFE-A4D2-9AEBC1A1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88362F8-85BB-4D51-9F7D-145B43577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CF53F3-1F10-4929-BBAA-528B1201A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51DE61A2-94E4-4B38-818A-4EA5E47BB7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864408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F4F1D0-2DB2-48A1-8C76-67E799E4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4B700F-1912-47BD-9728-503F7B278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8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95FAC74-7DCB-4F33-A3E1-7045D1C2A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20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725003-AFD4-445E-B498-D369A35B6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5C43844F-B8A3-4B2A-8299-2282380FF2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538467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F0B5D6-18EA-4927-9473-2F9898B7F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BC8C53-60EB-4AC1-ABE4-A00F4B08A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EFC7A07-050A-4670-B577-432760F1C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731598C-A512-48DD-8C97-1744D46BD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6A80BE5-6FBD-42FD-9FCF-2CB9F246C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80BCDEA-0C17-44CC-AAC1-D586748D66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BB86BDA7-5A41-4270-B0ED-EAF8F12D56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67189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CE64A1-FD60-4DFE-BB02-F3053D6D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0E5F40C-6393-49B6-9B11-ECDB83A8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3F2FBD8-5B3E-42AC-8436-62EEB4F37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AAE8744-B92A-4683-AF78-7595D131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20F4AA-7B80-483B-BCEA-06C6FD3C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7490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0C0271-04E3-4639-9169-7A743F10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AC963A5-3873-49CF-B81B-23DD597BD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46268055-FD4E-4D14-8016-92E1E9FC53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293570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1D70D99-1372-4024-8AF7-DAC93D14A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024B51DF-0E82-4ECA-A94E-DEA7034B75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66527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D56507-6859-4452-86EF-D04369BF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F3A6D7-25C5-4A5F-ADFF-DFBA121D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1D1BF00-22E1-4B3D-B4E9-3D4399F71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8F07CA8-7F5B-4A75-9E63-84F39DA95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71927005-D9B5-40AC-8F1B-4C1913C38A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22182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8CE535-AAEC-4EE7-AF93-0C7D14EE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223FACC-B008-4190-A7AD-053EF93A6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7EC6338-AFB3-42DF-ACE3-BBDC886A4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80C0E99-3D4B-4706-AA4B-3044CEAE6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D189711A-5EDB-474C-B10C-F6184F7F58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45840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7A8F47-F289-494E-9635-CEEB1921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260B0E7-3D0E-43CB-87D9-BFD9DB976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B6D766-7E2C-4E10-B6D2-5DAA91E63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7D7EB978-7AC2-434B-AB58-4ABE956E21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28964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4DA65FC-F680-4328-AA89-AC590A676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31251" y="1"/>
            <a:ext cx="2590800" cy="63420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C19F4F8-D634-4CCA-BF2B-49C449699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618" y="1"/>
            <a:ext cx="7573433" cy="63420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C66216D-378C-4D38-80CD-E92C8DBF2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E3627EEC-BF03-484F-960B-C0D7BF3AF6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10383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AAB809-4E0F-4D92-A18E-2A01BC59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17" y="1"/>
            <a:ext cx="1036320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="" xmlns:a16="http://schemas.microsoft.com/office/drawing/2014/main" id="{0C4C381F-055A-4930-A385-43BA0CD532E9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58851" y="1314451"/>
            <a:ext cx="10363200" cy="5027613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FA4E62A-37A6-4779-ABC5-28D56CE99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35067" y="6515100"/>
            <a:ext cx="2556933" cy="342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1C789622-428C-4577-8C24-F936815175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367367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402FBC-DB11-4E70-B79E-C88EFC88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17" y="1"/>
            <a:ext cx="1036320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4C79BF8-504D-4793-99D7-C16ADB845AA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88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1F73A0D-5956-4F17-96FB-BE369C4E8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20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C15B5AE-8372-4288-9B0A-4C70BDF72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35067" y="6515100"/>
            <a:ext cx="2556933" cy="342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418B9B30-8A91-4DFE-B0BB-9AA5FE948E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42589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68518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3F5E1-ACF7-4C02-85BE-566D932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70A54B-FE28-44B0-ADB4-42E64E6CE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3612836-CC40-4F8C-9048-7A1F38C18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59552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D2A8BF-7A9D-49A7-991B-C1A8AAE7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345A27-B529-4362-AC33-08FE8EFB5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F6883AB-E949-4B9C-83CD-127A8466B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014C5BD-845C-4EBE-8D8F-85DFF1BA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2B58869-0E34-476F-B9E0-19197AF1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5E027A-1D9F-4BFD-94C8-08466078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2030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A39935-69F8-4BFE-A4D2-9AEBC1A1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88362F8-85BB-4D51-9F7D-145B43577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CF53F3-1F10-4929-BBAA-528B1201A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51DE61A2-94E4-4B38-818A-4EA5E47BB7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49270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F4F1D0-2DB2-48A1-8C76-67E799E4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4B700F-1912-47BD-9728-503F7B278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8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95FAC74-7DCB-4F33-A3E1-7045D1C2A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20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725003-AFD4-445E-B498-D369A35B6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5C43844F-B8A3-4B2A-8299-2282380FF2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95453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F0B5D6-18EA-4927-9473-2F9898B7F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BC8C53-60EB-4AC1-ABE4-A00F4B08A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EFC7A07-050A-4670-B577-432760F1C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731598C-A512-48DD-8C97-1744D46BD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6A80BE5-6FBD-42FD-9FCF-2CB9F246C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80BCDEA-0C17-44CC-AAC1-D586748D66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BB86BDA7-5A41-4270-B0ED-EAF8F12D56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473626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0C0271-04E3-4639-9169-7A743F10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AC963A5-3873-49CF-B81B-23DD597BD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46268055-FD4E-4D14-8016-92E1E9FC53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546982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1D70D99-1372-4024-8AF7-DAC93D14A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024B51DF-0E82-4ECA-A94E-DEA7034B75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544107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D56507-6859-4452-86EF-D04369BF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F3A6D7-25C5-4A5F-ADFF-DFBA121D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1D1BF00-22E1-4B3D-B4E9-3D4399F71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8F07CA8-7F5B-4A75-9E63-84F39DA95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71927005-D9B5-40AC-8F1B-4C1913C38A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37318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8CE535-AAEC-4EE7-AF93-0C7D14EE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223FACC-B008-4190-A7AD-053EF93A6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7EC6338-AFB3-42DF-ACE3-BBDC886A4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80C0E99-3D4B-4706-AA4B-3044CEAE6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D189711A-5EDB-474C-B10C-F6184F7F58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254196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7A8F47-F289-494E-9635-CEEB1921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260B0E7-3D0E-43CB-87D9-BFD9DB976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B6D766-7E2C-4E10-B6D2-5DAA91E63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7D7EB978-7AC2-434B-AB58-4ABE956E21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17092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4DA65FC-F680-4328-AA89-AC590A676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31251" y="1"/>
            <a:ext cx="2590800" cy="63420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C19F4F8-D634-4CCA-BF2B-49C449699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618" y="1"/>
            <a:ext cx="7573433" cy="63420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C66216D-378C-4D38-80CD-E92C8DBF2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E3627EEC-BF03-484F-960B-C0D7BF3AF6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31891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AAB809-4E0F-4D92-A18E-2A01BC59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17" y="1"/>
            <a:ext cx="1036320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="" xmlns:a16="http://schemas.microsoft.com/office/drawing/2014/main" id="{0C4C381F-055A-4930-A385-43BA0CD532E9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58851" y="1314451"/>
            <a:ext cx="10363200" cy="5027613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FA4E62A-37A6-4779-ABC5-28D56CE99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35067" y="6515100"/>
            <a:ext cx="2556933" cy="342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1C789622-428C-4577-8C24-F936815175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240962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E0FE5A-EB7E-4FCA-972A-3C1CAEF9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83AA224-AF04-47F7-99A5-5D68324AF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08ABFA2-4C59-4C51-88FA-6C214D020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DA2BB60-1561-4119-B9C8-6D5D07493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BE58118-7B8A-4C86-B469-127338361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E452884-AA59-4690-9E26-A56C3AFE8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D4AFC18-5E01-4BCB-9BB9-E03AD7B35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7AA7D1B-C120-4433-8299-87027DF4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8921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402FBC-DB11-4E70-B79E-C88EFC88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17" y="1"/>
            <a:ext cx="1036320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4C79BF8-504D-4793-99D7-C16ADB845AA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88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1F73A0D-5956-4F17-96FB-BE369C4E8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2051" y="1314451"/>
            <a:ext cx="5080000" cy="502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C15B5AE-8372-4288-9B0A-4C70BDF72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35067" y="6515100"/>
            <a:ext cx="2556933" cy="342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Chapter 1            </a:t>
            </a:r>
            <a:fld id="{418B9B30-8A91-4DFE-B0BB-9AA5FE948E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63023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CE68A2-BE37-46D2-AD19-8269CDCF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A307EEC-92B1-4996-A681-FB478D9D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137067-718B-4C55-ADA6-3954C334B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4BDF3FC-A449-469A-8A9F-D7EC5116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22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84AA781-1EE7-462E-9584-3BC7FE4B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82F5C50-ACAC-4AEC-8201-E6BFDB1C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499FF96-092B-4577-8AA4-3E7B014B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5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00F950-9FF8-4288-BAB8-68520CE4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306FA6-75FD-49A0-A7A2-50148969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D29E832-7CBE-4C16-9E9A-CDC8FD9E1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9CBBA8E-70B7-4C6D-91E9-CDF9C429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99A5BB5-BC25-4C82-B5E6-DA326A37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8AEB6C6-E811-4B44-BFA3-B53CEB37D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53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641431-3AB9-42F9-BD24-8FC8E4DD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425226-2A5D-422D-AB29-8CD507CEF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246CDAA-C914-495B-82BA-F2D8172A3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9162DCF-D481-4B3E-B2A2-ED3445169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0EDED26-6BA7-4899-B04B-51E2A849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432F75D-0DA3-41A5-A41A-A4630038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88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CA8D925-66D2-459B-8BD0-2D941E1C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D325ECF-8BA8-4A61-A823-3C40C3E7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09EA99F-CFB5-40F0-99C7-20B1C24D00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C0B83-968A-4840-A5DE-6524E836519D}" type="datetimeFigureOut">
              <a:rPr lang="en-IN" smtClean="0"/>
              <a:t>25-01-2019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3582590-39D2-4B24-B676-F59C3533E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7E3471-DBD8-4F05-A904-0FAE4C57E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BE8B5-A997-48DE-9B9F-D2466542D6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46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Text Box 28">
            <a:extLst>
              <a:ext uri="{FF2B5EF4-FFF2-40B4-BE49-F238E27FC236}">
                <a16:creationId xmlns="" xmlns:a16="http://schemas.microsoft.com/office/drawing/2014/main" id="{41E3C46C-3B9D-492E-A4D4-9E861A7009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29218" y="6338888"/>
            <a:ext cx="3638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8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 sz="1800" b="1" baseline="0"/>
          </a:p>
        </p:txBody>
      </p:sp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2A429DF2-B4F9-4C9E-AA85-2B90D9AF53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1" y="1314451"/>
            <a:ext cx="10363200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5" name="Rectangle 11">
            <a:extLst>
              <a:ext uri="{FF2B5EF4-FFF2-40B4-BE49-F238E27FC236}">
                <a16:creationId xmlns="" xmlns:a16="http://schemas.microsoft.com/office/drawing/2014/main" id="{82A1430D-8E17-43EE-BB07-1AE9B6D60C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5067" y="6515100"/>
            <a:ext cx="2556933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600" baseline="0">
                <a:solidFill>
                  <a:schemeClr val="tx1"/>
                </a:solidFill>
                <a:cs typeface="Times New Roman" panose="02020603050405020304" pitchFamily="18" charset="0"/>
              </a:defRPr>
            </a:lvl1pPr>
          </a:lstStyle>
          <a:p>
            <a:r>
              <a:rPr lang="en-US" altLang="en-US"/>
              <a:t>Chapter 1            </a:t>
            </a:r>
            <a:fld id="{E6207837-BA92-4EF7-A6F8-5AE3D19647E3}" type="slidenum">
              <a:rPr lang="en-US" altLang="en-US">
                <a:cs typeface="+mn-cs"/>
              </a:rPr>
              <a:pPr/>
              <a:t>‹#›</a:t>
            </a:fld>
            <a:endParaRPr lang="en-US" altLang="en-US">
              <a:cs typeface="+mn-cs"/>
            </a:endParaRPr>
          </a:p>
        </p:txBody>
      </p:sp>
      <p:sp>
        <p:nvSpPr>
          <p:cNvPr id="1038" name="Line 14">
            <a:extLst>
              <a:ext uri="{FF2B5EF4-FFF2-40B4-BE49-F238E27FC236}">
                <a16:creationId xmlns="" xmlns:a16="http://schemas.microsoft.com/office/drawing/2014/main" id="{BD6A4940-CF87-46D3-A077-9E7EAD595D1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74700" y="1173163"/>
            <a:ext cx="10687051" cy="0"/>
          </a:xfrm>
          <a:prstGeom prst="line">
            <a:avLst/>
          </a:prstGeom>
          <a:noFill/>
          <a:ln w="762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800"/>
          </a:p>
        </p:txBody>
      </p:sp>
      <p:sp>
        <p:nvSpPr>
          <p:cNvPr id="1039" name="Rectangle 15">
            <a:extLst>
              <a:ext uri="{FF2B5EF4-FFF2-40B4-BE49-F238E27FC236}">
                <a16:creationId xmlns="" xmlns:a16="http://schemas.microsoft.com/office/drawing/2014/main" id="{258E3A76-1838-4FCE-B8FA-52A17F75B1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54617" y="1"/>
            <a:ext cx="10363200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55" name="Picture 31" descr="watermark">
            <a:extLst>
              <a:ext uri="{FF2B5EF4-FFF2-40B4-BE49-F238E27FC236}">
                <a16:creationId xmlns="" xmlns:a16="http://schemas.microsoft.com/office/drawing/2014/main" id="{E836BBFD-200C-4083-B5F5-95FBA9AB0D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6500813"/>
            <a:ext cx="2628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3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SzPct val="15000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SzPct val="15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Text Box 28">
            <a:extLst>
              <a:ext uri="{FF2B5EF4-FFF2-40B4-BE49-F238E27FC236}">
                <a16:creationId xmlns="" xmlns:a16="http://schemas.microsoft.com/office/drawing/2014/main" id="{41E3C46C-3B9D-492E-A4D4-9E861A7009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29218" y="6338888"/>
            <a:ext cx="3638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8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 sz="1800" b="1" baseline="0"/>
          </a:p>
        </p:txBody>
      </p:sp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2A429DF2-B4F9-4C9E-AA85-2B90D9AF53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1" y="1314451"/>
            <a:ext cx="10363200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5" name="Rectangle 11">
            <a:extLst>
              <a:ext uri="{FF2B5EF4-FFF2-40B4-BE49-F238E27FC236}">
                <a16:creationId xmlns="" xmlns:a16="http://schemas.microsoft.com/office/drawing/2014/main" id="{82A1430D-8E17-43EE-BB07-1AE9B6D60C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5067" y="6515100"/>
            <a:ext cx="2556933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600" baseline="0">
                <a:solidFill>
                  <a:schemeClr val="tx1"/>
                </a:solidFill>
                <a:cs typeface="Times New Roman" panose="02020603050405020304" pitchFamily="18" charset="0"/>
              </a:defRPr>
            </a:lvl1pPr>
          </a:lstStyle>
          <a:p>
            <a:r>
              <a:rPr lang="en-US" altLang="en-US"/>
              <a:t>Chapter 1            </a:t>
            </a:r>
            <a:fld id="{E6207837-BA92-4EF7-A6F8-5AE3D19647E3}" type="slidenum">
              <a:rPr lang="en-US" altLang="en-US">
                <a:cs typeface="+mn-cs"/>
              </a:rPr>
              <a:pPr/>
              <a:t>‹#›</a:t>
            </a:fld>
            <a:endParaRPr lang="en-US" altLang="en-US">
              <a:cs typeface="+mn-cs"/>
            </a:endParaRPr>
          </a:p>
        </p:txBody>
      </p:sp>
      <p:sp>
        <p:nvSpPr>
          <p:cNvPr id="1038" name="Line 14">
            <a:extLst>
              <a:ext uri="{FF2B5EF4-FFF2-40B4-BE49-F238E27FC236}">
                <a16:creationId xmlns="" xmlns:a16="http://schemas.microsoft.com/office/drawing/2014/main" id="{BD6A4940-CF87-46D3-A077-9E7EAD595D1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74700" y="1173163"/>
            <a:ext cx="10687051" cy="0"/>
          </a:xfrm>
          <a:prstGeom prst="line">
            <a:avLst/>
          </a:prstGeom>
          <a:noFill/>
          <a:ln w="762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800"/>
          </a:p>
        </p:txBody>
      </p:sp>
      <p:sp>
        <p:nvSpPr>
          <p:cNvPr id="1039" name="Rectangle 15">
            <a:extLst>
              <a:ext uri="{FF2B5EF4-FFF2-40B4-BE49-F238E27FC236}">
                <a16:creationId xmlns="" xmlns:a16="http://schemas.microsoft.com/office/drawing/2014/main" id="{258E3A76-1838-4FCE-B8FA-52A17F75B1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54617" y="1"/>
            <a:ext cx="10363200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55" name="Picture 31" descr="watermark">
            <a:extLst>
              <a:ext uri="{FF2B5EF4-FFF2-40B4-BE49-F238E27FC236}">
                <a16:creationId xmlns="" xmlns:a16="http://schemas.microsoft.com/office/drawing/2014/main" id="{E836BBFD-200C-4083-B5F5-95FBA9AB0D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6500813"/>
            <a:ext cx="2628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39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SzPct val="15000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SzPct val="15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Text Box 28">
            <a:extLst>
              <a:ext uri="{FF2B5EF4-FFF2-40B4-BE49-F238E27FC236}">
                <a16:creationId xmlns="" xmlns:a16="http://schemas.microsoft.com/office/drawing/2014/main" id="{41E3C46C-3B9D-492E-A4D4-9E861A7009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29218" y="6338888"/>
            <a:ext cx="3638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8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 sz="1800" b="1" baseline="0"/>
          </a:p>
        </p:txBody>
      </p:sp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2A429DF2-B4F9-4C9E-AA85-2B90D9AF53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1" y="1314451"/>
            <a:ext cx="10363200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5" name="Rectangle 11">
            <a:extLst>
              <a:ext uri="{FF2B5EF4-FFF2-40B4-BE49-F238E27FC236}">
                <a16:creationId xmlns="" xmlns:a16="http://schemas.microsoft.com/office/drawing/2014/main" id="{82A1430D-8E17-43EE-BB07-1AE9B6D60C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5067" y="6515100"/>
            <a:ext cx="2556933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600" baseline="0">
                <a:solidFill>
                  <a:schemeClr val="tx1"/>
                </a:solidFill>
                <a:cs typeface="Times New Roman" panose="02020603050405020304" pitchFamily="18" charset="0"/>
              </a:defRPr>
            </a:lvl1pPr>
          </a:lstStyle>
          <a:p>
            <a:r>
              <a:rPr lang="en-US" altLang="en-US"/>
              <a:t>Chapter 1            </a:t>
            </a:r>
            <a:fld id="{E6207837-BA92-4EF7-A6F8-5AE3D19647E3}" type="slidenum">
              <a:rPr lang="en-US" altLang="en-US">
                <a:cs typeface="+mn-cs"/>
              </a:rPr>
              <a:pPr/>
              <a:t>‹#›</a:t>
            </a:fld>
            <a:endParaRPr lang="en-US" altLang="en-US">
              <a:cs typeface="+mn-cs"/>
            </a:endParaRPr>
          </a:p>
        </p:txBody>
      </p:sp>
      <p:sp>
        <p:nvSpPr>
          <p:cNvPr id="1038" name="Line 14">
            <a:extLst>
              <a:ext uri="{FF2B5EF4-FFF2-40B4-BE49-F238E27FC236}">
                <a16:creationId xmlns="" xmlns:a16="http://schemas.microsoft.com/office/drawing/2014/main" id="{BD6A4940-CF87-46D3-A077-9E7EAD595D1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74700" y="1173163"/>
            <a:ext cx="10687051" cy="0"/>
          </a:xfrm>
          <a:prstGeom prst="line">
            <a:avLst/>
          </a:prstGeom>
          <a:noFill/>
          <a:ln w="762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800"/>
          </a:p>
        </p:txBody>
      </p:sp>
      <p:sp>
        <p:nvSpPr>
          <p:cNvPr id="1039" name="Rectangle 15">
            <a:extLst>
              <a:ext uri="{FF2B5EF4-FFF2-40B4-BE49-F238E27FC236}">
                <a16:creationId xmlns="" xmlns:a16="http://schemas.microsoft.com/office/drawing/2014/main" id="{258E3A76-1838-4FCE-B8FA-52A17F75B1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54617" y="1"/>
            <a:ext cx="10363200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55" name="Picture 31" descr="watermark">
            <a:extLst>
              <a:ext uri="{FF2B5EF4-FFF2-40B4-BE49-F238E27FC236}">
                <a16:creationId xmlns="" xmlns:a16="http://schemas.microsoft.com/office/drawing/2014/main" id="{E836BBFD-200C-4083-B5F5-95FBA9AB0D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6500813"/>
            <a:ext cx="2628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4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SzPct val="15000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SzPct val="15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33FF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emf"/><Relationship Id="rId18" Type="http://schemas.openxmlformats.org/officeDocument/2006/relationships/customXml" Target="../ink/ink53.xml"/><Relationship Id="rId26" Type="http://schemas.openxmlformats.org/officeDocument/2006/relationships/customXml" Target="../ink/ink57.xml"/><Relationship Id="rId39" Type="http://schemas.openxmlformats.org/officeDocument/2006/relationships/image" Target="../media/image66.emf"/><Relationship Id="rId3" Type="http://schemas.openxmlformats.org/officeDocument/2006/relationships/image" Target="../media/image12.emf"/><Relationship Id="rId21" Type="http://schemas.openxmlformats.org/officeDocument/2006/relationships/image" Target="../media/image57.emf"/><Relationship Id="rId34" Type="http://schemas.openxmlformats.org/officeDocument/2006/relationships/customXml" Target="../ink/ink61.xml"/><Relationship Id="rId42" Type="http://schemas.openxmlformats.org/officeDocument/2006/relationships/customXml" Target="../ink/ink65.xml"/><Relationship Id="rId47" Type="http://schemas.openxmlformats.org/officeDocument/2006/relationships/image" Target="../media/image70.emf"/><Relationship Id="rId50" Type="http://schemas.openxmlformats.org/officeDocument/2006/relationships/customXml" Target="../ink/ink69.xml"/><Relationship Id="rId7" Type="http://schemas.openxmlformats.org/officeDocument/2006/relationships/image" Target="../media/image50.emf"/><Relationship Id="rId12" Type="http://schemas.openxmlformats.org/officeDocument/2006/relationships/customXml" Target="../ink/ink50.xml"/><Relationship Id="rId17" Type="http://schemas.openxmlformats.org/officeDocument/2006/relationships/image" Target="../media/image55.emf"/><Relationship Id="rId25" Type="http://schemas.openxmlformats.org/officeDocument/2006/relationships/image" Target="../media/image59.emf"/><Relationship Id="rId33" Type="http://schemas.openxmlformats.org/officeDocument/2006/relationships/image" Target="../media/image63.emf"/><Relationship Id="rId38" Type="http://schemas.openxmlformats.org/officeDocument/2006/relationships/customXml" Target="../ink/ink63.xml"/><Relationship Id="rId46" Type="http://schemas.openxmlformats.org/officeDocument/2006/relationships/customXml" Target="../ink/ink67.xml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29" Type="http://schemas.openxmlformats.org/officeDocument/2006/relationships/image" Target="../media/image61.emf"/><Relationship Id="rId41" Type="http://schemas.openxmlformats.org/officeDocument/2006/relationships/image" Target="../media/image67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7.xml"/><Relationship Id="rId11" Type="http://schemas.openxmlformats.org/officeDocument/2006/relationships/image" Target="../media/image52.emf"/><Relationship Id="rId24" Type="http://schemas.openxmlformats.org/officeDocument/2006/relationships/customXml" Target="../ink/ink56.xml"/><Relationship Id="rId32" Type="http://schemas.openxmlformats.org/officeDocument/2006/relationships/customXml" Target="../ink/ink60.xml"/><Relationship Id="rId37" Type="http://schemas.openxmlformats.org/officeDocument/2006/relationships/image" Target="../media/image65.emf"/><Relationship Id="rId40" Type="http://schemas.openxmlformats.org/officeDocument/2006/relationships/customXml" Target="../ink/ink64.xml"/><Relationship Id="rId45" Type="http://schemas.openxmlformats.org/officeDocument/2006/relationships/image" Target="../media/image69.emf"/><Relationship Id="rId53" Type="http://schemas.openxmlformats.org/officeDocument/2006/relationships/image" Target="../media/image73.emf"/><Relationship Id="rId5" Type="http://schemas.openxmlformats.org/officeDocument/2006/relationships/image" Target="../media/image49.emf"/><Relationship Id="rId15" Type="http://schemas.openxmlformats.org/officeDocument/2006/relationships/image" Target="../media/image54.emf"/><Relationship Id="rId23" Type="http://schemas.openxmlformats.org/officeDocument/2006/relationships/image" Target="../media/image58.emf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49" Type="http://schemas.openxmlformats.org/officeDocument/2006/relationships/image" Target="../media/image71.emf"/><Relationship Id="rId10" Type="http://schemas.openxmlformats.org/officeDocument/2006/relationships/customXml" Target="../ink/ink49.xml"/><Relationship Id="rId19" Type="http://schemas.openxmlformats.org/officeDocument/2006/relationships/image" Target="../media/image56.emf"/><Relationship Id="rId31" Type="http://schemas.openxmlformats.org/officeDocument/2006/relationships/image" Target="../media/image62.emf"/><Relationship Id="rId44" Type="http://schemas.openxmlformats.org/officeDocument/2006/relationships/customXml" Target="../ink/ink66.xml"/><Relationship Id="rId52" Type="http://schemas.openxmlformats.org/officeDocument/2006/relationships/customXml" Target="../ink/ink70.xml"/><Relationship Id="rId4" Type="http://schemas.openxmlformats.org/officeDocument/2006/relationships/customXml" Target="../ink/ink46.xml"/><Relationship Id="rId9" Type="http://schemas.openxmlformats.org/officeDocument/2006/relationships/image" Target="../media/image51.emf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60.emf"/><Relationship Id="rId30" Type="http://schemas.openxmlformats.org/officeDocument/2006/relationships/customXml" Target="../ink/ink59.xml"/><Relationship Id="rId35" Type="http://schemas.openxmlformats.org/officeDocument/2006/relationships/image" Target="../media/image64.emf"/><Relationship Id="rId43" Type="http://schemas.openxmlformats.org/officeDocument/2006/relationships/image" Target="../media/image68.emf"/><Relationship Id="rId48" Type="http://schemas.openxmlformats.org/officeDocument/2006/relationships/customXml" Target="../ink/ink68.xml"/><Relationship Id="rId8" Type="http://schemas.openxmlformats.org/officeDocument/2006/relationships/customXml" Target="../ink/ink48.xml"/><Relationship Id="rId51" Type="http://schemas.openxmlformats.org/officeDocument/2006/relationships/image" Target="../media/image7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.xml"/><Relationship Id="rId3" Type="http://schemas.openxmlformats.org/officeDocument/2006/relationships/image" Target="../media/image48.emf"/><Relationship Id="rId7" Type="http://schemas.openxmlformats.org/officeDocument/2006/relationships/image" Target="../media/image75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73.xml"/><Relationship Id="rId11" Type="http://schemas.openxmlformats.org/officeDocument/2006/relationships/image" Target="../media/image77.emf"/><Relationship Id="rId5" Type="http://schemas.openxmlformats.org/officeDocument/2006/relationships/image" Target="../media/image74.emf"/><Relationship Id="rId10" Type="http://schemas.openxmlformats.org/officeDocument/2006/relationships/customXml" Target="../ink/ink75.xml"/><Relationship Id="rId4" Type="http://schemas.openxmlformats.org/officeDocument/2006/relationships/customXml" Target="../ink/ink72.xml"/><Relationship Id="rId9" Type="http://schemas.openxmlformats.org/officeDocument/2006/relationships/image" Target="../media/image7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image" Target="../media/image83.emf"/><Relationship Id="rId18" Type="http://schemas.openxmlformats.org/officeDocument/2006/relationships/customXml" Target="../ink/ink84.xml"/><Relationship Id="rId26" Type="http://schemas.openxmlformats.org/officeDocument/2006/relationships/customXml" Target="../ink/ink88.xml"/><Relationship Id="rId3" Type="http://schemas.openxmlformats.org/officeDocument/2006/relationships/image" Target="../media/image78.emf"/><Relationship Id="rId21" Type="http://schemas.openxmlformats.org/officeDocument/2006/relationships/image" Target="../media/image87.emf"/><Relationship Id="rId7" Type="http://schemas.openxmlformats.org/officeDocument/2006/relationships/image" Target="../media/image80.emf"/><Relationship Id="rId12" Type="http://schemas.openxmlformats.org/officeDocument/2006/relationships/customXml" Target="../ink/ink81.xml"/><Relationship Id="rId17" Type="http://schemas.openxmlformats.org/officeDocument/2006/relationships/image" Target="../media/image85.emf"/><Relationship Id="rId25" Type="http://schemas.openxmlformats.org/officeDocument/2006/relationships/image" Target="../media/image89.emf"/><Relationship Id="rId2" Type="http://schemas.openxmlformats.org/officeDocument/2006/relationships/customXml" Target="../ink/ink76.xml"/><Relationship Id="rId16" Type="http://schemas.openxmlformats.org/officeDocument/2006/relationships/customXml" Target="../ink/ink83.xml"/><Relationship Id="rId20" Type="http://schemas.openxmlformats.org/officeDocument/2006/relationships/customXml" Target="../ink/ink85.xml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78.xml"/><Relationship Id="rId11" Type="http://schemas.openxmlformats.org/officeDocument/2006/relationships/image" Target="../media/image82.emf"/><Relationship Id="rId24" Type="http://schemas.openxmlformats.org/officeDocument/2006/relationships/customXml" Target="../ink/ink87.xml"/><Relationship Id="rId5" Type="http://schemas.openxmlformats.org/officeDocument/2006/relationships/image" Target="../media/image79.emf"/><Relationship Id="rId15" Type="http://schemas.openxmlformats.org/officeDocument/2006/relationships/image" Target="../media/image84.emf"/><Relationship Id="rId23" Type="http://schemas.openxmlformats.org/officeDocument/2006/relationships/image" Target="../media/image88.emf"/><Relationship Id="rId10" Type="http://schemas.openxmlformats.org/officeDocument/2006/relationships/customXml" Target="../ink/ink80.xml"/><Relationship Id="rId19" Type="http://schemas.openxmlformats.org/officeDocument/2006/relationships/image" Target="../media/image86.emf"/><Relationship Id="rId4" Type="http://schemas.openxmlformats.org/officeDocument/2006/relationships/customXml" Target="../ink/ink77.xml"/><Relationship Id="rId9" Type="http://schemas.openxmlformats.org/officeDocument/2006/relationships/image" Target="../media/image81.emf"/><Relationship Id="rId14" Type="http://schemas.openxmlformats.org/officeDocument/2006/relationships/customXml" Target="../ink/ink82.xml"/><Relationship Id="rId22" Type="http://schemas.openxmlformats.org/officeDocument/2006/relationships/customXml" Target="../ink/ink86.xml"/><Relationship Id="rId27" Type="http://schemas.openxmlformats.org/officeDocument/2006/relationships/image" Target="../media/image9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13" Type="http://schemas.openxmlformats.org/officeDocument/2006/relationships/image" Target="../media/image96.emf"/><Relationship Id="rId18" Type="http://schemas.openxmlformats.org/officeDocument/2006/relationships/customXml" Target="../ink/ink97.xml"/><Relationship Id="rId26" Type="http://schemas.openxmlformats.org/officeDocument/2006/relationships/customXml" Target="../ink/ink101.xml"/><Relationship Id="rId3" Type="http://schemas.openxmlformats.org/officeDocument/2006/relationships/image" Target="../media/image91.emf"/><Relationship Id="rId21" Type="http://schemas.openxmlformats.org/officeDocument/2006/relationships/image" Target="../media/image100.emf"/><Relationship Id="rId7" Type="http://schemas.openxmlformats.org/officeDocument/2006/relationships/image" Target="../media/image93.emf"/><Relationship Id="rId12" Type="http://schemas.openxmlformats.org/officeDocument/2006/relationships/customXml" Target="../ink/ink94.xml"/><Relationship Id="rId17" Type="http://schemas.openxmlformats.org/officeDocument/2006/relationships/image" Target="../media/image98.emf"/><Relationship Id="rId25" Type="http://schemas.openxmlformats.org/officeDocument/2006/relationships/image" Target="../media/image102.emf"/><Relationship Id="rId2" Type="http://schemas.openxmlformats.org/officeDocument/2006/relationships/customXml" Target="../ink/ink89.xml"/><Relationship Id="rId16" Type="http://schemas.openxmlformats.org/officeDocument/2006/relationships/customXml" Target="../ink/ink96.xml"/><Relationship Id="rId20" Type="http://schemas.openxmlformats.org/officeDocument/2006/relationships/customXml" Target="../ink/ink98.xml"/><Relationship Id="rId29" Type="http://schemas.openxmlformats.org/officeDocument/2006/relationships/image" Target="../media/image104.emf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91.xml"/><Relationship Id="rId11" Type="http://schemas.openxmlformats.org/officeDocument/2006/relationships/image" Target="../media/image95.emf"/><Relationship Id="rId24" Type="http://schemas.openxmlformats.org/officeDocument/2006/relationships/customXml" Target="../ink/ink100.xml"/><Relationship Id="rId5" Type="http://schemas.openxmlformats.org/officeDocument/2006/relationships/image" Target="../media/image92.emf"/><Relationship Id="rId15" Type="http://schemas.openxmlformats.org/officeDocument/2006/relationships/image" Target="../media/image97.emf"/><Relationship Id="rId23" Type="http://schemas.openxmlformats.org/officeDocument/2006/relationships/image" Target="../media/image101.emf"/><Relationship Id="rId28" Type="http://schemas.openxmlformats.org/officeDocument/2006/relationships/customXml" Target="../ink/ink102.xml"/><Relationship Id="rId10" Type="http://schemas.openxmlformats.org/officeDocument/2006/relationships/customXml" Target="../ink/ink93.xml"/><Relationship Id="rId19" Type="http://schemas.openxmlformats.org/officeDocument/2006/relationships/image" Target="../media/image99.emf"/><Relationship Id="rId31" Type="http://schemas.openxmlformats.org/officeDocument/2006/relationships/image" Target="../media/image105.emf"/><Relationship Id="rId4" Type="http://schemas.openxmlformats.org/officeDocument/2006/relationships/customXml" Target="../ink/ink90.xml"/><Relationship Id="rId9" Type="http://schemas.openxmlformats.org/officeDocument/2006/relationships/image" Target="../media/image94.emf"/><Relationship Id="rId14" Type="http://schemas.openxmlformats.org/officeDocument/2006/relationships/customXml" Target="../ink/ink95.xml"/><Relationship Id="rId22" Type="http://schemas.openxmlformats.org/officeDocument/2006/relationships/customXml" Target="../ink/ink99.xml"/><Relationship Id="rId27" Type="http://schemas.openxmlformats.org/officeDocument/2006/relationships/image" Target="../media/image103.emf"/><Relationship Id="rId30" Type="http://schemas.openxmlformats.org/officeDocument/2006/relationships/customXml" Target="../ink/ink10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.xml"/><Relationship Id="rId13" Type="http://schemas.openxmlformats.org/officeDocument/2006/relationships/image" Target="../media/image111.emf"/><Relationship Id="rId18" Type="http://schemas.openxmlformats.org/officeDocument/2006/relationships/customXml" Target="../ink/ink112.xml"/><Relationship Id="rId26" Type="http://schemas.openxmlformats.org/officeDocument/2006/relationships/customXml" Target="../ink/ink116.xml"/><Relationship Id="rId3" Type="http://schemas.openxmlformats.org/officeDocument/2006/relationships/image" Target="../media/image106.emf"/><Relationship Id="rId21" Type="http://schemas.openxmlformats.org/officeDocument/2006/relationships/image" Target="../media/image115.emf"/><Relationship Id="rId7" Type="http://schemas.openxmlformats.org/officeDocument/2006/relationships/image" Target="../media/image108.emf"/><Relationship Id="rId12" Type="http://schemas.openxmlformats.org/officeDocument/2006/relationships/customXml" Target="../ink/ink109.xml"/><Relationship Id="rId17" Type="http://schemas.openxmlformats.org/officeDocument/2006/relationships/image" Target="../media/image113.emf"/><Relationship Id="rId25" Type="http://schemas.openxmlformats.org/officeDocument/2006/relationships/image" Target="../media/image117.emf"/><Relationship Id="rId2" Type="http://schemas.openxmlformats.org/officeDocument/2006/relationships/customXml" Target="../ink/ink104.xml"/><Relationship Id="rId16" Type="http://schemas.openxmlformats.org/officeDocument/2006/relationships/customXml" Target="../ink/ink111.xml"/><Relationship Id="rId20" Type="http://schemas.openxmlformats.org/officeDocument/2006/relationships/customXml" Target="../ink/ink113.xml"/><Relationship Id="rId29" Type="http://schemas.openxmlformats.org/officeDocument/2006/relationships/image" Target="../media/image119.emf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106.xml"/><Relationship Id="rId11" Type="http://schemas.openxmlformats.org/officeDocument/2006/relationships/image" Target="../media/image110.emf"/><Relationship Id="rId24" Type="http://schemas.openxmlformats.org/officeDocument/2006/relationships/customXml" Target="../ink/ink115.xml"/><Relationship Id="rId5" Type="http://schemas.openxmlformats.org/officeDocument/2006/relationships/image" Target="../media/image107.emf"/><Relationship Id="rId15" Type="http://schemas.openxmlformats.org/officeDocument/2006/relationships/image" Target="../media/image112.emf"/><Relationship Id="rId23" Type="http://schemas.openxmlformats.org/officeDocument/2006/relationships/image" Target="../media/image116.emf"/><Relationship Id="rId28" Type="http://schemas.openxmlformats.org/officeDocument/2006/relationships/customXml" Target="../ink/ink117.xml"/><Relationship Id="rId10" Type="http://schemas.openxmlformats.org/officeDocument/2006/relationships/customXml" Target="../ink/ink108.xml"/><Relationship Id="rId19" Type="http://schemas.openxmlformats.org/officeDocument/2006/relationships/image" Target="../media/image114.emf"/><Relationship Id="rId4" Type="http://schemas.openxmlformats.org/officeDocument/2006/relationships/customXml" Target="../ink/ink105.xml"/><Relationship Id="rId9" Type="http://schemas.openxmlformats.org/officeDocument/2006/relationships/image" Target="../media/image109.emf"/><Relationship Id="rId14" Type="http://schemas.openxmlformats.org/officeDocument/2006/relationships/customXml" Target="../ink/ink110.xml"/><Relationship Id="rId22" Type="http://schemas.openxmlformats.org/officeDocument/2006/relationships/customXml" Target="../ink/ink114.xml"/><Relationship Id="rId27" Type="http://schemas.openxmlformats.org/officeDocument/2006/relationships/image" Target="../media/image11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13" Type="http://schemas.openxmlformats.org/officeDocument/2006/relationships/image" Target="../media/image125.emf"/><Relationship Id="rId18" Type="http://schemas.openxmlformats.org/officeDocument/2006/relationships/customXml" Target="../ink/ink126.xml"/><Relationship Id="rId26" Type="http://schemas.openxmlformats.org/officeDocument/2006/relationships/customXml" Target="../ink/ink130.xml"/><Relationship Id="rId3" Type="http://schemas.openxmlformats.org/officeDocument/2006/relationships/image" Target="../media/image120.emf"/><Relationship Id="rId21" Type="http://schemas.openxmlformats.org/officeDocument/2006/relationships/image" Target="../media/image129.emf"/><Relationship Id="rId7" Type="http://schemas.openxmlformats.org/officeDocument/2006/relationships/image" Target="../media/image122.emf"/><Relationship Id="rId12" Type="http://schemas.openxmlformats.org/officeDocument/2006/relationships/customXml" Target="../ink/ink123.xml"/><Relationship Id="rId17" Type="http://schemas.openxmlformats.org/officeDocument/2006/relationships/image" Target="../media/image127.emf"/><Relationship Id="rId25" Type="http://schemas.openxmlformats.org/officeDocument/2006/relationships/image" Target="../media/image131.emf"/><Relationship Id="rId2" Type="http://schemas.openxmlformats.org/officeDocument/2006/relationships/customXml" Target="../ink/ink118.xml"/><Relationship Id="rId16" Type="http://schemas.openxmlformats.org/officeDocument/2006/relationships/customXml" Target="../ink/ink125.xml"/><Relationship Id="rId20" Type="http://schemas.openxmlformats.org/officeDocument/2006/relationships/customXml" Target="../ink/ink127.xml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120.xml"/><Relationship Id="rId11" Type="http://schemas.openxmlformats.org/officeDocument/2006/relationships/image" Target="../media/image124.emf"/><Relationship Id="rId24" Type="http://schemas.openxmlformats.org/officeDocument/2006/relationships/customXml" Target="../ink/ink129.xml"/><Relationship Id="rId5" Type="http://schemas.openxmlformats.org/officeDocument/2006/relationships/image" Target="../media/image121.emf"/><Relationship Id="rId15" Type="http://schemas.openxmlformats.org/officeDocument/2006/relationships/image" Target="../media/image126.emf"/><Relationship Id="rId23" Type="http://schemas.openxmlformats.org/officeDocument/2006/relationships/image" Target="../media/image130.emf"/><Relationship Id="rId10" Type="http://schemas.openxmlformats.org/officeDocument/2006/relationships/customXml" Target="../ink/ink122.xml"/><Relationship Id="rId19" Type="http://schemas.openxmlformats.org/officeDocument/2006/relationships/image" Target="../media/image128.emf"/><Relationship Id="rId4" Type="http://schemas.openxmlformats.org/officeDocument/2006/relationships/customXml" Target="../ink/ink119.xml"/><Relationship Id="rId9" Type="http://schemas.openxmlformats.org/officeDocument/2006/relationships/image" Target="../media/image123.emf"/><Relationship Id="rId14" Type="http://schemas.openxmlformats.org/officeDocument/2006/relationships/customXml" Target="../ink/ink124.xml"/><Relationship Id="rId22" Type="http://schemas.openxmlformats.org/officeDocument/2006/relationships/customXml" Target="../ink/ink128.xml"/><Relationship Id="rId27" Type="http://schemas.openxmlformats.org/officeDocument/2006/relationships/image" Target="../media/image1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emf"/><Relationship Id="rId18" Type="http://schemas.openxmlformats.org/officeDocument/2006/relationships/customXml" Target="../ink/ink137.xml"/><Relationship Id="rId26" Type="http://schemas.openxmlformats.org/officeDocument/2006/relationships/customXml" Target="../ink/ink141.xml"/><Relationship Id="rId39" Type="http://schemas.openxmlformats.org/officeDocument/2006/relationships/image" Target="../media/image150.emf"/><Relationship Id="rId21" Type="http://schemas.openxmlformats.org/officeDocument/2006/relationships/image" Target="../media/image141.emf"/><Relationship Id="rId34" Type="http://schemas.openxmlformats.org/officeDocument/2006/relationships/customXml" Target="../ink/ink145.xml"/><Relationship Id="rId42" Type="http://schemas.openxmlformats.org/officeDocument/2006/relationships/customXml" Target="../ink/ink149.xml"/><Relationship Id="rId47" Type="http://schemas.openxmlformats.org/officeDocument/2006/relationships/image" Target="../media/image154.emf"/><Relationship Id="rId50" Type="http://schemas.openxmlformats.org/officeDocument/2006/relationships/customXml" Target="../ink/ink153.xml"/><Relationship Id="rId55" Type="http://schemas.openxmlformats.org/officeDocument/2006/relationships/image" Target="../media/image158.emf"/><Relationship Id="rId7" Type="http://schemas.openxmlformats.org/officeDocument/2006/relationships/image" Target="../media/image134.emf"/><Relationship Id="rId12" Type="http://schemas.openxmlformats.org/officeDocument/2006/relationships/customXml" Target="../ink/ink134.xml"/><Relationship Id="rId17" Type="http://schemas.openxmlformats.org/officeDocument/2006/relationships/image" Target="../media/image139.emf"/><Relationship Id="rId25" Type="http://schemas.openxmlformats.org/officeDocument/2006/relationships/image" Target="../media/image143.emf"/><Relationship Id="rId33" Type="http://schemas.openxmlformats.org/officeDocument/2006/relationships/image" Target="../media/image147.emf"/><Relationship Id="rId38" Type="http://schemas.openxmlformats.org/officeDocument/2006/relationships/customXml" Target="../ink/ink147.xml"/><Relationship Id="rId46" Type="http://schemas.openxmlformats.org/officeDocument/2006/relationships/customXml" Target="../ink/ink151.xml"/><Relationship Id="rId2" Type="http://schemas.openxmlformats.org/officeDocument/2006/relationships/slideLayout" Target="../slideLayouts/slideLayout39.xml"/><Relationship Id="rId16" Type="http://schemas.openxmlformats.org/officeDocument/2006/relationships/customXml" Target="../ink/ink136.xml"/><Relationship Id="rId20" Type="http://schemas.openxmlformats.org/officeDocument/2006/relationships/customXml" Target="../ink/ink138.xml"/><Relationship Id="rId29" Type="http://schemas.openxmlformats.org/officeDocument/2006/relationships/image" Target="../media/image145.emf"/><Relationship Id="rId41" Type="http://schemas.openxmlformats.org/officeDocument/2006/relationships/image" Target="../media/image151.emf"/><Relationship Id="rId54" Type="http://schemas.openxmlformats.org/officeDocument/2006/relationships/customXml" Target="../ink/ink155.xml"/><Relationship Id="rId1" Type="http://schemas.openxmlformats.org/officeDocument/2006/relationships/vmlDrawing" Target="../drawings/vmlDrawing3.vml"/><Relationship Id="rId6" Type="http://schemas.openxmlformats.org/officeDocument/2006/relationships/customXml" Target="../ink/ink131.xml"/><Relationship Id="rId11" Type="http://schemas.openxmlformats.org/officeDocument/2006/relationships/image" Target="../media/image136.emf"/><Relationship Id="rId24" Type="http://schemas.openxmlformats.org/officeDocument/2006/relationships/customXml" Target="../ink/ink140.xml"/><Relationship Id="rId32" Type="http://schemas.openxmlformats.org/officeDocument/2006/relationships/customXml" Target="../ink/ink144.xml"/><Relationship Id="rId37" Type="http://schemas.openxmlformats.org/officeDocument/2006/relationships/image" Target="../media/image149.emf"/><Relationship Id="rId40" Type="http://schemas.openxmlformats.org/officeDocument/2006/relationships/customXml" Target="../ink/ink148.xml"/><Relationship Id="rId45" Type="http://schemas.openxmlformats.org/officeDocument/2006/relationships/image" Target="../media/image153.emf"/><Relationship Id="rId53" Type="http://schemas.openxmlformats.org/officeDocument/2006/relationships/image" Target="../media/image157.emf"/><Relationship Id="rId5" Type="http://schemas.openxmlformats.org/officeDocument/2006/relationships/image" Target="../media/image13.wmf"/><Relationship Id="rId15" Type="http://schemas.openxmlformats.org/officeDocument/2006/relationships/image" Target="../media/image138.emf"/><Relationship Id="rId23" Type="http://schemas.openxmlformats.org/officeDocument/2006/relationships/image" Target="../media/image142.emf"/><Relationship Id="rId28" Type="http://schemas.openxmlformats.org/officeDocument/2006/relationships/customXml" Target="../ink/ink142.xml"/><Relationship Id="rId36" Type="http://schemas.openxmlformats.org/officeDocument/2006/relationships/customXml" Target="../ink/ink146.xml"/><Relationship Id="rId49" Type="http://schemas.openxmlformats.org/officeDocument/2006/relationships/image" Target="../media/image155.emf"/><Relationship Id="rId10" Type="http://schemas.openxmlformats.org/officeDocument/2006/relationships/customXml" Target="../ink/ink133.xml"/><Relationship Id="rId19" Type="http://schemas.openxmlformats.org/officeDocument/2006/relationships/image" Target="../media/image140.emf"/><Relationship Id="rId31" Type="http://schemas.openxmlformats.org/officeDocument/2006/relationships/image" Target="../media/image146.emf"/><Relationship Id="rId44" Type="http://schemas.openxmlformats.org/officeDocument/2006/relationships/customXml" Target="../ink/ink150.xml"/><Relationship Id="rId52" Type="http://schemas.openxmlformats.org/officeDocument/2006/relationships/customXml" Target="../ink/ink154.xml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5.emf"/><Relationship Id="rId14" Type="http://schemas.openxmlformats.org/officeDocument/2006/relationships/customXml" Target="../ink/ink135.xml"/><Relationship Id="rId22" Type="http://schemas.openxmlformats.org/officeDocument/2006/relationships/customXml" Target="../ink/ink139.xml"/><Relationship Id="rId27" Type="http://schemas.openxmlformats.org/officeDocument/2006/relationships/image" Target="../media/image144.emf"/><Relationship Id="rId30" Type="http://schemas.openxmlformats.org/officeDocument/2006/relationships/customXml" Target="../ink/ink143.xml"/><Relationship Id="rId35" Type="http://schemas.openxmlformats.org/officeDocument/2006/relationships/image" Target="../media/image148.emf"/><Relationship Id="rId43" Type="http://schemas.openxmlformats.org/officeDocument/2006/relationships/image" Target="../media/image152.emf"/><Relationship Id="rId48" Type="http://schemas.openxmlformats.org/officeDocument/2006/relationships/customXml" Target="../ink/ink152.xml"/><Relationship Id="rId8" Type="http://schemas.openxmlformats.org/officeDocument/2006/relationships/customXml" Target="../ink/ink132.xml"/><Relationship Id="rId51" Type="http://schemas.openxmlformats.org/officeDocument/2006/relationships/image" Target="../media/image156.emf"/><Relationship Id="rId3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13" Type="http://schemas.openxmlformats.org/officeDocument/2006/relationships/customXml" Target="../ink/ink161.xml"/><Relationship Id="rId18" Type="http://schemas.openxmlformats.org/officeDocument/2006/relationships/image" Target="../media/image166.emf"/><Relationship Id="rId26" Type="http://schemas.openxmlformats.org/officeDocument/2006/relationships/image" Target="../media/image170.emf"/><Relationship Id="rId39" Type="http://schemas.openxmlformats.org/officeDocument/2006/relationships/customXml" Target="../ink/ink174.xml"/><Relationship Id="rId3" Type="http://schemas.openxmlformats.org/officeDocument/2006/relationships/customXml" Target="../ink/ink156.xml"/><Relationship Id="rId21" Type="http://schemas.openxmlformats.org/officeDocument/2006/relationships/customXml" Target="../ink/ink165.xml"/><Relationship Id="rId34" Type="http://schemas.openxmlformats.org/officeDocument/2006/relationships/image" Target="../media/image174.emf"/><Relationship Id="rId42" Type="http://schemas.openxmlformats.org/officeDocument/2006/relationships/image" Target="../media/image178.emf"/><Relationship Id="rId7" Type="http://schemas.openxmlformats.org/officeDocument/2006/relationships/customXml" Target="../ink/ink158.xml"/><Relationship Id="rId12" Type="http://schemas.openxmlformats.org/officeDocument/2006/relationships/image" Target="../media/image163.emf"/><Relationship Id="rId17" Type="http://schemas.openxmlformats.org/officeDocument/2006/relationships/customXml" Target="../ink/ink163.xml"/><Relationship Id="rId25" Type="http://schemas.openxmlformats.org/officeDocument/2006/relationships/customXml" Target="../ink/ink167.xml"/><Relationship Id="rId33" Type="http://schemas.openxmlformats.org/officeDocument/2006/relationships/customXml" Target="../ink/ink171.xml"/><Relationship Id="rId38" Type="http://schemas.openxmlformats.org/officeDocument/2006/relationships/image" Target="../media/image176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5.emf"/><Relationship Id="rId20" Type="http://schemas.openxmlformats.org/officeDocument/2006/relationships/image" Target="../media/image167.emf"/><Relationship Id="rId29" Type="http://schemas.openxmlformats.org/officeDocument/2006/relationships/customXml" Target="../ink/ink169.xml"/><Relationship Id="rId41" Type="http://schemas.openxmlformats.org/officeDocument/2006/relationships/customXml" Target="../ink/ink17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0.emf"/><Relationship Id="rId11" Type="http://schemas.openxmlformats.org/officeDocument/2006/relationships/customXml" Target="../ink/ink160.xml"/><Relationship Id="rId24" Type="http://schemas.openxmlformats.org/officeDocument/2006/relationships/image" Target="../media/image169.emf"/><Relationship Id="rId32" Type="http://schemas.openxmlformats.org/officeDocument/2006/relationships/image" Target="../media/image173.emf"/><Relationship Id="rId37" Type="http://schemas.openxmlformats.org/officeDocument/2006/relationships/customXml" Target="../ink/ink173.xml"/><Relationship Id="rId40" Type="http://schemas.openxmlformats.org/officeDocument/2006/relationships/image" Target="../media/image177.emf"/><Relationship Id="rId5" Type="http://schemas.openxmlformats.org/officeDocument/2006/relationships/customXml" Target="../ink/ink157.xml"/><Relationship Id="rId15" Type="http://schemas.openxmlformats.org/officeDocument/2006/relationships/customXml" Target="../ink/ink162.xml"/><Relationship Id="rId23" Type="http://schemas.openxmlformats.org/officeDocument/2006/relationships/customXml" Target="../ink/ink166.xml"/><Relationship Id="rId28" Type="http://schemas.openxmlformats.org/officeDocument/2006/relationships/image" Target="../media/image171.emf"/><Relationship Id="rId36" Type="http://schemas.openxmlformats.org/officeDocument/2006/relationships/image" Target="../media/image175.emf"/><Relationship Id="rId10" Type="http://schemas.openxmlformats.org/officeDocument/2006/relationships/image" Target="../media/image162.emf"/><Relationship Id="rId19" Type="http://schemas.openxmlformats.org/officeDocument/2006/relationships/customXml" Target="../ink/ink164.xml"/><Relationship Id="rId31" Type="http://schemas.openxmlformats.org/officeDocument/2006/relationships/customXml" Target="../ink/ink170.xml"/><Relationship Id="rId4" Type="http://schemas.openxmlformats.org/officeDocument/2006/relationships/image" Target="../media/image159.emf"/><Relationship Id="rId9" Type="http://schemas.openxmlformats.org/officeDocument/2006/relationships/customXml" Target="../ink/ink159.xml"/><Relationship Id="rId14" Type="http://schemas.openxmlformats.org/officeDocument/2006/relationships/image" Target="../media/image164.emf"/><Relationship Id="rId22" Type="http://schemas.openxmlformats.org/officeDocument/2006/relationships/image" Target="../media/image168.emf"/><Relationship Id="rId27" Type="http://schemas.openxmlformats.org/officeDocument/2006/relationships/customXml" Target="../ink/ink168.xml"/><Relationship Id="rId30" Type="http://schemas.openxmlformats.org/officeDocument/2006/relationships/image" Target="../media/image172.emf"/><Relationship Id="rId35" Type="http://schemas.openxmlformats.org/officeDocument/2006/relationships/customXml" Target="../ink/ink1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184.emf"/><Relationship Id="rId18" Type="http://schemas.openxmlformats.org/officeDocument/2006/relationships/customXml" Target="../ink/ink184.xml"/><Relationship Id="rId3" Type="http://schemas.openxmlformats.org/officeDocument/2006/relationships/image" Target="../media/image179.emf"/><Relationship Id="rId21" Type="http://schemas.openxmlformats.org/officeDocument/2006/relationships/image" Target="../media/image188.emf"/><Relationship Id="rId7" Type="http://schemas.openxmlformats.org/officeDocument/2006/relationships/image" Target="../media/image181.emf"/><Relationship Id="rId12" Type="http://schemas.openxmlformats.org/officeDocument/2006/relationships/customXml" Target="../ink/ink181.xml"/><Relationship Id="rId17" Type="http://schemas.openxmlformats.org/officeDocument/2006/relationships/image" Target="../media/image186.emf"/><Relationship Id="rId25" Type="http://schemas.openxmlformats.org/officeDocument/2006/relationships/image" Target="../media/image190.emf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20" Type="http://schemas.openxmlformats.org/officeDocument/2006/relationships/customXml" Target="../ink/ink185.xml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178.xml"/><Relationship Id="rId11" Type="http://schemas.openxmlformats.org/officeDocument/2006/relationships/image" Target="../media/image183.emf"/><Relationship Id="rId24" Type="http://schemas.openxmlformats.org/officeDocument/2006/relationships/customXml" Target="../ink/ink187.xml"/><Relationship Id="rId5" Type="http://schemas.openxmlformats.org/officeDocument/2006/relationships/image" Target="../media/image180.emf"/><Relationship Id="rId15" Type="http://schemas.openxmlformats.org/officeDocument/2006/relationships/image" Target="../media/image185.emf"/><Relationship Id="rId23" Type="http://schemas.openxmlformats.org/officeDocument/2006/relationships/image" Target="../media/image189.emf"/><Relationship Id="rId10" Type="http://schemas.openxmlformats.org/officeDocument/2006/relationships/customXml" Target="../ink/ink180.xml"/><Relationship Id="rId19" Type="http://schemas.openxmlformats.org/officeDocument/2006/relationships/image" Target="../media/image187.emf"/><Relationship Id="rId4" Type="http://schemas.openxmlformats.org/officeDocument/2006/relationships/customXml" Target="../ink/ink177.xml"/><Relationship Id="rId9" Type="http://schemas.openxmlformats.org/officeDocument/2006/relationships/image" Target="../media/image182.emf"/><Relationship Id="rId14" Type="http://schemas.openxmlformats.org/officeDocument/2006/relationships/customXml" Target="../ink/ink182.xml"/><Relationship Id="rId22" Type="http://schemas.openxmlformats.org/officeDocument/2006/relationships/customXml" Target="../ink/ink18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2.emf"/><Relationship Id="rId5" Type="http://schemas.openxmlformats.org/officeDocument/2006/relationships/customXml" Target="../ink/ink189.xml"/><Relationship Id="rId4" Type="http://schemas.openxmlformats.org/officeDocument/2006/relationships/image" Target="../media/image19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3" Type="http://schemas.openxmlformats.org/officeDocument/2006/relationships/customXml" Target="../ink/ink190.xml"/><Relationship Id="rId7" Type="http://schemas.openxmlformats.org/officeDocument/2006/relationships/customXml" Target="../ink/ink192.xml"/><Relationship Id="rId12" Type="http://schemas.openxmlformats.org/officeDocument/2006/relationships/image" Target="../media/image19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4.emf"/><Relationship Id="rId11" Type="http://schemas.openxmlformats.org/officeDocument/2006/relationships/customXml" Target="../ink/ink194.xml"/><Relationship Id="rId5" Type="http://schemas.openxmlformats.org/officeDocument/2006/relationships/customXml" Target="../ink/ink191.xml"/><Relationship Id="rId10" Type="http://schemas.openxmlformats.org/officeDocument/2006/relationships/image" Target="../media/image196.emf"/><Relationship Id="rId4" Type="http://schemas.openxmlformats.org/officeDocument/2006/relationships/image" Target="../media/image193.emf"/><Relationship Id="rId9" Type="http://schemas.openxmlformats.org/officeDocument/2006/relationships/customXml" Target="../ink/ink19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13" Type="http://schemas.openxmlformats.org/officeDocument/2006/relationships/customXml" Target="../ink/ink200.xml"/><Relationship Id="rId18" Type="http://schemas.openxmlformats.org/officeDocument/2006/relationships/image" Target="../media/image205.emf"/><Relationship Id="rId26" Type="http://schemas.openxmlformats.org/officeDocument/2006/relationships/image" Target="../media/image209.emf"/><Relationship Id="rId3" Type="http://schemas.openxmlformats.org/officeDocument/2006/relationships/customXml" Target="../ink/ink195.xml"/><Relationship Id="rId21" Type="http://schemas.openxmlformats.org/officeDocument/2006/relationships/customXml" Target="../ink/ink204.xml"/><Relationship Id="rId34" Type="http://schemas.openxmlformats.org/officeDocument/2006/relationships/image" Target="../media/image213.emf"/><Relationship Id="rId7" Type="http://schemas.openxmlformats.org/officeDocument/2006/relationships/customXml" Target="../ink/ink197.xml"/><Relationship Id="rId12" Type="http://schemas.openxmlformats.org/officeDocument/2006/relationships/image" Target="../media/image202.emf"/><Relationship Id="rId17" Type="http://schemas.openxmlformats.org/officeDocument/2006/relationships/customXml" Target="../ink/ink202.xml"/><Relationship Id="rId25" Type="http://schemas.openxmlformats.org/officeDocument/2006/relationships/customXml" Target="../ink/ink206.xml"/><Relationship Id="rId33" Type="http://schemas.openxmlformats.org/officeDocument/2006/relationships/customXml" Target="../ink/ink210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4.emf"/><Relationship Id="rId20" Type="http://schemas.openxmlformats.org/officeDocument/2006/relationships/image" Target="../media/image206.emf"/><Relationship Id="rId29" Type="http://schemas.openxmlformats.org/officeDocument/2006/relationships/customXml" Target="../ink/ink20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9.emf"/><Relationship Id="rId11" Type="http://schemas.openxmlformats.org/officeDocument/2006/relationships/customXml" Target="../ink/ink199.xml"/><Relationship Id="rId24" Type="http://schemas.openxmlformats.org/officeDocument/2006/relationships/image" Target="../media/image208.emf"/><Relationship Id="rId32" Type="http://schemas.openxmlformats.org/officeDocument/2006/relationships/image" Target="../media/image212.emf"/><Relationship Id="rId5" Type="http://schemas.openxmlformats.org/officeDocument/2006/relationships/customXml" Target="../ink/ink196.xml"/><Relationship Id="rId15" Type="http://schemas.openxmlformats.org/officeDocument/2006/relationships/customXml" Target="../ink/ink201.xml"/><Relationship Id="rId23" Type="http://schemas.openxmlformats.org/officeDocument/2006/relationships/customXml" Target="../ink/ink205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10" Type="http://schemas.openxmlformats.org/officeDocument/2006/relationships/image" Target="../media/image201.emf"/><Relationship Id="rId19" Type="http://schemas.openxmlformats.org/officeDocument/2006/relationships/customXml" Target="../ink/ink203.xml"/><Relationship Id="rId31" Type="http://schemas.openxmlformats.org/officeDocument/2006/relationships/customXml" Target="../ink/ink209.xml"/><Relationship Id="rId4" Type="http://schemas.openxmlformats.org/officeDocument/2006/relationships/image" Target="../media/image198.emf"/><Relationship Id="rId9" Type="http://schemas.openxmlformats.org/officeDocument/2006/relationships/customXml" Target="../ink/ink198.xml"/><Relationship Id="rId14" Type="http://schemas.openxmlformats.org/officeDocument/2006/relationships/image" Target="../media/image203.emf"/><Relationship Id="rId22" Type="http://schemas.openxmlformats.org/officeDocument/2006/relationships/image" Target="../media/image207.emf"/><Relationship Id="rId27" Type="http://schemas.openxmlformats.org/officeDocument/2006/relationships/customXml" Target="../ink/ink207.xml"/><Relationship Id="rId30" Type="http://schemas.openxmlformats.org/officeDocument/2006/relationships/image" Target="../media/image211.emf"/><Relationship Id="rId35" Type="http://schemas.openxmlformats.org/officeDocument/2006/relationships/customXml" Target="../ink/ink2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customXml" Target="../ink/ink217.xml"/><Relationship Id="rId3" Type="http://schemas.openxmlformats.org/officeDocument/2006/relationships/customXml" Target="../ink/ink212.xml"/><Relationship Id="rId7" Type="http://schemas.openxmlformats.org/officeDocument/2006/relationships/customXml" Target="../ink/ink214.xml"/><Relationship Id="rId12" Type="http://schemas.openxmlformats.org/officeDocument/2006/relationships/image" Target="../media/image219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6.emf"/><Relationship Id="rId11" Type="http://schemas.openxmlformats.org/officeDocument/2006/relationships/customXml" Target="../ink/ink216.xml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10" Type="http://schemas.openxmlformats.org/officeDocument/2006/relationships/image" Target="../media/image218.emf"/><Relationship Id="rId4" Type="http://schemas.openxmlformats.org/officeDocument/2006/relationships/image" Target="../media/image215.emf"/><Relationship Id="rId9" Type="http://schemas.openxmlformats.org/officeDocument/2006/relationships/customXml" Target="../ink/ink215.xml"/><Relationship Id="rId14" Type="http://schemas.openxmlformats.org/officeDocument/2006/relationships/image" Target="../media/image22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3" Type="http://schemas.openxmlformats.org/officeDocument/2006/relationships/customXml" Target="../ink/ink219.xml"/><Relationship Id="rId7" Type="http://schemas.openxmlformats.org/officeDocument/2006/relationships/customXml" Target="../ink/ink221.xml"/><Relationship Id="rId12" Type="http://schemas.openxmlformats.org/officeDocument/2006/relationships/image" Target="../media/image2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3.emf"/><Relationship Id="rId11" Type="http://schemas.openxmlformats.org/officeDocument/2006/relationships/customXml" Target="../ink/ink223.xml"/><Relationship Id="rId5" Type="http://schemas.openxmlformats.org/officeDocument/2006/relationships/customXml" Target="../ink/ink220.xml"/><Relationship Id="rId10" Type="http://schemas.openxmlformats.org/officeDocument/2006/relationships/image" Target="../media/image225.emf"/><Relationship Id="rId4" Type="http://schemas.openxmlformats.org/officeDocument/2006/relationships/image" Target="../media/image222.emf"/><Relationship Id="rId9" Type="http://schemas.openxmlformats.org/officeDocument/2006/relationships/customXml" Target="../ink/ink2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5.xml"/><Relationship Id="rId13" Type="http://schemas.openxmlformats.org/officeDocument/2006/relationships/image" Target="../media/image231.e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28.emf"/><Relationship Id="rId12" Type="http://schemas.openxmlformats.org/officeDocument/2006/relationships/customXml" Target="../ink/ink22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customXml" Target="../ink/ink224.xml"/><Relationship Id="rId11" Type="http://schemas.openxmlformats.org/officeDocument/2006/relationships/image" Target="../media/image230.emf"/><Relationship Id="rId5" Type="http://schemas.openxmlformats.org/officeDocument/2006/relationships/image" Target="../media/image14.wmf"/><Relationship Id="rId10" Type="http://schemas.openxmlformats.org/officeDocument/2006/relationships/customXml" Target="../ink/ink226.xml"/><Relationship Id="rId4" Type="http://schemas.openxmlformats.org/officeDocument/2006/relationships/oleObject" Target="../embeddings/oleObject4.bin"/><Relationship Id="rId9" Type="http://schemas.openxmlformats.org/officeDocument/2006/relationships/image" Target="../media/image22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1.xml"/><Relationship Id="rId3" Type="http://schemas.openxmlformats.org/officeDocument/2006/relationships/image" Target="../media/image232.emf"/><Relationship Id="rId7" Type="http://schemas.openxmlformats.org/officeDocument/2006/relationships/image" Target="../media/image234.emf"/><Relationship Id="rId2" Type="http://schemas.openxmlformats.org/officeDocument/2006/relationships/customXml" Target="../ink/ink22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30.xml"/><Relationship Id="rId5" Type="http://schemas.openxmlformats.org/officeDocument/2006/relationships/image" Target="../media/image233.emf"/><Relationship Id="rId4" Type="http://schemas.openxmlformats.org/officeDocument/2006/relationships/customXml" Target="../ink/ink229.xml"/><Relationship Id="rId9" Type="http://schemas.openxmlformats.org/officeDocument/2006/relationships/image" Target="../media/image23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emf"/><Relationship Id="rId13" Type="http://schemas.openxmlformats.org/officeDocument/2006/relationships/customXml" Target="../ink/ink237.xml"/><Relationship Id="rId18" Type="http://schemas.openxmlformats.org/officeDocument/2006/relationships/image" Target="../media/image243.emf"/><Relationship Id="rId26" Type="http://schemas.openxmlformats.org/officeDocument/2006/relationships/image" Target="../media/image247.emf"/><Relationship Id="rId39" Type="http://schemas.openxmlformats.org/officeDocument/2006/relationships/customXml" Target="../ink/ink250.xml"/><Relationship Id="rId3" Type="http://schemas.openxmlformats.org/officeDocument/2006/relationships/customXml" Target="../ink/ink232.xml"/><Relationship Id="rId21" Type="http://schemas.openxmlformats.org/officeDocument/2006/relationships/customXml" Target="../ink/ink241.xml"/><Relationship Id="rId34" Type="http://schemas.openxmlformats.org/officeDocument/2006/relationships/image" Target="../media/image251.emf"/><Relationship Id="rId42" Type="http://schemas.openxmlformats.org/officeDocument/2006/relationships/image" Target="../media/image255.emf"/><Relationship Id="rId7" Type="http://schemas.openxmlformats.org/officeDocument/2006/relationships/customXml" Target="../ink/ink234.xml"/><Relationship Id="rId12" Type="http://schemas.openxmlformats.org/officeDocument/2006/relationships/image" Target="../media/image240.emf"/><Relationship Id="rId17" Type="http://schemas.openxmlformats.org/officeDocument/2006/relationships/customXml" Target="../ink/ink239.xml"/><Relationship Id="rId25" Type="http://schemas.openxmlformats.org/officeDocument/2006/relationships/customXml" Target="../ink/ink243.xml"/><Relationship Id="rId33" Type="http://schemas.openxmlformats.org/officeDocument/2006/relationships/customXml" Target="../ink/ink247.xml"/><Relationship Id="rId38" Type="http://schemas.openxmlformats.org/officeDocument/2006/relationships/image" Target="../media/image253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42.emf"/><Relationship Id="rId20" Type="http://schemas.openxmlformats.org/officeDocument/2006/relationships/image" Target="../media/image244.emf"/><Relationship Id="rId29" Type="http://schemas.openxmlformats.org/officeDocument/2006/relationships/customXml" Target="../ink/ink245.xml"/><Relationship Id="rId41" Type="http://schemas.openxmlformats.org/officeDocument/2006/relationships/customXml" Target="../ink/ink2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7.emf"/><Relationship Id="rId11" Type="http://schemas.openxmlformats.org/officeDocument/2006/relationships/customXml" Target="../ink/ink236.xml"/><Relationship Id="rId24" Type="http://schemas.openxmlformats.org/officeDocument/2006/relationships/image" Target="../media/image246.emf"/><Relationship Id="rId32" Type="http://schemas.openxmlformats.org/officeDocument/2006/relationships/image" Target="../media/image250.emf"/><Relationship Id="rId37" Type="http://schemas.openxmlformats.org/officeDocument/2006/relationships/customXml" Target="../ink/ink249.xml"/><Relationship Id="rId40" Type="http://schemas.openxmlformats.org/officeDocument/2006/relationships/image" Target="../media/image254.emf"/><Relationship Id="rId5" Type="http://schemas.openxmlformats.org/officeDocument/2006/relationships/customXml" Target="../ink/ink233.xml"/><Relationship Id="rId15" Type="http://schemas.openxmlformats.org/officeDocument/2006/relationships/customXml" Target="../ink/ink238.xml"/><Relationship Id="rId23" Type="http://schemas.openxmlformats.org/officeDocument/2006/relationships/customXml" Target="../ink/ink242.xml"/><Relationship Id="rId28" Type="http://schemas.openxmlformats.org/officeDocument/2006/relationships/image" Target="../media/image248.emf"/><Relationship Id="rId36" Type="http://schemas.openxmlformats.org/officeDocument/2006/relationships/image" Target="../media/image252.emf"/><Relationship Id="rId10" Type="http://schemas.openxmlformats.org/officeDocument/2006/relationships/image" Target="../media/image239.emf"/><Relationship Id="rId19" Type="http://schemas.openxmlformats.org/officeDocument/2006/relationships/customXml" Target="../ink/ink240.xml"/><Relationship Id="rId31" Type="http://schemas.openxmlformats.org/officeDocument/2006/relationships/customXml" Target="../ink/ink246.xml"/><Relationship Id="rId4" Type="http://schemas.openxmlformats.org/officeDocument/2006/relationships/image" Target="../media/image236.emf"/><Relationship Id="rId9" Type="http://schemas.openxmlformats.org/officeDocument/2006/relationships/customXml" Target="../ink/ink235.xml"/><Relationship Id="rId14" Type="http://schemas.openxmlformats.org/officeDocument/2006/relationships/image" Target="../media/image241.emf"/><Relationship Id="rId22" Type="http://schemas.openxmlformats.org/officeDocument/2006/relationships/image" Target="../media/image245.emf"/><Relationship Id="rId27" Type="http://schemas.openxmlformats.org/officeDocument/2006/relationships/customXml" Target="../ink/ink244.xml"/><Relationship Id="rId30" Type="http://schemas.openxmlformats.org/officeDocument/2006/relationships/image" Target="../media/image249.emf"/><Relationship Id="rId35" Type="http://schemas.openxmlformats.org/officeDocument/2006/relationships/customXml" Target="../ink/ink2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emf"/><Relationship Id="rId13" Type="http://schemas.openxmlformats.org/officeDocument/2006/relationships/customXml" Target="../ink/ink257.xml"/><Relationship Id="rId3" Type="http://schemas.openxmlformats.org/officeDocument/2006/relationships/customXml" Target="../ink/ink252.xml"/><Relationship Id="rId7" Type="http://schemas.openxmlformats.org/officeDocument/2006/relationships/customXml" Target="../ink/ink254.xml"/><Relationship Id="rId12" Type="http://schemas.openxmlformats.org/officeDocument/2006/relationships/image" Target="../media/image26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7.emf"/><Relationship Id="rId11" Type="http://schemas.openxmlformats.org/officeDocument/2006/relationships/customXml" Target="../ink/ink256.xml"/><Relationship Id="rId5" Type="http://schemas.openxmlformats.org/officeDocument/2006/relationships/customXml" Target="../ink/ink253.xml"/><Relationship Id="rId10" Type="http://schemas.openxmlformats.org/officeDocument/2006/relationships/image" Target="../media/image259.emf"/><Relationship Id="rId4" Type="http://schemas.openxmlformats.org/officeDocument/2006/relationships/image" Target="../media/image256.emf"/><Relationship Id="rId9" Type="http://schemas.openxmlformats.org/officeDocument/2006/relationships/customXml" Target="../ink/ink255.xml"/><Relationship Id="rId14" Type="http://schemas.openxmlformats.org/officeDocument/2006/relationships/image" Target="../media/image26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emf"/><Relationship Id="rId13" Type="http://schemas.openxmlformats.org/officeDocument/2006/relationships/customXml" Target="../ink/ink263.xml"/><Relationship Id="rId18" Type="http://schemas.openxmlformats.org/officeDocument/2006/relationships/image" Target="../media/image269.emf"/><Relationship Id="rId26" Type="http://schemas.openxmlformats.org/officeDocument/2006/relationships/image" Target="../media/image273.emf"/><Relationship Id="rId39" Type="http://schemas.openxmlformats.org/officeDocument/2006/relationships/customXml" Target="../ink/ink276.xml"/><Relationship Id="rId3" Type="http://schemas.openxmlformats.org/officeDocument/2006/relationships/customXml" Target="../ink/ink258.xml"/><Relationship Id="rId21" Type="http://schemas.openxmlformats.org/officeDocument/2006/relationships/customXml" Target="../ink/ink267.xml"/><Relationship Id="rId34" Type="http://schemas.openxmlformats.org/officeDocument/2006/relationships/image" Target="../media/image277.emf"/><Relationship Id="rId7" Type="http://schemas.openxmlformats.org/officeDocument/2006/relationships/customXml" Target="../ink/ink260.xml"/><Relationship Id="rId12" Type="http://schemas.openxmlformats.org/officeDocument/2006/relationships/image" Target="../media/image266.emf"/><Relationship Id="rId17" Type="http://schemas.openxmlformats.org/officeDocument/2006/relationships/customXml" Target="../ink/ink265.xml"/><Relationship Id="rId25" Type="http://schemas.openxmlformats.org/officeDocument/2006/relationships/customXml" Target="../ink/ink269.xml"/><Relationship Id="rId33" Type="http://schemas.openxmlformats.org/officeDocument/2006/relationships/customXml" Target="../ink/ink273.xml"/><Relationship Id="rId38" Type="http://schemas.openxmlformats.org/officeDocument/2006/relationships/image" Target="../media/image279.emf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68.emf"/><Relationship Id="rId20" Type="http://schemas.openxmlformats.org/officeDocument/2006/relationships/image" Target="../media/image270.emf"/><Relationship Id="rId29" Type="http://schemas.openxmlformats.org/officeDocument/2006/relationships/customXml" Target="../ink/ink27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3.emf"/><Relationship Id="rId11" Type="http://schemas.openxmlformats.org/officeDocument/2006/relationships/customXml" Target="../ink/ink262.xml"/><Relationship Id="rId24" Type="http://schemas.openxmlformats.org/officeDocument/2006/relationships/image" Target="../media/image272.emf"/><Relationship Id="rId32" Type="http://schemas.openxmlformats.org/officeDocument/2006/relationships/image" Target="../media/image276.emf"/><Relationship Id="rId37" Type="http://schemas.openxmlformats.org/officeDocument/2006/relationships/customXml" Target="../ink/ink275.xml"/><Relationship Id="rId40" Type="http://schemas.openxmlformats.org/officeDocument/2006/relationships/image" Target="../media/image280.emf"/><Relationship Id="rId5" Type="http://schemas.openxmlformats.org/officeDocument/2006/relationships/customXml" Target="../ink/ink259.xml"/><Relationship Id="rId15" Type="http://schemas.openxmlformats.org/officeDocument/2006/relationships/customXml" Target="../ink/ink264.xml"/><Relationship Id="rId23" Type="http://schemas.openxmlformats.org/officeDocument/2006/relationships/customXml" Target="../ink/ink268.xml"/><Relationship Id="rId28" Type="http://schemas.openxmlformats.org/officeDocument/2006/relationships/image" Target="../media/image274.emf"/><Relationship Id="rId36" Type="http://schemas.openxmlformats.org/officeDocument/2006/relationships/image" Target="../media/image278.emf"/><Relationship Id="rId10" Type="http://schemas.openxmlformats.org/officeDocument/2006/relationships/image" Target="../media/image265.emf"/><Relationship Id="rId19" Type="http://schemas.openxmlformats.org/officeDocument/2006/relationships/customXml" Target="../ink/ink266.xml"/><Relationship Id="rId31" Type="http://schemas.openxmlformats.org/officeDocument/2006/relationships/customXml" Target="../ink/ink272.xml"/><Relationship Id="rId4" Type="http://schemas.openxmlformats.org/officeDocument/2006/relationships/image" Target="../media/image262.emf"/><Relationship Id="rId9" Type="http://schemas.openxmlformats.org/officeDocument/2006/relationships/customXml" Target="../ink/ink261.xml"/><Relationship Id="rId14" Type="http://schemas.openxmlformats.org/officeDocument/2006/relationships/image" Target="../media/image267.emf"/><Relationship Id="rId22" Type="http://schemas.openxmlformats.org/officeDocument/2006/relationships/image" Target="../media/image271.emf"/><Relationship Id="rId27" Type="http://schemas.openxmlformats.org/officeDocument/2006/relationships/customXml" Target="../ink/ink270.xml"/><Relationship Id="rId30" Type="http://schemas.openxmlformats.org/officeDocument/2006/relationships/image" Target="../media/image275.emf"/><Relationship Id="rId35" Type="http://schemas.openxmlformats.org/officeDocument/2006/relationships/customXml" Target="../ink/ink27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customXml" Target="../ink/ink282.xml"/><Relationship Id="rId18" Type="http://schemas.openxmlformats.org/officeDocument/2006/relationships/image" Target="../media/image288.emf"/><Relationship Id="rId3" Type="http://schemas.openxmlformats.org/officeDocument/2006/relationships/customXml" Target="../ink/ink277.xml"/><Relationship Id="rId7" Type="http://schemas.openxmlformats.org/officeDocument/2006/relationships/customXml" Target="../ink/ink279.xml"/><Relationship Id="rId12" Type="http://schemas.openxmlformats.org/officeDocument/2006/relationships/image" Target="../media/image285.emf"/><Relationship Id="rId17" Type="http://schemas.openxmlformats.org/officeDocument/2006/relationships/customXml" Target="../ink/ink284.xm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87.emf"/><Relationship Id="rId20" Type="http://schemas.openxmlformats.org/officeDocument/2006/relationships/image" Target="../media/image28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2.emf"/><Relationship Id="rId11" Type="http://schemas.openxmlformats.org/officeDocument/2006/relationships/customXml" Target="../ink/ink281.xml"/><Relationship Id="rId5" Type="http://schemas.openxmlformats.org/officeDocument/2006/relationships/customXml" Target="../ink/ink278.xml"/><Relationship Id="rId15" Type="http://schemas.openxmlformats.org/officeDocument/2006/relationships/customXml" Target="../ink/ink283.xml"/><Relationship Id="rId10" Type="http://schemas.openxmlformats.org/officeDocument/2006/relationships/image" Target="../media/image284.emf"/><Relationship Id="rId19" Type="http://schemas.openxmlformats.org/officeDocument/2006/relationships/customXml" Target="../ink/ink285.xml"/><Relationship Id="rId4" Type="http://schemas.openxmlformats.org/officeDocument/2006/relationships/image" Target="../media/image281.emf"/><Relationship Id="rId9" Type="http://schemas.openxmlformats.org/officeDocument/2006/relationships/customXml" Target="../ink/ink280.xml"/><Relationship Id="rId14" Type="http://schemas.openxmlformats.org/officeDocument/2006/relationships/image" Target="../media/image28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emf"/><Relationship Id="rId13" Type="http://schemas.openxmlformats.org/officeDocument/2006/relationships/customXml" Target="../ink/ink291.xml"/><Relationship Id="rId18" Type="http://schemas.openxmlformats.org/officeDocument/2006/relationships/image" Target="../media/image297.emf"/><Relationship Id="rId3" Type="http://schemas.openxmlformats.org/officeDocument/2006/relationships/customXml" Target="../ink/ink286.xml"/><Relationship Id="rId21" Type="http://schemas.openxmlformats.org/officeDocument/2006/relationships/customXml" Target="../ink/ink295.xml"/><Relationship Id="rId7" Type="http://schemas.openxmlformats.org/officeDocument/2006/relationships/customXml" Target="../ink/ink288.xml"/><Relationship Id="rId12" Type="http://schemas.openxmlformats.org/officeDocument/2006/relationships/image" Target="../media/image294.emf"/><Relationship Id="rId17" Type="http://schemas.openxmlformats.org/officeDocument/2006/relationships/customXml" Target="../ink/ink293.xm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96.emf"/><Relationship Id="rId20" Type="http://schemas.openxmlformats.org/officeDocument/2006/relationships/image" Target="../media/image29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1.emf"/><Relationship Id="rId11" Type="http://schemas.openxmlformats.org/officeDocument/2006/relationships/customXml" Target="../ink/ink290.xml"/><Relationship Id="rId5" Type="http://schemas.openxmlformats.org/officeDocument/2006/relationships/customXml" Target="../ink/ink287.xml"/><Relationship Id="rId15" Type="http://schemas.openxmlformats.org/officeDocument/2006/relationships/customXml" Target="../ink/ink292.xml"/><Relationship Id="rId10" Type="http://schemas.openxmlformats.org/officeDocument/2006/relationships/image" Target="../media/image293.emf"/><Relationship Id="rId19" Type="http://schemas.openxmlformats.org/officeDocument/2006/relationships/customXml" Target="../ink/ink294.xml"/><Relationship Id="rId4" Type="http://schemas.openxmlformats.org/officeDocument/2006/relationships/image" Target="../media/image290.emf"/><Relationship Id="rId9" Type="http://schemas.openxmlformats.org/officeDocument/2006/relationships/customXml" Target="../ink/ink289.xml"/><Relationship Id="rId14" Type="http://schemas.openxmlformats.org/officeDocument/2006/relationships/image" Target="../media/image295.emf"/><Relationship Id="rId22" Type="http://schemas.openxmlformats.org/officeDocument/2006/relationships/image" Target="../media/image299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emf"/><Relationship Id="rId13" Type="http://schemas.openxmlformats.org/officeDocument/2006/relationships/customXml" Target="../ink/ink301.xml"/><Relationship Id="rId18" Type="http://schemas.openxmlformats.org/officeDocument/2006/relationships/image" Target="../media/image307.emf"/><Relationship Id="rId26" Type="http://schemas.openxmlformats.org/officeDocument/2006/relationships/image" Target="../media/image311.emf"/><Relationship Id="rId3" Type="http://schemas.openxmlformats.org/officeDocument/2006/relationships/customXml" Target="../ink/ink296.xml"/><Relationship Id="rId21" Type="http://schemas.openxmlformats.org/officeDocument/2006/relationships/customXml" Target="../ink/ink305.xml"/><Relationship Id="rId34" Type="http://schemas.openxmlformats.org/officeDocument/2006/relationships/image" Target="../media/image315.emf"/><Relationship Id="rId7" Type="http://schemas.openxmlformats.org/officeDocument/2006/relationships/customXml" Target="../ink/ink298.xml"/><Relationship Id="rId12" Type="http://schemas.openxmlformats.org/officeDocument/2006/relationships/image" Target="../media/image304.emf"/><Relationship Id="rId17" Type="http://schemas.openxmlformats.org/officeDocument/2006/relationships/customXml" Target="../ink/ink303.xml"/><Relationship Id="rId25" Type="http://schemas.openxmlformats.org/officeDocument/2006/relationships/customXml" Target="../ink/ink307.xml"/><Relationship Id="rId33" Type="http://schemas.openxmlformats.org/officeDocument/2006/relationships/customXml" Target="../ink/ink311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06.emf"/><Relationship Id="rId20" Type="http://schemas.openxmlformats.org/officeDocument/2006/relationships/image" Target="../media/image308.emf"/><Relationship Id="rId29" Type="http://schemas.openxmlformats.org/officeDocument/2006/relationships/customXml" Target="../ink/ink30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1.emf"/><Relationship Id="rId11" Type="http://schemas.openxmlformats.org/officeDocument/2006/relationships/customXml" Target="../ink/ink300.xml"/><Relationship Id="rId24" Type="http://schemas.openxmlformats.org/officeDocument/2006/relationships/image" Target="../media/image310.emf"/><Relationship Id="rId32" Type="http://schemas.openxmlformats.org/officeDocument/2006/relationships/image" Target="../media/image314.emf"/><Relationship Id="rId5" Type="http://schemas.openxmlformats.org/officeDocument/2006/relationships/customXml" Target="../ink/ink297.xml"/><Relationship Id="rId15" Type="http://schemas.openxmlformats.org/officeDocument/2006/relationships/customXml" Target="../ink/ink302.xml"/><Relationship Id="rId23" Type="http://schemas.openxmlformats.org/officeDocument/2006/relationships/customXml" Target="../ink/ink306.xml"/><Relationship Id="rId28" Type="http://schemas.openxmlformats.org/officeDocument/2006/relationships/image" Target="../media/image312.emf"/><Relationship Id="rId10" Type="http://schemas.openxmlformats.org/officeDocument/2006/relationships/image" Target="../media/image303.emf"/><Relationship Id="rId19" Type="http://schemas.openxmlformats.org/officeDocument/2006/relationships/customXml" Target="../ink/ink304.xml"/><Relationship Id="rId31" Type="http://schemas.openxmlformats.org/officeDocument/2006/relationships/customXml" Target="../ink/ink310.xml"/><Relationship Id="rId4" Type="http://schemas.openxmlformats.org/officeDocument/2006/relationships/image" Target="../media/image300.emf"/><Relationship Id="rId9" Type="http://schemas.openxmlformats.org/officeDocument/2006/relationships/customXml" Target="../ink/ink299.xml"/><Relationship Id="rId14" Type="http://schemas.openxmlformats.org/officeDocument/2006/relationships/image" Target="../media/image305.emf"/><Relationship Id="rId22" Type="http://schemas.openxmlformats.org/officeDocument/2006/relationships/image" Target="../media/image309.emf"/><Relationship Id="rId27" Type="http://schemas.openxmlformats.org/officeDocument/2006/relationships/customXml" Target="../ink/ink308.xml"/><Relationship Id="rId30" Type="http://schemas.openxmlformats.org/officeDocument/2006/relationships/image" Target="../media/image31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8.emf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emf"/><Relationship Id="rId18" Type="http://schemas.openxmlformats.org/officeDocument/2006/relationships/customXml" Target="../ink/ink319.xml"/><Relationship Id="rId26" Type="http://schemas.openxmlformats.org/officeDocument/2006/relationships/customXml" Target="../ink/ink323.xml"/><Relationship Id="rId39" Type="http://schemas.openxmlformats.org/officeDocument/2006/relationships/image" Target="../media/image335.emf"/><Relationship Id="rId21" Type="http://schemas.openxmlformats.org/officeDocument/2006/relationships/image" Target="../media/image326.emf"/><Relationship Id="rId34" Type="http://schemas.openxmlformats.org/officeDocument/2006/relationships/customXml" Target="../ink/ink327.xml"/><Relationship Id="rId42" Type="http://schemas.openxmlformats.org/officeDocument/2006/relationships/customXml" Target="../ink/ink331.xml"/><Relationship Id="rId47" Type="http://schemas.openxmlformats.org/officeDocument/2006/relationships/image" Target="../media/image339.emf"/><Relationship Id="rId50" Type="http://schemas.openxmlformats.org/officeDocument/2006/relationships/customXml" Target="../ink/ink335.xml"/><Relationship Id="rId55" Type="http://schemas.openxmlformats.org/officeDocument/2006/relationships/image" Target="../media/image343.emf"/><Relationship Id="rId7" Type="http://schemas.openxmlformats.org/officeDocument/2006/relationships/image" Target="../media/image319.emf"/><Relationship Id="rId12" Type="http://schemas.openxmlformats.org/officeDocument/2006/relationships/customXml" Target="../ink/ink316.xml"/><Relationship Id="rId17" Type="http://schemas.openxmlformats.org/officeDocument/2006/relationships/image" Target="../media/image324.emf"/><Relationship Id="rId25" Type="http://schemas.openxmlformats.org/officeDocument/2006/relationships/image" Target="../media/image328.emf"/><Relationship Id="rId33" Type="http://schemas.openxmlformats.org/officeDocument/2006/relationships/image" Target="../media/image332.emf"/><Relationship Id="rId38" Type="http://schemas.openxmlformats.org/officeDocument/2006/relationships/customXml" Target="../ink/ink329.xml"/><Relationship Id="rId46" Type="http://schemas.openxmlformats.org/officeDocument/2006/relationships/customXml" Target="../ink/ink333.xml"/><Relationship Id="rId2" Type="http://schemas.openxmlformats.org/officeDocument/2006/relationships/slideLayout" Target="../slideLayouts/slideLayout26.xml"/><Relationship Id="rId16" Type="http://schemas.openxmlformats.org/officeDocument/2006/relationships/customXml" Target="../ink/ink318.xml"/><Relationship Id="rId20" Type="http://schemas.openxmlformats.org/officeDocument/2006/relationships/customXml" Target="../ink/ink320.xml"/><Relationship Id="rId29" Type="http://schemas.openxmlformats.org/officeDocument/2006/relationships/image" Target="../media/image330.emf"/><Relationship Id="rId41" Type="http://schemas.openxmlformats.org/officeDocument/2006/relationships/image" Target="../media/image336.emf"/><Relationship Id="rId54" Type="http://schemas.openxmlformats.org/officeDocument/2006/relationships/customXml" Target="../ink/ink337.xml"/><Relationship Id="rId1" Type="http://schemas.openxmlformats.org/officeDocument/2006/relationships/vmlDrawing" Target="../drawings/vmlDrawing6.vml"/><Relationship Id="rId6" Type="http://schemas.openxmlformats.org/officeDocument/2006/relationships/customXml" Target="../ink/ink313.xml"/><Relationship Id="rId11" Type="http://schemas.openxmlformats.org/officeDocument/2006/relationships/image" Target="../media/image321.emf"/><Relationship Id="rId24" Type="http://schemas.openxmlformats.org/officeDocument/2006/relationships/customXml" Target="../ink/ink322.xml"/><Relationship Id="rId32" Type="http://schemas.openxmlformats.org/officeDocument/2006/relationships/customXml" Target="../ink/ink326.xml"/><Relationship Id="rId37" Type="http://schemas.openxmlformats.org/officeDocument/2006/relationships/image" Target="../media/image334.emf"/><Relationship Id="rId40" Type="http://schemas.openxmlformats.org/officeDocument/2006/relationships/customXml" Target="../ink/ink330.xml"/><Relationship Id="rId45" Type="http://schemas.openxmlformats.org/officeDocument/2006/relationships/image" Target="../media/image338.emf"/><Relationship Id="rId53" Type="http://schemas.openxmlformats.org/officeDocument/2006/relationships/image" Target="../media/image342.emf"/><Relationship Id="rId5" Type="http://schemas.openxmlformats.org/officeDocument/2006/relationships/image" Target="../media/image13.wmf"/><Relationship Id="rId15" Type="http://schemas.openxmlformats.org/officeDocument/2006/relationships/image" Target="../media/image323.emf"/><Relationship Id="rId23" Type="http://schemas.openxmlformats.org/officeDocument/2006/relationships/image" Target="../media/image327.emf"/><Relationship Id="rId28" Type="http://schemas.openxmlformats.org/officeDocument/2006/relationships/customXml" Target="../ink/ink324.xml"/><Relationship Id="rId36" Type="http://schemas.openxmlformats.org/officeDocument/2006/relationships/customXml" Target="../ink/ink328.xml"/><Relationship Id="rId49" Type="http://schemas.openxmlformats.org/officeDocument/2006/relationships/image" Target="../media/image340.emf"/><Relationship Id="rId57" Type="http://schemas.openxmlformats.org/officeDocument/2006/relationships/image" Target="../media/image344.emf"/><Relationship Id="rId10" Type="http://schemas.openxmlformats.org/officeDocument/2006/relationships/customXml" Target="../ink/ink315.xml"/><Relationship Id="rId19" Type="http://schemas.openxmlformats.org/officeDocument/2006/relationships/image" Target="../media/image325.emf"/><Relationship Id="rId31" Type="http://schemas.openxmlformats.org/officeDocument/2006/relationships/image" Target="../media/image331.emf"/><Relationship Id="rId44" Type="http://schemas.openxmlformats.org/officeDocument/2006/relationships/customXml" Target="../ink/ink332.xml"/><Relationship Id="rId52" Type="http://schemas.openxmlformats.org/officeDocument/2006/relationships/customXml" Target="../ink/ink336.xml"/><Relationship Id="rId4" Type="http://schemas.openxmlformats.org/officeDocument/2006/relationships/oleObject" Target="../embeddings/oleObject7.bin"/><Relationship Id="rId9" Type="http://schemas.openxmlformats.org/officeDocument/2006/relationships/image" Target="../media/image320.emf"/><Relationship Id="rId14" Type="http://schemas.openxmlformats.org/officeDocument/2006/relationships/customXml" Target="../ink/ink317.xml"/><Relationship Id="rId22" Type="http://schemas.openxmlformats.org/officeDocument/2006/relationships/customXml" Target="../ink/ink321.xml"/><Relationship Id="rId27" Type="http://schemas.openxmlformats.org/officeDocument/2006/relationships/image" Target="../media/image329.emf"/><Relationship Id="rId30" Type="http://schemas.openxmlformats.org/officeDocument/2006/relationships/customXml" Target="../ink/ink325.xml"/><Relationship Id="rId35" Type="http://schemas.openxmlformats.org/officeDocument/2006/relationships/image" Target="../media/image333.emf"/><Relationship Id="rId43" Type="http://schemas.openxmlformats.org/officeDocument/2006/relationships/image" Target="../media/image337.emf"/><Relationship Id="rId48" Type="http://schemas.openxmlformats.org/officeDocument/2006/relationships/customXml" Target="../ink/ink334.xml"/><Relationship Id="rId56" Type="http://schemas.openxmlformats.org/officeDocument/2006/relationships/customXml" Target="../ink/ink338.xml"/><Relationship Id="rId8" Type="http://schemas.openxmlformats.org/officeDocument/2006/relationships/customXml" Target="../ink/ink314.xml"/><Relationship Id="rId51" Type="http://schemas.openxmlformats.org/officeDocument/2006/relationships/image" Target="../media/image341.emf"/><Relationship Id="rId3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2.xml"/><Relationship Id="rId13" Type="http://schemas.openxmlformats.org/officeDocument/2006/relationships/image" Target="../media/image350.emf"/><Relationship Id="rId18" Type="http://schemas.openxmlformats.org/officeDocument/2006/relationships/customXml" Target="../ink/ink347.xml"/><Relationship Id="rId26" Type="http://schemas.openxmlformats.org/officeDocument/2006/relationships/customXml" Target="../ink/ink351.xml"/><Relationship Id="rId39" Type="http://schemas.openxmlformats.org/officeDocument/2006/relationships/image" Target="../media/image363.emf"/><Relationship Id="rId3" Type="http://schemas.openxmlformats.org/officeDocument/2006/relationships/image" Target="../media/image345.emf"/><Relationship Id="rId21" Type="http://schemas.openxmlformats.org/officeDocument/2006/relationships/image" Target="../media/image354.emf"/><Relationship Id="rId34" Type="http://schemas.openxmlformats.org/officeDocument/2006/relationships/customXml" Target="../ink/ink355.xml"/><Relationship Id="rId7" Type="http://schemas.openxmlformats.org/officeDocument/2006/relationships/image" Target="../media/image347.emf"/><Relationship Id="rId12" Type="http://schemas.openxmlformats.org/officeDocument/2006/relationships/customXml" Target="../ink/ink344.xml"/><Relationship Id="rId17" Type="http://schemas.openxmlformats.org/officeDocument/2006/relationships/image" Target="../media/image352.emf"/><Relationship Id="rId25" Type="http://schemas.openxmlformats.org/officeDocument/2006/relationships/image" Target="../media/image356.emf"/><Relationship Id="rId33" Type="http://schemas.openxmlformats.org/officeDocument/2006/relationships/image" Target="../media/image360.emf"/><Relationship Id="rId38" Type="http://schemas.openxmlformats.org/officeDocument/2006/relationships/customXml" Target="../ink/ink357.xml"/><Relationship Id="rId2" Type="http://schemas.openxmlformats.org/officeDocument/2006/relationships/customXml" Target="../ink/ink339.xml"/><Relationship Id="rId16" Type="http://schemas.openxmlformats.org/officeDocument/2006/relationships/customXml" Target="../ink/ink346.xml"/><Relationship Id="rId20" Type="http://schemas.openxmlformats.org/officeDocument/2006/relationships/customXml" Target="../ink/ink348.xml"/><Relationship Id="rId29" Type="http://schemas.openxmlformats.org/officeDocument/2006/relationships/image" Target="../media/image358.emf"/><Relationship Id="rId41" Type="http://schemas.openxmlformats.org/officeDocument/2006/relationships/image" Target="../media/image364.emf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341.xml"/><Relationship Id="rId11" Type="http://schemas.openxmlformats.org/officeDocument/2006/relationships/image" Target="../media/image349.emf"/><Relationship Id="rId24" Type="http://schemas.openxmlformats.org/officeDocument/2006/relationships/customXml" Target="../ink/ink350.xml"/><Relationship Id="rId32" Type="http://schemas.openxmlformats.org/officeDocument/2006/relationships/customXml" Target="../ink/ink354.xml"/><Relationship Id="rId37" Type="http://schemas.openxmlformats.org/officeDocument/2006/relationships/image" Target="../media/image362.emf"/><Relationship Id="rId40" Type="http://schemas.openxmlformats.org/officeDocument/2006/relationships/customXml" Target="../ink/ink358.xml"/><Relationship Id="rId5" Type="http://schemas.openxmlformats.org/officeDocument/2006/relationships/image" Target="../media/image346.emf"/><Relationship Id="rId15" Type="http://schemas.openxmlformats.org/officeDocument/2006/relationships/image" Target="../media/image351.emf"/><Relationship Id="rId23" Type="http://schemas.openxmlformats.org/officeDocument/2006/relationships/image" Target="../media/image355.emf"/><Relationship Id="rId28" Type="http://schemas.openxmlformats.org/officeDocument/2006/relationships/customXml" Target="../ink/ink352.xml"/><Relationship Id="rId36" Type="http://schemas.openxmlformats.org/officeDocument/2006/relationships/customXml" Target="../ink/ink356.xml"/><Relationship Id="rId10" Type="http://schemas.openxmlformats.org/officeDocument/2006/relationships/customXml" Target="../ink/ink343.xml"/><Relationship Id="rId19" Type="http://schemas.openxmlformats.org/officeDocument/2006/relationships/image" Target="../media/image353.emf"/><Relationship Id="rId31" Type="http://schemas.openxmlformats.org/officeDocument/2006/relationships/image" Target="../media/image359.emf"/><Relationship Id="rId4" Type="http://schemas.openxmlformats.org/officeDocument/2006/relationships/customXml" Target="../ink/ink340.xml"/><Relationship Id="rId9" Type="http://schemas.openxmlformats.org/officeDocument/2006/relationships/image" Target="../media/image348.emf"/><Relationship Id="rId14" Type="http://schemas.openxmlformats.org/officeDocument/2006/relationships/customXml" Target="../ink/ink345.xml"/><Relationship Id="rId22" Type="http://schemas.openxmlformats.org/officeDocument/2006/relationships/customXml" Target="../ink/ink349.xml"/><Relationship Id="rId27" Type="http://schemas.openxmlformats.org/officeDocument/2006/relationships/image" Target="../media/image357.emf"/><Relationship Id="rId30" Type="http://schemas.openxmlformats.org/officeDocument/2006/relationships/customXml" Target="../ink/ink353.xml"/><Relationship Id="rId35" Type="http://schemas.openxmlformats.org/officeDocument/2006/relationships/image" Target="../media/image36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9.emf"/><Relationship Id="rId21" Type="http://schemas.openxmlformats.org/officeDocument/2006/relationships/customXml" Target="../ink/ink365.xml"/><Relationship Id="rId42" Type="http://schemas.openxmlformats.org/officeDocument/2006/relationships/image" Target="../media/image377.emf"/><Relationship Id="rId47" Type="http://schemas.openxmlformats.org/officeDocument/2006/relationships/customXml" Target="../ink/ink378.xml"/><Relationship Id="rId63" Type="http://schemas.openxmlformats.org/officeDocument/2006/relationships/customXml" Target="../ink/ink386.xml"/><Relationship Id="rId68" Type="http://schemas.openxmlformats.org/officeDocument/2006/relationships/image" Target="../media/image390.emf"/><Relationship Id="rId84" Type="http://schemas.openxmlformats.org/officeDocument/2006/relationships/image" Target="../media/image398.emf"/><Relationship Id="rId89" Type="http://schemas.openxmlformats.org/officeDocument/2006/relationships/customXml" Target="../ink/ink399.xml"/><Relationship Id="rId112" Type="http://schemas.openxmlformats.org/officeDocument/2006/relationships/image" Target="../media/image412.emf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17.emf"/><Relationship Id="rId29" Type="http://schemas.openxmlformats.org/officeDocument/2006/relationships/customXml" Target="../ink/ink369.xml"/><Relationship Id="rId107" Type="http://schemas.openxmlformats.org/officeDocument/2006/relationships/customXml" Target="../ink/ink408.xml"/><Relationship Id="rId11" Type="http://schemas.openxmlformats.org/officeDocument/2006/relationships/customXml" Target="../ink/ink360.xml"/><Relationship Id="rId24" Type="http://schemas.openxmlformats.org/officeDocument/2006/relationships/image" Target="../media/image368.emf"/><Relationship Id="rId32" Type="http://schemas.openxmlformats.org/officeDocument/2006/relationships/image" Target="../media/image372.emf"/><Relationship Id="rId37" Type="http://schemas.openxmlformats.org/officeDocument/2006/relationships/customXml" Target="../ink/ink373.xml"/><Relationship Id="rId40" Type="http://schemas.openxmlformats.org/officeDocument/2006/relationships/image" Target="../media/image376.emf"/><Relationship Id="rId45" Type="http://schemas.openxmlformats.org/officeDocument/2006/relationships/customXml" Target="../ink/ink377.xml"/><Relationship Id="rId53" Type="http://schemas.openxmlformats.org/officeDocument/2006/relationships/customXml" Target="../ink/ink381.xml"/><Relationship Id="rId58" Type="http://schemas.openxmlformats.org/officeDocument/2006/relationships/image" Target="../media/image385.emf"/><Relationship Id="rId66" Type="http://schemas.openxmlformats.org/officeDocument/2006/relationships/image" Target="../media/image389.emf"/><Relationship Id="rId74" Type="http://schemas.openxmlformats.org/officeDocument/2006/relationships/image" Target="../media/image393.emf"/><Relationship Id="rId79" Type="http://schemas.openxmlformats.org/officeDocument/2006/relationships/customXml" Target="../ink/ink394.xml"/><Relationship Id="rId87" Type="http://schemas.openxmlformats.org/officeDocument/2006/relationships/customXml" Target="../ink/ink398.xml"/><Relationship Id="rId102" Type="http://schemas.openxmlformats.org/officeDocument/2006/relationships/image" Target="../media/image407.emf"/><Relationship Id="rId110" Type="http://schemas.openxmlformats.org/officeDocument/2006/relationships/image" Target="../media/image411.emf"/><Relationship Id="rId5" Type="http://schemas.openxmlformats.org/officeDocument/2006/relationships/image" Target="../media/image13.wmf"/><Relationship Id="rId61" Type="http://schemas.openxmlformats.org/officeDocument/2006/relationships/customXml" Target="../ink/ink385.xml"/><Relationship Id="rId82" Type="http://schemas.openxmlformats.org/officeDocument/2006/relationships/image" Target="../media/image397.emf"/><Relationship Id="rId90" Type="http://schemas.openxmlformats.org/officeDocument/2006/relationships/image" Target="../media/image401.emf"/><Relationship Id="rId95" Type="http://schemas.openxmlformats.org/officeDocument/2006/relationships/customXml" Target="../ink/ink402.xml"/><Relationship Id="rId19" Type="http://schemas.openxmlformats.org/officeDocument/2006/relationships/customXml" Target="../ink/ink364.xml"/><Relationship Id="rId14" Type="http://schemas.openxmlformats.org/officeDocument/2006/relationships/image" Target="../media/image316.emf"/><Relationship Id="rId22" Type="http://schemas.openxmlformats.org/officeDocument/2006/relationships/image" Target="../media/image367.emf"/><Relationship Id="rId27" Type="http://schemas.openxmlformats.org/officeDocument/2006/relationships/customXml" Target="../ink/ink368.xml"/><Relationship Id="rId30" Type="http://schemas.openxmlformats.org/officeDocument/2006/relationships/image" Target="../media/image371.emf"/><Relationship Id="rId35" Type="http://schemas.openxmlformats.org/officeDocument/2006/relationships/customXml" Target="../ink/ink372.xml"/><Relationship Id="rId43" Type="http://schemas.openxmlformats.org/officeDocument/2006/relationships/customXml" Target="../ink/ink376.xml"/><Relationship Id="rId48" Type="http://schemas.openxmlformats.org/officeDocument/2006/relationships/image" Target="../media/image380.emf"/><Relationship Id="rId56" Type="http://schemas.openxmlformats.org/officeDocument/2006/relationships/image" Target="../media/image384.emf"/><Relationship Id="rId64" Type="http://schemas.openxmlformats.org/officeDocument/2006/relationships/image" Target="../media/image388.emf"/><Relationship Id="rId69" Type="http://schemas.openxmlformats.org/officeDocument/2006/relationships/customXml" Target="../ink/ink389.xml"/><Relationship Id="rId77" Type="http://schemas.openxmlformats.org/officeDocument/2006/relationships/customXml" Target="../ink/ink393.xml"/><Relationship Id="rId100" Type="http://schemas.openxmlformats.org/officeDocument/2006/relationships/image" Target="../media/image406.emf"/><Relationship Id="rId105" Type="http://schemas.openxmlformats.org/officeDocument/2006/relationships/customXml" Target="../ink/ink407.xml"/><Relationship Id="rId113" Type="http://schemas.openxmlformats.org/officeDocument/2006/relationships/customXml" Target="../ink/ink411.xml"/><Relationship Id="rId8" Type="http://schemas.openxmlformats.org/officeDocument/2006/relationships/image" Target="../media/image17.wmf"/><Relationship Id="rId51" Type="http://schemas.openxmlformats.org/officeDocument/2006/relationships/customXml" Target="../ink/ink380.xml"/><Relationship Id="rId72" Type="http://schemas.openxmlformats.org/officeDocument/2006/relationships/image" Target="../media/image392.emf"/><Relationship Id="rId80" Type="http://schemas.openxmlformats.org/officeDocument/2006/relationships/image" Target="../media/image396.emf"/><Relationship Id="rId85" Type="http://schemas.openxmlformats.org/officeDocument/2006/relationships/customXml" Target="../ink/ink397.xml"/><Relationship Id="rId93" Type="http://schemas.openxmlformats.org/officeDocument/2006/relationships/customXml" Target="../ink/ink401.xml"/><Relationship Id="rId98" Type="http://schemas.openxmlformats.org/officeDocument/2006/relationships/image" Target="../media/image405.emf"/><Relationship Id="rId3" Type="http://schemas.openxmlformats.org/officeDocument/2006/relationships/notesSlide" Target="../notesSlides/notesSlide30.xml"/><Relationship Id="rId12" Type="http://schemas.openxmlformats.org/officeDocument/2006/relationships/image" Target="../media/image227.emf"/><Relationship Id="rId17" Type="http://schemas.openxmlformats.org/officeDocument/2006/relationships/customXml" Target="../ink/ink363.xml"/><Relationship Id="rId25" Type="http://schemas.openxmlformats.org/officeDocument/2006/relationships/customXml" Target="../ink/ink367.xml"/><Relationship Id="rId33" Type="http://schemas.openxmlformats.org/officeDocument/2006/relationships/customXml" Target="../ink/ink371.xml"/><Relationship Id="rId38" Type="http://schemas.openxmlformats.org/officeDocument/2006/relationships/image" Target="../media/image375.emf"/><Relationship Id="rId46" Type="http://schemas.openxmlformats.org/officeDocument/2006/relationships/image" Target="../media/image379.emf"/><Relationship Id="rId59" Type="http://schemas.openxmlformats.org/officeDocument/2006/relationships/customXml" Target="../ink/ink384.xml"/><Relationship Id="rId67" Type="http://schemas.openxmlformats.org/officeDocument/2006/relationships/customXml" Target="../ink/ink388.xml"/><Relationship Id="rId103" Type="http://schemas.openxmlformats.org/officeDocument/2006/relationships/customXml" Target="../ink/ink406.xml"/><Relationship Id="rId108" Type="http://schemas.openxmlformats.org/officeDocument/2006/relationships/image" Target="../media/image410.emf"/><Relationship Id="rId20" Type="http://schemas.openxmlformats.org/officeDocument/2006/relationships/image" Target="../media/image366.emf"/><Relationship Id="rId41" Type="http://schemas.openxmlformats.org/officeDocument/2006/relationships/customXml" Target="../ink/ink375.xml"/><Relationship Id="rId54" Type="http://schemas.openxmlformats.org/officeDocument/2006/relationships/image" Target="../media/image383.emf"/><Relationship Id="rId62" Type="http://schemas.openxmlformats.org/officeDocument/2006/relationships/image" Target="../media/image387.emf"/><Relationship Id="rId70" Type="http://schemas.openxmlformats.org/officeDocument/2006/relationships/image" Target="../media/image391.emf"/><Relationship Id="rId75" Type="http://schemas.openxmlformats.org/officeDocument/2006/relationships/customXml" Target="../ink/ink392.xml"/><Relationship Id="rId83" Type="http://schemas.openxmlformats.org/officeDocument/2006/relationships/customXml" Target="../ink/ink396.xml"/><Relationship Id="rId88" Type="http://schemas.openxmlformats.org/officeDocument/2006/relationships/image" Target="../media/image400.emf"/><Relationship Id="rId91" Type="http://schemas.openxmlformats.org/officeDocument/2006/relationships/customXml" Target="../ink/ink400.xml"/><Relationship Id="rId96" Type="http://schemas.openxmlformats.org/officeDocument/2006/relationships/image" Target="../media/image404.emf"/><Relationship Id="rId111" Type="http://schemas.openxmlformats.org/officeDocument/2006/relationships/customXml" Target="../ink/ink410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15" Type="http://schemas.openxmlformats.org/officeDocument/2006/relationships/customXml" Target="../ink/ink362.xml"/><Relationship Id="rId23" Type="http://schemas.openxmlformats.org/officeDocument/2006/relationships/customXml" Target="../ink/ink366.xml"/><Relationship Id="rId28" Type="http://schemas.openxmlformats.org/officeDocument/2006/relationships/image" Target="../media/image370.emf"/><Relationship Id="rId36" Type="http://schemas.openxmlformats.org/officeDocument/2006/relationships/image" Target="../media/image374.emf"/><Relationship Id="rId49" Type="http://schemas.openxmlformats.org/officeDocument/2006/relationships/customXml" Target="../ink/ink379.xml"/><Relationship Id="rId57" Type="http://schemas.openxmlformats.org/officeDocument/2006/relationships/customXml" Target="../ink/ink383.xml"/><Relationship Id="rId106" Type="http://schemas.openxmlformats.org/officeDocument/2006/relationships/image" Target="../media/image409.emf"/><Relationship Id="rId114" Type="http://schemas.openxmlformats.org/officeDocument/2006/relationships/image" Target="../media/image413.emf"/><Relationship Id="rId10" Type="http://schemas.openxmlformats.org/officeDocument/2006/relationships/image" Target="../media/image133.emf"/><Relationship Id="rId31" Type="http://schemas.openxmlformats.org/officeDocument/2006/relationships/customXml" Target="../ink/ink370.xml"/><Relationship Id="rId44" Type="http://schemas.openxmlformats.org/officeDocument/2006/relationships/image" Target="../media/image378.emf"/><Relationship Id="rId52" Type="http://schemas.openxmlformats.org/officeDocument/2006/relationships/image" Target="../media/image382.emf"/><Relationship Id="rId60" Type="http://schemas.openxmlformats.org/officeDocument/2006/relationships/image" Target="../media/image386.emf"/><Relationship Id="rId65" Type="http://schemas.openxmlformats.org/officeDocument/2006/relationships/customXml" Target="../ink/ink387.xml"/><Relationship Id="rId73" Type="http://schemas.openxmlformats.org/officeDocument/2006/relationships/customXml" Target="../ink/ink391.xml"/><Relationship Id="rId78" Type="http://schemas.openxmlformats.org/officeDocument/2006/relationships/image" Target="../media/image395.emf"/><Relationship Id="rId81" Type="http://schemas.openxmlformats.org/officeDocument/2006/relationships/customXml" Target="../ink/ink395.xml"/><Relationship Id="rId86" Type="http://schemas.openxmlformats.org/officeDocument/2006/relationships/image" Target="../media/image399.emf"/><Relationship Id="rId94" Type="http://schemas.openxmlformats.org/officeDocument/2006/relationships/image" Target="../media/image403.emf"/><Relationship Id="rId99" Type="http://schemas.openxmlformats.org/officeDocument/2006/relationships/customXml" Target="../ink/ink404.xml"/><Relationship Id="rId101" Type="http://schemas.openxmlformats.org/officeDocument/2006/relationships/customXml" Target="../ink/ink405.xml"/><Relationship Id="rId4" Type="http://schemas.openxmlformats.org/officeDocument/2006/relationships/oleObject" Target="../embeddings/oleObject8.bin"/><Relationship Id="rId9" Type="http://schemas.openxmlformats.org/officeDocument/2006/relationships/customXml" Target="../ink/ink359.xml"/><Relationship Id="rId13" Type="http://schemas.openxmlformats.org/officeDocument/2006/relationships/customXml" Target="../ink/ink361.xml"/><Relationship Id="rId18" Type="http://schemas.openxmlformats.org/officeDocument/2006/relationships/image" Target="../media/image365.emf"/><Relationship Id="rId39" Type="http://schemas.openxmlformats.org/officeDocument/2006/relationships/customXml" Target="../ink/ink374.xml"/><Relationship Id="rId109" Type="http://schemas.openxmlformats.org/officeDocument/2006/relationships/customXml" Target="../ink/ink409.xml"/><Relationship Id="rId34" Type="http://schemas.openxmlformats.org/officeDocument/2006/relationships/image" Target="../media/image373.emf"/><Relationship Id="rId50" Type="http://schemas.openxmlformats.org/officeDocument/2006/relationships/image" Target="../media/image381.emf"/><Relationship Id="rId55" Type="http://schemas.openxmlformats.org/officeDocument/2006/relationships/customXml" Target="../ink/ink382.xml"/><Relationship Id="rId76" Type="http://schemas.openxmlformats.org/officeDocument/2006/relationships/image" Target="../media/image394.emf"/><Relationship Id="rId97" Type="http://schemas.openxmlformats.org/officeDocument/2006/relationships/customXml" Target="../ink/ink403.xml"/><Relationship Id="rId104" Type="http://schemas.openxmlformats.org/officeDocument/2006/relationships/image" Target="../media/image408.emf"/><Relationship Id="rId7" Type="http://schemas.openxmlformats.org/officeDocument/2006/relationships/oleObject" Target="../embeddings/oleObject10.bin"/><Relationship Id="rId71" Type="http://schemas.openxmlformats.org/officeDocument/2006/relationships/customXml" Target="../ink/ink390.xml"/><Relationship Id="rId92" Type="http://schemas.openxmlformats.org/officeDocument/2006/relationships/image" Target="../media/image40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emf"/><Relationship Id="rId13" Type="http://schemas.openxmlformats.org/officeDocument/2006/relationships/customXml" Target="../ink/ink417.xml"/><Relationship Id="rId26" Type="http://schemas.openxmlformats.org/officeDocument/2006/relationships/image" Target="../media/image425.emf"/><Relationship Id="rId3" Type="http://schemas.openxmlformats.org/officeDocument/2006/relationships/customXml" Target="../ink/ink412.xml"/><Relationship Id="rId34" Type="http://schemas.openxmlformats.org/officeDocument/2006/relationships/image" Target="../media/image429.emf"/><Relationship Id="rId7" Type="http://schemas.openxmlformats.org/officeDocument/2006/relationships/customXml" Target="../ink/ink414.xml"/><Relationship Id="rId12" Type="http://schemas.openxmlformats.org/officeDocument/2006/relationships/image" Target="../media/image418.emf"/><Relationship Id="rId17" Type="http://schemas.openxmlformats.org/officeDocument/2006/relationships/customXml" Target="../ink/ink419.xml"/><Relationship Id="rId33" Type="http://schemas.openxmlformats.org/officeDocument/2006/relationships/customXml" Target="../ink/ink423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20.emf"/><Relationship Id="rId29" Type="http://schemas.openxmlformats.org/officeDocument/2006/relationships/customXml" Target="../ink/ink42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5.emf"/><Relationship Id="rId11" Type="http://schemas.openxmlformats.org/officeDocument/2006/relationships/customXml" Target="../ink/ink416.xml"/><Relationship Id="rId32" Type="http://schemas.openxmlformats.org/officeDocument/2006/relationships/image" Target="../media/image428.emf"/><Relationship Id="rId5" Type="http://schemas.openxmlformats.org/officeDocument/2006/relationships/customXml" Target="../ink/ink413.xml"/><Relationship Id="rId15" Type="http://schemas.openxmlformats.org/officeDocument/2006/relationships/customXml" Target="../ink/ink418.xml"/><Relationship Id="rId28" Type="http://schemas.openxmlformats.org/officeDocument/2006/relationships/image" Target="../media/image426.emf"/><Relationship Id="rId10" Type="http://schemas.openxmlformats.org/officeDocument/2006/relationships/image" Target="../media/image417.emf"/><Relationship Id="rId31" Type="http://schemas.openxmlformats.org/officeDocument/2006/relationships/customXml" Target="../ink/ink422.xml"/><Relationship Id="rId4" Type="http://schemas.openxmlformats.org/officeDocument/2006/relationships/image" Target="../media/image414.emf"/><Relationship Id="rId9" Type="http://schemas.openxmlformats.org/officeDocument/2006/relationships/customXml" Target="../ink/ink415.xml"/><Relationship Id="rId14" Type="http://schemas.openxmlformats.org/officeDocument/2006/relationships/image" Target="../media/image419.emf"/><Relationship Id="rId27" Type="http://schemas.openxmlformats.org/officeDocument/2006/relationships/customXml" Target="../ink/ink420.xml"/><Relationship Id="rId30" Type="http://schemas.openxmlformats.org/officeDocument/2006/relationships/image" Target="../media/image427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13" Type="http://schemas.openxmlformats.org/officeDocument/2006/relationships/customXml" Target="../ink/ink429.xml"/><Relationship Id="rId18" Type="http://schemas.openxmlformats.org/officeDocument/2006/relationships/image" Target="../media/image437.emf"/><Relationship Id="rId3" Type="http://schemas.openxmlformats.org/officeDocument/2006/relationships/customXml" Target="../ink/ink424.xml"/><Relationship Id="rId21" Type="http://schemas.openxmlformats.org/officeDocument/2006/relationships/customXml" Target="../ink/ink433.xml"/><Relationship Id="rId7" Type="http://schemas.openxmlformats.org/officeDocument/2006/relationships/customXml" Target="../ink/ink426.xml"/><Relationship Id="rId12" Type="http://schemas.openxmlformats.org/officeDocument/2006/relationships/image" Target="../media/image434.emf"/><Relationship Id="rId17" Type="http://schemas.openxmlformats.org/officeDocument/2006/relationships/customXml" Target="../ink/ink431.xm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36.emf"/><Relationship Id="rId20" Type="http://schemas.openxmlformats.org/officeDocument/2006/relationships/image" Target="../media/image438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1.emf"/><Relationship Id="rId11" Type="http://schemas.openxmlformats.org/officeDocument/2006/relationships/customXml" Target="../ink/ink428.xml"/><Relationship Id="rId5" Type="http://schemas.openxmlformats.org/officeDocument/2006/relationships/customXml" Target="../ink/ink425.xml"/><Relationship Id="rId15" Type="http://schemas.openxmlformats.org/officeDocument/2006/relationships/customXml" Target="../ink/ink430.xml"/><Relationship Id="rId10" Type="http://schemas.openxmlformats.org/officeDocument/2006/relationships/image" Target="../media/image433.emf"/><Relationship Id="rId19" Type="http://schemas.openxmlformats.org/officeDocument/2006/relationships/customXml" Target="../ink/ink432.xml"/><Relationship Id="rId4" Type="http://schemas.openxmlformats.org/officeDocument/2006/relationships/image" Target="../media/image430.emf"/><Relationship Id="rId9" Type="http://schemas.openxmlformats.org/officeDocument/2006/relationships/customXml" Target="../ink/ink427.xml"/><Relationship Id="rId14" Type="http://schemas.openxmlformats.org/officeDocument/2006/relationships/image" Target="../media/image435.emf"/><Relationship Id="rId22" Type="http://schemas.openxmlformats.org/officeDocument/2006/relationships/image" Target="../media/image439.emf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4.emf"/><Relationship Id="rId18" Type="http://schemas.openxmlformats.org/officeDocument/2006/relationships/customXml" Target="../ink/ink440.xml"/><Relationship Id="rId26" Type="http://schemas.openxmlformats.org/officeDocument/2006/relationships/customXml" Target="../ink/ink444.xml"/><Relationship Id="rId39" Type="http://schemas.openxmlformats.org/officeDocument/2006/relationships/image" Target="../media/image457.emf"/><Relationship Id="rId21" Type="http://schemas.openxmlformats.org/officeDocument/2006/relationships/image" Target="../media/image448.emf"/><Relationship Id="rId34" Type="http://schemas.openxmlformats.org/officeDocument/2006/relationships/customXml" Target="../ink/ink448.xml"/><Relationship Id="rId42" Type="http://schemas.openxmlformats.org/officeDocument/2006/relationships/customXml" Target="../ink/ink452.xml"/><Relationship Id="rId47" Type="http://schemas.openxmlformats.org/officeDocument/2006/relationships/image" Target="../media/image461.emf"/><Relationship Id="rId50" Type="http://schemas.openxmlformats.org/officeDocument/2006/relationships/customXml" Target="../ink/ink456.xml"/><Relationship Id="rId55" Type="http://schemas.openxmlformats.org/officeDocument/2006/relationships/image" Target="../media/image465.emf"/><Relationship Id="rId63" Type="http://schemas.openxmlformats.org/officeDocument/2006/relationships/image" Target="../media/image469.emf"/><Relationship Id="rId68" Type="http://schemas.openxmlformats.org/officeDocument/2006/relationships/customXml" Target="../ink/ink465.xml"/><Relationship Id="rId76" Type="http://schemas.openxmlformats.org/officeDocument/2006/relationships/customXml" Target="../ink/ink469.xml"/><Relationship Id="rId7" Type="http://schemas.openxmlformats.org/officeDocument/2006/relationships/image" Target="../media/image441.emf"/><Relationship Id="rId71" Type="http://schemas.openxmlformats.org/officeDocument/2006/relationships/image" Target="../media/image473.emf"/><Relationship Id="rId2" Type="http://schemas.openxmlformats.org/officeDocument/2006/relationships/slideLayout" Target="../slideLayouts/slideLayout26.xml"/><Relationship Id="rId16" Type="http://schemas.openxmlformats.org/officeDocument/2006/relationships/customXml" Target="../ink/ink439.xml"/><Relationship Id="rId29" Type="http://schemas.openxmlformats.org/officeDocument/2006/relationships/image" Target="../media/image452.emf"/><Relationship Id="rId11" Type="http://schemas.openxmlformats.org/officeDocument/2006/relationships/image" Target="../media/image443.emf"/><Relationship Id="rId24" Type="http://schemas.openxmlformats.org/officeDocument/2006/relationships/customXml" Target="../ink/ink443.xml"/><Relationship Id="rId32" Type="http://schemas.openxmlformats.org/officeDocument/2006/relationships/customXml" Target="../ink/ink447.xml"/><Relationship Id="rId37" Type="http://schemas.openxmlformats.org/officeDocument/2006/relationships/image" Target="../media/image456.emf"/><Relationship Id="rId40" Type="http://schemas.openxmlformats.org/officeDocument/2006/relationships/customXml" Target="../ink/ink451.xml"/><Relationship Id="rId45" Type="http://schemas.openxmlformats.org/officeDocument/2006/relationships/image" Target="../media/image460.emf"/><Relationship Id="rId53" Type="http://schemas.openxmlformats.org/officeDocument/2006/relationships/image" Target="../media/image464.emf"/><Relationship Id="rId58" Type="http://schemas.openxmlformats.org/officeDocument/2006/relationships/customXml" Target="../ink/ink460.xml"/><Relationship Id="rId66" Type="http://schemas.openxmlformats.org/officeDocument/2006/relationships/customXml" Target="../ink/ink464.xml"/><Relationship Id="rId74" Type="http://schemas.openxmlformats.org/officeDocument/2006/relationships/customXml" Target="../ink/ink468.xml"/><Relationship Id="rId79" Type="http://schemas.openxmlformats.org/officeDocument/2006/relationships/image" Target="../media/image477.emf"/><Relationship Id="rId5" Type="http://schemas.openxmlformats.org/officeDocument/2006/relationships/image" Target="../media/image18.wmf"/><Relationship Id="rId61" Type="http://schemas.openxmlformats.org/officeDocument/2006/relationships/image" Target="../media/image468.emf"/><Relationship Id="rId82" Type="http://schemas.openxmlformats.org/officeDocument/2006/relationships/customXml" Target="../ink/ink472.xml"/><Relationship Id="rId10" Type="http://schemas.openxmlformats.org/officeDocument/2006/relationships/customXml" Target="../ink/ink436.xml"/><Relationship Id="rId19" Type="http://schemas.openxmlformats.org/officeDocument/2006/relationships/image" Target="../media/image447.emf"/><Relationship Id="rId31" Type="http://schemas.openxmlformats.org/officeDocument/2006/relationships/image" Target="../media/image453.emf"/><Relationship Id="rId44" Type="http://schemas.openxmlformats.org/officeDocument/2006/relationships/customXml" Target="../ink/ink453.xml"/><Relationship Id="rId52" Type="http://schemas.openxmlformats.org/officeDocument/2006/relationships/customXml" Target="../ink/ink457.xml"/><Relationship Id="rId60" Type="http://schemas.openxmlformats.org/officeDocument/2006/relationships/customXml" Target="../ink/ink461.xml"/><Relationship Id="rId65" Type="http://schemas.openxmlformats.org/officeDocument/2006/relationships/image" Target="../media/image470.emf"/><Relationship Id="rId73" Type="http://schemas.openxmlformats.org/officeDocument/2006/relationships/image" Target="../media/image474.emf"/><Relationship Id="rId78" Type="http://schemas.openxmlformats.org/officeDocument/2006/relationships/customXml" Target="../ink/ink470.xml"/><Relationship Id="rId81" Type="http://schemas.openxmlformats.org/officeDocument/2006/relationships/image" Target="../media/image478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42.emf"/><Relationship Id="rId14" Type="http://schemas.openxmlformats.org/officeDocument/2006/relationships/customXml" Target="../ink/ink438.xml"/><Relationship Id="rId22" Type="http://schemas.openxmlformats.org/officeDocument/2006/relationships/customXml" Target="../ink/ink442.xml"/><Relationship Id="rId27" Type="http://schemas.openxmlformats.org/officeDocument/2006/relationships/image" Target="../media/image451.emf"/><Relationship Id="rId30" Type="http://schemas.openxmlformats.org/officeDocument/2006/relationships/customXml" Target="../ink/ink446.xml"/><Relationship Id="rId35" Type="http://schemas.openxmlformats.org/officeDocument/2006/relationships/image" Target="../media/image455.emf"/><Relationship Id="rId43" Type="http://schemas.openxmlformats.org/officeDocument/2006/relationships/image" Target="../media/image459.emf"/><Relationship Id="rId48" Type="http://schemas.openxmlformats.org/officeDocument/2006/relationships/customXml" Target="../ink/ink455.xml"/><Relationship Id="rId56" Type="http://schemas.openxmlformats.org/officeDocument/2006/relationships/customXml" Target="../ink/ink459.xml"/><Relationship Id="rId64" Type="http://schemas.openxmlformats.org/officeDocument/2006/relationships/customXml" Target="../ink/ink463.xml"/><Relationship Id="rId69" Type="http://schemas.openxmlformats.org/officeDocument/2006/relationships/image" Target="../media/image472.emf"/><Relationship Id="rId77" Type="http://schemas.openxmlformats.org/officeDocument/2006/relationships/image" Target="../media/image476.emf"/><Relationship Id="rId8" Type="http://schemas.openxmlformats.org/officeDocument/2006/relationships/customXml" Target="../ink/ink435.xml"/><Relationship Id="rId51" Type="http://schemas.openxmlformats.org/officeDocument/2006/relationships/image" Target="../media/image463.emf"/><Relationship Id="rId72" Type="http://schemas.openxmlformats.org/officeDocument/2006/relationships/customXml" Target="../ink/ink467.xml"/><Relationship Id="rId80" Type="http://schemas.openxmlformats.org/officeDocument/2006/relationships/customXml" Target="../ink/ink471.xml"/><Relationship Id="rId3" Type="http://schemas.openxmlformats.org/officeDocument/2006/relationships/notesSlide" Target="../notesSlides/notesSlide33.xml"/><Relationship Id="rId12" Type="http://schemas.openxmlformats.org/officeDocument/2006/relationships/customXml" Target="../ink/ink437.xml"/><Relationship Id="rId17" Type="http://schemas.openxmlformats.org/officeDocument/2006/relationships/image" Target="../media/image446.emf"/><Relationship Id="rId25" Type="http://schemas.openxmlformats.org/officeDocument/2006/relationships/image" Target="../media/image450.emf"/><Relationship Id="rId33" Type="http://schemas.openxmlformats.org/officeDocument/2006/relationships/image" Target="../media/image454.emf"/><Relationship Id="rId38" Type="http://schemas.openxmlformats.org/officeDocument/2006/relationships/customXml" Target="../ink/ink450.xml"/><Relationship Id="rId46" Type="http://schemas.openxmlformats.org/officeDocument/2006/relationships/customXml" Target="../ink/ink454.xml"/><Relationship Id="rId59" Type="http://schemas.openxmlformats.org/officeDocument/2006/relationships/image" Target="../media/image467.emf"/><Relationship Id="rId67" Type="http://schemas.openxmlformats.org/officeDocument/2006/relationships/image" Target="../media/image471.emf"/><Relationship Id="rId20" Type="http://schemas.openxmlformats.org/officeDocument/2006/relationships/customXml" Target="../ink/ink441.xml"/><Relationship Id="rId41" Type="http://schemas.openxmlformats.org/officeDocument/2006/relationships/image" Target="../media/image458.emf"/><Relationship Id="rId54" Type="http://schemas.openxmlformats.org/officeDocument/2006/relationships/customXml" Target="../ink/ink458.xml"/><Relationship Id="rId62" Type="http://schemas.openxmlformats.org/officeDocument/2006/relationships/customXml" Target="../ink/ink462.xml"/><Relationship Id="rId70" Type="http://schemas.openxmlformats.org/officeDocument/2006/relationships/customXml" Target="../ink/ink466.xml"/><Relationship Id="rId75" Type="http://schemas.openxmlformats.org/officeDocument/2006/relationships/image" Target="../media/image475.emf"/><Relationship Id="rId83" Type="http://schemas.openxmlformats.org/officeDocument/2006/relationships/image" Target="../media/image479.emf"/><Relationship Id="rId1" Type="http://schemas.openxmlformats.org/officeDocument/2006/relationships/vmlDrawing" Target="../drawings/vmlDrawing8.vml"/><Relationship Id="rId6" Type="http://schemas.openxmlformats.org/officeDocument/2006/relationships/customXml" Target="../ink/ink434.xml"/><Relationship Id="rId15" Type="http://schemas.openxmlformats.org/officeDocument/2006/relationships/image" Target="../media/image445.emf"/><Relationship Id="rId23" Type="http://schemas.openxmlformats.org/officeDocument/2006/relationships/image" Target="../media/image449.emf"/><Relationship Id="rId28" Type="http://schemas.openxmlformats.org/officeDocument/2006/relationships/customXml" Target="../ink/ink445.xml"/><Relationship Id="rId36" Type="http://schemas.openxmlformats.org/officeDocument/2006/relationships/customXml" Target="../ink/ink449.xml"/><Relationship Id="rId49" Type="http://schemas.openxmlformats.org/officeDocument/2006/relationships/image" Target="../media/image462.emf"/><Relationship Id="rId57" Type="http://schemas.openxmlformats.org/officeDocument/2006/relationships/image" Target="../media/image466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3.xml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483.emf"/><Relationship Id="rId5" Type="http://schemas.openxmlformats.org/officeDocument/2006/relationships/image" Target="../media/image19.wmf"/><Relationship Id="rId10" Type="http://schemas.openxmlformats.org/officeDocument/2006/relationships/customXml" Target="../ink/ink474.xml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8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emf"/><Relationship Id="rId2" Type="http://schemas.openxmlformats.org/officeDocument/2006/relationships/customXml" Target="../ink/ink475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emf"/><Relationship Id="rId13" Type="http://schemas.openxmlformats.org/officeDocument/2006/relationships/customXml" Target="../ink/ink481.xml"/><Relationship Id="rId18" Type="http://schemas.openxmlformats.org/officeDocument/2006/relationships/image" Target="../media/image492.emf"/><Relationship Id="rId26" Type="http://schemas.openxmlformats.org/officeDocument/2006/relationships/image" Target="../media/image496.emf"/><Relationship Id="rId39" Type="http://schemas.openxmlformats.org/officeDocument/2006/relationships/customXml" Target="../ink/ink494.xml"/><Relationship Id="rId3" Type="http://schemas.openxmlformats.org/officeDocument/2006/relationships/customXml" Target="../ink/ink476.xml"/><Relationship Id="rId21" Type="http://schemas.openxmlformats.org/officeDocument/2006/relationships/customXml" Target="../ink/ink485.xml"/><Relationship Id="rId34" Type="http://schemas.openxmlformats.org/officeDocument/2006/relationships/image" Target="../media/image500.emf"/><Relationship Id="rId42" Type="http://schemas.openxmlformats.org/officeDocument/2006/relationships/image" Target="../media/image504.emf"/><Relationship Id="rId47" Type="http://schemas.openxmlformats.org/officeDocument/2006/relationships/customXml" Target="../ink/ink498.xml"/><Relationship Id="rId7" Type="http://schemas.openxmlformats.org/officeDocument/2006/relationships/customXml" Target="../ink/ink478.xml"/><Relationship Id="rId12" Type="http://schemas.openxmlformats.org/officeDocument/2006/relationships/image" Target="../media/image489.emf"/><Relationship Id="rId17" Type="http://schemas.openxmlformats.org/officeDocument/2006/relationships/customXml" Target="../ink/ink483.xml"/><Relationship Id="rId25" Type="http://schemas.openxmlformats.org/officeDocument/2006/relationships/customXml" Target="../ink/ink487.xml"/><Relationship Id="rId33" Type="http://schemas.openxmlformats.org/officeDocument/2006/relationships/customXml" Target="../ink/ink491.xml"/><Relationship Id="rId38" Type="http://schemas.openxmlformats.org/officeDocument/2006/relationships/image" Target="../media/image502.emf"/><Relationship Id="rId46" Type="http://schemas.openxmlformats.org/officeDocument/2006/relationships/image" Target="../media/image506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491.emf"/><Relationship Id="rId20" Type="http://schemas.openxmlformats.org/officeDocument/2006/relationships/image" Target="../media/image493.emf"/><Relationship Id="rId29" Type="http://schemas.openxmlformats.org/officeDocument/2006/relationships/customXml" Target="../ink/ink489.xml"/><Relationship Id="rId41" Type="http://schemas.openxmlformats.org/officeDocument/2006/relationships/customXml" Target="../ink/ink49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6.emf"/><Relationship Id="rId11" Type="http://schemas.openxmlformats.org/officeDocument/2006/relationships/customXml" Target="../ink/ink480.xml"/><Relationship Id="rId24" Type="http://schemas.openxmlformats.org/officeDocument/2006/relationships/image" Target="../media/image495.emf"/><Relationship Id="rId32" Type="http://schemas.openxmlformats.org/officeDocument/2006/relationships/image" Target="../media/image499.emf"/><Relationship Id="rId37" Type="http://schemas.openxmlformats.org/officeDocument/2006/relationships/customXml" Target="../ink/ink493.xml"/><Relationship Id="rId40" Type="http://schemas.openxmlformats.org/officeDocument/2006/relationships/image" Target="../media/image503.emf"/><Relationship Id="rId45" Type="http://schemas.openxmlformats.org/officeDocument/2006/relationships/customXml" Target="../ink/ink497.xml"/><Relationship Id="rId5" Type="http://schemas.openxmlformats.org/officeDocument/2006/relationships/customXml" Target="../ink/ink477.xml"/><Relationship Id="rId15" Type="http://schemas.openxmlformats.org/officeDocument/2006/relationships/customXml" Target="../ink/ink482.xml"/><Relationship Id="rId23" Type="http://schemas.openxmlformats.org/officeDocument/2006/relationships/customXml" Target="../ink/ink486.xml"/><Relationship Id="rId28" Type="http://schemas.openxmlformats.org/officeDocument/2006/relationships/image" Target="../media/image497.emf"/><Relationship Id="rId36" Type="http://schemas.openxmlformats.org/officeDocument/2006/relationships/image" Target="../media/image501.emf"/><Relationship Id="rId10" Type="http://schemas.openxmlformats.org/officeDocument/2006/relationships/image" Target="../media/image488.emf"/><Relationship Id="rId19" Type="http://schemas.openxmlformats.org/officeDocument/2006/relationships/customXml" Target="../ink/ink484.xml"/><Relationship Id="rId31" Type="http://schemas.openxmlformats.org/officeDocument/2006/relationships/customXml" Target="../ink/ink490.xml"/><Relationship Id="rId44" Type="http://schemas.openxmlformats.org/officeDocument/2006/relationships/image" Target="../media/image505.emf"/><Relationship Id="rId4" Type="http://schemas.openxmlformats.org/officeDocument/2006/relationships/image" Target="../media/image485.emf"/><Relationship Id="rId9" Type="http://schemas.openxmlformats.org/officeDocument/2006/relationships/customXml" Target="../ink/ink479.xml"/><Relationship Id="rId14" Type="http://schemas.openxmlformats.org/officeDocument/2006/relationships/image" Target="../media/image490.emf"/><Relationship Id="rId22" Type="http://schemas.openxmlformats.org/officeDocument/2006/relationships/image" Target="../media/image494.emf"/><Relationship Id="rId27" Type="http://schemas.openxmlformats.org/officeDocument/2006/relationships/customXml" Target="../ink/ink488.xml"/><Relationship Id="rId30" Type="http://schemas.openxmlformats.org/officeDocument/2006/relationships/image" Target="../media/image498.emf"/><Relationship Id="rId35" Type="http://schemas.openxmlformats.org/officeDocument/2006/relationships/customXml" Target="../ink/ink492.xml"/><Relationship Id="rId43" Type="http://schemas.openxmlformats.org/officeDocument/2006/relationships/customXml" Target="../ink/ink496.xml"/><Relationship Id="rId48" Type="http://schemas.openxmlformats.org/officeDocument/2006/relationships/image" Target="../media/image50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emf"/><Relationship Id="rId13" Type="http://schemas.openxmlformats.org/officeDocument/2006/relationships/customXml" Target="../ink/ink504.xml"/><Relationship Id="rId18" Type="http://schemas.openxmlformats.org/officeDocument/2006/relationships/image" Target="../media/image516.emf"/><Relationship Id="rId3" Type="http://schemas.openxmlformats.org/officeDocument/2006/relationships/customXml" Target="../ink/ink499.xml"/><Relationship Id="rId21" Type="http://schemas.openxmlformats.org/officeDocument/2006/relationships/customXml" Target="../ink/ink508.xml"/><Relationship Id="rId7" Type="http://schemas.openxmlformats.org/officeDocument/2006/relationships/customXml" Target="../ink/ink501.xml"/><Relationship Id="rId12" Type="http://schemas.openxmlformats.org/officeDocument/2006/relationships/image" Target="../media/image513.emf"/><Relationship Id="rId17" Type="http://schemas.openxmlformats.org/officeDocument/2006/relationships/customXml" Target="../ink/ink506.xml"/><Relationship Id="rId2" Type="http://schemas.openxmlformats.org/officeDocument/2006/relationships/image" Target="../media/image21.png"/><Relationship Id="rId16" Type="http://schemas.openxmlformats.org/officeDocument/2006/relationships/image" Target="../media/image515.emf"/><Relationship Id="rId20" Type="http://schemas.openxmlformats.org/officeDocument/2006/relationships/image" Target="../media/image517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0.emf"/><Relationship Id="rId11" Type="http://schemas.openxmlformats.org/officeDocument/2006/relationships/customXml" Target="../ink/ink503.xml"/><Relationship Id="rId5" Type="http://schemas.openxmlformats.org/officeDocument/2006/relationships/customXml" Target="../ink/ink500.xml"/><Relationship Id="rId15" Type="http://schemas.openxmlformats.org/officeDocument/2006/relationships/customXml" Target="../ink/ink505.xml"/><Relationship Id="rId10" Type="http://schemas.openxmlformats.org/officeDocument/2006/relationships/image" Target="../media/image512.emf"/><Relationship Id="rId19" Type="http://schemas.openxmlformats.org/officeDocument/2006/relationships/customXml" Target="../ink/ink507.xml"/><Relationship Id="rId4" Type="http://schemas.openxmlformats.org/officeDocument/2006/relationships/image" Target="../media/image509.emf"/><Relationship Id="rId9" Type="http://schemas.openxmlformats.org/officeDocument/2006/relationships/customXml" Target="../ink/ink502.xml"/><Relationship Id="rId14" Type="http://schemas.openxmlformats.org/officeDocument/2006/relationships/image" Target="../media/image514.emf"/><Relationship Id="rId22" Type="http://schemas.openxmlformats.org/officeDocument/2006/relationships/image" Target="../media/image518.emf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4.emf"/><Relationship Id="rId18" Type="http://schemas.openxmlformats.org/officeDocument/2006/relationships/customXml" Target="../ink/ink517.xml"/><Relationship Id="rId26" Type="http://schemas.openxmlformats.org/officeDocument/2006/relationships/customXml" Target="../ink/ink521.xml"/><Relationship Id="rId39" Type="http://schemas.openxmlformats.org/officeDocument/2006/relationships/image" Target="../media/image537.emf"/><Relationship Id="rId21" Type="http://schemas.openxmlformats.org/officeDocument/2006/relationships/image" Target="../media/image528.emf"/><Relationship Id="rId34" Type="http://schemas.openxmlformats.org/officeDocument/2006/relationships/customXml" Target="../ink/ink525.xml"/><Relationship Id="rId42" Type="http://schemas.openxmlformats.org/officeDocument/2006/relationships/customXml" Target="../ink/ink529.xml"/><Relationship Id="rId47" Type="http://schemas.openxmlformats.org/officeDocument/2006/relationships/image" Target="../media/image541.emf"/><Relationship Id="rId50" Type="http://schemas.openxmlformats.org/officeDocument/2006/relationships/customXml" Target="../ink/ink533.xml"/><Relationship Id="rId55" Type="http://schemas.openxmlformats.org/officeDocument/2006/relationships/image" Target="../media/image545.emf"/><Relationship Id="rId7" Type="http://schemas.openxmlformats.org/officeDocument/2006/relationships/image" Target="../media/image521.emf"/><Relationship Id="rId12" Type="http://schemas.openxmlformats.org/officeDocument/2006/relationships/customXml" Target="../ink/ink514.xml"/><Relationship Id="rId17" Type="http://schemas.openxmlformats.org/officeDocument/2006/relationships/image" Target="../media/image526.emf"/><Relationship Id="rId25" Type="http://schemas.openxmlformats.org/officeDocument/2006/relationships/image" Target="../media/image530.emf"/><Relationship Id="rId33" Type="http://schemas.openxmlformats.org/officeDocument/2006/relationships/image" Target="../media/image534.emf"/><Relationship Id="rId38" Type="http://schemas.openxmlformats.org/officeDocument/2006/relationships/customXml" Target="../ink/ink527.xml"/><Relationship Id="rId46" Type="http://schemas.openxmlformats.org/officeDocument/2006/relationships/customXml" Target="../ink/ink531.xml"/><Relationship Id="rId59" Type="http://schemas.openxmlformats.org/officeDocument/2006/relationships/image" Target="../media/image547.emf"/><Relationship Id="rId2" Type="http://schemas.openxmlformats.org/officeDocument/2006/relationships/customXml" Target="../ink/ink509.xml"/><Relationship Id="rId16" Type="http://schemas.openxmlformats.org/officeDocument/2006/relationships/customXml" Target="../ink/ink516.xml"/><Relationship Id="rId20" Type="http://schemas.openxmlformats.org/officeDocument/2006/relationships/customXml" Target="../ink/ink518.xml"/><Relationship Id="rId29" Type="http://schemas.openxmlformats.org/officeDocument/2006/relationships/image" Target="../media/image532.emf"/><Relationship Id="rId41" Type="http://schemas.openxmlformats.org/officeDocument/2006/relationships/image" Target="../media/image538.emf"/><Relationship Id="rId54" Type="http://schemas.openxmlformats.org/officeDocument/2006/relationships/customXml" Target="../ink/ink535.xml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511.xml"/><Relationship Id="rId11" Type="http://schemas.openxmlformats.org/officeDocument/2006/relationships/image" Target="../media/image523.emf"/><Relationship Id="rId24" Type="http://schemas.openxmlformats.org/officeDocument/2006/relationships/customXml" Target="../ink/ink520.xml"/><Relationship Id="rId32" Type="http://schemas.openxmlformats.org/officeDocument/2006/relationships/customXml" Target="../ink/ink524.xml"/><Relationship Id="rId37" Type="http://schemas.openxmlformats.org/officeDocument/2006/relationships/image" Target="../media/image536.emf"/><Relationship Id="rId40" Type="http://schemas.openxmlformats.org/officeDocument/2006/relationships/customXml" Target="../ink/ink528.xml"/><Relationship Id="rId45" Type="http://schemas.openxmlformats.org/officeDocument/2006/relationships/image" Target="../media/image540.emf"/><Relationship Id="rId53" Type="http://schemas.openxmlformats.org/officeDocument/2006/relationships/image" Target="../media/image544.emf"/><Relationship Id="rId58" Type="http://schemas.openxmlformats.org/officeDocument/2006/relationships/customXml" Target="../ink/ink537.xml"/><Relationship Id="rId5" Type="http://schemas.openxmlformats.org/officeDocument/2006/relationships/image" Target="../media/image520.emf"/><Relationship Id="rId15" Type="http://schemas.openxmlformats.org/officeDocument/2006/relationships/image" Target="../media/image525.emf"/><Relationship Id="rId23" Type="http://schemas.openxmlformats.org/officeDocument/2006/relationships/image" Target="../media/image529.emf"/><Relationship Id="rId28" Type="http://schemas.openxmlformats.org/officeDocument/2006/relationships/customXml" Target="../ink/ink522.xml"/><Relationship Id="rId36" Type="http://schemas.openxmlformats.org/officeDocument/2006/relationships/customXml" Target="../ink/ink526.xml"/><Relationship Id="rId49" Type="http://schemas.openxmlformats.org/officeDocument/2006/relationships/image" Target="../media/image542.emf"/><Relationship Id="rId57" Type="http://schemas.openxmlformats.org/officeDocument/2006/relationships/image" Target="../media/image546.emf"/><Relationship Id="rId10" Type="http://schemas.openxmlformats.org/officeDocument/2006/relationships/customXml" Target="../ink/ink513.xml"/><Relationship Id="rId19" Type="http://schemas.openxmlformats.org/officeDocument/2006/relationships/image" Target="../media/image527.emf"/><Relationship Id="rId31" Type="http://schemas.openxmlformats.org/officeDocument/2006/relationships/image" Target="../media/image533.emf"/><Relationship Id="rId44" Type="http://schemas.openxmlformats.org/officeDocument/2006/relationships/customXml" Target="../ink/ink530.xml"/><Relationship Id="rId52" Type="http://schemas.openxmlformats.org/officeDocument/2006/relationships/customXml" Target="../ink/ink534.xml"/><Relationship Id="rId4" Type="http://schemas.openxmlformats.org/officeDocument/2006/relationships/customXml" Target="../ink/ink510.xml"/><Relationship Id="rId9" Type="http://schemas.openxmlformats.org/officeDocument/2006/relationships/image" Target="../media/image522.emf"/><Relationship Id="rId14" Type="http://schemas.openxmlformats.org/officeDocument/2006/relationships/customXml" Target="../ink/ink515.xml"/><Relationship Id="rId22" Type="http://schemas.openxmlformats.org/officeDocument/2006/relationships/customXml" Target="../ink/ink519.xml"/><Relationship Id="rId27" Type="http://schemas.openxmlformats.org/officeDocument/2006/relationships/image" Target="../media/image531.emf"/><Relationship Id="rId30" Type="http://schemas.openxmlformats.org/officeDocument/2006/relationships/customXml" Target="../ink/ink523.xml"/><Relationship Id="rId35" Type="http://schemas.openxmlformats.org/officeDocument/2006/relationships/image" Target="../media/image535.emf"/><Relationship Id="rId43" Type="http://schemas.openxmlformats.org/officeDocument/2006/relationships/image" Target="../media/image539.emf"/><Relationship Id="rId48" Type="http://schemas.openxmlformats.org/officeDocument/2006/relationships/customXml" Target="../ink/ink532.xml"/><Relationship Id="rId56" Type="http://schemas.openxmlformats.org/officeDocument/2006/relationships/customXml" Target="../ink/ink536.xml"/><Relationship Id="rId8" Type="http://schemas.openxmlformats.org/officeDocument/2006/relationships/customXml" Target="../ink/ink512.xml"/><Relationship Id="rId51" Type="http://schemas.openxmlformats.org/officeDocument/2006/relationships/image" Target="../media/image543.emf"/><Relationship Id="rId3" Type="http://schemas.openxmlformats.org/officeDocument/2006/relationships/image" Target="../media/image51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1.xml"/><Relationship Id="rId13" Type="http://schemas.openxmlformats.org/officeDocument/2006/relationships/image" Target="../media/image553.emf"/><Relationship Id="rId18" Type="http://schemas.openxmlformats.org/officeDocument/2006/relationships/customXml" Target="../ink/ink546.xml"/><Relationship Id="rId26" Type="http://schemas.openxmlformats.org/officeDocument/2006/relationships/customXml" Target="../ink/ink550.xml"/><Relationship Id="rId3" Type="http://schemas.openxmlformats.org/officeDocument/2006/relationships/image" Target="../media/image548.emf"/><Relationship Id="rId21" Type="http://schemas.openxmlformats.org/officeDocument/2006/relationships/image" Target="../media/image557.emf"/><Relationship Id="rId7" Type="http://schemas.openxmlformats.org/officeDocument/2006/relationships/image" Target="../media/image550.emf"/><Relationship Id="rId12" Type="http://schemas.openxmlformats.org/officeDocument/2006/relationships/customXml" Target="../ink/ink543.xml"/><Relationship Id="rId17" Type="http://schemas.openxmlformats.org/officeDocument/2006/relationships/image" Target="../media/image555.emf"/><Relationship Id="rId25" Type="http://schemas.openxmlformats.org/officeDocument/2006/relationships/image" Target="../media/image559.emf"/><Relationship Id="rId2" Type="http://schemas.openxmlformats.org/officeDocument/2006/relationships/customXml" Target="../ink/ink538.xml"/><Relationship Id="rId16" Type="http://schemas.openxmlformats.org/officeDocument/2006/relationships/customXml" Target="../ink/ink545.xml"/><Relationship Id="rId20" Type="http://schemas.openxmlformats.org/officeDocument/2006/relationships/customXml" Target="../ink/ink547.xml"/><Relationship Id="rId29" Type="http://schemas.openxmlformats.org/officeDocument/2006/relationships/image" Target="../media/image561.emf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540.xml"/><Relationship Id="rId11" Type="http://schemas.openxmlformats.org/officeDocument/2006/relationships/image" Target="../media/image552.emf"/><Relationship Id="rId24" Type="http://schemas.openxmlformats.org/officeDocument/2006/relationships/customXml" Target="../ink/ink549.xml"/><Relationship Id="rId5" Type="http://schemas.openxmlformats.org/officeDocument/2006/relationships/image" Target="../media/image549.emf"/><Relationship Id="rId15" Type="http://schemas.openxmlformats.org/officeDocument/2006/relationships/image" Target="../media/image554.emf"/><Relationship Id="rId23" Type="http://schemas.openxmlformats.org/officeDocument/2006/relationships/image" Target="../media/image558.emf"/><Relationship Id="rId28" Type="http://schemas.openxmlformats.org/officeDocument/2006/relationships/customXml" Target="../ink/ink551.xml"/><Relationship Id="rId10" Type="http://schemas.openxmlformats.org/officeDocument/2006/relationships/customXml" Target="../ink/ink542.xml"/><Relationship Id="rId19" Type="http://schemas.openxmlformats.org/officeDocument/2006/relationships/image" Target="../media/image556.emf"/><Relationship Id="rId31" Type="http://schemas.openxmlformats.org/officeDocument/2006/relationships/image" Target="../media/image562.emf"/><Relationship Id="rId4" Type="http://schemas.openxmlformats.org/officeDocument/2006/relationships/customXml" Target="../ink/ink539.xml"/><Relationship Id="rId9" Type="http://schemas.openxmlformats.org/officeDocument/2006/relationships/image" Target="../media/image551.emf"/><Relationship Id="rId14" Type="http://schemas.openxmlformats.org/officeDocument/2006/relationships/customXml" Target="../ink/ink544.xml"/><Relationship Id="rId22" Type="http://schemas.openxmlformats.org/officeDocument/2006/relationships/customXml" Target="../ink/ink548.xml"/><Relationship Id="rId27" Type="http://schemas.openxmlformats.org/officeDocument/2006/relationships/image" Target="../media/image560.emf"/><Relationship Id="rId30" Type="http://schemas.openxmlformats.org/officeDocument/2006/relationships/customXml" Target="../ink/ink55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emf"/><Relationship Id="rId5" Type="http://schemas.openxmlformats.org/officeDocument/2006/relationships/customXml" Target="../ink/ink8.xml"/><Relationship Id="rId10" Type="http://schemas.openxmlformats.org/officeDocument/2006/relationships/image" Target="../media/image11.emf"/><Relationship Id="rId4" Type="http://schemas.openxmlformats.org/officeDocument/2006/relationships/image" Target="../media/image8.emf"/><Relationship Id="rId9" Type="http://schemas.openxmlformats.org/officeDocument/2006/relationships/customXml" Target="../ink/ink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emf"/><Relationship Id="rId13" Type="http://schemas.openxmlformats.org/officeDocument/2006/relationships/customXml" Target="../ink/ink558.xml"/><Relationship Id="rId18" Type="http://schemas.openxmlformats.org/officeDocument/2006/relationships/image" Target="../media/image570.emf"/><Relationship Id="rId26" Type="http://schemas.openxmlformats.org/officeDocument/2006/relationships/image" Target="../media/image574.emf"/><Relationship Id="rId39" Type="http://schemas.openxmlformats.org/officeDocument/2006/relationships/customXml" Target="../ink/ink571.xml"/><Relationship Id="rId3" Type="http://schemas.openxmlformats.org/officeDocument/2006/relationships/customXml" Target="../ink/ink553.xml"/><Relationship Id="rId21" Type="http://schemas.openxmlformats.org/officeDocument/2006/relationships/customXml" Target="../ink/ink562.xml"/><Relationship Id="rId34" Type="http://schemas.openxmlformats.org/officeDocument/2006/relationships/image" Target="../media/image578.emf"/><Relationship Id="rId42" Type="http://schemas.openxmlformats.org/officeDocument/2006/relationships/image" Target="../media/image582.emf"/><Relationship Id="rId7" Type="http://schemas.openxmlformats.org/officeDocument/2006/relationships/customXml" Target="../ink/ink555.xml"/><Relationship Id="rId12" Type="http://schemas.openxmlformats.org/officeDocument/2006/relationships/image" Target="../media/image567.emf"/><Relationship Id="rId17" Type="http://schemas.openxmlformats.org/officeDocument/2006/relationships/customXml" Target="../ink/ink560.xml"/><Relationship Id="rId25" Type="http://schemas.openxmlformats.org/officeDocument/2006/relationships/customXml" Target="../ink/ink564.xml"/><Relationship Id="rId33" Type="http://schemas.openxmlformats.org/officeDocument/2006/relationships/customXml" Target="../ink/ink568.xml"/><Relationship Id="rId38" Type="http://schemas.openxmlformats.org/officeDocument/2006/relationships/image" Target="../media/image580.emf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69.emf"/><Relationship Id="rId20" Type="http://schemas.openxmlformats.org/officeDocument/2006/relationships/image" Target="../media/image571.emf"/><Relationship Id="rId29" Type="http://schemas.openxmlformats.org/officeDocument/2006/relationships/customXml" Target="../ink/ink566.xml"/><Relationship Id="rId41" Type="http://schemas.openxmlformats.org/officeDocument/2006/relationships/customXml" Target="../ink/ink57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64.emf"/><Relationship Id="rId11" Type="http://schemas.openxmlformats.org/officeDocument/2006/relationships/customXml" Target="../ink/ink557.xml"/><Relationship Id="rId24" Type="http://schemas.openxmlformats.org/officeDocument/2006/relationships/image" Target="../media/image573.emf"/><Relationship Id="rId32" Type="http://schemas.openxmlformats.org/officeDocument/2006/relationships/image" Target="../media/image577.emf"/><Relationship Id="rId37" Type="http://schemas.openxmlformats.org/officeDocument/2006/relationships/customXml" Target="../ink/ink570.xml"/><Relationship Id="rId40" Type="http://schemas.openxmlformats.org/officeDocument/2006/relationships/image" Target="../media/image581.emf"/><Relationship Id="rId5" Type="http://schemas.openxmlformats.org/officeDocument/2006/relationships/customXml" Target="../ink/ink554.xml"/><Relationship Id="rId15" Type="http://schemas.openxmlformats.org/officeDocument/2006/relationships/customXml" Target="../ink/ink559.xml"/><Relationship Id="rId23" Type="http://schemas.openxmlformats.org/officeDocument/2006/relationships/customXml" Target="../ink/ink563.xml"/><Relationship Id="rId28" Type="http://schemas.openxmlformats.org/officeDocument/2006/relationships/image" Target="../media/image575.emf"/><Relationship Id="rId36" Type="http://schemas.openxmlformats.org/officeDocument/2006/relationships/image" Target="../media/image579.emf"/><Relationship Id="rId10" Type="http://schemas.openxmlformats.org/officeDocument/2006/relationships/image" Target="../media/image566.emf"/><Relationship Id="rId19" Type="http://schemas.openxmlformats.org/officeDocument/2006/relationships/customXml" Target="../ink/ink561.xml"/><Relationship Id="rId31" Type="http://schemas.openxmlformats.org/officeDocument/2006/relationships/customXml" Target="../ink/ink567.xml"/><Relationship Id="rId4" Type="http://schemas.openxmlformats.org/officeDocument/2006/relationships/image" Target="../media/image563.emf"/><Relationship Id="rId9" Type="http://schemas.openxmlformats.org/officeDocument/2006/relationships/customXml" Target="../ink/ink556.xml"/><Relationship Id="rId14" Type="http://schemas.openxmlformats.org/officeDocument/2006/relationships/image" Target="../media/image568.emf"/><Relationship Id="rId22" Type="http://schemas.openxmlformats.org/officeDocument/2006/relationships/image" Target="../media/image572.emf"/><Relationship Id="rId27" Type="http://schemas.openxmlformats.org/officeDocument/2006/relationships/customXml" Target="../ink/ink565.xml"/><Relationship Id="rId30" Type="http://schemas.openxmlformats.org/officeDocument/2006/relationships/image" Target="../media/image576.emf"/><Relationship Id="rId35" Type="http://schemas.openxmlformats.org/officeDocument/2006/relationships/customXml" Target="../ink/ink56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emf"/><Relationship Id="rId13" Type="http://schemas.openxmlformats.org/officeDocument/2006/relationships/customXml" Target="../ink/ink578.xml"/><Relationship Id="rId18" Type="http://schemas.openxmlformats.org/officeDocument/2006/relationships/image" Target="../media/image590.emf"/><Relationship Id="rId26" Type="http://schemas.openxmlformats.org/officeDocument/2006/relationships/image" Target="../media/image594.emf"/><Relationship Id="rId39" Type="http://schemas.openxmlformats.org/officeDocument/2006/relationships/customXml" Target="../ink/ink591.xml"/><Relationship Id="rId3" Type="http://schemas.openxmlformats.org/officeDocument/2006/relationships/customXml" Target="../ink/ink573.xml"/><Relationship Id="rId21" Type="http://schemas.openxmlformats.org/officeDocument/2006/relationships/customXml" Target="../ink/ink582.xml"/><Relationship Id="rId34" Type="http://schemas.openxmlformats.org/officeDocument/2006/relationships/image" Target="../media/image598.emf"/><Relationship Id="rId42" Type="http://schemas.openxmlformats.org/officeDocument/2006/relationships/image" Target="../media/image602.emf"/><Relationship Id="rId7" Type="http://schemas.openxmlformats.org/officeDocument/2006/relationships/customXml" Target="../ink/ink575.xml"/><Relationship Id="rId12" Type="http://schemas.openxmlformats.org/officeDocument/2006/relationships/image" Target="../media/image587.emf"/><Relationship Id="rId17" Type="http://schemas.openxmlformats.org/officeDocument/2006/relationships/customXml" Target="../ink/ink580.xml"/><Relationship Id="rId25" Type="http://schemas.openxmlformats.org/officeDocument/2006/relationships/customXml" Target="../ink/ink584.xml"/><Relationship Id="rId33" Type="http://schemas.openxmlformats.org/officeDocument/2006/relationships/customXml" Target="../ink/ink588.xml"/><Relationship Id="rId38" Type="http://schemas.openxmlformats.org/officeDocument/2006/relationships/image" Target="../media/image600.emf"/><Relationship Id="rId46" Type="http://schemas.openxmlformats.org/officeDocument/2006/relationships/image" Target="../media/image604.emf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589.emf"/><Relationship Id="rId20" Type="http://schemas.openxmlformats.org/officeDocument/2006/relationships/image" Target="../media/image591.emf"/><Relationship Id="rId29" Type="http://schemas.openxmlformats.org/officeDocument/2006/relationships/customXml" Target="../ink/ink586.xml"/><Relationship Id="rId41" Type="http://schemas.openxmlformats.org/officeDocument/2006/relationships/customXml" Target="../ink/ink59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4.emf"/><Relationship Id="rId11" Type="http://schemas.openxmlformats.org/officeDocument/2006/relationships/customXml" Target="../ink/ink577.xml"/><Relationship Id="rId24" Type="http://schemas.openxmlformats.org/officeDocument/2006/relationships/image" Target="../media/image593.emf"/><Relationship Id="rId32" Type="http://schemas.openxmlformats.org/officeDocument/2006/relationships/image" Target="../media/image597.emf"/><Relationship Id="rId37" Type="http://schemas.openxmlformats.org/officeDocument/2006/relationships/customXml" Target="../ink/ink590.xml"/><Relationship Id="rId40" Type="http://schemas.openxmlformats.org/officeDocument/2006/relationships/image" Target="../media/image601.emf"/><Relationship Id="rId45" Type="http://schemas.openxmlformats.org/officeDocument/2006/relationships/customXml" Target="../ink/ink594.xml"/><Relationship Id="rId5" Type="http://schemas.openxmlformats.org/officeDocument/2006/relationships/customXml" Target="../ink/ink574.xml"/><Relationship Id="rId15" Type="http://schemas.openxmlformats.org/officeDocument/2006/relationships/customXml" Target="../ink/ink579.xml"/><Relationship Id="rId23" Type="http://schemas.openxmlformats.org/officeDocument/2006/relationships/customXml" Target="../ink/ink583.xml"/><Relationship Id="rId28" Type="http://schemas.openxmlformats.org/officeDocument/2006/relationships/image" Target="../media/image595.emf"/><Relationship Id="rId36" Type="http://schemas.openxmlformats.org/officeDocument/2006/relationships/image" Target="../media/image599.emf"/><Relationship Id="rId10" Type="http://schemas.openxmlformats.org/officeDocument/2006/relationships/image" Target="../media/image586.emf"/><Relationship Id="rId19" Type="http://schemas.openxmlformats.org/officeDocument/2006/relationships/customXml" Target="../ink/ink581.xml"/><Relationship Id="rId31" Type="http://schemas.openxmlformats.org/officeDocument/2006/relationships/customXml" Target="../ink/ink587.xml"/><Relationship Id="rId44" Type="http://schemas.openxmlformats.org/officeDocument/2006/relationships/image" Target="../media/image603.emf"/><Relationship Id="rId4" Type="http://schemas.openxmlformats.org/officeDocument/2006/relationships/image" Target="../media/image583.emf"/><Relationship Id="rId9" Type="http://schemas.openxmlformats.org/officeDocument/2006/relationships/customXml" Target="../ink/ink576.xml"/><Relationship Id="rId14" Type="http://schemas.openxmlformats.org/officeDocument/2006/relationships/image" Target="../media/image588.emf"/><Relationship Id="rId22" Type="http://schemas.openxmlformats.org/officeDocument/2006/relationships/image" Target="../media/image592.emf"/><Relationship Id="rId27" Type="http://schemas.openxmlformats.org/officeDocument/2006/relationships/customXml" Target="../ink/ink585.xml"/><Relationship Id="rId30" Type="http://schemas.openxmlformats.org/officeDocument/2006/relationships/image" Target="../media/image596.emf"/><Relationship Id="rId35" Type="http://schemas.openxmlformats.org/officeDocument/2006/relationships/customXml" Target="../ink/ink589.xml"/><Relationship Id="rId43" Type="http://schemas.openxmlformats.org/officeDocument/2006/relationships/customXml" Target="../ink/ink59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8.xml"/><Relationship Id="rId13" Type="http://schemas.openxmlformats.org/officeDocument/2006/relationships/image" Target="../media/image480.emf"/><Relationship Id="rId18" Type="http://schemas.openxmlformats.org/officeDocument/2006/relationships/customXml" Target="../ink/ink603.xml"/><Relationship Id="rId26" Type="http://schemas.openxmlformats.org/officeDocument/2006/relationships/customXml" Target="../ink/ink607.xml"/><Relationship Id="rId3" Type="http://schemas.openxmlformats.org/officeDocument/2006/relationships/image" Target="../media/image421.emf"/><Relationship Id="rId21" Type="http://schemas.openxmlformats.org/officeDocument/2006/relationships/image" Target="../media/image606.emf"/><Relationship Id="rId7" Type="http://schemas.openxmlformats.org/officeDocument/2006/relationships/image" Target="../media/image423.emf"/><Relationship Id="rId12" Type="http://schemas.openxmlformats.org/officeDocument/2006/relationships/customXml" Target="../ink/ink600.xml"/><Relationship Id="rId17" Type="http://schemas.openxmlformats.org/officeDocument/2006/relationships/image" Target="../media/image508.emf"/><Relationship Id="rId25" Type="http://schemas.openxmlformats.org/officeDocument/2006/relationships/image" Target="../media/image608.emf"/><Relationship Id="rId2" Type="http://schemas.openxmlformats.org/officeDocument/2006/relationships/customXml" Target="../ink/ink595.xml"/><Relationship Id="rId16" Type="http://schemas.openxmlformats.org/officeDocument/2006/relationships/customXml" Target="../ink/ink602.xml"/><Relationship Id="rId20" Type="http://schemas.openxmlformats.org/officeDocument/2006/relationships/customXml" Target="../ink/ink604.xml"/><Relationship Id="rId29" Type="http://schemas.openxmlformats.org/officeDocument/2006/relationships/image" Target="../media/image610.emf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597.xml"/><Relationship Id="rId11" Type="http://schemas.openxmlformats.org/officeDocument/2006/relationships/image" Target="../media/image440.emf"/><Relationship Id="rId24" Type="http://schemas.openxmlformats.org/officeDocument/2006/relationships/customXml" Target="../ink/ink606.xml"/><Relationship Id="rId5" Type="http://schemas.openxmlformats.org/officeDocument/2006/relationships/image" Target="../media/image422.emf"/><Relationship Id="rId15" Type="http://schemas.openxmlformats.org/officeDocument/2006/relationships/image" Target="../media/image481.emf"/><Relationship Id="rId23" Type="http://schemas.openxmlformats.org/officeDocument/2006/relationships/image" Target="../media/image607.emf"/><Relationship Id="rId28" Type="http://schemas.openxmlformats.org/officeDocument/2006/relationships/customXml" Target="../ink/ink608.xml"/><Relationship Id="rId10" Type="http://schemas.openxmlformats.org/officeDocument/2006/relationships/customXml" Target="../ink/ink599.xml"/><Relationship Id="rId19" Type="http://schemas.openxmlformats.org/officeDocument/2006/relationships/image" Target="../media/image605.emf"/><Relationship Id="rId31" Type="http://schemas.openxmlformats.org/officeDocument/2006/relationships/image" Target="../media/image611.emf"/><Relationship Id="rId4" Type="http://schemas.openxmlformats.org/officeDocument/2006/relationships/customXml" Target="../ink/ink596.xml"/><Relationship Id="rId9" Type="http://schemas.openxmlformats.org/officeDocument/2006/relationships/image" Target="../media/image424.emf"/><Relationship Id="rId14" Type="http://schemas.openxmlformats.org/officeDocument/2006/relationships/customXml" Target="../ink/ink601.xml"/><Relationship Id="rId22" Type="http://schemas.openxmlformats.org/officeDocument/2006/relationships/customXml" Target="../ink/ink605.xml"/><Relationship Id="rId27" Type="http://schemas.openxmlformats.org/officeDocument/2006/relationships/image" Target="../media/image609.emf"/><Relationship Id="rId30" Type="http://schemas.openxmlformats.org/officeDocument/2006/relationships/customXml" Target="../ink/ink609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7.emf"/><Relationship Id="rId18" Type="http://schemas.openxmlformats.org/officeDocument/2006/relationships/customXml" Target="../ink/ink618.xml"/><Relationship Id="rId26" Type="http://schemas.openxmlformats.org/officeDocument/2006/relationships/customXml" Target="../ink/ink622.xml"/><Relationship Id="rId39" Type="http://schemas.openxmlformats.org/officeDocument/2006/relationships/image" Target="../media/image630.emf"/><Relationship Id="rId21" Type="http://schemas.openxmlformats.org/officeDocument/2006/relationships/image" Target="../media/image621.emf"/><Relationship Id="rId34" Type="http://schemas.openxmlformats.org/officeDocument/2006/relationships/customXml" Target="../ink/ink626.xml"/><Relationship Id="rId42" Type="http://schemas.openxmlformats.org/officeDocument/2006/relationships/customXml" Target="../ink/ink630.xml"/><Relationship Id="rId47" Type="http://schemas.openxmlformats.org/officeDocument/2006/relationships/image" Target="../media/image634.emf"/><Relationship Id="rId50" Type="http://schemas.openxmlformats.org/officeDocument/2006/relationships/customXml" Target="../ink/ink634.xml"/><Relationship Id="rId55" Type="http://schemas.openxmlformats.org/officeDocument/2006/relationships/image" Target="../media/image638.emf"/><Relationship Id="rId7" Type="http://schemas.openxmlformats.org/officeDocument/2006/relationships/image" Target="../media/image614.emf"/><Relationship Id="rId12" Type="http://schemas.openxmlformats.org/officeDocument/2006/relationships/customXml" Target="../ink/ink615.xml"/><Relationship Id="rId17" Type="http://schemas.openxmlformats.org/officeDocument/2006/relationships/image" Target="../media/image619.emf"/><Relationship Id="rId25" Type="http://schemas.openxmlformats.org/officeDocument/2006/relationships/image" Target="../media/image623.emf"/><Relationship Id="rId33" Type="http://schemas.openxmlformats.org/officeDocument/2006/relationships/image" Target="../media/image627.emf"/><Relationship Id="rId38" Type="http://schemas.openxmlformats.org/officeDocument/2006/relationships/customXml" Target="../ink/ink628.xml"/><Relationship Id="rId46" Type="http://schemas.openxmlformats.org/officeDocument/2006/relationships/customXml" Target="../ink/ink632.xml"/><Relationship Id="rId2" Type="http://schemas.openxmlformats.org/officeDocument/2006/relationships/customXml" Target="../ink/ink610.xml"/><Relationship Id="rId16" Type="http://schemas.openxmlformats.org/officeDocument/2006/relationships/customXml" Target="../ink/ink617.xml"/><Relationship Id="rId20" Type="http://schemas.openxmlformats.org/officeDocument/2006/relationships/customXml" Target="../ink/ink619.xml"/><Relationship Id="rId29" Type="http://schemas.openxmlformats.org/officeDocument/2006/relationships/image" Target="../media/image625.emf"/><Relationship Id="rId41" Type="http://schemas.openxmlformats.org/officeDocument/2006/relationships/image" Target="../media/image631.emf"/><Relationship Id="rId54" Type="http://schemas.openxmlformats.org/officeDocument/2006/relationships/customXml" Target="../ink/ink636.xml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612.xml"/><Relationship Id="rId11" Type="http://schemas.openxmlformats.org/officeDocument/2006/relationships/image" Target="../media/image616.emf"/><Relationship Id="rId24" Type="http://schemas.openxmlformats.org/officeDocument/2006/relationships/customXml" Target="../ink/ink621.xml"/><Relationship Id="rId32" Type="http://schemas.openxmlformats.org/officeDocument/2006/relationships/customXml" Target="../ink/ink625.xml"/><Relationship Id="rId37" Type="http://schemas.openxmlformats.org/officeDocument/2006/relationships/image" Target="../media/image629.emf"/><Relationship Id="rId40" Type="http://schemas.openxmlformats.org/officeDocument/2006/relationships/customXml" Target="../ink/ink629.xml"/><Relationship Id="rId45" Type="http://schemas.openxmlformats.org/officeDocument/2006/relationships/image" Target="../media/image633.emf"/><Relationship Id="rId53" Type="http://schemas.openxmlformats.org/officeDocument/2006/relationships/image" Target="../media/image637.emf"/><Relationship Id="rId5" Type="http://schemas.openxmlformats.org/officeDocument/2006/relationships/image" Target="../media/image613.emf"/><Relationship Id="rId15" Type="http://schemas.openxmlformats.org/officeDocument/2006/relationships/image" Target="../media/image618.emf"/><Relationship Id="rId23" Type="http://schemas.openxmlformats.org/officeDocument/2006/relationships/image" Target="../media/image622.emf"/><Relationship Id="rId28" Type="http://schemas.openxmlformats.org/officeDocument/2006/relationships/customXml" Target="../ink/ink623.xml"/><Relationship Id="rId36" Type="http://schemas.openxmlformats.org/officeDocument/2006/relationships/customXml" Target="../ink/ink627.xml"/><Relationship Id="rId49" Type="http://schemas.openxmlformats.org/officeDocument/2006/relationships/image" Target="../media/image635.emf"/><Relationship Id="rId10" Type="http://schemas.openxmlformats.org/officeDocument/2006/relationships/customXml" Target="../ink/ink614.xml"/><Relationship Id="rId19" Type="http://schemas.openxmlformats.org/officeDocument/2006/relationships/image" Target="../media/image620.emf"/><Relationship Id="rId31" Type="http://schemas.openxmlformats.org/officeDocument/2006/relationships/image" Target="../media/image626.emf"/><Relationship Id="rId44" Type="http://schemas.openxmlformats.org/officeDocument/2006/relationships/customXml" Target="../ink/ink631.xml"/><Relationship Id="rId52" Type="http://schemas.openxmlformats.org/officeDocument/2006/relationships/customXml" Target="../ink/ink635.xml"/><Relationship Id="rId4" Type="http://schemas.openxmlformats.org/officeDocument/2006/relationships/customXml" Target="../ink/ink611.xml"/><Relationship Id="rId9" Type="http://schemas.openxmlformats.org/officeDocument/2006/relationships/image" Target="../media/image615.emf"/><Relationship Id="rId14" Type="http://schemas.openxmlformats.org/officeDocument/2006/relationships/customXml" Target="../ink/ink616.xml"/><Relationship Id="rId22" Type="http://schemas.openxmlformats.org/officeDocument/2006/relationships/customXml" Target="../ink/ink620.xml"/><Relationship Id="rId27" Type="http://schemas.openxmlformats.org/officeDocument/2006/relationships/image" Target="../media/image624.emf"/><Relationship Id="rId30" Type="http://schemas.openxmlformats.org/officeDocument/2006/relationships/customXml" Target="../ink/ink624.xml"/><Relationship Id="rId35" Type="http://schemas.openxmlformats.org/officeDocument/2006/relationships/image" Target="../media/image628.emf"/><Relationship Id="rId43" Type="http://schemas.openxmlformats.org/officeDocument/2006/relationships/image" Target="../media/image632.emf"/><Relationship Id="rId48" Type="http://schemas.openxmlformats.org/officeDocument/2006/relationships/customXml" Target="../ink/ink633.xml"/><Relationship Id="rId8" Type="http://schemas.openxmlformats.org/officeDocument/2006/relationships/customXml" Target="../ink/ink613.xml"/><Relationship Id="rId51" Type="http://schemas.openxmlformats.org/officeDocument/2006/relationships/image" Target="../media/image636.emf"/><Relationship Id="rId3" Type="http://schemas.openxmlformats.org/officeDocument/2006/relationships/image" Target="../media/image612.emf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4.emf"/><Relationship Id="rId18" Type="http://schemas.openxmlformats.org/officeDocument/2006/relationships/customXml" Target="../ink/ink645.xml"/><Relationship Id="rId26" Type="http://schemas.openxmlformats.org/officeDocument/2006/relationships/customXml" Target="../ink/ink649.xml"/><Relationship Id="rId39" Type="http://schemas.openxmlformats.org/officeDocument/2006/relationships/image" Target="../media/image657.emf"/><Relationship Id="rId21" Type="http://schemas.openxmlformats.org/officeDocument/2006/relationships/image" Target="../media/image648.emf"/><Relationship Id="rId34" Type="http://schemas.openxmlformats.org/officeDocument/2006/relationships/customXml" Target="../ink/ink653.xml"/><Relationship Id="rId42" Type="http://schemas.openxmlformats.org/officeDocument/2006/relationships/customXml" Target="../ink/ink657.xml"/><Relationship Id="rId47" Type="http://schemas.openxmlformats.org/officeDocument/2006/relationships/image" Target="../media/image661.emf"/><Relationship Id="rId50" Type="http://schemas.openxmlformats.org/officeDocument/2006/relationships/customXml" Target="../ink/ink661.xml"/><Relationship Id="rId55" Type="http://schemas.openxmlformats.org/officeDocument/2006/relationships/image" Target="../media/image665.emf"/><Relationship Id="rId7" Type="http://schemas.openxmlformats.org/officeDocument/2006/relationships/image" Target="../media/image641.emf"/><Relationship Id="rId12" Type="http://schemas.openxmlformats.org/officeDocument/2006/relationships/customXml" Target="../ink/ink642.xml"/><Relationship Id="rId17" Type="http://schemas.openxmlformats.org/officeDocument/2006/relationships/image" Target="../media/image646.emf"/><Relationship Id="rId25" Type="http://schemas.openxmlformats.org/officeDocument/2006/relationships/image" Target="../media/image650.emf"/><Relationship Id="rId33" Type="http://schemas.openxmlformats.org/officeDocument/2006/relationships/image" Target="../media/image654.emf"/><Relationship Id="rId38" Type="http://schemas.openxmlformats.org/officeDocument/2006/relationships/customXml" Target="../ink/ink655.xml"/><Relationship Id="rId46" Type="http://schemas.openxmlformats.org/officeDocument/2006/relationships/customXml" Target="../ink/ink659.xml"/><Relationship Id="rId2" Type="http://schemas.openxmlformats.org/officeDocument/2006/relationships/customXml" Target="../ink/ink637.xml"/><Relationship Id="rId16" Type="http://schemas.openxmlformats.org/officeDocument/2006/relationships/customXml" Target="../ink/ink644.xml"/><Relationship Id="rId20" Type="http://schemas.openxmlformats.org/officeDocument/2006/relationships/customXml" Target="../ink/ink646.xml"/><Relationship Id="rId29" Type="http://schemas.openxmlformats.org/officeDocument/2006/relationships/image" Target="../media/image652.emf"/><Relationship Id="rId41" Type="http://schemas.openxmlformats.org/officeDocument/2006/relationships/image" Target="../media/image658.emf"/><Relationship Id="rId54" Type="http://schemas.openxmlformats.org/officeDocument/2006/relationships/customXml" Target="../ink/ink663.xml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639.xml"/><Relationship Id="rId11" Type="http://schemas.openxmlformats.org/officeDocument/2006/relationships/image" Target="../media/image643.emf"/><Relationship Id="rId24" Type="http://schemas.openxmlformats.org/officeDocument/2006/relationships/customXml" Target="../ink/ink648.xml"/><Relationship Id="rId32" Type="http://schemas.openxmlformats.org/officeDocument/2006/relationships/customXml" Target="../ink/ink652.xml"/><Relationship Id="rId37" Type="http://schemas.openxmlformats.org/officeDocument/2006/relationships/image" Target="../media/image656.emf"/><Relationship Id="rId40" Type="http://schemas.openxmlformats.org/officeDocument/2006/relationships/customXml" Target="../ink/ink656.xml"/><Relationship Id="rId45" Type="http://schemas.openxmlformats.org/officeDocument/2006/relationships/image" Target="../media/image660.emf"/><Relationship Id="rId53" Type="http://schemas.openxmlformats.org/officeDocument/2006/relationships/image" Target="../media/image664.emf"/><Relationship Id="rId5" Type="http://schemas.openxmlformats.org/officeDocument/2006/relationships/image" Target="../media/image640.emf"/><Relationship Id="rId15" Type="http://schemas.openxmlformats.org/officeDocument/2006/relationships/image" Target="../media/image645.emf"/><Relationship Id="rId23" Type="http://schemas.openxmlformats.org/officeDocument/2006/relationships/image" Target="../media/image649.emf"/><Relationship Id="rId28" Type="http://schemas.openxmlformats.org/officeDocument/2006/relationships/customXml" Target="../ink/ink650.xml"/><Relationship Id="rId36" Type="http://schemas.openxmlformats.org/officeDocument/2006/relationships/customXml" Target="../ink/ink654.xml"/><Relationship Id="rId49" Type="http://schemas.openxmlformats.org/officeDocument/2006/relationships/image" Target="../media/image662.emf"/><Relationship Id="rId57" Type="http://schemas.openxmlformats.org/officeDocument/2006/relationships/image" Target="../media/image666.emf"/><Relationship Id="rId10" Type="http://schemas.openxmlformats.org/officeDocument/2006/relationships/customXml" Target="../ink/ink641.xml"/><Relationship Id="rId19" Type="http://schemas.openxmlformats.org/officeDocument/2006/relationships/image" Target="../media/image647.emf"/><Relationship Id="rId31" Type="http://schemas.openxmlformats.org/officeDocument/2006/relationships/image" Target="../media/image653.emf"/><Relationship Id="rId44" Type="http://schemas.openxmlformats.org/officeDocument/2006/relationships/customXml" Target="../ink/ink658.xml"/><Relationship Id="rId52" Type="http://schemas.openxmlformats.org/officeDocument/2006/relationships/customXml" Target="../ink/ink662.xml"/><Relationship Id="rId4" Type="http://schemas.openxmlformats.org/officeDocument/2006/relationships/customXml" Target="../ink/ink638.xml"/><Relationship Id="rId9" Type="http://schemas.openxmlformats.org/officeDocument/2006/relationships/image" Target="../media/image642.emf"/><Relationship Id="rId14" Type="http://schemas.openxmlformats.org/officeDocument/2006/relationships/customXml" Target="../ink/ink643.xml"/><Relationship Id="rId22" Type="http://schemas.openxmlformats.org/officeDocument/2006/relationships/customXml" Target="../ink/ink647.xml"/><Relationship Id="rId27" Type="http://schemas.openxmlformats.org/officeDocument/2006/relationships/image" Target="../media/image651.emf"/><Relationship Id="rId30" Type="http://schemas.openxmlformats.org/officeDocument/2006/relationships/customXml" Target="../ink/ink651.xml"/><Relationship Id="rId35" Type="http://schemas.openxmlformats.org/officeDocument/2006/relationships/image" Target="../media/image655.emf"/><Relationship Id="rId43" Type="http://schemas.openxmlformats.org/officeDocument/2006/relationships/image" Target="../media/image659.emf"/><Relationship Id="rId48" Type="http://schemas.openxmlformats.org/officeDocument/2006/relationships/customXml" Target="../ink/ink660.xml"/><Relationship Id="rId56" Type="http://schemas.openxmlformats.org/officeDocument/2006/relationships/customXml" Target="../ink/ink664.xml"/><Relationship Id="rId8" Type="http://schemas.openxmlformats.org/officeDocument/2006/relationships/customXml" Target="../ink/ink640.xml"/><Relationship Id="rId51" Type="http://schemas.openxmlformats.org/officeDocument/2006/relationships/image" Target="../media/image663.emf"/><Relationship Id="rId3" Type="http://schemas.openxmlformats.org/officeDocument/2006/relationships/image" Target="../media/image639.emf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2.emf"/><Relationship Id="rId18" Type="http://schemas.openxmlformats.org/officeDocument/2006/relationships/customXml" Target="../ink/ink673.xml"/><Relationship Id="rId26" Type="http://schemas.openxmlformats.org/officeDocument/2006/relationships/customXml" Target="../ink/ink677.xml"/><Relationship Id="rId39" Type="http://schemas.openxmlformats.org/officeDocument/2006/relationships/image" Target="../media/image685.emf"/><Relationship Id="rId21" Type="http://schemas.openxmlformats.org/officeDocument/2006/relationships/image" Target="../media/image676.emf"/><Relationship Id="rId34" Type="http://schemas.openxmlformats.org/officeDocument/2006/relationships/customXml" Target="../ink/ink681.xml"/><Relationship Id="rId42" Type="http://schemas.openxmlformats.org/officeDocument/2006/relationships/customXml" Target="../ink/ink685.xml"/><Relationship Id="rId47" Type="http://schemas.openxmlformats.org/officeDocument/2006/relationships/image" Target="../media/image689.emf"/><Relationship Id="rId50" Type="http://schemas.openxmlformats.org/officeDocument/2006/relationships/customXml" Target="../ink/ink689.xml"/><Relationship Id="rId55" Type="http://schemas.openxmlformats.org/officeDocument/2006/relationships/image" Target="../media/image693.emf"/><Relationship Id="rId63" Type="http://schemas.openxmlformats.org/officeDocument/2006/relationships/image" Target="../media/image697.emf"/><Relationship Id="rId68" Type="http://schemas.openxmlformats.org/officeDocument/2006/relationships/customXml" Target="../ink/ink698.xml"/><Relationship Id="rId7" Type="http://schemas.openxmlformats.org/officeDocument/2006/relationships/image" Target="../media/image669.emf"/><Relationship Id="rId2" Type="http://schemas.openxmlformats.org/officeDocument/2006/relationships/customXml" Target="../ink/ink665.xml"/><Relationship Id="rId16" Type="http://schemas.openxmlformats.org/officeDocument/2006/relationships/customXml" Target="../ink/ink672.xml"/><Relationship Id="rId29" Type="http://schemas.openxmlformats.org/officeDocument/2006/relationships/image" Target="../media/image680.emf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667.xml"/><Relationship Id="rId11" Type="http://schemas.openxmlformats.org/officeDocument/2006/relationships/image" Target="../media/image671.emf"/><Relationship Id="rId24" Type="http://schemas.openxmlformats.org/officeDocument/2006/relationships/customXml" Target="../ink/ink676.xml"/><Relationship Id="rId32" Type="http://schemas.openxmlformats.org/officeDocument/2006/relationships/customXml" Target="../ink/ink680.xml"/><Relationship Id="rId37" Type="http://schemas.openxmlformats.org/officeDocument/2006/relationships/image" Target="../media/image684.emf"/><Relationship Id="rId40" Type="http://schemas.openxmlformats.org/officeDocument/2006/relationships/customXml" Target="../ink/ink684.xml"/><Relationship Id="rId45" Type="http://schemas.openxmlformats.org/officeDocument/2006/relationships/image" Target="../media/image688.emf"/><Relationship Id="rId53" Type="http://schemas.openxmlformats.org/officeDocument/2006/relationships/image" Target="../media/image692.emf"/><Relationship Id="rId58" Type="http://schemas.openxmlformats.org/officeDocument/2006/relationships/customXml" Target="../ink/ink693.xml"/><Relationship Id="rId66" Type="http://schemas.openxmlformats.org/officeDocument/2006/relationships/customXml" Target="../ink/ink697.xml"/><Relationship Id="rId5" Type="http://schemas.openxmlformats.org/officeDocument/2006/relationships/image" Target="../media/image668.emf"/><Relationship Id="rId15" Type="http://schemas.openxmlformats.org/officeDocument/2006/relationships/image" Target="../media/image673.emf"/><Relationship Id="rId23" Type="http://schemas.openxmlformats.org/officeDocument/2006/relationships/image" Target="../media/image677.emf"/><Relationship Id="rId28" Type="http://schemas.openxmlformats.org/officeDocument/2006/relationships/customXml" Target="../ink/ink678.xml"/><Relationship Id="rId36" Type="http://schemas.openxmlformats.org/officeDocument/2006/relationships/customXml" Target="../ink/ink682.xml"/><Relationship Id="rId49" Type="http://schemas.openxmlformats.org/officeDocument/2006/relationships/image" Target="../media/image690.emf"/><Relationship Id="rId57" Type="http://schemas.openxmlformats.org/officeDocument/2006/relationships/image" Target="../media/image694.emf"/><Relationship Id="rId61" Type="http://schemas.openxmlformats.org/officeDocument/2006/relationships/image" Target="../media/image696.emf"/><Relationship Id="rId10" Type="http://schemas.openxmlformats.org/officeDocument/2006/relationships/customXml" Target="../ink/ink669.xml"/><Relationship Id="rId19" Type="http://schemas.openxmlformats.org/officeDocument/2006/relationships/image" Target="../media/image675.emf"/><Relationship Id="rId31" Type="http://schemas.openxmlformats.org/officeDocument/2006/relationships/image" Target="../media/image681.emf"/><Relationship Id="rId44" Type="http://schemas.openxmlformats.org/officeDocument/2006/relationships/customXml" Target="../ink/ink686.xml"/><Relationship Id="rId52" Type="http://schemas.openxmlformats.org/officeDocument/2006/relationships/customXml" Target="../ink/ink690.xml"/><Relationship Id="rId60" Type="http://schemas.openxmlformats.org/officeDocument/2006/relationships/customXml" Target="../ink/ink694.xml"/><Relationship Id="rId65" Type="http://schemas.openxmlformats.org/officeDocument/2006/relationships/image" Target="../media/image698.emf"/><Relationship Id="rId4" Type="http://schemas.openxmlformats.org/officeDocument/2006/relationships/customXml" Target="../ink/ink666.xml"/><Relationship Id="rId9" Type="http://schemas.openxmlformats.org/officeDocument/2006/relationships/image" Target="../media/image670.emf"/><Relationship Id="rId14" Type="http://schemas.openxmlformats.org/officeDocument/2006/relationships/customXml" Target="../ink/ink671.xml"/><Relationship Id="rId22" Type="http://schemas.openxmlformats.org/officeDocument/2006/relationships/customXml" Target="../ink/ink675.xml"/><Relationship Id="rId27" Type="http://schemas.openxmlformats.org/officeDocument/2006/relationships/image" Target="../media/image679.emf"/><Relationship Id="rId30" Type="http://schemas.openxmlformats.org/officeDocument/2006/relationships/customXml" Target="../ink/ink679.xml"/><Relationship Id="rId35" Type="http://schemas.openxmlformats.org/officeDocument/2006/relationships/image" Target="../media/image683.emf"/><Relationship Id="rId43" Type="http://schemas.openxmlformats.org/officeDocument/2006/relationships/image" Target="../media/image687.emf"/><Relationship Id="rId48" Type="http://schemas.openxmlformats.org/officeDocument/2006/relationships/customXml" Target="../ink/ink688.xml"/><Relationship Id="rId56" Type="http://schemas.openxmlformats.org/officeDocument/2006/relationships/customXml" Target="../ink/ink692.xml"/><Relationship Id="rId64" Type="http://schemas.openxmlformats.org/officeDocument/2006/relationships/customXml" Target="../ink/ink696.xml"/><Relationship Id="rId69" Type="http://schemas.openxmlformats.org/officeDocument/2006/relationships/image" Target="../media/image700.emf"/><Relationship Id="rId8" Type="http://schemas.openxmlformats.org/officeDocument/2006/relationships/customXml" Target="../ink/ink668.xml"/><Relationship Id="rId51" Type="http://schemas.openxmlformats.org/officeDocument/2006/relationships/image" Target="../media/image691.emf"/><Relationship Id="rId3" Type="http://schemas.openxmlformats.org/officeDocument/2006/relationships/image" Target="../media/image667.emf"/><Relationship Id="rId12" Type="http://schemas.openxmlformats.org/officeDocument/2006/relationships/customXml" Target="../ink/ink670.xml"/><Relationship Id="rId17" Type="http://schemas.openxmlformats.org/officeDocument/2006/relationships/image" Target="../media/image674.emf"/><Relationship Id="rId25" Type="http://schemas.openxmlformats.org/officeDocument/2006/relationships/image" Target="../media/image678.emf"/><Relationship Id="rId33" Type="http://schemas.openxmlformats.org/officeDocument/2006/relationships/image" Target="../media/image682.emf"/><Relationship Id="rId38" Type="http://schemas.openxmlformats.org/officeDocument/2006/relationships/customXml" Target="../ink/ink683.xml"/><Relationship Id="rId46" Type="http://schemas.openxmlformats.org/officeDocument/2006/relationships/customXml" Target="../ink/ink687.xml"/><Relationship Id="rId59" Type="http://schemas.openxmlformats.org/officeDocument/2006/relationships/image" Target="../media/image695.emf"/><Relationship Id="rId67" Type="http://schemas.openxmlformats.org/officeDocument/2006/relationships/image" Target="../media/image699.emf"/><Relationship Id="rId20" Type="http://schemas.openxmlformats.org/officeDocument/2006/relationships/customXml" Target="../ink/ink674.xml"/><Relationship Id="rId41" Type="http://schemas.openxmlformats.org/officeDocument/2006/relationships/image" Target="../media/image686.emf"/><Relationship Id="rId54" Type="http://schemas.openxmlformats.org/officeDocument/2006/relationships/customXml" Target="../ink/ink691.xml"/><Relationship Id="rId62" Type="http://schemas.openxmlformats.org/officeDocument/2006/relationships/customXml" Target="../ink/ink695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1.xml"/><Relationship Id="rId117" Type="http://schemas.openxmlformats.org/officeDocument/2006/relationships/image" Target="../media/image758.emf"/><Relationship Id="rId21" Type="http://schemas.openxmlformats.org/officeDocument/2006/relationships/image" Target="../media/image710.emf"/><Relationship Id="rId42" Type="http://schemas.openxmlformats.org/officeDocument/2006/relationships/customXml" Target="../ink/ink719.xml"/><Relationship Id="rId47" Type="http://schemas.openxmlformats.org/officeDocument/2006/relationships/image" Target="../media/image723.emf"/><Relationship Id="rId63" Type="http://schemas.openxmlformats.org/officeDocument/2006/relationships/image" Target="../media/image731.emf"/><Relationship Id="rId68" Type="http://schemas.openxmlformats.org/officeDocument/2006/relationships/customXml" Target="../ink/ink732.xml"/><Relationship Id="rId84" Type="http://schemas.openxmlformats.org/officeDocument/2006/relationships/customXml" Target="../ink/ink740.xml"/><Relationship Id="rId89" Type="http://schemas.openxmlformats.org/officeDocument/2006/relationships/image" Target="../media/image744.emf"/><Relationship Id="rId112" Type="http://schemas.openxmlformats.org/officeDocument/2006/relationships/customXml" Target="../ink/ink754.xml"/><Relationship Id="rId16" Type="http://schemas.openxmlformats.org/officeDocument/2006/relationships/customXml" Target="../ink/ink706.xml"/><Relationship Id="rId107" Type="http://schemas.openxmlformats.org/officeDocument/2006/relationships/image" Target="../media/image753.emf"/><Relationship Id="rId11" Type="http://schemas.openxmlformats.org/officeDocument/2006/relationships/image" Target="../media/image705.emf"/><Relationship Id="rId24" Type="http://schemas.openxmlformats.org/officeDocument/2006/relationships/customXml" Target="../ink/ink710.xml"/><Relationship Id="rId32" Type="http://schemas.openxmlformats.org/officeDocument/2006/relationships/customXml" Target="../ink/ink714.xml"/><Relationship Id="rId37" Type="http://schemas.openxmlformats.org/officeDocument/2006/relationships/image" Target="../media/image718.emf"/><Relationship Id="rId40" Type="http://schemas.openxmlformats.org/officeDocument/2006/relationships/customXml" Target="../ink/ink718.xml"/><Relationship Id="rId45" Type="http://schemas.openxmlformats.org/officeDocument/2006/relationships/image" Target="../media/image722.emf"/><Relationship Id="rId53" Type="http://schemas.openxmlformats.org/officeDocument/2006/relationships/image" Target="../media/image726.emf"/><Relationship Id="rId58" Type="http://schemas.openxmlformats.org/officeDocument/2006/relationships/customXml" Target="../ink/ink727.xml"/><Relationship Id="rId66" Type="http://schemas.openxmlformats.org/officeDocument/2006/relationships/customXml" Target="../ink/ink731.xml"/><Relationship Id="rId74" Type="http://schemas.openxmlformats.org/officeDocument/2006/relationships/customXml" Target="../ink/ink735.xml"/><Relationship Id="rId79" Type="http://schemas.openxmlformats.org/officeDocument/2006/relationships/image" Target="../media/image739.emf"/><Relationship Id="rId87" Type="http://schemas.openxmlformats.org/officeDocument/2006/relationships/image" Target="../media/image743.emf"/><Relationship Id="rId102" Type="http://schemas.openxmlformats.org/officeDocument/2006/relationships/customXml" Target="../ink/ink749.xml"/><Relationship Id="rId110" Type="http://schemas.openxmlformats.org/officeDocument/2006/relationships/customXml" Target="../ink/ink753.xml"/><Relationship Id="rId115" Type="http://schemas.openxmlformats.org/officeDocument/2006/relationships/image" Target="../media/image757.emf"/><Relationship Id="rId5" Type="http://schemas.openxmlformats.org/officeDocument/2006/relationships/image" Target="../media/image702.emf"/><Relationship Id="rId61" Type="http://schemas.openxmlformats.org/officeDocument/2006/relationships/image" Target="../media/image730.emf"/><Relationship Id="rId82" Type="http://schemas.openxmlformats.org/officeDocument/2006/relationships/customXml" Target="../ink/ink739.xml"/><Relationship Id="rId90" Type="http://schemas.openxmlformats.org/officeDocument/2006/relationships/customXml" Target="../ink/ink743.xml"/><Relationship Id="rId95" Type="http://schemas.openxmlformats.org/officeDocument/2006/relationships/image" Target="../media/image747.emf"/><Relationship Id="rId19" Type="http://schemas.openxmlformats.org/officeDocument/2006/relationships/image" Target="../media/image709.emf"/><Relationship Id="rId14" Type="http://schemas.openxmlformats.org/officeDocument/2006/relationships/customXml" Target="../ink/ink705.xml"/><Relationship Id="rId22" Type="http://schemas.openxmlformats.org/officeDocument/2006/relationships/customXml" Target="../ink/ink709.xml"/><Relationship Id="rId27" Type="http://schemas.openxmlformats.org/officeDocument/2006/relationships/image" Target="../media/image713.emf"/><Relationship Id="rId30" Type="http://schemas.openxmlformats.org/officeDocument/2006/relationships/customXml" Target="../ink/ink713.xml"/><Relationship Id="rId35" Type="http://schemas.openxmlformats.org/officeDocument/2006/relationships/image" Target="../media/image717.emf"/><Relationship Id="rId43" Type="http://schemas.openxmlformats.org/officeDocument/2006/relationships/image" Target="../media/image721.emf"/><Relationship Id="rId48" Type="http://schemas.openxmlformats.org/officeDocument/2006/relationships/customXml" Target="../ink/ink722.xml"/><Relationship Id="rId56" Type="http://schemas.openxmlformats.org/officeDocument/2006/relationships/customXml" Target="../ink/ink726.xml"/><Relationship Id="rId64" Type="http://schemas.openxmlformats.org/officeDocument/2006/relationships/customXml" Target="../ink/ink730.xml"/><Relationship Id="rId69" Type="http://schemas.openxmlformats.org/officeDocument/2006/relationships/image" Target="../media/image734.emf"/><Relationship Id="rId77" Type="http://schemas.openxmlformats.org/officeDocument/2006/relationships/image" Target="../media/image738.emf"/><Relationship Id="rId100" Type="http://schemas.openxmlformats.org/officeDocument/2006/relationships/customXml" Target="../ink/ink748.xml"/><Relationship Id="rId105" Type="http://schemas.openxmlformats.org/officeDocument/2006/relationships/image" Target="../media/image752.emf"/><Relationship Id="rId113" Type="http://schemas.openxmlformats.org/officeDocument/2006/relationships/image" Target="../media/image756.emf"/><Relationship Id="rId8" Type="http://schemas.openxmlformats.org/officeDocument/2006/relationships/customXml" Target="../ink/ink702.xml"/><Relationship Id="rId51" Type="http://schemas.openxmlformats.org/officeDocument/2006/relationships/image" Target="../media/image725.emf"/><Relationship Id="rId72" Type="http://schemas.openxmlformats.org/officeDocument/2006/relationships/customXml" Target="../ink/ink734.xml"/><Relationship Id="rId80" Type="http://schemas.openxmlformats.org/officeDocument/2006/relationships/customXml" Target="../ink/ink738.xml"/><Relationship Id="rId85" Type="http://schemas.openxmlformats.org/officeDocument/2006/relationships/image" Target="../media/image742.emf"/><Relationship Id="rId93" Type="http://schemas.openxmlformats.org/officeDocument/2006/relationships/image" Target="../media/image746.emf"/><Relationship Id="rId98" Type="http://schemas.openxmlformats.org/officeDocument/2006/relationships/customXml" Target="../ink/ink747.xml"/><Relationship Id="rId3" Type="http://schemas.openxmlformats.org/officeDocument/2006/relationships/image" Target="../media/image701.emf"/><Relationship Id="rId12" Type="http://schemas.openxmlformats.org/officeDocument/2006/relationships/customXml" Target="../ink/ink704.xml"/><Relationship Id="rId17" Type="http://schemas.openxmlformats.org/officeDocument/2006/relationships/image" Target="../media/image708.emf"/><Relationship Id="rId25" Type="http://schemas.openxmlformats.org/officeDocument/2006/relationships/image" Target="../media/image712.emf"/><Relationship Id="rId33" Type="http://schemas.openxmlformats.org/officeDocument/2006/relationships/image" Target="../media/image716.emf"/><Relationship Id="rId38" Type="http://schemas.openxmlformats.org/officeDocument/2006/relationships/customXml" Target="../ink/ink717.xml"/><Relationship Id="rId46" Type="http://schemas.openxmlformats.org/officeDocument/2006/relationships/customXml" Target="../ink/ink721.xml"/><Relationship Id="rId59" Type="http://schemas.openxmlformats.org/officeDocument/2006/relationships/image" Target="../media/image729.emf"/><Relationship Id="rId67" Type="http://schemas.openxmlformats.org/officeDocument/2006/relationships/image" Target="../media/image733.emf"/><Relationship Id="rId103" Type="http://schemas.openxmlformats.org/officeDocument/2006/relationships/image" Target="../media/image751.emf"/><Relationship Id="rId108" Type="http://schemas.openxmlformats.org/officeDocument/2006/relationships/customXml" Target="../ink/ink752.xml"/><Relationship Id="rId116" Type="http://schemas.openxmlformats.org/officeDocument/2006/relationships/customXml" Target="../ink/ink756.xml"/><Relationship Id="rId20" Type="http://schemas.openxmlformats.org/officeDocument/2006/relationships/customXml" Target="../ink/ink708.xml"/><Relationship Id="rId41" Type="http://schemas.openxmlformats.org/officeDocument/2006/relationships/image" Target="../media/image720.emf"/><Relationship Id="rId54" Type="http://schemas.openxmlformats.org/officeDocument/2006/relationships/customXml" Target="../ink/ink725.xml"/><Relationship Id="rId62" Type="http://schemas.openxmlformats.org/officeDocument/2006/relationships/customXml" Target="../ink/ink729.xml"/><Relationship Id="rId70" Type="http://schemas.openxmlformats.org/officeDocument/2006/relationships/customXml" Target="../ink/ink733.xml"/><Relationship Id="rId75" Type="http://schemas.openxmlformats.org/officeDocument/2006/relationships/image" Target="../media/image737.emf"/><Relationship Id="rId83" Type="http://schemas.openxmlformats.org/officeDocument/2006/relationships/image" Target="../media/image741.emf"/><Relationship Id="rId88" Type="http://schemas.openxmlformats.org/officeDocument/2006/relationships/customXml" Target="../ink/ink742.xml"/><Relationship Id="rId91" Type="http://schemas.openxmlformats.org/officeDocument/2006/relationships/image" Target="../media/image745.emf"/><Relationship Id="rId96" Type="http://schemas.openxmlformats.org/officeDocument/2006/relationships/customXml" Target="../ink/ink746.xml"/><Relationship Id="rId111" Type="http://schemas.openxmlformats.org/officeDocument/2006/relationships/image" Target="../media/image755.emf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701.xml"/><Relationship Id="rId15" Type="http://schemas.openxmlformats.org/officeDocument/2006/relationships/image" Target="../media/image707.emf"/><Relationship Id="rId23" Type="http://schemas.openxmlformats.org/officeDocument/2006/relationships/image" Target="../media/image711.emf"/><Relationship Id="rId28" Type="http://schemas.openxmlformats.org/officeDocument/2006/relationships/customXml" Target="../ink/ink712.xml"/><Relationship Id="rId36" Type="http://schemas.openxmlformats.org/officeDocument/2006/relationships/customXml" Target="../ink/ink716.xml"/><Relationship Id="rId49" Type="http://schemas.openxmlformats.org/officeDocument/2006/relationships/image" Target="../media/image724.emf"/><Relationship Id="rId57" Type="http://schemas.openxmlformats.org/officeDocument/2006/relationships/image" Target="../media/image728.emf"/><Relationship Id="rId106" Type="http://schemas.openxmlformats.org/officeDocument/2006/relationships/customXml" Target="../ink/ink751.xml"/><Relationship Id="rId114" Type="http://schemas.openxmlformats.org/officeDocument/2006/relationships/customXml" Target="../ink/ink755.xml"/><Relationship Id="rId10" Type="http://schemas.openxmlformats.org/officeDocument/2006/relationships/customXml" Target="../ink/ink703.xml"/><Relationship Id="rId31" Type="http://schemas.openxmlformats.org/officeDocument/2006/relationships/image" Target="../media/image715.emf"/><Relationship Id="rId44" Type="http://schemas.openxmlformats.org/officeDocument/2006/relationships/customXml" Target="../ink/ink720.xml"/><Relationship Id="rId52" Type="http://schemas.openxmlformats.org/officeDocument/2006/relationships/customXml" Target="../ink/ink724.xml"/><Relationship Id="rId60" Type="http://schemas.openxmlformats.org/officeDocument/2006/relationships/customXml" Target="../ink/ink728.xml"/><Relationship Id="rId65" Type="http://schemas.openxmlformats.org/officeDocument/2006/relationships/image" Target="../media/image732.emf"/><Relationship Id="rId73" Type="http://schemas.openxmlformats.org/officeDocument/2006/relationships/image" Target="../media/image736.emf"/><Relationship Id="rId78" Type="http://schemas.openxmlformats.org/officeDocument/2006/relationships/customXml" Target="../ink/ink737.xml"/><Relationship Id="rId81" Type="http://schemas.openxmlformats.org/officeDocument/2006/relationships/image" Target="../media/image740.emf"/><Relationship Id="rId86" Type="http://schemas.openxmlformats.org/officeDocument/2006/relationships/customXml" Target="../ink/ink741.xml"/><Relationship Id="rId94" Type="http://schemas.openxmlformats.org/officeDocument/2006/relationships/customXml" Target="../ink/ink745.xml"/><Relationship Id="rId99" Type="http://schemas.openxmlformats.org/officeDocument/2006/relationships/image" Target="../media/image749.emf"/><Relationship Id="rId101" Type="http://schemas.openxmlformats.org/officeDocument/2006/relationships/image" Target="../media/image750.emf"/><Relationship Id="rId4" Type="http://schemas.openxmlformats.org/officeDocument/2006/relationships/customXml" Target="../ink/ink700.xml"/><Relationship Id="rId9" Type="http://schemas.openxmlformats.org/officeDocument/2006/relationships/image" Target="../media/image704.emf"/><Relationship Id="rId13" Type="http://schemas.openxmlformats.org/officeDocument/2006/relationships/image" Target="../media/image706.emf"/><Relationship Id="rId18" Type="http://schemas.openxmlformats.org/officeDocument/2006/relationships/customXml" Target="../ink/ink707.xml"/><Relationship Id="rId39" Type="http://schemas.openxmlformats.org/officeDocument/2006/relationships/image" Target="../media/image719.emf"/><Relationship Id="rId109" Type="http://schemas.openxmlformats.org/officeDocument/2006/relationships/image" Target="../media/image754.emf"/><Relationship Id="rId34" Type="http://schemas.openxmlformats.org/officeDocument/2006/relationships/customXml" Target="../ink/ink715.xml"/><Relationship Id="rId50" Type="http://schemas.openxmlformats.org/officeDocument/2006/relationships/customXml" Target="../ink/ink723.xml"/><Relationship Id="rId55" Type="http://schemas.openxmlformats.org/officeDocument/2006/relationships/image" Target="../media/image727.emf"/><Relationship Id="rId76" Type="http://schemas.openxmlformats.org/officeDocument/2006/relationships/customXml" Target="../ink/ink736.xml"/><Relationship Id="rId97" Type="http://schemas.openxmlformats.org/officeDocument/2006/relationships/image" Target="../media/image748.emf"/><Relationship Id="rId104" Type="http://schemas.openxmlformats.org/officeDocument/2006/relationships/customXml" Target="../ink/ink750.xml"/><Relationship Id="rId7" Type="http://schemas.openxmlformats.org/officeDocument/2006/relationships/image" Target="../media/image703.emf"/><Relationship Id="rId71" Type="http://schemas.openxmlformats.org/officeDocument/2006/relationships/image" Target="../media/image735.emf"/><Relationship Id="rId92" Type="http://schemas.openxmlformats.org/officeDocument/2006/relationships/customXml" Target="../ink/ink744.xml"/><Relationship Id="rId2" Type="http://schemas.openxmlformats.org/officeDocument/2006/relationships/customXml" Target="../ink/ink699.xml"/><Relationship Id="rId29" Type="http://schemas.openxmlformats.org/officeDocument/2006/relationships/image" Target="../media/image714.emf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69.xml"/><Relationship Id="rId117" Type="http://schemas.openxmlformats.org/officeDocument/2006/relationships/image" Target="../media/image816.emf"/><Relationship Id="rId21" Type="http://schemas.openxmlformats.org/officeDocument/2006/relationships/image" Target="../media/image768.emf"/><Relationship Id="rId42" Type="http://schemas.openxmlformats.org/officeDocument/2006/relationships/customXml" Target="../ink/ink777.xml"/><Relationship Id="rId47" Type="http://schemas.openxmlformats.org/officeDocument/2006/relationships/image" Target="../media/image781.emf"/><Relationship Id="rId63" Type="http://schemas.openxmlformats.org/officeDocument/2006/relationships/image" Target="../media/image789.emf"/><Relationship Id="rId68" Type="http://schemas.openxmlformats.org/officeDocument/2006/relationships/customXml" Target="../ink/ink790.xml"/><Relationship Id="rId84" Type="http://schemas.openxmlformats.org/officeDocument/2006/relationships/customXml" Target="../ink/ink798.xml"/><Relationship Id="rId89" Type="http://schemas.openxmlformats.org/officeDocument/2006/relationships/image" Target="../media/image802.emf"/><Relationship Id="rId112" Type="http://schemas.openxmlformats.org/officeDocument/2006/relationships/customXml" Target="../ink/ink812.xml"/><Relationship Id="rId16" Type="http://schemas.openxmlformats.org/officeDocument/2006/relationships/customXml" Target="../ink/ink764.xml"/><Relationship Id="rId107" Type="http://schemas.openxmlformats.org/officeDocument/2006/relationships/image" Target="../media/image811.emf"/><Relationship Id="rId11" Type="http://schemas.openxmlformats.org/officeDocument/2006/relationships/image" Target="../media/image763.emf"/><Relationship Id="rId32" Type="http://schemas.openxmlformats.org/officeDocument/2006/relationships/customXml" Target="../ink/ink772.xml"/><Relationship Id="rId37" Type="http://schemas.openxmlformats.org/officeDocument/2006/relationships/image" Target="../media/image776.emf"/><Relationship Id="rId53" Type="http://schemas.openxmlformats.org/officeDocument/2006/relationships/image" Target="../media/image784.emf"/><Relationship Id="rId58" Type="http://schemas.openxmlformats.org/officeDocument/2006/relationships/customXml" Target="../ink/ink785.xml"/><Relationship Id="rId74" Type="http://schemas.openxmlformats.org/officeDocument/2006/relationships/customXml" Target="../ink/ink793.xml"/><Relationship Id="rId79" Type="http://schemas.openxmlformats.org/officeDocument/2006/relationships/image" Target="../media/image797.emf"/><Relationship Id="rId102" Type="http://schemas.openxmlformats.org/officeDocument/2006/relationships/customXml" Target="../ink/ink807.xml"/><Relationship Id="rId5" Type="http://schemas.openxmlformats.org/officeDocument/2006/relationships/image" Target="../media/image760.emf"/><Relationship Id="rId61" Type="http://schemas.openxmlformats.org/officeDocument/2006/relationships/image" Target="../media/image788.emf"/><Relationship Id="rId82" Type="http://schemas.openxmlformats.org/officeDocument/2006/relationships/customXml" Target="../ink/ink797.xml"/><Relationship Id="rId90" Type="http://schemas.openxmlformats.org/officeDocument/2006/relationships/customXml" Target="../ink/ink801.xml"/><Relationship Id="rId95" Type="http://schemas.openxmlformats.org/officeDocument/2006/relationships/image" Target="../media/image805.emf"/><Relationship Id="rId19" Type="http://schemas.openxmlformats.org/officeDocument/2006/relationships/image" Target="../media/image767.emf"/><Relationship Id="rId14" Type="http://schemas.openxmlformats.org/officeDocument/2006/relationships/customXml" Target="../ink/ink763.xml"/><Relationship Id="rId22" Type="http://schemas.openxmlformats.org/officeDocument/2006/relationships/customXml" Target="../ink/ink767.xml"/><Relationship Id="rId27" Type="http://schemas.openxmlformats.org/officeDocument/2006/relationships/image" Target="../media/image771.emf"/><Relationship Id="rId30" Type="http://schemas.openxmlformats.org/officeDocument/2006/relationships/customXml" Target="../ink/ink771.xml"/><Relationship Id="rId35" Type="http://schemas.openxmlformats.org/officeDocument/2006/relationships/image" Target="../media/image775.emf"/><Relationship Id="rId43" Type="http://schemas.openxmlformats.org/officeDocument/2006/relationships/image" Target="../media/image779.emf"/><Relationship Id="rId48" Type="http://schemas.openxmlformats.org/officeDocument/2006/relationships/customXml" Target="../ink/ink780.xml"/><Relationship Id="rId56" Type="http://schemas.openxmlformats.org/officeDocument/2006/relationships/customXml" Target="../ink/ink784.xml"/><Relationship Id="rId64" Type="http://schemas.openxmlformats.org/officeDocument/2006/relationships/customXml" Target="../ink/ink788.xml"/><Relationship Id="rId69" Type="http://schemas.openxmlformats.org/officeDocument/2006/relationships/image" Target="../media/image792.emf"/><Relationship Id="rId77" Type="http://schemas.openxmlformats.org/officeDocument/2006/relationships/image" Target="../media/image796.emf"/><Relationship Id="rId100" Type="http://schemas.openxmlformats.org/officeDocument/2006/relationships/customXml" Target="../ink/ink806.xml"/><Relationship Id="rId105" Type="http://schemas.openxmlformats.org/officeDocument/2006/relationships/image" Target="../media/image810.emf"/><Relationship Id="rId113" Type="http://schemas.openxmlformats.org/officeDocument/2006/relationships/image" Target="../media/image814.emf"/><Relationship Id="rId118" Type="http://schemas.openxmlformats.org/officeDocument/2006/relationships/customXml" Target="../ink/ink815.xml"/><Relationship Id="rId8" Type="http://schemas.openxmlformats.org/officeDocument/2006/relationships/customXml" Target="../ink/ink760.xml"/><Relationship Id="rId51" Type="http://schemas.openxmlformats.org/officeDocument/2006/relationships/image" Target="../media/image783.emf"/><Relationship Id="rId72" Type="http://schemas.openxmlformats.org/officeDocument/2006/relationships/customXml" Target="../ink/ink792.xml"/><Relationship Id="rId80" Type="http://schemas.openxmlformats.org/officeDocument/2006/relationships/customXml" Target="../ink/ink796.xml"/><Relationship Id="rId85" Type="http://schemas.openxmlformats.org/officeDocument/2006/relationships/image" Target="../media/image800.emf"/><Relationship Id="rId93" Type="http://schemas.openxmlformats.org/officeDocument/2006/relationships/image" Target="../media/image804.emf"/><Relationship Id="rId98" Type="http://schemas.openxmlformats.org/officeDocument/2006/relationships/customXml" Target="../ink/ink805.xml"/><Relationship Id="rId121" Type="http://schemas.openxmlformats.org/officeDocument/2006/relationships/image" Target="../media/image818.emf"/><Relationship Id="rId3" Type="http://schemas.openxmlformats.org/officeDocument/2006/relationships/image" Target="../media/image759.emf"/><Relationship Id="rId12" Type="http://schemas.openxmlformats.org/officeDocument/2006/relationships/customXml" Target="../ink/ink762.xml"/><Relationship Id="rId17" Type="http://schemas.openxmlformats.org/officeDocument/2006/relationships/image" Target="../media/image766.emf"/><Relationship Id="rId25" Type="http://schemas.openxmlformats.org/officeDocument/2006/relationships/image" Target="../media/image770.emf"/><Relationship Id="rId33" Type="http://schemas.openxmlformats.org/officeDocument/2006/relationships/image" Target="../media/image774.emf"/><Relationship Id="rId38" Type="http://schemas.openxmlformats.org/officeDocument/2006/relationships/customXml" Target="../ink/ink775.xml"/><Relationship Id="rId46" Type="http://schemas.openxmlformats.org/officeDocument/2006/relationships/customXml" Target="../ink/ink779.xml"/><Relationship Id="rId59" Type="http://schemas.openxmlformats.org/officeDocument/2006/relationships/image" Target="../media/image787.emf"/><Relationship Id="rId67" Type="http://schemas.openxmlformats.org/officeDocument/2006/relationships/image" Target="../media/image791.emf"/><Relationship Id="rId103" Type="http://schemas.openxmlformats.org/officeDocument/2006/relationships/image" Target="../media/image809.emf"/><Relationship Id="rId108" Type="http://schemas.openxmlformats.org/officeDocument/2006/relationships/customXml" Target="../ink/ink810.xml"/><Relationship Id="rId116" Type="http://schemas.openxmlformats.org/officeDocument/2006/relationships/customXml" Target="../ink/ink814.xml"/><Relationship Id="rId20" Type="http://schemas.openxmlformats.org/officeDocument/2006/relationships/customXml" Target="../ink/ink766.xml"/><Relationship Id="rId41" Type="http://schemas.openxmlformats.org/officeDocument/2006/relationships/image" Target="../media/image778.emf"/><Relationship Id="rId54" Type="http://schemas.openxmlformats.org/officeDocument/2006/relationships/customXml" Target="../ink/ink783.xml"/><Relationship Id="rId62" Type="http://schemas.openxmlformats.org/officeDocument/2006/relationships/customXml" Target="../ink/ink787.xml"/><Relationship Id="rId70" Type="http://schemas.openxmlformats.org/officeDocument/2006/relationships/customXml" Target="../ink/ink791.xml"/><Relationship Id="rId75" Type="http://schemas.openxmlformats.org/officeDocument/2006/relationships/image" Target="../media/image795.emf"/><Relationship Id="rId83" Type="http://schemas.openxmlformats.org/officeDocument/2006/relationships/image" Target="../media/image799.emf"/><Relationship Id="rId88" Type="http://schemas.openxmlformats.org/officeDocument/2006/relationships/customXml" Target="../ink/ink800.xml"/><Relationship Id="rId91" Type="http://schemas.openxmlformats.org/officeDocument/2006/relationships/image" Target="../media/image803.emf"/><Relationship Id="rId96" Type="http://schemas.openxmlformats.org/officeDocument/2006/relationships/customXml" Target="../ink/ink804.xml"/><Relationship Id="rId111" Type="http://schemas.openxmlformats.org/officeDocument/2006/relationships/image" Target="../media/image813.emf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759.xml"/><Relationship Id="rId15" Type="http://schemas.openxmlformats.org/officeDocument/2006/relationships/image" Target="../media/image765.emf"/><Relationship Id="rId23" Type="http://schemas.openxmlformats.org/officeDocument/2006/relationships/image" Target="../media/image769.emf"/><Relationship Id="rId28" Type="http://schemas.openxmlformats.org/officeDocument/2006/relationships/customXml" Target="../ink/ink770.xml"/><Relationship Id="rId36" Type="http://schemas.openxmlformats.org/officeDocument/2006/relationships/customXml" Target="../ink/ink774.xml"/><Relationship Id="rId49" Type="http://schemas.openxmlformats.org/officeDocument/2006/relationships/image" Target="../media/image782.emf"/><Relationship Id="rId57" Type="http://schemas.openxmlformats.org/officeDocument/2006/relationships/image" Target="../media/image786.emf"/><Relationship Id="rId106" Type="http://schemas.openxmlformats.org/officeDocument/2006/relationships/customXml" Target="../ink/ink809.xml"/><Relationship Id="rId114" Type="http://schemas.openxmlformats.org/officeDocument/2006/relationships/customXml" Target="../ink/ink813.xml"/><Relationship Id="rId119" Type="http://schemas.openxmlformats.org/officeDocument/2006/relationships/image" Target="../media/image817.emf"/><Relationship Id="rId10" Type="http://schemas.openxmlformats.org/officeDocument/2006/relationships/customXml" Target="../ink/ink761.xml"/><Relationship Id="rId31" Type="http://schemas.openxmlformats.org/officeDocument/2006/relationships/image" Target="../media/image773.emf"/><Relationship Id="rId44" Type="http://schemas.openxmlformats.org/officeDocument/2006/relationships/customXml" Target="../ink/ink778.xml"/><Relationship Id="rId52" Type="http://schemas.openxmlformats.org/officeDocument/2006/relationships/customXml" Target="../ink/ink782.xml"/><Relationship Id="rId60" Type="http://schemas.openxmlformats.org/officeDocument/2006/relationships/customXml" Target="../ink/ink786.xml"/><Relationship Id="rId65" Type="http://schemas.openxmlformats.org/officeDocument/2006/relationships/image" Target="../media/image790.emf"/><Relationship Id="rId73" Type="http://schemas.openxmlformats.org/officeDocument/2006/relationships/image" Target="../media/image794.emf"/><Relationship Id="rId78" Type="http://schemas.openxmlformats.org/officeDocument/2006/relationships/customXml" Target="../ink/ink795.xml"/><Relationship Id="rId81" Type="http://schemas.openxmlformats.org/officeDocument/2006/relationships/image" Target="../media/image798.emf"/><Relationship Id="rId86" Type="http://schemas.openxmlformats.org/officeDocument/2006/relationships/customXml" Target="../ink/ink799.xml"/><Relationship Id="rId94" Type="http://schemas.openxmlformats.org/officeDocument/2006/relationships/customXml" Target="../ink/ink803.xml"/><Relationship Id="rId99" Type="http://schemas.openxmlformats.org/officeDocument/2006/relationships/image" Target="../media/image807.emf"/><Relationship Id="rId101" Type="http://schemas.openxmlformats.org/officeDocument/2006/relationships/image" Target="../media/image808.emf"/><Relationship Id="rId4" Type="http://schemas.openxmlformats.org/officeDocument/2006/relationships/customXml" Target="../ink/ink758.xml"/><Relationship Id="rId9" Type="http://schemas.openxmlformats.org/officeDocument/2006/relationships/image" Target="../media/image762.emf"/><Relationship Id="rId13" Type="http://schemas.openxmlformats.org/officeDocument/2006/relationships/image" Target="../media/image764.emf"/><Relationship Id="rId18" Type="http://schemas.openxmlformats.org/officeDocument/2006/relationships/customXml" Target="../ink/ink765.xml"/><Relationship Id="rId39" Type="http://schemas.openxmlformats.org/officeDocument/2006/relationships/image" Target="../media/image777.emf"/><Relationship Id="rId109" Type="http://schemas.openxmlformats.org/officeDocument/2006/relationships/image" Target="../media/image812.emf"/><Relationship Id="rId34" Type="http://schemas.openxmlformats.org/officeDocument/2006/relationships/customXml" Target="../ink/ink773.xml"/><Relationship Id="rId50" Type="http://schemas.openxmlformats.org/officeDocument/2006/relationships/customXml" Target="../ink/ink781.xml"/><Relationship Id="rId55" Type="http://schemas.openxmlformats.org/officeDocument/2006/relationships/image" Target="../media/image785.emf"/><Relationship Id="rId76" Type="http://schemas.openxmlformats.org/officeDocument/2006/relationships/customXml" Target="../ink/ink794.xml"/><Relationship Id="rId97" Type="http://schemas.openxmlformats.org/officeDocument/2006/relationships/image" Target="../media/image806.emf"/><Relationship Id="rId104" Type="http://schemas.openxmlformats.org/officeDocument/2006/relationships/customXml" Target="../ink/ink808.xml"/><Relationship Id="rId120" Type="http://schemas.openxmlformats.org/officeDocument/2006/relationships/customXml" Target="../ink/ink816.xml"/><Relationship Id="rId7" Type="http://schemas.openxmlformats.org/officeDocument/2006/relationships/image" Target="../media/image761.emf"/><Relationship Id="rId71" Type="http://schemas.openxmlformats.org/officeDocument/2006/relationships/image" Target="../media/image793.emf"/><Relationship Id="rId92" Type="http://schemas.openxmlformats.org/officeDocument/2006/relationships/customXml" Target="../ink/ink802.xml"/><Relationship Id="rId2" Type="http://schemas.openxmlformats.org/officeDocument/2006/relationships/customXml" Target="../ink/ink757.xml"/><Relationship Id="rId29" Type="http://schemas.openxmlformats.org/officeDocument/2006/relationships/image" Target="../media/image772.emf"/><Relationship Id="rId24" Type="http://schemas.openxmlformats.org/officeDocument/2006/relationships/customXml" Target="../ink/ink768.xml"/><Relationship Id="rId40" Type="http://schemas.openxmlformats.org/officeDocument/2006/relationships/customXml" Target="../ink/ink776.xml"/><Relationship Id="rId45" Type="http://schemas.openxmlformats.org/officeDocument/2006/relationships/image" Target="../media/image780.emf"/><Relationship Id="rId66" Type="http://schemas.openxmlformats.org/officeDocument/2006/relationships/customXml" Target="../ink/ink789.xml"/><Relationship Id="rId87" Type="http://schemas.openxmlformats.org/officeDocument/2006/relationships/image" Target="../media/image801.emf"/><Relationship Id="rId110" Type="http://schemas.openxmlformats.org/officeDocument/2006/relationships/customXml" Target="../ink/ink811.xml"/><Relationship Id="rId115" Type="http://schemas.openxmlformats.org/officeDocument/2006/relationships/image" Target="../media/image8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0.xml"/><Relationship Id="rId13" Type="http://schemas.openxmlformats.org/officeDocument/2006/relationships/image" Target="../media/image824.emf"/><Relationship Id="rId18" Type="http://schemas.openxmlformats.org/officeDocument/2006/relationships/customXml" Target="../ink/ink825.xml"/><Relationship Id="rId26" Type="http://schemas.openxmlformats.org/officeDocument/2006/relationships/customXml" Target="../ink/ink829.xml"/><Relationship Id="rId39" Type="http://schemas.openxmlformats.org/officeDocument/2006/relationships/image" Target="../media/image837.emf"/><Relationship Id="rId3" Type="http://schemas.openxmlformats.org/officeDocument/2006/relationships/image" Target="../media/image819.emf"/><Relationship Id="rId21" Type="http://schemas.openxmlformats.org/officeDocument/2006/relationships/image" Target="../media/image828.emf"/><Relationship Id="rId34" Type="http://schemas.openxmlformats.org/officeDocument/2006/relationships/customXml" Target="../ink/ink833.xml"/><Relationship Id="rId7" Type="http://schemas.openxmlformats.org/officeDocument/2006/relationships/image" Target="../media/image821.emf"/><Relationship Id="rId12" Type="http://schemas.openxmlformats.org/officeDocument/2006/relationships/customXml" Target="../ink/ink822.xml"/><Relationship Id="rId17" Type="http://schemas.openxmlformats.org/officeDocument/2006/relationships/image" Target="../media/image826.emf"/><Relationship Id="rId25" Type="http://schemas.openxmlformats.org/officeDocument/2006/relationships/image" Target="../media/image830.emf"/><Relationship Id="rId33" Type="http://schemas.openxmlformats.org/officeDocument/2006/relationships/image" Target="../media/image834.emf"/><Relationship Id="rId38" Type="http://schemas.openxmlformats.org/officeDocument/2006/relationships/customXml" Target="../ink/ink835.xml"/><Relationship Id="rId2" Type="http://schemas.openxmlformats.org/officeDocument/2006/relationships/customXml" Target="../ink/ink817.xml"/><Relationship Id="rId16" Type="http://schemas.openxmlformats.org/officeDocument/2006/relationships/customXml" Target="../ink/ink824.xml"/><Relationship Id="rId20" Type="http://schemas.openxmlformats.org/officeDocument/2006/relationships/customXml" Target="../ink/ink826.xml"/><Relationship Id="rId29" Type="http://schemas.openxmlformats.org/officeDocument/2006/relationships/image" Target="../media/image832.emf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819.xml"/><Relationship Id="rId11" Type="http://schemas.openxmlformats.org/officeDocument/2006/relationships/image" Target="../media/image823.emf"/><Relationship Id="rId24" Type="http://schemas.openxmlformats.org/officeDocument/2006/relationships/customXml" Target="../ink/ink828.xml"/><Relationship Id="rId32" Type="http://schemas.openxmlformats.org/officeDocument/2006/relationships/customXml" Target="../ink/ink832.xml"/><Relationship Id="rId37" Type="http://schemas.openxmlformats.org/officeDocument/2006/relationships/image" Target="../media/image836.emf"/><Relationship Id="rId5" Type="http://schemas.openxmlformats.org/officeDocument/2006/relationships/image" Target="../media/image820.emf"/><Relationship Id="rId15" Type="http://schemas.openxmlformats.org/officeDocument/2006/relationships/image" Target="../media/image825.emf"/><Relationship Id="rId23" Type="http://schemas.openxmlformats.org/officeDocument/2006/relationships/image" Target="../media/image829.emf"/><Relationship Id="rId28" Type="http://schemas.openxmlformats.org/officeDocument/2006/relationships/customXml" Target="../ink/ink830.xml"/><Relationship Id="rId36" Type="http://schemas.openxmlformats.org/officeDocument/2006/relationships/customXml" Target="../ink/ink834.xml"/><Relationship Id="rId10" Type="http://schemas.openxmlformats.org/officeDocument/2006/relationships/customXml" Target="../ink/ink821.xml"/><Relationship Id="rId19" Type="http://schemas.openxmlformats.org/officeDocument/2006/relationships/image" Target="../media/image827.emf"/><Relationship Id="rId31" Type="http://schemas.openxmlformats.org/officeDocument/2006/relationships/image" Target="../media/image833.emf"/><Relationship Id="rId4" Type="http://schemas.openxmlformats.org/officeDocument/2006/relationships/customXml" Target="../ink/ink818.xml"/><Relationship Id="rId9" Type="http://schemas.openxmlformats.org/officeDocument/2006/relationships/image" Target="../media/image822.emf"/><Relationship Id="rId14" Type="http://schemas.openxmlformats.org/officeDocument/2006/relationships/customXml" Target="../ink/ink823.xml"/><Relationship Id="rId22" Type="http://schemas.openxmlformats.org/officeDocument/2006/relationships/customXml" Target="../ink/ink827.xml"/><Relationship Id="rId27" Type="http://schemas.openxmlformats.org/officeDocument/2006/relationships/image" Target="../media/image831.emf"/><Relationship Id="rId30" Type="http://schemas.openxmlformats.org/officeDocument/2006/relationships/customXml" Target="../ink/ink831.xml"/><Relationship Id="rId35" Type="http://schemas.openxmlformats.org/officeDocument/2006/relationships/image" Target="../media/image835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9.xml"/><Relationship Id="rId13" Type="http://schemas.openxmlformats.org/officeDocument/2006/relationships/image" Target="../media/image843.emf"/><Relationship Id="rId18" Type="http://schemas.openxmlformats.org/officeDocument/2006/relationships/customXml" Target="../ink/ink844.xml"/><Relationship Id="rId3" Type="http://schemas.openxmlformats.org/officeDocument/2006/relationships/image" Target="../media/image838.emf"/><Relationship Id="rId21" Type="http://schemas.openxmlformats.org/officeDocument/2006/relationships/image" Target="../media/image847.emf"/><Relationship Id="rId7" Type="http://schemas.openxmlformats.org/officeDocument/2006/relationships/image" Target="../media/image840.emf"/><Relationship Id="rId12" Type="http://schemas.openxmlformats.org/officeDocument/2006/relationships/customXml" Target="../ink/ink841.xml"/><Relationship Id="rId17" Type="http://schemas.openxmlformats.org/officeDocument/2006/relationships/image" Target="../media/image845.emf"/><Relationship Id="rId2" Type="http://schemas.openxmlformats.org/officeDocument/2006/relationships/customXml" Target="../ink/ink836.xml"/><Relationship Id="rId16" Type="http://schemas.openxmlformats.org/officeDocument/2006/relationships/customXml" Target="../ink/ink843.xml"/><Relationship Id="rId20" Type="http://schemas.openxmlformats.org/officeDocument/2006/relationships/customXml" Target="../ink/ink845.xml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838.xml"/><Relationship Id="rId11" Type="http://schemas.openxmlformats.org/officeDocument/2006/relationships/image" Target="../media/image842.emf"/><Relationship Id="rId5" Type="http://schemas.openxmlformats.org/officeDocument/2006/relationships/image" Target="../media/image839.emf"/><Relationship Id="rId15" Type="http://schemas.openxmlformats.org/officeDocument/2006/relationships/image" Target="../media/image844.emf"/><Relationship Id="rId10" Type="http://schemas.openxmlformats.org/officeDocument/2006/relationships/customXml" Target="../ink/ink840.xml"/><Relationship Id="rId19" Type="http://schemas.openxmlformats.org/officeDocument/2006/relationships/image" Target="../media/image846.emf"/><Relationship Id="rId4" Type="http://schemas.openxmlformats.org/officeDocument/2006/relationships/customXml" Target="../ink/ink837.xml"/><Relationship Id="rId9" Type="http://schemas.openxmlformats.org/officeDocument/2006/relationships/image" Target="../media/image841.emf"/><Relationship Id="rId14" Type="http://schemas.openxmlformats.org/officeDocument/2006/relationships/customXml" Target="../ink/ink842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3.emf"/><Relationship Id="rId18" Type="http://schemas.openxmlformats.org/officeDocument/2006/relationships/customXml" Target="../ink/ink854.xml"/><Relationship Id="rId26" Type="http://schemas.openxmlformats.org/officeDocument/2006/relationships/customXml" Target="../ink/ink858.xml"/><Relationship Id="rId39" Type="http://schemas.openxmlformats.org/officeDocument/2006/relationships/image" Target="../media/image866.emf"/><Relationship Id="rId21" Type="http://schemas.openxmlformats.org/officeDocument/2006/relationships/image" Target="../media/image857.emf"/><Relationship Id="rId34" Type="http://schemas.openxmlformats.org/officeDocument/2006/relationships/customXml" Target="../ink/ink862.xml"/><Relationship Id="rId42" Type="http://schemas.openxmlformats.org/officeDocument/2006/relationships/customXml" Target="../ink/ink866.xml"/><Relationship Id="rId47" Type="http://schemas.openxmlformats.org/officeDocument/2006/relationships/image" Target="../media/image870.emf"/><Relationship Id="rId50" Type="http://schemas.openxmlformats.org/officeDocument/2006/relationships/customXml" Target="../ink/ink870.xml"/><Relationship Id="rId55" Type="http://schemas.openxmlformats.org/officeDocument/2006/relationships/image" Target="../media/image874.emf"/><Relationship Id="rId63" Type="http://schemas.openxmlformats.org/officeDocument/2006/relationships/image" Target="../media/image878.emf"/><Relationship Id="rId68" Type="http://schemas.openxmlformats.org/officeDocument/2006/relationships/customXml" Target="../ink/ink879.xml"/><Relationship Id="rId7" Type="http://schemas.openxmlformats.org/officeDocument/2006/relationships/image" Target="../media/image850.emf"/><Relationship Id="rId2" Type="http://schemas.openxmlformats.org/officeDocument/2006/relationships/customXml" Target="../ink/ink846.xml"/><Relationship Id="rId16" Type="http://schemas.openxmlformats.org/officeDocument/2006/relationships/customXml" Target="../ink/ink853.xml"/><Relationship Id="rId29" Type="http://schemas.openxmlformats.org/officeDocument/2006/relationships/image" Target="../media/image861.emf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848.xml"/><Relationship Id="rId11" Type="http://schemas.openxmlformats.org/officeDocument/2006/relationships/image" Target="../media/image852.emf"/><Relationship Id="rId24" Type="http://schemas.openxmlformats.org/officeDocument/2006/relationships/customXml" Target="../ink/ink857.xml"/><Relationship Id="rId32" Type="http://schemas.openxmlformats.org/officeDocument/2006/relationships/customXml" Target="../ink/ink861.xml"/><Relationship Id="rId37" Type="http://schemas.openxmlformats.org/officeDocument/2006/relationships/image" Target="../media/image865.emf"/><Relationship Id="rId40" Type="http://schemas.openxmlformats.org/officeDocument/2006/relationships/customXml" Target="../ink/ink865.xml"/><Relationship Id="rId45" Type="http://schemas.openxmlformats.org/officeDocument/2006/relationships/image" Target="../media/image869.emf"/><Relationship Id="rId53" Type="http://schemas.openxmlformats.org/officeDocument/2006/relationships/image" Target="../media/image873.emf"/><Relationship Id="rId58" Type="http://schemas.openxmlformats.org/officeDocument/2006/relationships/customXml" Target="../ink/ink874.xml"/><Relationship Id="rId66" Type="http://schemas.openxmlformats.org/officeDocument/2006/relationships/customXml" Target="../ink/ink878.xml"/><Relationship Id="rId5" Type="http://schemas.openxmlformats.org/officeDocument/2006/relationships/image" Target="../media/image849.emf"/><Relationship Id="rId15" Type="http://schemas.openxmlformats.org/officeDocument/2006/relationships/image" Target="../media/image854.emf"/><Relationship Id="rId23" Type="http://schemas.openxmlformats.org/officeDocument/2006/relationships/image" Target="../media/image858.emf"/><Relationship Id="rId28" Type="http://schemas.openxmlformats.org/officeDocument/2006/relationships/customXml" Target="../ink/ink859.xml"/><Relationship Id="rId36" Type="http://schemas.openxmlformats.org/officeDocument/2006/relationships/customXml" Target="../ink/ink863.xml"/><Relationship Id="rId49" Type="http://schemas.openxmlformats.org/officeDocument/2006/relationships/image" Target="../media/image871.emf"/><Relationship Id="rId57" Type="http://schemas.openxmlformats.org/officeDocument/2006/relationships/image" Target="../media/image875.emf"/><Relationship Id="rId61" Type="http://schemas.openxmlformats.org/officeDocument/2006/relationships/image" Target="../media/image877.emf"/><Relationship Id="rId10" Type="http://schemas.openxmlformats.org/officeDocument/2006/relationships/customXml" Target="../ink/ink850.xml"/><Relationship Id="rId19" Type="http://schemas.openxmlformats.org/officeDocument/2006/relationships/image" Target="../media/image856.emf"/><Relationship Id="rId31" Type="http://schemas.openxmlformats.org/officeDocument/2006/relationships/image" Target="../media/image862.emf"/><Relationship Id="rId44" Type="http://schemas.openxmlformats.org/officeDocument/2006/relationships/customXml" Target="../ink/ink867.xml"/><Relationship Id="rId52" Type="http://schemas.openxmlformats.org/officeDocument/2006/relationships/customXml" Target="../ink/ink871.xml"/><Relationship Id="rId60" Type="http://schemas.openxmlformats.org/officeDocument/2006/relationships/customXml" Target="../ink/ink875.xml"/><Relationship Id="rId65" Type="http://schemas.openxmlformats.org/officeDocument/2006/relationships/image" Target="../media/image879.emf"/><Relationship Id="rId4" Type="http://schemas.openxmlformats.org/officeDocument/2006/relationships/customXml" Target="../ink/ink847.xml"/><Relationship Id="rId9" Type="http://schemas.openxmlformats.org/officeDocument/2006/relationships/image" Target="../media/image851.emf"/><Relationship Id="rId14" Type="http://schemas.openxmlformats.org/officeDocument/2006/relationships/customXml" Target="../ink/ink852.xml"/><Relationship Id="rId22" Type="http://schemas.openxmlformats.org/officeDocument/2006/relationships/customXml" Target="../ink/ink856.xml"/><Relationship Id="rId27" Type="http://schemas.openxmlformats.org/officeDocument/2006/relationships/image" Target="../media/image860.emf"/><Relationship Id="rId30" Type="http://schemas.openxmlformats.org/officeDocument/2006/relationships/customXml" Target="../ink/ink860.xml"/><Relationship Id="rId35" Type="http://schemas.openxmlformats.org/officeDocument/2006/relationships/image" Target="../media/image864.emf"/><Relationship Id="rId43" Type="http://schemas.openxmlformats.org/officeDocument/2006/relationships/image" Target="../media/image868.emf"/><Relationship Id="rId48" Type="http://schemas.openxmlformats.org/officeDocument/2006/relationships/customXml" Target="../ink/ink869.xml"/><Relationship Id="rId56" Type="http://schemas.openxmlformats.org/officeDocument/2006/relationships/customXml" Target="../ink/ink873.xml"/><Relationship Id="rId64" Type="http://schemas.openxmlformats.org/officeDocument/2006/relationships/customXml" Target="../ink/ink877.xml"/><Relationship Id="rId69" Type="http://schemas.openxmlformats.org/officeDocument/2006/relationships/image" Target="../media/image881.emf"/><Relationship Id="rId8" Type="http://schemas.openxmlformats.org/officeDocument/2006/relationships/customXml" Target="../ink/ink849.xml"/><Relationship Id="rId51" Type="http://schemas.openxmlformats.org/officeDocument/2006/relationships/image" Target="../media/image872.emf"/><Relationship Id="rId3" Type="http://schemas.openxmlformats.org/officeDocument/2006/relationships/image" Target="../media/image848.emf"/><Relationship Id="rId12" Type="http://schemas.openxmlformats.org/officeDocument/2006/relationships/customXml" Target="../ink/ink851.xml"/><Relationship Id="rId17" Type="http://schemas.openxmlformats.org/officeDocument/2006/relationships/image" Target="../media/image855.emf"/><Relationship Id="rId25" Type="http://schemas.openxmlformats.org/officeDocument/2006/relationships/image" Target="../media/image859.emf"/><Relationship Id="rId33" Type="http://schemas.openxmlformats.org/officeDocument/2006/relationships/image" Target="../media/image863.emf"/><Relationship Id="rId38" Type="http://schemas.openxmlformats.org/officeDocument/2006/relationships/customXml" Target="../ink/ink864.xml"/><Relationship Id="rId46" Type="http://schemas.openxmlformats.org/officeDocument/2006/relationships/customXml" Target="../ink/ink868.xml"/><Relationship Id="rId59" Type="http://schemas.openxmlformats.org/officeDocument/2006/relationships/image" Target="../media/image876.emf"/><Relationship Id="rId67" Type="http://schemas.openxmlformats.org/officeDocument/2006/relationships/image" Target="../media/image880.emf"/><Relationship Id="rId20" Type="http://schemas.openxmlformats.org/officeDocument/2006/relationships/customXml" Target="../ink/ink855.xml"/><Relationship Id="rId41" Type="http://schemas.openxmlformats.org/officeDocument/2006/relationships/image" Target="../media/image867.emf"/><Relationship Id="rId54" Type="http://schemas.openxmlformats.org/officeDocument/2006/relationships/customXml" Target="../ink/ink872.xml"/><Relationship Id="rId62" Type="http://schemas.openxmlformats.org/officeDocument/2006/relationships/customXml" Target="../ink/ink876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92.xml"/><Relationship Id="rId21" Type="http://schemas.openxmlformats.org/officeDocument/2006/relationships/image" Target="../media/image891.emf"/><Relationship Id="rId42" Type="http://schemas.openxmlformats.org/officeDocument/2006/relationships/customXml" Target="../ink/ink900.xml"/><Relationship Id="rId47" Type="http://schemas.openxmlformats.org/officeDocument/2006/relationships/image" Target="../media/image904.emf"/><Relationship Id="rId63" Type="http://schemas.openxmlformats.org/officeDocument/2006/relationships/image" Target="../media/image912.emf"/><Relationship Id="rId68" Type="http://schemas.openxmlformats.org/officeDocument/2006/relationships/customXml" Target="../ink/ink913.xml"/><Relationship Id="rId84" Type="http://schemas.openxmlformats.org/officeDocument/2006/relationships/customXml" Target="../ink/ink921.xml"/><Relationship Id="rId89" Type="http://schemas.openxmlformats.org/officeDocument/2006/relationships/image" Target="../media/image925.emf"/><Relationship Id="rId7" Type="http://schemas.openxmlformats.org/officeDocument/2006/relationships/image" Target="../media/image884.emf"/><Relationship Id="rId71" Type="http://schemas.openxmlformats.org/officeDocument/2006/relationships/image" Target="../media/image916.emf"/><Relationship Id="rId92" Type="http://schemas.openxmlformats.org/officeDocument/2006/relationships/customXml" Target="../ink/ink925.xml"/><Relationship Id="rId2" Type="http://schemas.openxmlformats.org/officeDocument/2006/relationships/customXml" Target="../ink/ink880.xml"/><Relationship Id="rId16" Type="http://schemas.openxmlformats.org/officeDocument/2006/relationships/customXml" Target="../ink/ink887.xml"/><Relationship Id="rId29" Type="http://schemas.openxmlformats.org/officeDocument/2006/relationships/image" Target="../media/image895.emf"/><Relationship Id="rId107" Type="http://schemas.openxmlformats.org/officeDocument/2006/relationships/image" Target="../media/image934.emf"/><Relationship Id="rId11" Type="http://schemas.openxmlformats.org/officeDocument/2006/relationships/image" Target="../media/image886.emf"/><Relationship Id="rId24" Type="http://schemas.openxmlformats.org/officeDocument/2006/relationships/customXml" Target="../ink/ink891.xml"/><Relationship Id="rId32" Type="http://schemas.openxmlformats.org/officeDocument/2006/relationships/customXml" Target="../ink/ink895.xml"/><Relationship Id="rId37" Type="http://schemas.openxmlformats.org/officeDocument/2006/relationships/image" Target="../media/image899.emf"/><Relationship Id="rId40" Type="http://schemas.openxmlformats.org/officeDocument/2006/relationships/customXml" Target="../ink/ink899.xml"/><Relationship Id="rId45" Type="http://schemas.openxmlformats.org/officeDocument/2006/relationships/image" Target="../media/image903.emf"/><Relationship Id="rId53" Type="http://schemas.openxmlformats.org/officeDocument/2006/relationships/image" Target="../media/image907.emf"/><Relationship Id="rId58" Type="http://schemas.openxmlformats.org/officeDocument/2006/relationships/customXml" Target="../ink/ink908.xml"/><Relationship Id="rId66" Type="http://schemas.openxmlformats.org/officeDocument/2006/relationships/customXml" Target="../ink/ink912.xml"/><Relationship Id="rId74" Type="http://schemas.openxmlformats.org/officeDocument/2006/relationships/customXml" Target="../ink/ink916.xml"/><Relationship Id="rId79" Type="http://schemas.openxmlformats.org/officeDocument/2006/relationships/image" Target="../media/image920.emf"/><Relationship Id="rId87" Type="http://schemas.openxmlformats.org/officeDocument/2006/relationships/image" Target="../media/image924.emf"/><Relationship Id="rId102" Type="http://schemas.openxmlformats.org/officeDocument/2006/relationships/customXml" Target="../ink/ink930.xml"/><Relationship Id="rId5" Type="http://schemas.openxmlformats.org/officeDocument/2006/relationships/image" Target="../media/image883.emf"/><Relationship Id="rId61" Type="http://schemas.openxmlformats.org/officeDocument/2006/relationships/image" Target="../media/image911.emf"/><Relationship Id="rId82" Type="http://schemas.openxmlformats.org/officeDocument/2006/relationships/customXml" Target="../ink/ink920.xml"/><Relationship Id="rId90" Type="http://schemas.openxmlformats.org/officeDocument/2006/relationships/customXml" Target="../ink/ink924.xml"/><Relationship Id="rId95" Type="http://schemas.openxmlformats.org/officeDocument/2006/relationships/image" Target="../media/image928.emf"/><Relationship Id="rId19" Type="http://schemas.openxmlformats.org/officeDocument/2006/relationships/image" Target="../media/image890.emf"/><Relationship Id="rId14" Type="http://schemas.openxmlformats.org/officeDocument/2006/relationships/customXml" Target="../ink/ink886.xml"/><Relationship Id="rId22" Type="http://schemas.openxmlformats.org/officeDocument/2006/relationships/customXml" Target="../ink/ink890.xml"/><Relationship Id="rId27" Type="http://schemas.openxmlformats.org/officeDocument/2006/relationships/image" Target="../media/image894.emf"/><Relationship Id="rId30" Type="http://schemas.openxmlformats.org/officeDocument/2006/relationships/customXml" Target="../ink/ink894.xml"/><Relationship Id="rId35" Type="http://schemas.openxmlformats.org/officeDocument/2006/relationships/image" Target="../media/image898.emf"/><Relationship Id="rId43" Type="http://schemas.openxmlformats.org/officeDocument/2006/relationships/image" Target="../media/image902.emf"/><Relationship Id="rId48" Type="http://schemas.openxmlformats.org/officeDocument/2006/relationships/customXml" Target="../ink/ink903.xml"/><Relationship Id="rId56" Type="http://schemas.openxmlformats.org/officeDocument/2006/relationships/customXml" Target="../ink/ink907.xml"/><Relationship Id="rId64" Type="http://schemas.openxmlformats.org/officeDocument/2006/relationships/customXml" Target="../ink/ink911.xml"/><Relationship Id="rId69" Type="http://schemas.openxmlformats.org/officeDocument/2006/relationships/image" Target="../media/image915.emf"/><Relationship Id="rId77" Type="http://schemas.openxmlformats.org/officeDocument/2006/relationships/image" Target="../media/image919.emf"/><Relationship Id="rId100" Type="http://schemas.openxmlformats.org/officeDocument/2006/relationships/customXml" Target="../ink/ink929.xml"/><Relationship Id="rId105" Type="http://schemas.openxmlformats.org/officeDocument/2006/relationships/image" Target="../media/image933.emf"/><Relationship Id="rId8" Type="http://schemas.openxmlformats.org/officeDocument/2006/relationships/customXml" Target="../ink/ink883.xml"/><Relationship Id="rId51" Type="http://schemas.openxmlformats.org/officeDocument/2006/relationships/image" Target="../media/image906.emf"/><Relationship Id="rId72" Type="http://schemas.openxmlformats.org/officeDocument/2006/relationships/customXml" Target="../ink/ink915.xml"/><Relationship Id="rId80" Type="http://schemas.openxmlformats.org/officeDocument/2006/relationships/customXml" Target="../ink/ink919.xml"/><Relationship Id="rId85" Type="http://schemas.openxmlformats.org/officeDocument/2006/relationships/image" Target="../media/image923.emf"/><Relationship Id="rId93" Type="http://schemas.openxmlformats.org/officeDocument/2006/relationships/image" Target="../media/image927.emf"/><Relationship Id="rId98" Type="http://schemas.openxmlformats.org/officeDocument/2006/relationships/customXml" Target="../ink/ink928.xml"/><Relationship Id="rId3" Type="http://schemas.openxmlformats.org/officeDocument/2006/relationships/image" Target="../media/image882.emf"/><Relationship Id="rId12" Type="http://schemas.openxmlformats.org/officeDocument/2006/relationships/customXml" Target="../ink/ink885.xml"/><Relationship Id="rId17" Type="http://schemas.openxmlformats.org/officeDocument/2006/relationships/image" Target="../media/image889.emf"/><Relationship Id="rId25" Type="http://schemas.openxmlformats.org/officeDocument/2006/relationships/image" Target="../media/image893.emf"/><Relationship Id="rId33" Type="http://schemas.openxmlformats.org/officeDocument/2006/relationships/image" Target="../media/image897.emf"/><Relationship Id="rId38" Type="http://schemas.openxmlformats.org/officeDocument/2006/relationships/customXml" Target="../ink/ink898.xml"/><Relationship Id="rId46" Type="http://schemas.openxmlformats.org/officeDocument/2006/relationships/customXml" Target="../ink/ink902.xml"/><Relationship Id="rId59" Type="http://schemas.openxmlformats.org/officeDocument/2006/relationships/image" Target="../media/image910.emf"/><Relationship Id="rId67" Type="http://schemas.openxmlformats.org/officeDocument/2006/relationships/image" Target="../media/image914.emf"/><Relationship Id="rId103" Type="http://schemas.openxmlformats.org/officeDocument/2006/relationships/image" Target="../media/image932.emf"/><Relationship Id="rId20" Type="http://schemas.openxmlformats.org/officeDocument/2006/relationships/customXml" Target="../ink/ink889.xml"/><Relationship Id="rId41" Type="http://schemas.openxmlformats.org/officeDocument/2006/relationships/image" Target="../media/image901.emf"/><Relationship Id="rId54" Type="http://schemas.openxmlformats.org/officeDocument/2006/relationships/customXml" Target="../ink/ink906.xml"/><Relationship Id="rId62" Type="http://schemas.openxmlformats.org/officeDocument/2006/relationships/customXml" Target="../ink/ink910.xml"/><Relationship Id="rId70" Type="http://schemas.openxmlformats.org/officeDocument/2006/relationships/customXml" Target="../ink/ink914.xml"/><Relationship Id="rId75" Type="http://schemas.openxmlformats.org/officeDocument/2006/relationships/image" Target="../media/image918.emf"/><Relationship Id="rId83" Type="http://schemas.openxmlformats.org/officeDocument/2006/relationships/image" Target="../media/image922.emf"/><Relationship Id="rId88" Type="http://schemas.openxmlformats.org/officeDocument/2006/relationships/customXml" Target="../ink/ink923.xml"/><Relationship Id="rId91" Type="http://schemas.openxmlformats.org/officeDocument/2006/relationships/image" Target="../media/image926.emf"/><Relationship Id="rId96" Type="http://schemas.openxmlformats.org/officeDocument/2006/relationships/customXml" Target="../ink/ink927.xml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882.xml"/><Relationship Id="rId15" Type="http://schemas.openxmlformats.org/officeDocument/2006/relationships/image" Target="../media/image888.emf"/><Relationship Id="rId23" Type="http://schemas.openxmlformats.org/officeDocument/2006/relationships/image" Target="../media/image892.emf"/><Relationship Id="rId28" Type="http://schemas.openxmlformats.org/officeDocument/2006/relationships/customXml" Target="../ink/ink893.xml"/><Relationship Id="rId36" Type="http://schemas.openxmlformats.org/officeDocument/2006/relationships/customXml" Target="../ink/ink897.xml"/><Relationship Id="rId49" Type="http://schemas.openxmlformats.org/officeDocument/2006/relationships/image" Target="../media/image905.emf"/><Relationship Id="rId57" Type="http://schemas.openxmlformats.org/officeDocument/2006/relationships/image" Target="../media/image909.emf"/><Relationship Id="rId106" Type="http://schemas.openxmlformats.org/officeDocument/2006/relationships/customXml" Target="../ink/ink932.xml"/><Relationship Id="rId10" Type="http://schemas.openxmlformats.org/officeDocument/2006/relationships/customXml" Target="../ink/ink884.xml"/><Relationship Id="rId31" Type="http://schemas.openxmlformats.org/officeDocument/2006/relationships/image" Target="../media/image896.emf"/><Relationship Id="rId44" Type="http://schemas.openxmlformats.org/officeDocument/2006/relationships/customXml" Target="../ink/ink901.xml"/><Relationship Id="rId52" Type="http://schemas.openxmlformats.org/officeDocument/2006/relationships/customXml" Target="../ink/ink905.xml"/><Relationship Id="rId60" Type="http://schemas.openxmlformats.org/officeDocument/2006/relationships/customXml" Target="../ink/ink909.xml"/><Relationship Id="rId65" Type="http://schemas.openxmlformats.org/officeDocument/2006/relationships/image" Target="../media/image913.emf"/><Relationship Id="rId73" Type="http://schemas.openxmlformats.org/officeDocument/2006/relationships/image" Target="../media/image917.emf"/><Relationship Id="rId78" Type="http://schemas.openxmlformats.org/officeDocument/2006/relationships/customXml" Target="../ink/ink918.xml"/><Relationship Id="rId81" Type="http://schemas.openxmlformats.org/officeDocument/2006/relationships/image" Target="../media/image921.emf"/><Relationship Id="rId86" Type="http://schemas.openxmlformats.org/officeDocument/2006/relationships/customXml" Target="../ink/ink922.xml"/><Relationship Id="rId94" Type="http://schemas.openxmlformats.org/officeDocument/2006/relationships/customXml" Target="../ink/ink926.xml"/><Relationship Id="rId99" Type="http://schemas.openxmlformats.org/officeDocument/2006/relationships/image" Target="../media/image930.emf"/><Relationship Id="rId101" Type="http://schemas.openxmlformats.org/officeDocument/2006/relationships/image" Target="../media/image931.emf"/><Relationship Id="rId4" Type="http://schemas.openxmlformats.org/officeDocument/2006/relationships/customXml" Target="../ink/ink881.xml"/><Relationship Id="rId9" Type="http://schemas.openxmlformats.org/officeDocument/2006/relationships/image" Target="../media/image885.emf"/><Relationship Id="rId13" Type="http://schemas.openxmlformats.org/officeDocument/2006/relationships/image" Target="../media/image887.emf"/><Relationship Id="rId18" Type="http://schemas.openxmlformats.org/officeDocument/2006/relationships/customXml" Target="../ink/ink888.xml"/><Relationship Id="rId39" Type="http://schemas.openxmlformats.org/officeDocument/2006/relationships/image" Target="../media/image900.emf"/><Relationship Id="rId34" Type="http://schemas.openxmlformats.org/officeDocument/2006/relationships/customXml" Target="../ink/ink896.xml"/><Relationship Id="rId50" Type="http://schemas.openxmlformats.org/officeDocument/2006/relationships/customXml" Target="../ink/ink904.xml"/><Relationship Id="rId55" Type="http://schemas.openxmlformats.org/officeDocument/2006/relationships/image" Target="../media/image908.emf"/><Relationship Id="rId76" Type="http://schemas.openxmlformats.org/officeDocument/2006/relationships/customXml" Target="../ink/ink917.xml"/><Relationship Id="rId97" Type="http://schemas.openxmlformats.org/officeDocument/2006/relationships/image" Target="../media/image929.emf"/><Relationship Id="rId104" Type="http://schemas.openxmlformats.org/officeDocument/2006/relationships/customXml" Target="../ink/ink931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0.emf"/><Relationship Id="rId18" Type="http://schemas.openxmlformats.org/officeDocument/2006/relationships/customXml" Target="../ink/ink941.xml"/><Relationship Id="rId26" Type="http://schemas.openxmlformats.org/officeDocument/2006/relationships/customXml" Target="../ink/ink945.xml"/><Relationship Id="rId39" Type="http://schemas.openxmlformats.org/officeDocument/2006/relationships/image" Target="../media/image953.emf"/><Relationship Id="rId21" Type="http://schemas.openxmlformats.org/officeDocument/2006/relationships/image" Target="../media/image944.emf"/><Relationship Id="rId34" Type="http://schemas.openxmlformats.org/officeDocument/2006/relationships/customXml" Target="../ink/ink949.xml"/><Relationship Id="rId42" Type="http://schemas.openxmlformats.org/officeDocument/2006/relationships/customXml" Target="../ink/ink953.xml"/><Relationship Id="rId47" Type="http://schemas.openxmlformats.org/officeDocument/2006/relationships/image" Target="../media/image957.emf"/><Relationship Id="rId50" Type="http://schemas.openxmlformats.org/officeDocument/2006/relationships/customXml" Target="../ink/ink957.xml"/><Relationship Id="rId55" Type="http://schemas.openxmlformats.org/officeDocument/2006/relationships/image" Target="../media/image961.emf"/><Relationship Id="rId7" Type="http://schemas.openxmlformats.org/officeDocument/2006/relationships/image" Target="../media/image937.emf"/><Relationship Id="rId12" Type="http://schemas.openxmlformats.org/officeDocument/2006/relationships/customXml" Target="../ink/ink938.xml"/><Relationship Id="rId17" Type="http://schemas.openxmlformats.org/officeDocument/2006/relationships/image" Target="../media/image942.emf"/><Relationship Id="rId25" Type="http://schemas.openxmlformats.org/officeDocument/2006/relationships/image" Target="../media/image946.emf"/><Relationship Id="rId33" Type="http://schemas.openxmlformats.org/officeDocument/2006/relationships/image" Target="../media/image950.emf"/><Relationship Id="rId38" Type="http://schemas.openxmlformats.org/officeDocument/2006/relationships/customXml" Target="../ink/ink951.xml"/><Relationship Id="rId46" Type="http://schemas.openxmlformats.org/officeDocument/2006/relationships/customXml" Target="../ink/ink955.xml"/><Relationship Id="rId2" Type="http://schemas.openxmlformats.org/officeDocument/2006/relationships/customXml" Target="../ink/ink933.xml"/><Relationship Id="rId16" Type="http://schemas.openxmlformats.org/officeDocument/2006/relationships/customXml" Target="../ink/ink940.xml"/><Relationship Id="rId20" Type="http://schemas.openxmlformats.org/officeDocument/2006/relationships/customXml" Target="../ink/ink942.xml"/><Relationship Id="rId29" Type="http://schemas.openxmlformats.org/officeDocument/2006/relationships/image" Target="../media/image948.emf"/><Relationship Id="rId41" Type="http://schemas.openxmlformats.org/officeDocument/2006/relationships/image" Target="../media/image954.emf"/><Relationship Id="rId54" Type="http://schemas.openxmlformats.org/officeDocument/2006/relationships/customXml" Target="../ink/ink959.xml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935.xml"/><Relationship Id="rId11" Type="http://schemas.openxmlformats.org/officeDocument/2006/relationships/image" Target="../media/image939.emf"/><Relationship Id="rId24" Type="http://schemas.openxmlformats.org/officeDocument/2006/relationships/customXml" Target="../ink/ink944.xml"/><Relationship Id="rId32" Type="http://schemas.openxmlformats.org/officeDocument/2006/relationships/customXml" Target="../ink/ink948.xml"/><Relationship Id="rId37" Type="http://schemas.openxmlformats.org/officeDocument/2006/relationships/image" Target="../media/image952.emf"/><Relationship Id="rId40" Type="http://schemas.openxmlformats.org/officeDocument/2006/relationships/customXml" Target="../ink/ink952.xml"/><Relationship Id="rId45" Type="http://schemas.openxmlformats.org/officeDocument/2006/relationships/image" Target="../media/image956.emf"/><Relationship Id="rId53" Type="http://schemas.openxmlformats.org/officeDocument/2006/relationships/image" Target="../media/image960.emf"/><Relationship Id="rId5" Type="http://schemas.openxmlformats.org/officeDocument/2006/relationships/image" Target="../media/image936.emf"/><Relationship Id="rId15" Type="http://schemas.openxmlformats.org/officeDocument/2006/relationships/image" Target="../media/image941.emf"/><Relationship Id="rId23" Type="http://schemas.openxmlformats.org/officeDocument/2006/relationships/image" Target="../media/image945.emf"/><Relationship Id="rId28" Type="http://schemas.openxmlformats.org/officeDocument/2006/relationships/customXml" Target="../ink/ink946.xml"/><Relationship Id="rId36" Type="http://schemas.openxmlformats.org/officeDocument/2006/relationships/customXml" Target="../ink/ink950.xml"/><Relationship Id="rId49" Type="http://schemas.openxmlformats.org/officeDocument/2006/relationships/image" Target="../media/image958.emf"/><Relationship Id="rId10" Type="http://schemas.openxmlformats.org/officeDocument/2006/relationships/customXml" Target="../ink/ink937.xml"/><Relationship Id="rId19" Type="http://schemas.openxmlformats.org/officeDocument/2006/relationships/image" Target="../media/image943.emf"/><Relationship Id="rId31" Type="http://schemas.openxmlformats.org/officeDocument/2006/relationships/image" Target="../media/image949.emf"/><Relationship Id="rId44" Type="http://schemas.openxmlformats.org/officeDocument/2006/relationships/customXml" Target="../ink/ink954.xml"/><Relationship Id="rId52" Type="http://schemas.openxmlformats.org/officeDocument/2006/relationships/customXml" Target="../ink/ink958.xml"/><Relationship Id="rId4" Type="http://schemas.openxmlformats.org/officeDocument/2006/relationships/customXml" Target="../ink/ink934.xml"/><Relationship Id="rId9" Type="http://schemas.openxmlformats.org/officeDocument/2006/relationships/image" Target="../media/image938.emf"/><Relationship Id="rId14" Type="http://schemas.openxmlformats.org/officeDocument/2006/relationships/customXml" Target="../ink/ink939.xml"/><Relationship Id="rId22" Type="http://schemas.openxmlformats.org/officeDocument/2006/relationships/customXml" Target="../ink/ink943.xml"/><Relationship Id="rId27" Type="http://schemas.openxmlformats.org/officeDocument/2006/relationships/image" Target="../media/image947.emf"/><Relationship Id="rId30" Type="http://schemas.openxmlformats.org/officeDocument/2006/relationships/customXml" Target="../ink/ink947.xml"/><Relationship Id="rId35" Type="http://schemas.openxmlformats.org/officeDocument/2006/relationships/image" Target="../media/image951.emf"/><Relationship Id="rId43" Type="http://schemas.openxmlformats.org/officeDocument/2006/relationships/image" Target="../media/image955.emf"/><Relationship Id="rId48" Type="http://schemas.openxmlformats.org/officeDocument/2006/relationships/customXml" Target="../ink/ink956.xml"/><Relationship Id="rId8" Type="http://schemas.openxmlformats.org/officeDocument/2006/relationships/customXml" Target="../ink/ink936.xml"/><Relationship Id="rId51" Type="http://schemas.openxmlformats.org/officeDocument/2006/relationships/image" Target="../media/image959.emf"/><Relationship Id="rId3" Type="http://schemas.openxmlformats.org/officeDocument/2006/relationships/image" Target="../media/image93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2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emf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customXml" Target="../ink/ink16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65.xml"/><Relationship Id="rId18" Type="http://schemas.openxmlformats.org/officeDocument/2006/relationships/image" Target="../media/image969.emf"/><Relationship Id="rId26" Type="http://schemas.openxmlformats.org/officeDocument/2006/relationships/image" Target="../media/image973.emf"/><Relationship Id="rId39" Type="http://schemas.openxmlformats.org/officeDocument/2006/relationships/customXml" Target="../ink/ink978.xml"/><Relationship Id="rId21" Type="http://schemas.openxmlformats.org/officeDocument/2006/relationships/customXml" Target="../ink/ink969.xml"/><Relationship Id="rId34" Type="http://schemas.openxmlformats.org/officeDocument/2006/relationships/image" Target="../media/image977.emf"/><Relationship Id="rId42" Type="http://schemas.openxmlformats.org/officeDocument/2006/relationships/image" Target="../media/image981.emf"/><Relationship Id="rId47" Type="http://schemas.openxmlformats.org/officeDocument/2006/relationships/customXml" Target="../ink/ink982.xml"/><Relationship Id="rId50" Type="http://schemas.openxmlformats.org/officeDocument/2006/relationships/image" Target="../media/image985.emf"/><Relationship Id="rId55" Type="http://schemas.openxmlformats.org/officeDocument/2006/relationships/customXml" Target="../ink/ink986.xml"/><Relationship Id="rId63" Type="http://schemas.openxmlformats.org/officeDocument/2006/relationships/customXml" Target="../ink/ink990.xml"/><Relationship Id="rId68" Type="http://schemas.openxmlformats.org/officeDocument/2006/relationships/image" Target="../media/image994.emf"/><Relationship Id="rId76" Type="http://schemas.openxmlformats.org/officeDocument/2006/relationships/image" Target="../media/image998.emf"/><Relationship Id="rId7" Type="http://schemas.openxmlformats.org/officeDocument/2006/relationships/customXml" Target="../ink/ink962.xml"/><Relationship Id="rId71" Type="http://schemas.openxmlformats.org/officeDocument/2006/relationships/customXml" Target="../ink/ink994.xml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968.emf"/><Relationship Id="rId29" Type="http://schemas.openxmlformats.org/officeDocument/2006/relationships/customXml" Target="../ink/ink973.xml"/><Relationship Id="rId11" Type="http://schemas.openxmlformats.org/officeDocument/2006/relationships/customXml" Target="../ink/ink964.xml"/><Relationship Id="rId24" Type="http://schemas.openxmlformats.org/officeDocument/2006/relationships/image" Target="../media/image972.emf"/><Relationship Id="rId32" Type="http://schemas.openxmlformats.org/officeDocument/2006/relationships/image" Target="../media/image976.emf"/><Relationship Id="rId37" Type="http://schemas.openxmlformats.org/officeDocument/2006/relationships/customXml" Target="../ink/ink977.xml"/><Relationship Id="rId40" Type="http://schemas.openxmlformats.org/officeDocument/2006/relationships/image" Target="../media/image980.emf"/><Relationship Id="rId45" Type="http://schemas.openxmlformats.org/officeDocument/2006/relationships/customXml" Target="../ink/ink981.xml"/><Relationship Id="rId53" Type="http://schemas.openxmlformats.org/officeDocument/2006/relationships/customXml" Target="../ink/ink985.xml"/><Relationship Id="rId58" Type="http://schemas.openxmlformats.org/officeDocument/2006/relationships/image" Target="../media/image989.emf"/><Relationship Id="rId66" Type="http://schemas.openxmlformats.org/officeDocument/2006/relationships/image" Target="../media/image993.emf"/><Relationship Id="rId74" Type="http://schemas.openxmlformats.org/officeDocument/2006/relationships/image" Target="../media/image997.emf"/><Relationship Id="rId5" Type="http://schemas.openxmlformats.org/officeDocument/2006/relationships/customXml" Target="../ink/ink961.xml"/><Relationship Id="rId15" Type="http://schemas.openxmlformats.org/officeDocument/2006/relationships/customXml" Target="../ink/ink966.xml"/><Relationship Id="rId23" Type="http://schemas.openxmlformats.org/officeDocument/2006/relationships/customXml" Target="../ink/ink970.xml"/><Relationship Id="rId28" Type="http://schemas.openxmlformats.org/officeDocument/2006/relationships/image" Target="../media/image974.emf"/><Relationship Id="rId36" Type="http://schemas.openxmlformats.org/officeDocument/2006/relationships/image" Target="../media/image978.emf"/><Relationship Id="rId49" Type="http://schemas.openxmlformats.org/officeDocument/2006/relationships/customXml" Target="../ink/ink983.xml"/><Relationship Id="rId57" Type="http://schemas.openxmlformats.org/officeDocument/2006/relationships/customXml" Target="../ink/ink987.xml"/><Relationship Id="rId61" Type="http://schemas.openxmlformats.org/officeDocument/2006/relationships/customXml" Target="../ink/ink989.xml"/><Relationship Id="rId10" Type="http://schemas.openxmlformats.org/officeDocument/2006/relationships/image" Target="../media/image965.emf"/><Relationship Id="rId19" Type="http://schemas.openxmlformats.org/officeDocument/2006/relationships/customXml" Target="../ink/ink968.xml"/><Relationship Id="rId31" Type="http://schemas.openxmlformats.org/officeDocument/2006/relationships/customXml" Target="../ink/ink974.xml"/><Relationship Id="rId44" Type="http://schemas.openxmlformats.org/officeDocument/2006/relationships/image" Target="../media/image982.emf"/><Relationship Id="rId52" Type="http://schemas.openxmlformats.org/officeDocument/2006/relationships/image" Target="../media/image986.emf"/><Relationship Id="rId60" Type="http://schemas.openxmlformats.org/officeDocument/2006/relationships/image" Target="../media/image990.emf"/><Relationship Id="rId65" Type="http://schemas.openxmlformats.org/officeDocument/2006/relationships/customXml" Target="../ink/ink991.xml"/><Relationship Id="rId73" Type="http://schemas.openxmlformats.org/officeDocument/2006/relationships/customXml" Target="../ink/ink995.xml"/><Relationship Id="rId4" Type="http://schemas.openxmlformats.org/officeDocument/2006/relationships/image" Target="../media/image962.emf"/><Relationship Id="rId9" Type="http://schemas.openxmlformats.org/officeDocument/2006/relationships/customXml" Target="../ink/ink963.xml"/><Relationship Id="rId14" Type="http://schemas.openxmlformats.org/officeDocument/2006/relationships/image" Target="../media/image967.emf"/><Relationship Id="rId22" Type="http://schemas.openxmlformats.org/officeDocument/2006/relationships/image" Target="../media/image971.emf"/><Relationship Id="rId27" Type="http://schemas.openxmlformats.org/officeDocument/2006/relationships/customXml" Target="../ink/ink972.xml"/><Relationship Id="rId30" Type="http://schemas.openxmlformats.org/officeDocument/2006/relationships/image" Target="../media/image975.emf"/><Relationship Id="rId35" Type="http://schemas.openxmlformats.org/officeDocument/2006/relationships/customXml" Target="../ink/ink976.xml"/><Relationship Id="rId43" Type="http://schemas.openxmlformats.org/officeDocument/2006/relationships/customXml" Target="../ink/ink980.xml"/><Relationship Id="rId48" Type="http://schemas.openxmlformats.org/officeDocument/2006/relationships/image" Target="../media/image984.emf"/><Relationship Id="rId56" Type="http://schemas.openxmlformats.org/officeDocument/2006/relationships/image" Target="../media/image988.emf"/><Relationship Id="rId64" Type="http://schemas.openxmlformats.org/officeDocument/2006/relationships/image" Target="../media/image992.emf"/><Relationship Id="rId69" Type="http://schemas.openxmlformats.org/officeDocument/2006/relationships/customXml" Target="../ink/ink993.xml"/><Relationship Id="rId8" Type="http://schemas.openxmlformats.org/officeDocument/2006/relationships/image" Target="../media/image964.emf"/><Relationship Id="rId51" Type="http://schemas.openxmlformats.org/officeDocument/2006/relationships/customXml" Target="../ink/ink984.xml"/><Relationship Id="rId72" Type="http://schemas.openxmlformats.org/officeDocument/2006/relationships/image" Target="../media/image996.emf"/><Relationship Id="rId3" Type="http://schemas.openxmlformats.org/officeDocument/2006/relationships/customXml" Target="../ink/ink960.xml"/><Relationship Id="rId12" Type="http://schemas.openxmlformats.org/officeDocument/2006/relationships/image" Target="../media/image966.emf"/><Relationship Id="rId17" Type="http://schemas.openxmlformats.org/officeDocument/2006/relationships/customXml" Target="../ink/ink967.xml"/><Relationship Id="rId25" Type="http://schemas.openxmlformats.org/officeDocument/2006/relationships/customXml" Target="../ink/ink971.xml"/><Relationship Id="rId33" Type="http://schemas.openxmlformats.org/officeDocument/2006/relationships/customXml" Target="../ink/ink975.xml"/><Relationship Id="rId38" Type="http://schemas.openxmlformats.org/officeDocument/2006/relationships/image" Target="../media/image979.emf"/><Relationship Id="rId46" Type="http://schemas.openxmlformats.org/officeDocument/2006/relationships/image" Target="../media/image983.emf"/><Relationship Id="rId59" Type="http://schemas.openxmlformats.org/officeDocument/2006/relationships/customXml" Target="../ink/ink988.xml"/><Relationship Id="rId67" Type="http://schemas.openxmlformats.org/officeDocument/2006/relationships/customXml" Target="../ink/ink992.xml"/><Relationship Id="rId20" Type="http://schemas.openxmlformats.org/officeDocument/2006/relationships/image" Target="../media/image970.emf"/><Relationship Id="rId41" Type="http://schemas.openxmlformats.org/officeDocument/2006/relationships/customXml" Target="../ink/ink979.xml"/><Relationship Id="rId54" Type="http://schemas.openxmlformats.org/officeDocument/2006/relationships/image" Target="../media/image987.emf"/><Relationship Id="rId62" Type="http://schemas.openxmlformats.org/officeDocument/2006/relationships/image" Target="../media/image991.emf"/><Relationship Id="rId70" Type="http://schemas.openxmlformats.org/officeDocument/2006/relationships/image" Target="../media/image995.emf"/><Relationship Id="rId75" Type="http://schemas.openxmlformats.org/officeDocument/2006/relationships/customXml" Target="../ink/ink99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63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0.xml"/><Relationship Id="rId13" Type="http://schemas.openxmlformats.org/officeDocument/2006/relationships/image" Target="../media/image1004.emf"/><Relationship Id="rId18" Type="http://schemas.openxmlformats.org/officeDocument/2006/relationships/customXml" Target="../ink/ink1005.xml"/><Relationship Id="rId26" Type="http://schemas.openxmlformats.org/officeDocument/2006/relationships/customXml" Target="../ink/ink1009.xml"/><Relationship Id="rId3" Type="http://schemas.openxmlformats.org/officeDocument/2006/relationships/image" Target="../media/image999.emf"/><Relationship Id="rId21" Type="http://schemas.openxmlformats.org/officeDocument/2006/relationships/image" Target="../media/image1008.emf"/><Relationship Id="rId7" Type="http://schemas.openxmlformats.org/officeDocument/2006/relationships/image" Target="../media/image1001.emf"/><Relationship Id="rId12" Type="http://schemas.openxmlformats.org/officeDocument/2006/relationships/customXml" Target="../ink/ink1002.xml"/><Relationship Id="rId17" Type="http://schemas.openxmlformats.org/officeDocument/2006/relationships/image" Target="../media/image1006.emf"/><Relationship Id="rId25" Type="http://schemas.openxmlformats.org/officeDocument/2006/relationships/image" Target="../media/image1010.emf"/><Relationship Id="rId2" Type="http://schemas.openxmlformats.org/officeDocument/2006/relationships/customXml" Target="../ink/ink997.xml"/><Relationship Id="rId16" Type="http://schemas.openxmlformats.org/officeDocument/2006/relationships/customXml" Target="../ink/ink1004.xml"/><Relationship Id="rId20" Type="http://schemas.openxmlformats.org/officeDocument/2006/relationships/customXml" Target="../ink/ink1006.xml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999.xml"/><Relationship Id="rId11" Type="http://schemas.openxmlformats.org/officeDocument/2006/relationships/image" Target="../media/image1003.emf"/><Relationship Id="rId24" Type="http://schemas.openxmlformats.org/officeDocument/2006/relationships/customXml" Target="../ink/ink1008.xml"/><Relationship Id="rId5" Type="http://schemas.openxmlformats.org/officeDocument/2006/relationships/image" Target="../media/image1000.emf"/><Relationship Id="rId15" Type="http://schemas.openxmlformats.org/officeDocument/2006/relationships/image" Target="../media/image1005.emf"/><Relationship Id="rId23" Type="http://schemas.openxmlformats.org/officeDocument/2006/relationships/image" Target="../media/image1009.emf"/><Relationship Id="rId10" Type="http://schemas.openxmlformats.org/officeDocument/2006/relationships/customXml" Target="../ink/ink1001.xml"/><Relationship Id="rId19" Type="http://schemas.openxmlformats.org/officeDocument/2006/relationships/image" Target="../media/image1007.emf"/><Relationship Id="rId4" Type="http://schemas.openxmlformats.org/officeDocument/2006/relationships/customXml" Target="../ink/ink998.xml"/><Relationship Id="rId9" Type="http://schemas.openxmlformats.org/officeDocument/2006/relationships/image" Target="../media/image1002.emf"/><Relationship Id="rId14" Type="http://schemas.openxmlformats.org/officeDocument/2006/relationships/customXml" Target="../ink/ink1003.xml"/><Relationship Id="rId22" Type="http://schemas.openxmlformats.org/officeDocument/2006/relationships/customXml" Target="../ink/ink1007.xml"/><Relationship Id="rId27" Type="http://schemas.openxmlformats.org/officeDocument/2006/relationships/image" Target="../media/image1011.emf"/></Relationships>
</file>

<file path=ppt/slides/_rels/slide7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22.xml"/><Relationship Id="rId117" Type="http://schemas.openxmlformats.org/officeDocument/2006/relationships/image" Target="../media/image1069.emf"/><Relationship Id="rId21" Type="http://schemas.openxmlformats.org/officeDocument/2006/relationships/image" Target="../media/image1021.emf"/><Relationship Id="rId42" Type="http://schemas.openxmlformats.org/officeDocument/2006/relationships/customXml" Target="../ink/ink1030.xml"/><Relationship Id="rId47" Type="http://schemas.openxmlformats.org/officeDocument/2006/relationships/image" Target="../media/image1034.emf"/><Relationship Id="rId63" Type="http://schemas.openxmlformats.org/officeDocument/2006/relationships/image" Target="../media/image1042.emf"/><Relationship Id="rId68" Type="http://schemas.openxmlformats.org/officeDocument/2006/relationships/customXml" Target="../ink/ink1043.xml"/><Relationship Id="rId84" Type="http://schemas.openxmlformats.org/officeDocument/2006/relationships/customXml" Target="../ink/ink1051.xml"/><Relationship Id="rId89" Type="http://schemas.openxmlformats.org/officeDocument/2006/relationships/image" Target="../media/image1055.emf"/><Relationship Id="rId112" Type="http://schemas.openxmlformats.org/officeDocument/2006/relationships/customXml" Target="../ink/ink1065.xml"/><Relationship Id="rId16" Type="http://schemas.openxmlformats.org/officeDocument/2006/relationships/customXml" Target="../ink/ink1017.xml"/><Relationship Id="rId107" Type="http://schemas.openxmlformats.org/officeDocument/2006/relationships/image" Target="../media/image1064.emf"/><Relationship Id="rId11" Type="http://schemas.openxmlformats.org/officeDocument/2006/relationships/image" Target="../media/image1016.emf"/><Relationship Id="rId24" Type="http://schemas.openxmlformats.org/officeDocument/2006/relationships/customXml" Target="../ink/ink1021.xml"/><Relationship Id="rId32" Type="http://schemas.openxmlformats.org/officeDocument/2006/relationships/customXml" Target="../ink/ink1025.xml"/><Relationship Id="rId37" Type="http://schemas.openxmlformats.org/officeDocument/2006/relationships/image" Target="../media/image1029.emf"/><Relationship Id="rId40" Type="http://schemas.openxmlformats.org/officeDocument/2006/relationships/customXml" Target="../ink/ink1029.xml"/><Relationship Id="rId45" Type="http://schemas.openxmlformats.org/officeDocument/2006/relationships/image" Target="../media/image1033.emf"/><Relationship Id="rId53" Type="http://schemas.openxmlformats.org/officeDocument/2006/relationships/image" Target="../media/image1037.emf"/><Relationship Id="rId58" Type="http://schemas.openxmlformats.org/officeDocument/2006/relationships/customXml" Target="../ink/ink1038.xml"/><Relationship Id="rId66" Type="http://schemas.openxmlformats.org/officeDocument/2006/relationships/customXml" Target="../ink/ink1042.xml"/><Relationship Id="rId74" Type="http://schemas.openxmlformats.org/officeDocument/2006/relationships/customXml" Target="../ink/ink1046.xml"/><Relationship Id="rId79" Type="http://schemas.openxmlformats.org/officeDocument/2006/relationships/image" Target="../media/image1050.emf"/><Relationship Id="rId87" Type="http://schemas.openxmlformats.org/officeDocument/2006/relationships/image" Target="../media/image1054.emf"/><Relationship Id="rId102" Type="http://schemas.openxmlformats.org/officeDocument/2006/relationships/customXml" Target="../ink/ink1060.xml"/><Relationship Id="rId110" Type="http://schemas.openxmlformats.org/officeDocument/2006/relationships/customXml" Target="../ink/ink1064.xml"/><Relationship Id="rId115" Type="http://schemas.openxmlformats.org/officeDocument/2006/relationships/image" Target="../media/image1068.emf"/><Relationship Id="rId5" Type="http://schemas.openxmlformats.org/officeDocument/2006/relationships/image" Target="../media/image1013.emf"/><Relationship Id="rId61" Type="http://schemas.openxmlformats.org/officeDocument/2006/relationships/image" Target="../media/image1041.emf"/><Relationship Id="rId82" Type="http://schemas.openxmlformats.org/officeDocument/2006/relationships/customXml" Target="../ink/ink1050.xml"/><Relationship Id="rId90" Type="http://schemas.openxmlformats.org/officeDocument/2006/relationships/customXml" Target="../ink/ink1054.xml"/><Relationship Id="rId95" Type="http://schemas.openxmlformats.org/officeDocument/2006/relationships/image" Target="../media/image1058.emf"/><Relationship Id="rId19" Type="http://schemas.openxmlformats.org/officeDocument/2006/relationships/image" Target="../media/image1020.emf"/><Relationship Id="rId14" Type="http://schemas.openxmlformats.org/officeDocument/2006/relationships/customXml" Target="../ink/ink1016.xml"/><Relationship Id="rId22" Type="http://schemas.openxmlformats.org/officeDocument/2006/relationships/customXml" Target="../ink/ink1020.xml"/><Relationship Id="rId27" Type="http://schemas.openxmlformats.org/officeDocument/2006/relationships/image" Target="../media/image1024.emf"/><Relationship Id="rId30" Type="http://schemas.openxmlformats.org/officeDocument/2006/relationships/customXml" Target="../ink/ink1024.xml"/><Relationship Id="rId35" Type="http://schemas.openxmlformats.org/officeDocument/2006/relationships/image" Target="../media/image1028.emf"/><Relationship Id="rId43" Type="http://schemas.openxmlformats.org/officeDocument/2006/relationships/image" Target="../media/image1032.emf"/><Relationship Id="rId48" Type="http://schemas.openxmlformats.org/officeDocument/2006/relationships/customXml" Target="../ink/ink1033.xml"/><Relationship Id="rId56" Type="http://schemas.openxmlformats.org/officeDocument/2006/relationships/customXml" Target="../ink/ink1037.xml"/><Relationship Id="rId64" Type="http://schemas.openxmlformats.org/officeDocument/2006/relationships/customXml" Target="../ink/ink1041.xml"/><Relationship Id="rId69" Type="http://schemas.openxmlformats.org/officeDocument/2006/relationships/image" Target="../media/image1045.emf"/><Relationship Id="rId77" Type="http://schemas.openxmlformats.org/officeDocument/2006/relationships/image" Target="../media/image1049.emf"/><Relationship Id="rId100" Type="http://schemas.openxmlformats.org/officeDocument/2006/relationships/customXml" Target="../ink/ink1059.xml"/><Relationship Id="rId105" Type="http://schemas.openxmlformats.org/officeDocument/2006/relationships/image" Target="../media/image1063.emf"/><Relationship Id="rId113" Type="http://schemas.openxmlformats.org/officeDocument/2006/relationships/image" Target="../media/image1067.emf"/><Relationship Id="rId118" Type="http://schemas.openxmlformats.org/officeDocument/2006/relationships/customXml" Target="../ink/ink1068.xml"/><Relationship Id="rId8" Type="http://schemas.openxmlformats.org/officeDocument/2006/relationships/customXml" Target="../ink/ink1013.xml"/><Relationship Id="rId51" Type="http://schemas.openxmlformats.org/officeDocument/2006/relationships/image" Target="../media/image1036.emf"/><Relationship Id="rId72" Type="http://schemas.openxmlformats.org/officeDocument/2006/relationships/customXml" Target="../ink/ink1045.xml"/><Relationship Id="rId80" Type="http://schemas.openxmlformats.org/officeDocument/2006/relationships/customXml" Target="../ink/ink1049.xml"/><Relationship Id="rId85" Type="http://schemas.openxmlformats.org/officeDocument/2006/relationships/image" Target="../media/image1053.emf"/><Relationship Id="rId93" Type="http://schemas.openxmlformats.org/officeDocument/2006/relationships/image" Target="../media/image1057.emf"/><Relationship Id="rId98" Type="http://schemas.openxmlformats.org/officeDocument/2006/relationships/customXml" Target="../ink/ink1058.xml"/><Relationship Id="rId3" Type="http://schemas.openxmlformats.org/officeDocument/2006/relationships/image" Target="../media/image1012.emf"/><Relationship Id="rId12" Type="http://schemas.openxmlformats.org/officeDocument/2006/relationships/customXml" Target="../ink/ink1015.xml"/><Relationship Id="rId17" Type="http://schemas.openxmlformats.org/officeDocument/2006/relationships/image" Target="../media/image1019.emf"/><Relationship Id="rId25" Type="http://schemas.openxmlformats.org/officeDocument/2006/relationships/image" Target="../media/image1023.emf"/><Relationship Id="rId33" Type="http://schemas.openxmlformats.org/officeDocument/2006/relationships/image" Target="../media/image1027.emf"/><Relationship Id="rId38" Type="http://schemas.openxmlformats.org/officeDocument/2006/relationships/customXml" Target="../ink/ink1028.xml"/><Relationship Id="rId46" Type="http://schemas.openxmlformats.org/officeDocument/2006/relationships/customXml" Target="../ink/ink1032.xml"/><Relationship Id="rId59" Type="http://schemas.openxmlformats.org/officeDocument/2006/relationships/image" Target="../media/image1040.emf"/><Relationship Id="rId67" Type="http://schemas.openxmlformats.org/officeDocument/2006/relationships/image" Target="../media/image1044.emf"/><Relationship Id="rId103" Type="http://schemas.openxmlformats.org/officeDocument/2006/relationships/image" Target="../media/image1062.emf"/><Relationship Id="rId108" Type="http://schemas.openxmlformats.org/officeDocument/2006/relationships/customXml" Target="../ink/ink1063.xml"/><Relationship Id="rId116" Type="http://schemas.openxmlformats.org/officeDocument/2006/relationships/customXml" Target="../ink/ink1067.xml"/><Relationship Id="rId20" Type="http://schemas.openxmlformats.org/officeDocument/2006/relationships/customXml" Target="../ink/ink1019.xml"/><Relationship Id="rId41" Type="http://schemas.openxmlformats.org/officeDocument/2006/relationships/image" Target="../media/image1031.emf"/><Relationship Id="rId54" Type="http://schemas.openxmlformats.org/officeDocument/2006/relationships/customXml" Target="../ink/ink1036.xml"/><Relationship Id="rId62" Type="http://schemas.openxmlformats.org/officeDocument/2006/relationships/customXml" Target="../ink/ink1040.xml"/><Relationship Id="rId70" Type="http://schemas.openxmlformats.org/officeDocument/2006/relationships/customXml" Target="../ink/ink1044.xml"/><Relationship Id="rId75" Type="http://schemas.openxmlformats.org/officeDocument/2006/relationships/image" Target="../media/image1048.emf"/><Relationship Id="rId83" Type="http://schemas.openxmlformats.org/officeDocument/2006/relationships/image" Target="../media/image1052.emf"/><Relationship Id="rId88" Type="http://schemas.openxmlformats.org/officeDocument/2006/relationships/customXml" Target="../ink/ink1053.xml"/><Relationship Id="rId91" Type="http://schemas.openxmlformats.org/officeDocument/2006/relationships/image" Target="../media/image1056.emf"/><Relationship Id="rId96" Type="http://schemas.openxmlformats.org/officeDocument/2006/relationships/customXml" Target="../ink/ink1057.xml"/><Relationship Id="rId111" Type="http://schemas.openxmlformats.org/officeDocument/2006/relationships/image" Target="../media/image1066.emf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1012.xml"/><Relationship Id="rId15" Type="http://schemas.openxmlformats.org/officeDocument/2006/relationships/image" Target="../media/image1018.emf"/><Relationship Id="rId23" Type="http://schemas.openxmlformats.org/officeDocument/2006/relationships/image" Target="../media/image1022.emf"/><Relationship Id="rId28" Type="http://schemas.openxmlformats.org/officeDocument/2006/relationships/customXml" Target="../ink/ink1023.xml"/><Relationship Id="rId36" Type="http://schemas.openxmlformats.org/officeDocument/2006/relationships/customXml" Target="../ink/ink1027.xml"/><Relationship Id="rId49" Type="http://schemas.openxmlformats.org/officeDocument/2006/relationships/image" Target="../media/image1035.emf"/><Relationship Id="rId57" Type="http://schemas.openxmlformats.org/officeDocument/2006/relationships/image" Target="../media/image1039.emf"/><Relationship Id="rId106" Type="http://schemas.openxmlformats.org/officeDocument/2006/relationships/customXml" Target="../ink/ink1062.xml"/><Relationship Id="rId114" Type="http://schemas.openxmlformats.org/officeDocument/2006/relationships/customXml" Target="../ink/ink1066.xml"/><Relationship Id="rId119" Type="http://schemas.openxmlformats.org/officeDocument/2006/relationships/image" Target="../media/image1070.emf"/><Relationship Id="rId10" Type="http://schemas.openxmlformats.org/officeDocument/2006/relationships/customXml" Target="../ink/ink1014.xml"/><Relationship Id="rId31" Type="http://schemas.openxmlformats.org/officeDocument/2006/relationships/image" Target="../media/image1026.emf"/><Relationship Id="rId44" Type="http://schemas.openxmlformats.org/officeDocument/2006/relationships/customXml" Target="../ink/ink1031.xml"/><Relationship Id="rId52" Type="http://schemas.openxmlformats.org/officeDocument/2006/relationships/customXml" Target="../ink/ink1035.xml"/><Relationship Id="rId60" Type="http://schemas.openxmlformats.org/officeDocument/2006/relationships/customXml" Target="../ink/ink1039.xml"/><Relationship Id="rId65" Type="http://schemas.openxmlformats.org/officeDocument/2006/relationships/image" Target="../media/image1043.emf"/><Relationship Id="rId73" Type="http://schemas.openxmlformats.org/officeDocument/2006/relationships/image" Target="../media/image1047.emf"/><Relationship Id="rId78" Type="http://schemas.openxmlformats.org/officeDocument/2006/relationships/customXml" Target="../ink/ink1048.xml"/><Relationship Id="rId81" Type="http://schemas.openxmlformats.org/officeDocument/2006/relationships/image" Target="../media/image1051.emf"/><Relationship Id="rId86" Type="http://schemas.openxmlformats.org/officeDocument/2006/relationships/customXml" Target="../ink/ink1052.xml"/><Relationship Id="rId94" Type="http://schemas.openxmlformats.org/officeDocument/2006/relationships/customXml" Target="../ink/ink1056.xml"/><Relationship Id="rId99" Type="http://schemas.openxmlformats.org/officeDocument/2006/relationships/image" Target="../media/image1060.emf"/><Relationship Id="rId101" Type="http://schemas.openxmlformats.org/officeDocument/2006/relationships/image" Target="../media/image1061.emf"/><Relationship Id="rId4" Type="http://schemas.openxmlformats.org/officeDocument/2006/relationships/customXml" Target="../ink/ink1011.xml"/><Relationship Id="rId9" Type="http://schemas.openxmlformats.org/officeDocument/2006/relationships/image" Target="../media/image1015.emf"/><Relationship Id="rId13" Type="http://schemas.openxmlformats.org/officeDocument/2006/relationships/image" Target="../media/image1017.emf"/><Relationship Id="rId18" Type="http://schemas.openxmlformats.org/officeDocument/2006/relationships/customXml" Target="../ink/ink1018.xml"/><Relationship Id="rId39" Type="http://schemas.openxmlformats.org/officeDocument/2006/relationships/image" Target="../media/image1030.emf"/><Relationship Id="rId109" Type="http://schemas.openxmlformats.org/officeDocument/2006/relationships/image" Target="../media/image1065.emf"/><Relationship Id="rId34" Type="http://schemas.openxmlformats.org/officeDocument/2006/relationships/customXml" Target="../ink/ink1026.xml"/><Relationship Id="rId50" Type="http://schemas.openxmlformats.org/officeDocument/2006/relationships/customXml" Target="../ink/ink1034.xml"/><Relationship Id="rId55" Type="http://schemas.openxmlformats.org/officeDocument/2006/relationships/image" Target="../media/image1038.emf"/><Relationship Id="rId76" Type="http://schemas.openxmlformats.org/officeDocument/2006/relationships/customXml" Target="../ink/ink1047.xml"/><Relationship Id="rId97" Type="http://schemas.openxmlformats.org/officeDocument/2006/relationships/image" Target="../media/image1059.emf"/><Relationship Id="rId104" Type="http://schemas.openxmlformats.org/officeDocument/2006/relationships/customXml" Target="../ink/ink1061.xml"/><Relationship Id="rId7" Type="http://schemas.openxmlformats.org/officeDocument/2006/relationships/image" Target="../media/image1014.emf"/><Relationship Id="rId71" Type="http://schemas.openxmlformats.org/officeDocument/2006/relationships/image" Target="../media/image1046.emf"/><Relationship Id="rId92" Type="http://schemas.openxmlformats.org/officeDocument/2006/relationships/customXml" Target="../ink/ink1055.xml"/><Relationship Id="rId2" Type="http://schemas.openxmlformats.org/officeDocument/2006/relationships/customXml" Target="../ink/ink1010.xml"/><Relationship Id="rId29" Type="http://schemas.openxmlformats.org/officeDocument/2006/relationships/image" Target="../media/image1025.emf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5.emf"/><Relationship Id="rId18" Type="http://schemas.openxmlformats.org/officeDocument/2006/relationships/customXml" Target="../ink/ink1074.xml"/><Relationship Id="rId26" Type="http://schemas.openxmlformats.org/officeDocument/2006/relationships/customXml" Target="../ink/ink1078.xml"/><Relationship Id="rId39" Type="http://schemas.openxmlformats.org/officeDocument/2006/relationships/image" Target="../media/image1088.emf"/><Relationship Id="rId21" Type="http://schemas.openxmlformats.org/officeDocument/2006/relationships/image" Target="../media/image1079.emf"/><Relationship Id="rId34" Type="http://schemas.openxmlformats.org/officeDocument/2006/relationships/customXml" Target="../ink/ink1082.xml"/><Relationship Id="rId42" Type="http://schemas.openxmlformats.org/officeDocument/2006/relationships/customXml" Target="../ink/ink1086.xml"/><Relationship Id="rId47" Type="http://schemas.openxmlformats.org/officeDocument/2006/relationships/image" Target="../media/image1092.emf"/><Relationship Id="rId50" Type="http://schemas.openxmlformats.org/officeDocument/2006/relationships/customXml" Target="../ink/ink1090.xml"/><Relationship Id="rId55" Type="http://schemas.openxmlformats.org/officeDocument/2006/relationships/image" Target="../media/image1096.emf"/><Relationship Id="rId63" Type="http://schemas.openxmlformats.org/officeDocument/2006/relationships/image" Target="../media/image1100.emf"/><Relationship Id="rId68" Type="http://schemas.openxmlformats.org/officeDocument/2006/relationships/customXml" Target="../ink/ink1099.xml"/><Relationship Id="rId76" Type="http://schemas.openxmlformats.org/officeDocument/2006/relationships/customXml" Target="../ink/ink1103.xml"/><Relationship Id="rId7" Type="http://schemas.openxmlformats.org/officeDocument/2006/relationships/image" Target="../media/image1072.wmf"/><Relationship Id="rId71" Type="http://schemas.openxmlformats.org/officeDocument/2006/relationships/image" Target="../media/image1104.emf"/><Relationship Id="rId2" Type="http://schemas.openxmlformats.org/officeDocument/2006/relationships/slideLayout" Target="../slideLayouts/slideLayout39.xml"/><Relationship Id="rId16" Type="http://schemas.openxmlformats.org/officeDocument/2006/relationships/customXml" Target="../ink/ink1073.xml"/><Relationship Id="rId29" Type="http://schemas.openxmlformats.org/officeDocument/2006/relationships/image" Target="../media/image1083.emf"/><Relationship Id="rId11" Type="http://schemas.openxmlformats.org/officeDocument/2006/relationships/image" Target="../media/image1074.emf"/><Relationship Id="rId24" Type="http://schemas.openxmlformats.org/officeDocument/2006/relationships/customXml" Target="../ink/ink1077.xml"/><Relationship Id="rId32" Type="http://schemas.openxmlformats.org/officeDocument/2006/relationships/customXml" Target="../ink/ink1081.xml"/><Relationship Id="rId37" Type="http://schemas.openxmlformats.org/officeDocument/2006/relationships/image" Target="../media/image1087.emf"/><Relationship Id="rId40" Type="http://schemas.openxmlformats.org/officeDocument/2006/relationships/customXml" Target="../ink/ink1085.xml"/><Relationship Id="rId45" Type="http://schemas.openxmlformats.org/officeDocument/2006/relationships/image" Target="../media/image1091.emf"/><Relationship Id="rId53" Type="http://schemas.openxmlformats.org/officeDocument/2006/relationships/image" Target="../media/image1095.emf"/><Relationship Id="rId58" Type="http://schemas.openxmlformats.org/officeDocument/2006/relationships/customXml" Target="../ink/ink1094.xml"/><Relationship Id="rId66" Type="http://schemas.openxmlformats.org/officeDocument/2006/relationships/customXml" Target="../ink/ink1098.xml"/><Relationship Id="rId74" Type="http://schemas.openxmlformats.org/officeDocument/2006/relationships/customXml" Target="../ink/ink1102.xml"/><Relationship Id="rId79" Type="http://schemas.openxmlformats.org/officeDocument/2006/relationships/image" Target="../media/image1108.emf"/><Relationship Id="rId5" Type="http://schemas.openxmlformats.org/officeDocument/2006/relationships/image" Target="../media/image1071.wmf"/><Relationship Id="rId61" Type="http://schemas.openxmlformats.org/officeDocument/2006/relationships/image" Target="../media/image1099.emf"/><Relationship Id="rId10" Type="http://schemas.openxmlformats.org/officeDocument/2006/relationships/customXml" Target="../ink/ink1070.xml"/><Relationship Id="rId19" Type="http://schemas.openxmlformats.org/officeDocument/2006/relationships/image" Target="../media/image1078.emf"/><Relationship Id="rId31" Type="http://schemas.openxmlformats.org/officeDocument/2006/relationships/image" Target="../media/image1084.emf"/><Relationship Id="rId44" Type="http://schemas.openxmlformats.org/officeDocument/2006/relationships/customXml" Target="../ink/ink1087.xml"/><Relationship Id="rId52" Type="http://schemas.openxmlformats.org/officeDocument/2006/relationships/customXml" Target="../ink/ink1091.xml"/><Relationship Id="rId60" Type="http://schemas.openxmlformats.org/officeDocument/2006/relationships/customXml" Target="../ink/ink1095.xml"/><Relationship Id="rId65" Type="http://schemas.openxmlformats.org/officeDocument/2006/relationships/image" Target="../media/image1101.emf"/><Relationship Id="rId73" Type="http://schemas.openxmlformats.org/officeDocument/2006/relationships/image" Target="../media/image1105.emf"/><Relationship Id="rId78" Type="http://schemas.openxmlformats.org/officeDocument/2006/relationships/customXml" Target="../ink/ink1104.xml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073.emf"/><Relationship Id="rId14" Type="http://schemas.openxmlformats.org/officeDocument/2006/relationships/customXml" Target="../ink/ink1072.xml"/><Relationship Id="rId22" Type="http://schemas.openxmlformats.org/officeDocument/2006/relationships/customXml" Target="../ink/ink1076.xml"/><Relationship Id="rId27" Type="http://schemas.openxmlformats.org/officeDocument/2006/relationships/image" Target="../media/image1082.emf"/><Relationship Id="rId30" Type="http://schemas.openxmlformats.org/officeDocument/2006/relationships/customXml" Target="../ink/ink1080.xml"/><Relationship Id="rId35" Type="http://schemas.openxmlformats.org/officeDocument/2006/relationships/image" Target="../media/image1086.emf"/><Relationship Id="rId43" Type="http://schemas.openxmlformats.org/officeDocument/2006/relationships/image" Target="../media/image1090.emf"/><Relationship Id="rId48" Type="http://schemas.openxmlformats.org/officeDocument/2006/relationships/customXml" Target="../ink/ink1089.xml"/><Relationship Id="rId56" Type="http://schemas.openxmlformats.org/officeDocument/2006/relationships/customXml" Target="../ink/ink1093.xml"/><Relationship Id="rId64" Type="http://schemas.openxmlformats.org/officeDocument/2006/relationships/customXml" Target="../ink/ink1097.xml"/><Relationship Id="rId69" Type="http://schemas.openxmlformats.org/officeDocument/2006/relationships/image" Target="../media/image1103.emf"/><Relationship Id="rId77" Type="http://schemas.openxmlformats.org/officeDocument/2006/relationships/image" Target="../media/image1107.emf"/><Relationship Id="rId8" Type="http://schemas.openxmlformats.org/officeDocument/2006/relationships/customXml" Target="../ink/ink1069.xml"/><Relationship Id="rId51" Type="http://schemas.openxmlformats.org/officeDocument/2006/relationships/image" Target="../media/image1094.emf"/><Relationship Id="rId72" Type="http://schemas.openxmlformats.org/officeDocument/2006/relationships/customXml" Target="../ink/ink1101.xml"/><Relationship Id="rId3" Type="http://schemas.openxmlformats.org/officeDocument/2006/relationships/notesSlide" Target="../notesSlides/notesSlide41.xml"/><Relationship Id="rId12" Type="http://schemas.openxmlformats.org/officeDocument/2006/relationships/customXml" Target="../ink/ink1071.xml"/><Relationship Id="rId17" Type="http://schemas.openxmlformats.org/officeDocument/2006/relationships/image" Target="../media/image1077.emf"/><Relationship Id="rId25" Type="http://schemas.openxmlformats.org/officeDocument/2006/relationships/image" Target="../media/image1081.emf"/><Relationship Id="rId33" Type="http://schemas.openxmlformats.org/officeDocument/2006/relationships/image" Target="../media/image1085.emf"/><Relationship Id="rId38" Type="http://schemas.openxmlformats.org/officeDocument/2006/relationships/customXml" Target="../ink/ink1084.xml"/><Relationship Id="rId46" Type="http://schemas.openxmlformats.org/officeDocument/2006/relationships/customXml" Target="../ink/ink1088.xml"/><Relationship Id="rId59" Type="http://schemas.openxmlformats.org/officeDocument/2006/relationships/image" Target="../media/image1098.emf"/><Relationship Id="rId67" Type="http://schemas.openxmlformats.org/officeDocument/2006/relationships/image" Target="../media/image1102.emf"/><Relationship Id="rId20" Type="http://schemas.openxmlformats.org/officeDocument/2006/relationships/customXml" Target="../ink/ink1075.xml"/><Relationship Id="rId41" Type="http://schemas.openxmlformats.org/officeDocument/2006/relationships/image" Target="../media/image1089.emf"/><Relationship Id="rId54" Type="http://schemas.openxmlformats.org/officeDocument/2006/relationships/customXml" Target="../ink/ink1092.xml"/><Relationship Id="rId62" Type="http://schemas.openxmlformats.org/officeDocument/2006/relationships/customXml" Target="../ink/ink1096.xml"/><Relationship Id="rId70" Type="http://schemas.openxmlformats.org/officeDocument/2006/relationships/customXml" Target="../ink/ink1100.xml"/><Relationship Id="rId75" Type="http://schemas.openxmlformats.org/officeDocument/2006/relationships/image" Target="../media/image1106.e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7.bin"/><Relationship Id="rId15" Type="http://schemas.openxmlformats.org/officeDocument/2006/relationships/image" Target="../media/image1076.emf"/><Relationship Id="rId23" Type="http://schemas.openxmlformats.org/officeDocument/2006/relationships/image" Target="../media/image1080.emf"/><Relationship Id="rId28" Type="http://schemas.openxmlformats.org/officeDocument/2006/relationships/customXml" Target="../ink/ink1079.xml"/><Relationship Id="rId36" Type="http://schemas.openxmlformats.org/officeDocument/2006/relationships/customXml" Target="../ink/ink1083.xml"/><Relationship Id="rId49" Type="http://schemas.openxmlformats.org/officeDocument/2006/relationships/image" Target="../media/image1093.emf"/><Relationship Id="rId57" Type="http://schemas.openxmlformats.org/officeDocument/2006/relationships/image" Target="../media/image109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9.emf"/><Relationship Id="rId2" Type="http://schemas.openxmlformats.org/officeDocument/2006/relationships/customXml" Target="../ink/ink1105.xml"/><Relationship Id="rId1" Type="http://schemas.openxmlformats.org/officeDocument/2006/relationships/slideLayout" Target="../slideLayouts/slideLayout3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09.xml"/><Relationship Id="rId13" Type="http://schemas.openxmlformats.org/officeDocument/2006/relationships/image" Target="../media/image1115.emf"/><Relationship Id="rId18" Type="http://schemas.openxmlformats.org/officeDocument/2006/relationships/customXml" Target="../ink/ink1114.xml"/><Relationship Id="rId26" Type="http://schemas.openxmlformats.org/officeDocument/2006/relationships/customXml" Target="../ink/ink1118.xml"/><Relationship Id="rId3" Type="http://schemas.openxmlformats.org/officeDocument/2006/relationships/image" Target="../media/image1110.emf"/><Relationship Id="rId21" Type="http://schemas.openxmlformats.org/officeDocument/2006/relationships/image" Target="../media/image1119.emf"/><Relationship Id="rId34" Type="http://schemas.openxmlformats.org/officeDocument/2006/relationships/customXml" Target="../ink/ink1122.xml"/><Relationship Id="rId7" Type="http://schemas.openxmlformats.org/officeDocument/2006/relationships/image" Target="../media/image1112.emf"/><Relationship Id="rId12" Type="http://schemas.openxmlformats.org/officeDocument/2006/relationships/customXml" Target="../ink/ink1111.xml"/><Relationship Id="rId17" Type="http://schemas.openxmlformats.org/officeDocument/2006/relationships/image" Target="../media/image1117.emf"/><Relationship Id="rId25" Type="http://schemas.openxmlformats.org/officeDocument/2006/relationships/image" Target="../media/image1121.emf"/><Relationship Id="rId33" Type="http://schemas.openxmlformats.org/officeDocument/2006/relationships/image" Target="../media/image1125.emf"/><Relationship Id="rId2" Type="http://schemas.openxmlformats.org/officeDocument/2006/relationships/customXml" Target="../ink/ink1106.xml"/><Relationship Id="rId16" Type="http://schemas.openxmlformats.org/officeDocument/2006/relationships/customXml" Target="../ink/ink1113.xml"/><Relationship Id="rId20" Type="http://schemas.openxmlformats.org/officeDocument/2006/relationships/customXml" Target="../ink/ink1115.xml"/><Relationship Id="rId29" Type="http://schemas.openxmlformats.org/officeDocument/2006/relationships/image" Target="../media/image1123.emf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1108.xml"/><Relationship Id="rId11" Type="http://schemas.openxmlformats.org/officeDocument/2006/relationships/image" Target="../media/image1114.emf"/><Relationship Id="rId24" Type="http://schemas.openxmlformats.org/officeDocument/2006/relationships/customXml" Target="../ink/ink1117.xml"/><Relationship Id="rId32" Type="http://schemas.openxmlformats.org/officeDocument/2006/relationships/customXml" Target="../ink/ink1121.xml"/><Relationship Id="rId5" Type="http://schemas.openxmlformats.org/officeDocument/2006/relationships/image" Target="../media/image1111.emf"/><Relationship Id="rId15" Type="http://schemas.openxmlformats.org/officeDocument/2006/relationships/image" Target="../media/image1116.emf"/><Relationship Id="rId23" Type="http://schemas.openxmlformats.org/officeDocument/2006/relationships/image" Target="../media/image1120.emf"/><Relationship Id="rId28" Type="http://schemas.openxmlformats.org/officeDocument/2006/relationships/customXml" Target="../ink/ink1119.xml"/><Relationship Id="rId10" Type="http://schemas.openxmlformats.org/officeDocument/2006/relationships/customXml" Target="../ink/ink1110.xml"/><Relationship Id="rId19" Type="http://schemas.openxmlformats.org/officeDocument/2006/relationships/image" Target="../media/image1118.emf"/><Relationship Id="rId31" Type="http://schemas.openxmlformats.org/officeDocument/2006/relationships/image" Target="../media/image1124.emf"/><Relationship Id="rId4" Type="http://schemas.openxmlformats.org/officeDocument/2006/relationships/customXml" Target="../ink/ink1107.xml"/><Relationship Id="rId9" Type="http://schemas.openxmlformats.org/officeDocument/2006/relationships/image" Target="../media/image1113.emf"/><Relationship Id="rId14" Type="http://schemas.openxmlformats.org/officeDocument/2006/relationships/customXml" Target="../ink/ink1112.xml"/><Relationship Id="rId22" Type="http://schemas.openxmlformats.org/officeDocument/2006/relationships/customXml" Target="../ink/ink1116.xml"/><Relationship Id="rId27" Type="http://schemas.openxmlformats.org/officeDocument/2006/relationships/image" Target="../media/image1122.emf"/><Relationship Id="rId30" Type="http://schemas.openxmlformats.org/officeDocument/2006/relationships/customXml" Target="../ink/ink1120.xml"/><Relationship Id="rId35" Type="http://schemas.openxmlformats.org/officeDocument/2006/relationships/image" Target="../media/image112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customXml" Target="../ink/ink23.xml"/><Relationship Id="rId18" Type="http://schemas.openxmlformats.org/officeDocument/2006/relationships/image" Target="../media/image27.emf"/><Relationship Id="rId26" Type="http://schemas.openxmlformats.org/officeDocument/2006/relationships/image" Target="../media/image31.emf"/><Relationship Id="rId3" Type="http://schemas.openxmlformats.org/officeDocument/2006/relationships/customXml" Target="../ink/ink18.xml"/><Relationship Id="rId21" Type="http://schemas.openxmlformats.org/officeDocument/2006/relationships/customXml" Target="../ink/ink27.xml"/><Relationship Id="rId34" Type="http://schemas.openxmlformats.org/officeDocument/2006/relationships/image" Target="../media/image35.emf"/><Relationship Id="rId7" Type="http://schemas.openxmlformats.org/officeDocument/2006/relationships/customXml" Target="../ink/ink20.xml"/><Relationship Id="rId12" Type="http://schemas.openxmlformats.org/officeDocument/2006/relationships/image" Target="../media/image24.emf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customXml" Target="../ink/ink33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emf"/><Relationship Id="rId20" Type="http://schemas.openxmlformats.org/officeDocument/2006/relationships/image" Target="../media/image28.emf"/><Relationship Id="rId29" Type="http://schemas.openxmlformats.org/officeDocument/2006/relationships/customXml" Target="../ink/ink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emf"/><Relationship Id="rId11" Type="http://schemas.openxmlformats.org/officeDocument/2006/relationships/customXml" Target="../ink/ink22.xml"/><Relationship Id="rId24" Type="http://schemas.openxmlformats.org/officeDocument/2006/relationships/image" Target="../media/image30.emf"/><Relationship Id="rId32" Type="http://schemas.openxmlformats.org/officeDocument/2006/relationships/image" Target="../media/image34.emf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image" Target="../media/image32.emf"/><Relationship Id="rId10" Type="http://schemas.openxmlformats.org/officeDocument/2006/relationships/image" Target="../media/image23.emf"/><Relationship Id="rId19" Type="http://schemas.openxmlformats.org/officeDocument/2006/relationships/customXml" Target="../ink/ink26.xml"/><Relationship Id="rId31" Type="http://schemas.openxmlformats.org/officeDocument/2006/relationships/customXml" Target="../ink/ink32.xml"/><Relationship Id="rId4" Type="http://schemas.openxmlformats.org/officeDocument/2006/relationships/image" Target="../media/image20.emf"/><Relationship Id="rId9" Type="http://schemas.openxmlformats.org/officeDocument/2006/relationships/customXml" Target="../ink/ink21.xml"/><Relationship Id="rId14" Type="http://schemas.openxmlformats.org/officeDocument/2006/relationships/image" Target="../media/image25.emf"/><Relationship Id="rId22" Type="http://schemas.openxmlformats.org/officeDocument/2006/relationships/image" Target="../media/image29.emf"/><Relationship Id="rId27" Type="http://schemas.openxmlformats.org/officeDocument/2006/relationships/customXml" Target="../ink/ink30.xml"/><Relationship Id="rId30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customXml" Target="../ink/ink39.xml"/><Relationship Id="rId18" Type="http://schemas.openxmlformats.org/officeDocument/2006/relationships/image" Target="../media/image43.emf"/><Relationship Id="rId26" Type="http://schemas.openxmlformats.org/officeDocument/2006/relationships/image" Target="../media/image47.emf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0.emf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2.emf"/><Relationship Id="rId20" Type="http://schemas.openxmlformats.org/officeDocument/2006/relationships/image" Target="../media/image4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emf"/><Relationship Id="rId11" Type="http://schemas.openxmlformats.org/officeDocument/2006/relationships/customXml" Target="../ink/ink38.xml"/><Relationship Id="rId24" Type="http://schemas.openxmlformats.org/officeDocument/2006/relationships/image" Target="../media/image46.emf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39.emf"/><Relationship Id="rId19" Type="http://schemas.openxmlformats.org/officeDocument/2006/relationships/customXml" Target="../ink/ink42.xml"/><Relationship Id="rId4" Type="http://schemas.openxmlformats.org/officeDocument/2006/relationships/image" Target="../media/image36.emf"/><Relationship Id="rId9" Type="http://schemas.openxmlformats.org/officeDocument/2006/relationships/customXml" Target="../ink/ink37.xml"/><Relationship Id="rId14" Type="http://schemas.openxmlformats.org/officeDocument/2006/relationships/image" Target="../media/image41.emf"/><Relationship Id="rId22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64283E-645D-4CF8-BFFB-CEEB4B06AC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Basics of Boolean Algebra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5B327D8-6539-4239-8079-3D370A22FB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94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450" name="Picture 2" descr="fig_2-01">
            <a:extLst>
              <a:ext uri="{FF2B5EF4-FFF2-40B4-BE49-F238E27FC236}">
                <a16:creationId xmlns="" xmlns:a16="http://schemas.microsoft.com/office/drawing/2014/main" id="{1917F405-178B-4A58-A8BC-5908AB3E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08" y="1666876"/>
            <a:ext cx="8367713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0451" name="Rectangle 3">
            <a:extLst>
              <a:ext uri="{FF2B5EF4-FFF2-40B4-BE49-F238E27FC236}">
                <a16:creationId xmlns="" xmlns:a16="http://schemas.microsoft.com/office/drawing/2014/main" id="{2EF46FD9-DED4-431E-AA58-49069F5E28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0"/>
              <a:t>Logic Gate Symbols and Behavior</a:t>
            </a:r>
          </a:p>
        </p:txBody>
      </p:sp>
      <p:sp>
        <p:nvSpPr>
          <p:cNvPr id="360452" name="Rectangle 4">
            <a:extLst>
              <a:ext uri="{FF2B5EF4-FFF2-40B4-BE49-F238E27FC236}">
                <a16:creationId xmlns="" xmlns:a16="http://schemas.microsoft.com/office/drawing/2014/main" id="{2B2C8A9E-2364-4475-8E98-CB5E6C9F22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78063" y="1203326"/>
            <a:ext cx="7772400" cy="5027613"/>
          </a:xfrm>
        </p:spPr>
        <p:txBody>
          <a:bodyPr/>
          <a:lstStyle/>
          <a:p>
            <a:r>
              <a:rPr lang="en-US" altLang="en-US" sz="2400" b="1" dirty="0"/>
              <a:t>Logic gates have special symbols:</a:t>
            </a:r>
          </a:p>
          <a:p>
            <a:endParaRPr lang="en-US" altLang="en-US" sz="2000" b="1" dirty="0"/>
          </a:p>
          <a:p>
            <a:endParaRPr lang="en-US" altLang="en-US" sz="2000" b="1" dirty="0"/>
          </a:p>
          <a:p>
            <a:endParaRPr lang="en-US" altLang="en-US" sz="2400" b="1" dirty="0"/>
          </a:p>
          <a:p>
            <a:r>
              <a:rPr lang="en-US" altLang="en-US" sz="2400" b="1" dirty="0"/>
              <a:t>And waveform behavior in time as follows</a:t>
            </a:r>
            <a:r>
              <a:rPr lang="en-US" altLang="en-US" sz="2800" b="1" dirty="0"/>
              <a:t>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201209" y="2661489"/>
              <a:ext cx="2262240" cy="46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6449" y="2646009"/>
                <a:ext cx="22978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4960609" y="2574729"/>
              <a:ext cx="2593800" cy="65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49089" y="2554569"/>
                <a:ext cx="26233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8302129" y="2673369"/>
              <a:ext cx="2521800" cy="138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90249" y="2653569"/>
                <a:ext cx="25534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9185209" y="1682649"/>
              <a:ext cx="398880" cy="4867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64329" y="1661769"/>
                <a:ext cx="44064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/>
              <p14:cNvContentPartPr/>
              <p14:nvPr/>
            </p14:nvContentPartPr>
            <p14:xfrm>
              <a:off x="2419729" y="1546929"/>
              <a:ext cx="1177200" cy="8524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9569" y="1527489"/>
                <a:ext cx="121068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0448" name="Ink 360447"/>
              <p14:cNvContentPartPr/>
              <p14:nvPr/>
            </p14:nvContentPartPr>
            <p14:xfrm>
              <a:off x="5372089" y="1509849"/>
              <a:ext cx="1188000" cy="843480"/>
            </p14:xfrm>
          </p:contentPart>
        </mc:Choice>
        <mc:Fallback xmlns="">
          <p:pic>
            <p:nvPicPr>
              <p:cNvPr id="360448" name="Ink 36044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51929" y="1491849"/>
                <a:ext cx="1229040" cy="8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0449" name="Ink 360448"/>
              <p14:cNvContentPartPr/>
              <p14:nvPr/>
            </p14:nvContentPartPr>
            <p14:xfrm>
              <a:off x="8470609" y="1458009"/>
              <a:ext cx="1392840" cy="831600"/>
            </p14:xfrm>
          </p:contentPart>
        </mc:Choice>
        <mc:Fallback xmlns="">
          <p:pic>
            <p:nvPicPr>
              <p:cNvPr id="360449" name="Ink 3604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50089" y="1440729"/>
                <a:ext cx="143424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0453" name="Ink 360452"/>
              <p14:cNvContentPartPr/>
              <p14:nvPr/>
            </p14:nvContentPartPr>
            <p14:xfrm>
              <a:off x="9143449" y="3949209"/>
              <a:ext cx="385560" cy="72000"/>
            </p14:xfrm>
          </p:contentPart>
        </mc:Choice>
        <mc:Fallback xmlns="">
          <p:pic>
            <p:nvPicPr>
              <p:cNvPr id="360453" name="Ink 36045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25089" y="3931209"/>
                <a:ext cx="4190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0454" name="Ink 360453"/>
              <p14:cNvContentPartPr/>
              <p14:nvPr/>
            </p14:nvContentPartPr>
            <p14:xfrm>
              <a:off x="10481209" y="4074849"/>
              <a:ext cx="563040" cy="54720"/>
            </p14:xfrm>
          </p:contentPart>
        </mc:Choice>
        <mc:Fallback xmlns="">
          <p:pic>
            <p:nvPicPr>
              <p:cNvPr id="360454" name="Ink 36045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65009" y="4054329"/>
                <a:ext cx="5994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0455" name="Ink 360454"/>
              <p14:cNvContentPartPr/>
              <p14:nvPr/>
            </p14:nvContentPartPr>
            <p14:xfrm>
              <a:off x="9100969" y="4273569"/>
              <a:ext cx="433800" cy="84240"/>
            </p14:xfrm>
          </p:contentPart>
        </mc:Choice>
        <mc:Fallback xmlns="">
          <p:pic>
            <p:nvPicPr>
              <p:cNvPr id="360455" name="Ink 36045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80449" y="4257369"/>
                <a:ext cx="4705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0456" name="Ink 360455"/>
              <p14:cNvContentPartPr/>
              <p14:nvPr/>
            </p14:nvContentPartPr>
            <p14:xfrm>
              <a:off x="9435049" y="3684249"/>
              <a:ext cx="691560" cy="893880"/>
            </p14:xfrm>
          </p:contentPart>
        </mc:Choice>
        <mc:Fallback xmlns="">
          <p:pic>
            <p:nvPicPr>
              <p:cNvPr id="360456" name="Ink 36045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23889" y="3666249"/>
                <a:ext cx="721800" cy="9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0458" name="Ink 360457"/>
              <p14:cNvContentPartPr/>
              <p14:nvPr/>
            </p14:nvContentPartPr>
            <p14:xfrm>
              <a:off x="8962729" y="5321889"/>
              <a:ext cx="760320" cy="104400"/>
            </p14:xfrm>
          </p:contentPart>
        </mc:Choice>
        <mc:Fallback xmlns="">
          <p:pic>
            <p:nvPicPr>
              <p:cNvPr id="360458" name="Ink 36045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48689" y="5303889"/>
                <a:ext cx="7909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0460" name="Ink 360459"/>
              <p14:cNvContentPartPr/>
              <p14:nvPr/>
            </p14:nvContentPartPr>
            <p14:xfrm>
              <a:off x="9473929" y="4928049"/>
              <a:ext cx="1157040" cy="1146960"/>
            </p14:xfrm>
          </p:contentPart>
        </mc:Choice>
        <mc:Fallback xmlns="">
          <p:pic>
            <p:nvPicPr>
              <p:cNvPr id="360460" name="Ink 36045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57369" y="4911849"/>
                <a:ext cx="1189440" cy="11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0461" name="Ink 360460"/>
              <p14:cNvContentPartPr/>
              <p14:nvPr/>
            </p14:nvContentPartPr>
            <p14:xfrm>
              <a:off x="10618009" y="5410809"/>
              <a:ext cx="223560" cy="236160"/>
            </p14:xfrm>
          </p:contentPart>
        </mc:Choice>
        <mc:Fallback xmlns="">
          <p:pic>
            <p:nvPicPr>
              <p:cNvPr id="360461" name="Ink 36046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98929" y="5394249"/>
                <a:ext cx="2620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0462" name="Ink 360461"/>
              <p14:cNvContentPartPr/>
              <p14:nvPr/>
            </p14:nvContentPartPr>
            <p14:xfrm>
              <a:off x="10857049" y="5486409"/>
              <a:ext cx="675360" cy="45000"/>
            </p14:xfrm>
          </p:contentPart>
        </mc:Choice>
        <mc:Fallback xmlns="">
          <p:pic>
            <p:nvPicPr>
              <p:cNvPr id="360462" name="Ink 36046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41209" y="5466609"/>
                <a:ext cx="7059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0465" name="Ink 360464"/>
              <p14:cNvContentPartPr/>
              <p14:nvPr/>
            </p14:nvContentPartPr>
            <p14:xfrm>
              <a:off x="2869369" y="3459969"/>
              <a:ext cx="842400" cy="81360"/>
            </p14:xfrm>
          </p:contentPart>
        </mc:Choice>
        <mc:Fallback xmlns="">
          <p:pic>
            <p:nvPicPr>
              <p:cNvPr id="360465" name="Ink 36046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53529" y="3443409"/>
                <a:ext cx="8748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0466" name="Ink 360465"/>
              <p14:cNvContentPartPr/>
              <p14:nvPr/>
            </p14:nvContentPartPr>
            <p14:xfrm>
              <a:off x="3384169" y="3336849"/>
              <a:ext cx="437760" cy="404280"/>
            </p14:xfrm>
          </p:contentPart>
        </mc:Choice>
        <mc:Fallback xmlns="">
          <p:pic>
            <p:nvPicPr>
              <p:cNvPr id="360466" name="Ink 36046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70849" y="3319209"/>
                <a:ext cx="4694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0469" name="Ink 360468"/>
              <p14:cNvContentPartPr/>
              <p14:nvPr/>
            </p14:nvContentPartPr>
            <p14:xfrm>
              <a:off x="2951089" y="4161609"/>
              <a:ext cx="801720" cy="22680"/>
            </p14:xfrm>
          </p:contentPart>
        </mc:Choice>
        <mc:Fallback xmlns="">
          <p:pic>
            <p:nvPicPr>
              <p:cNvPr id="360469" name="Ink 36046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34889" y="4142169"/>
                <a:ext cx="8373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0470" name="Ink 360469"/>
              <p14:cNvContentPartPr/>
              <p14:nvPr/>
            </p14:nvContentPartPr>
            <p14:xfrm>
              <a:off x="3481729" y="3990969"/>
              <a:ext cx="428400" cy="416160"/>
            </p14:xfrm>
          </p:contentPart>
        </mc:Choice>
        <mc:Fallback xmlns="">
          <p:pic>
            <p:nvPicPr>
              <p:cNvPr id="360470" name="Ink 36046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67689" y="3973689"/>
                <a:ext cx="4604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0482" name="Ink 360481"/>
              <p14:cNvContentPartPr/>
              <p14:nvPr/>
            </p14:nvContentPartPr>
            <p14:xfrm>
              <a:off x="1112569" y="3295449"/>
              <a:ext cx="624240" cy="1384200"/>
            </p14:xfrm>
          </p:contentPart>
        </mc:Choice>
        <mc:Fallback xmlns="">
          <p:pic>
            <p:nvPicPr>
              <p:cNvPr id="360482" name="Ink 36048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91689" y="3275289"/>
                <a:ext cx="666000" cy="14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0485" name="Ink 360484"/>
              <p14:cNvContentPartPr/>
              <p14:nvPr/>
            </p14:nvContentPartPr>
            <p14:xfrm>
              <a:off x="8612809" y="5686209"/>
              <a:ext cx="1155600" cy="692640"/>
            </p14:xfrm>
          </p:contentPart>
        </mc:Choice>
        <mc:Fallback xmlns="">
          <p:pic>
            <p:nvPicPr>
              <p:cNvPr id="360485" name="Ink 36048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94449" y="5668929"/>
                <a:ext cx="118800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0486" name="Ink 360485"/>
              <p14:cNvContentPartPr/>
              <p14:nvPr/>
            </p14:nvContentPartPr>
            <p14:xfrm>
              <a:off x="8707489" y="6139089"/>
              <a:ext cx="992880" cy="183600"/>
            </p14:xfrm>
          </p:contentPart>
        </mc:Choice>
        <mc:Fallback xmlns="">
          <p:pic>
            <p:nvPicPr>
              <p:cNvPr id="360486" name="Ink 36048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90569" y="6117849"/>
                <a:ext cx="10306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0488" name="Ink 360487"/>
              <p14:cNvContentPartPr/>
              <p14:nvPr/>
            </p14:nvContentPartPr>
            <p14:xfrm>
              <a:off x="10156489" y="3993489"/>
              <a:ext cx="269640" cy="242640"/>
            </p14:xfrm>
          </p:contentPart>
        </mc:Choice>
        <mc:Fallback xmlns="">
          <p:pic>
            <p:nvPicPr>
              <p:cNvPr id="360488" name="Ink 36048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136689" y="3975849"/>
                <a:ext cx="3099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0489" name="Ink 360488"/>
              <p14:cNvContentPartPr/>
              <p14:nvPr/>
            </p14:nvContentPartPr>
            <p14:xfrm>
              <a:off x="5053849" y="5110569"/>
              <a:ext cx="3282840" cy="120600"/>
            </p14:xfrm>
          </p:contentPart>
        </mc:Choice>
        <mc:Fallback xmlns="">
          <p:pic>
            <p:nvPicPr>
              <p:cNvPr id="360489" name="Ink 36048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43769" y="5089689"/>
                <a:ext cx="33138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0492" name="Ink 360491"/>
              <p14:cNvContentPartPr/>
              <p14:nvPr/>
            </p14:nvContentPartPr>
            <p14:xfrm>
              <a:off x="456289" y="4555089"/>
              <a:ext cx="4741560" cy="1852920"/>
            </p14:xfrm>
          </p:contentPart>
        </mc:Choice>
        <mc:Fallback xmlns="">
          <p:pic>
            <p:nvPicPr>
              <p:cNvPr id="360492" name="Ink 36049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1889" y="4538529"/>
                <a:ext cx="4776480" cy="18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53485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>
            <a:extLst>
              <a:ext uri="{FF2B5EF4-FFF2-40B4-BE49-F238E27FC236}">
                <a16:creationId xmlns="" xmlns:a16="http://schemas.microsoft.com/office/drawing/2014/main" id="{9F2DB213-1BF2-4FB3-B910-23401DBE46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</a:t>
            </a:r>
          </a:p>
        </p:txBody>
      </p:sp>
      <p:sp>
        <p:nvSpPr>
          <p:cNvPr id="530435" name="Rectangle 3">
            <a:extLst>
              <a:ext uri="{FF2B5EF4-FFF2-40B4-BE49-F238E27FC236}">
                <a16:creationId xmlns="" xmlns:a16="http://schemas.microsoft.com/office/drawing/2014/main" id="{7C6049F0-826E-4E61-A99A-87B9F1E443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buffer is a gate with the function F = X:</a:t>
            </a:r>
          </a:p>
          <a:p>
            <a:endParaRPr lang="en-US" altLang="en-US" dirty="0"/>
          </a:p>
          <a:p>
            <a:r>
              <a:rPr lang="en-US" altLang="en-US" dirty="0"/>
              <a:t>In terms of Boolean function, a buffer is the same as a connection!</a:t>
            </a:r>
          </a:p>
          <a:p>
            <a:r>
              <a:rPr lang="en-US" altLang="en-US" dirty="0"/>
              <a:t>So why use it?</a:t>
            </a:r>
          </a:p>
          <a:p>
            <a:pPr lvl="1"/>
            <a:r>
              <a:rPr lang="en-US" altLang="en-US" dirty="0"/>
              <a:t>A buffer is an electronic amplifier used to improve circuit voltage levels and increase the speed of circuit operation.</a:t>
            </a:r>
          </a:p>
        </p:txBody>
      </p:sp>
      <p:grpSp>
        <p:nvGrpSpPr>
          <p:cNvPr id="530436" name="Group 4">
            <a:extLst>
              <a:ext uri="{FF2B5EF4-FFF2-40B4-BE49-F238E27FC236}">
                <a16:creationId xmlns="" xmlns:a16="http://schemas.microsoft.com/office/drawing/2014/main" id="{05F21553-52DA-4A2D-BEA2-78DC2DF216A2}"/>
              </a:ext>
            </a:extLst>
          </p:cNvPr>
          <p:cNvGrpSpPr>
            <a:grpSpLocks/>
          </p:cNvGrpSpPr>
          <p:nvPr/>
        </p:nvGrpSpPr>
        <p:grpSpPr bwMode="auto">
          <a:xfrm>
            <a:off x="4562475" y="1866900"/>
            <a:ext cx="2711450" cy="762000"/>
            <a:chOff x="1914" y="1288"/>
            <a:chExt cx="1708" cy="480"/>
          </a:xfrm>
        </p:grpSpPr>
        <p:sp>
          <p:nvSpPr>
            <p:cNvPr id="530437" name="AutoShape 5">
              <a:extLst>
                <a:ext uri="{FF2B5EF4-FFF2-40B4-BE49-F238E27FC236}">
                  <a16:creationId xmlns="" xmlns:a16="http://schemas.microsoft.com/office/drawing/2014/main" id="{89DC2D75-1FC0-4D3E-8F58-3AAC0FF65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557" y="1336"/>
              <a:ext cx="480" cy="384"/>
            </a:xfrm>
            <a:prstGeom prst="triangle">
              <a:avLst>
                <a:gd name="adj" fmla="val 4978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0438" name="Line 6">
              <a:extLst>
                <a:ext uri="{FF2B5EF4-FFF2-40B4-BE49-F238E27FC236}">
                  <a16:creationId xmlns="" xmlns:a16="http://schemas.microsoft.com/office/drawing/2014/main" id="{92E3FA5B-DCF0-4A5C-9B40-DDBA1B7AF0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1527"/>
              <a:ext cx="34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0439" name="Line 7">
              <a:extLst>
                <a:ext uri="{FF2B5EF4-FFF2-40B4-BE49-F238E27FC236}">
                  <a16:creationId xmlns="" xmlns:a16="http://schemas.microsoft.com/office/drawing/2014/main" id="{E4A70285-4F51-4A8E-8A9C-E4ED901437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3" y="1527"/>
              <a:ext cx="36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0440" name="Text Box 8">
              <a:extLst>
                <a:ext uri="{FF2B5EF4-FFF2-40B4-BE49-F238E27FC236}">
                  <a16:creationId xmlns="" xmlns:a16="http://schemas.microsoft.com/office/drawing/2014/main" id="{5FE4D7A7-8760-4C9B-A791-7FCBD42F1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" y="1359"/>
              <a:ext cx="2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30441" name="Text Box 9">
              <a:extLst>
                <a:ext uri="{FF2B5EF4-FFF2-40B4-BE49-F238E27FC236}">
                  <a16:creationId xmlns="" xmlns:a16="http://schemas.microsoft.com/office/drawing/2014/main" id="{83B51499-CB90-4754-9367-FB2994994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1" y="1359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23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>
            <a:extLst>
              <a:ext uri="{FF2B5EF4-FFF2-40B4-BE49-F238E27FC236}">
                <a16:creationId xmlns="" xmlns:a16="http://schemas.microsoft.com/office/drawing/2014/main" id="{775AECFF-ED54-419A-A203-E4DCD877D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NAND Gate</a:t>
            </a:r>
          </a:p>
        </p:txBody>
      </p:sp>
      <p:sp>
        <p:nvSpPr>
          <p:cNvPr id="531459" name="Rectangle 3">
            <a:extLst>
              <a:ext uri="{FF2B5EF4-FFF2-40B4-BE49-F238E27FC236}">
                <a16:creationId xmlns="" xmlns:a16="http://schemas.microsoft.com/office/drawing/2014/main" id="{6EA66922-8F8F-413C-9E5D-35119A40B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>
                <a:cs typeface="Times New Roman" panose="02020603050405020304" pitchFamily="18" charset="0"/>
              </a:rPr>
              <a:t>The basic NAND gate has the following symbol, illustrated for three inputs:</a:t>
            </a:r>
          </a:p>
          <a:p>
            <a:pPr lvl="1"/>
            <a:r>
              <a:rPr lang="en-US" altLang="en-US" sz="3200" dirty="0">
                <a:cs typeface="Times New Roman" panose="02020603050405020304" pitchFamily="18" charset="0"/>
              </a:rPr>
              <a:t>AND-Invert (NAND)</a:t>
            </a:r>
          </a:p>
          <a:p>
            <a:pPr lvl="1"/>
            <a:endParaRPr lang="en-US" altLang="en-US" sz="3200" dirty="0">
              <a:cs typeface="Times New Roman" panose="02020603050405020304" pitchFamily="18" charset="0"/>
            </a:endParaRPr>
          </a:p>
          <a:p>
            <a:endParaRPr lang="en-US" altLang="en-US" sz="1400" dirty="0">
              <a:cs typeface="Times New Roman" panose="02020603050405020304" pitchFamily="18" charset="0"/>
            </a:endParaRPr>
          </a:p>
          <a:p>
            <a:endParaRPr lang="en-US" altLang="en-US" sz="2800" dirty="0">
              <a:cs typeface="Times New Roman" panose="02020603050405020304" pitchFamily="18" charset="0"/>
            </a:endParaRPr>
          </a:p>
          <a:p>
            <a:r>
              <a:rPr lang="en-US" altLang="en-US" sz="2800" dirty="0">
                <a:cs typeface="Times New Roman" panose="02020603050405020304" pitchFamily="18" charset="0"/>
              </a:rPr>
              <a:t>NAND represents </a:t>
            </a:r>
            <a:r>
              <a:rPr lang="en-US" altLang="en-US" sz="2800" u="sng" dirty="0">
                <a:cs typeface="Times New Roman" panose="02020603050405020304" pitchFamily="18" charset="0"/>
              </a:rPr>
              <a:t>NOT</a:t>
            </a: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  <a:r>
              <a:rPr lang="en-US" altLang="en-US" sz="2800" u="sng" dirty="0">
                <a:cs typeface="Times New Roman" panose="02020603050405020304" pitchFamily="18" charset="0"/>
              </a:rPr>
              <a:t>AND</a:t>
            </a:r>
            <a:r>
              <a:rPr lang="en-US" altLang="en-US" sz="2800" dirty="0">
                <a:cs typeface="Times New Roman" panose="02020603050405020304" pitchFamily="18" charset="0"/>
              </a:rPr>
              <a:t>, </a:t>
            </a:r>
            <a:r>
              <a:rPr lang="en-US" altLang="en-US" sz="2800" dirty="0" err="1">
                <a:cs typeface="Times New Roman" panose="02020603050405020304" pitchFamily="18" charset="0"/>
              </a:rPr>
              <a:t>i</a:t>
            </a:r>
            <a:r>
              <a:rPr lang="en-US" altLang="en-US" sz="2800" dirty="0">
                <a:cs typeface="Times New Roman" panose="02020603050405020304" pitchFamily="18" charset="0"/>
              </a:rPr>
              <a:t>. e., the AND function with a NOT applied.  The symbol shown is an AND-Invert.   The small circle (“bubble”) represents the invert function.  </a:t>
            </a:r>
          </a:p>
          <a:p>
            <a:r>
              <a:rPr lang="en-US" altLang="en-US" sz="2800" dirty="0">
                <a:cs typeface="Times New Roman" panose="02020603050405020304" pitchFamily="18" charset="0"/>
              </a:rPr>
              <a:t>The NAND gate is a universal gate</a:t>
            </a:r>
          </a:p>
          <a:p>
            <a:endParaRPr lang="en-US" altLang="en-US" sz="2800" dirty="0"/>
          </a:p>
        </p:txBody>
      </p:sp>
      <p:grpSp>
        <p:nvGrpSpPr>
          <p:cNvPr id="531460" name="Group 4">
            <a:extLst>
              <a:ext uri="{FF2B5EF4-FFF2-40B4-BE49-F238E27FC236}">
                <a16:creationId xmlns="" xmlns:a16="http://schemas.microsoft.com/office/drawing/2014/main" id="{458C694F-858D-4383-ADA0-B5A1C9DCADB0}"/>
              </a:ext>
            </a:extLst>
          </p:cNvPr>
          <p:cNvGrpSpPr>
            <a:grpSpLocks/>
          </p:cNvGrpSpPr>
          <p:nvPr/>
        </p:nvGrpSpPr>
        <p:grpSpPr bwMode="auto">
          <a:xfrm>
            <a:off x="3128963" y="3033713"/>
            <a:ext cx="5659438" cy="969962"/>
            <a:chOff x="1200" y="1569"/>
            <a:chExt cx="3565" cy="611"/>
          </a:xfrm>
        </p:grpSpPr>
        <p:grpSp>
          <p:nvGrpSpPr>
            <p:cNvPr id="531461" name="Group 5">
              <a:extLst>
                <a:ext uri="{FF2B5EF4-FFF2-40B4-BE49-F238E27FC236}">
                  <a16:creationId xmlns="" xmlns:a16="http://schemas.microsoft.com/office/drawing/2014/main" id="{2E0C96A6-4935-4380-9991-241759912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1569"/>
              <a:ext cx="1824" cy="611"/>
              <a:chOff x="1200" y="1776"/>
              <a:chExt cx="1824" cy="611"/>
            </a:xfrm>
          </p:grpSpPr>
          <p:sp>
            <p:nvSpPr>
              <p:cNvPr id="531462" name="Freeform 6">
                <a:extLst>
                  <a:ext uri="{FF2B5EF4-FFF2-40B4-BE49-F238E27FC236}">
                    <a16:creationId xmlns="" xmlns:a16="http://schemas.microsoft.com/office/drawing/2014/main" id="{BD54D5F9-94FC-4EED-AD89-4AECCCD5E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" y="1776"/>
                <a:ext cx="311" cy="599"/>
              </a:xfrm>
              <a:custGeom>
                <a:avLst/>
                <a:gdLst>
                  <a:gd name="T0" fmla="*/ 4 w 311"/>
                  <a:gd name="T1" fmla="*/ 4 h 599"/>
                  <a:gd name="T2" fmla="*/ 4 w 311"/>
                  <a:gd name="T3" fmla="*/ 19 h 599"/>
                  <a:gd name="T4" fmla="*/ 52 w 311"/>
                  <a:gd name="T5" fmla="*/ 25 h 599"/>
                  <a:gd name="T6" fmla="*/ 92 w 311"/>
                  <a:gd name="T7" fmla="*/ 35 h 599"/>
                  <a:gd name="T8" fmla="*/ 131 w 311"/>
                  <a:gd name="T9" fmla="*/ 48 h 599"/>
                  <a:gd name="T10" fmla="*/ 175 w 311"/>
                  <a:gd name="T11" fmla="*/ 77 h 599"/>
                  <a:gd name="T12" fmla="*/ 208 w 311"/>
                  <a:gd name="T13" fmla="*/ 102 h 599"/>
                  <a:gd name="T14" fmla="*/ 233 w 311"/>
                  <a:gd name="T15" fmla="*/ 134 h 599"/>
                  <a:gd name="T16" fmla="*/ 261 w 311"/>
                  <a:gd name="T17" fmla="*/ 179 h 599"/>
                  <a:gd name="T18" fmla="*/ 275 w 311"/>
                  <a:gd name="T19" fmla="*/ 217 h 599"/>
                  <a:gd name="T20" fmla="*/ 284 w 311"/>
                  <a:gd name="T21" fmla="*/ 257 h 599"/>
                  <a:gd name="T22" fmla="*/ 288 w 311"/>
                  <a:gd name="T23" fmla="*/ 302 h 599"/>
                  <a:gd name="T24" fmla="*/ 286 w 311"/>
                  <a:gd name="T25" fmla="*/ 328 h 599"/>
                  <a:gd name="T26" fmla="*/ 279 w 311"/>
                  <a:gd name="T27" fmla="*/ 369 h 599"/>
                  <a:gd name="T28" fmla="*/ 265 w 311"/>
                  <a:gd name="T29" fmla="*/ 407 h 599"/>
                  <a:gd name="T30" fmla="*/ 248 w 311"/>
                  <a:gd name="T31" fmla="*/ 442 h 599"/>
                  <a:gd name="T32" fmla="*/ 215 w 311"/>
                  <a:gd name="T33" fmla="*/ 484 h 599"/>
                  <a:gd name="T34" fmla="*/ 186 w 311"/>
                  <a:gd name="T35" fmla="*/ 511 h 599"/>
                  <a:gd name="T36" fmla="*/ 142 w 311"/>
                  <a:gd name="T37" fmla="*/ 542 h 599"/>
                  <a:gd name="T38" fmla="*/ 106 w 311"/>
                  <a:gd name="T39" fmla="*/ 557 h 599"/>
                  <a:gd name="T40" fmla="*/ 67 w 311"/>
                  <a:gd name="T41" fmla="*/ 568 h 599"/>
                  <a:gd name="T42" fmla="*/ 25 w 311"/>
                  <a:gd name="T43" fmla="*/ 574 h 599"/>
                  <a:gd name="T44" fmla="*/ 8 w 311"/>
                  <a:gd name="T45" fmla="*/ 576 h 599"/>
                  <a:gd name="T46" fmla="*/ 0 w 311"/>
                  <a:gd name="T47" fmla="*/ 591 h 599"/>
                  <a:gd name="T48" fmla="*/ 12 w 311"/>
                  <a:gd name="T49" fmla="*/ 599 h 599"/>
                  <a:gd name="T50" fmla="*/ 41 w 311"/>
                  <a:gd name="T51" fmla="*/ 597 h 599"/>
                  <a:gd name="T52" fmla="*/ 85 w 311"/>
                  <a:gd name="T53" fmla="*/ 590 h 599"/>
                  <a:gd name="T54" fmla="*/ 127 w 311"/>
                  <a:gd name="T55" fmla="*/ 576 h 599"/>
                  <a:gd name="T56" fmla="*/ 165 w 311"/>
                  <a:gd name="T57" fmla="*/ 555 h 599"/>
                  <a:gd name="T58" fmla="*/ 211 w 311"/>
                  <a:gd name="T59" fmla="*/ 522 h 599"/>
                  <a:gd name="T60" fmla="*/ 242 w 311"/>
                  <a:gd name="T61" fmla="*/ 490 h 599"/>
                  <a:gd name="T62" fmla="*/ 273 w 311"/>
                  <a:gd name="T63" fmla="*/ 442 h 599"/>
                  <a:gd name="T64" fmla="*/ 292 w 311"/>
                  <a:gd name="T65" fmla="*/ 401 h 599"/>
                  <a:gd name="T66" fmla="*/ 304 w 311"/>
                  <a:gd name="T67" fmla="*/ 359 h 599"/>
                  <a:gd name="T68" fmla="*/ 309 w 311"/>
                  <a:gd name="T69" fmla="*/ 313 h 599"/>
                  <a:gd name="T70" fmla="*/ 309 w 311"/>
                  <a:gd name="T71" fmla="*/ 284 h 599"/>
                  <a:gd name="T72" fmla="*/ 304 w 311"/>
                  <a:gd name="T73" fmla="*/ 238 h 599"/>
                  <a:gd name="T74" fmla="*/ 292 w 311"/>
                  <a:gd name="T75" fmla="*/ 196 h 599"/>
                  <a:gd name="T76" fmla="*/ 273 w 311"/>
                  <a:gd name="T77" fmla="*/ 156 h 599"/>
                  <a:gd name="T78" fmla="*/ 242 w 311"/>
                  <a:gd name="T79" fmla="*/ 108 h 599"/>
                  <a:gd name="T80" fmla="*/ 211 w 311"/>
                  <a:gd name="T81" fmla="*/ 75 h 599"/>
                  <a:gd name="T82" fmla="*/ 165 w 311"/>
                  <a:gd name="T83" fmla="*/ 42 h 599"/>
                  <a:gd name="T84" fmla="*/ 127 w 311"/>
                  <a:gd name="T85" fmla="*/ 21 h 599"/>
                  <a:gd name="T86" fmla="*/ 85 w 311"/>
                  <a:gd name="T87" fmla="*/ 8 h 599"/>
                  <a:gd name="T88" fmla="*/ 41 w 311"/>
                  <a:gd name="T89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599">
                    <a:moveTo>
                      <a:pt x="12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23"/>
                    </a:lnTo>
                    <a:lnTo>
                      <a:pt x="41" y="23"/>
                    </a:lnTo>
                    <a:lnTo>
                      <a:pt x="52" y="25"/>
                    </a:lnTo>
                    <a:lnTo>
                      <a:pt x="67" y="29"/>
                    </a:lnTo>
                    <a:lnTo>
                      <a:pt x="81" y="31"/>
                    </a:lnTo>
                    <a:lnTo>
                      <a:pt x="92" y="35"/>
                    </a:lnTo>
                    <a:lnTo>
                      <a:pt x="106" y="40"/>
                    </a:lnTo>
                    <a:lnTo>
                      <a:pt x="119" y="44"/>
                    </a:lnTo>
                    <a:lnTo>
                      <a:pt x="131" y="48"/>
                    </a:lnTo>
                    <a:lnTo>
                      <a:pt x="142" y="56"/>
                    </a:lnTo>
                    <a:lnTo>
                      <a:pt x="154" y="61"/>
                    </a:lnTo>
                    <a:lnTo>
                      <a:pt x="175" y="77"/>
                    </a:lnTo>
                    <a:lnTo>
                      <a:pt x="186" y="86"/>
                    </a:lnTo>
                    <a:lnTo>
                      <a:pt x="196" y="94"/>
                    </a:lnTo>
                    <a:lnTo>
                      <a:pt x="208" y="102"/>
                    </a:lnTo>
                    <a:lnTo>
                      <a:pt x="215" y="113"/>
                    </a:lnTo>
                    <a:lnTo>
                      <a:pt x="223" y="123"/>
                    </a:lnTo>
                    <a:lnTo>
                      <a:pt x="233" y="134"/>
                    </a:lnTo>
                    <a:lnTo>
                      <a:pt x="248" y="156"/>
                    </a:lnTo>
                    <a:lnTo>
                      <a:pt x="254" y="167"/>
                    </a:lnTo>
                    <a:lnTo>
                      <a:pt x="261" y="179"/>
                    </a:lnTo>
                    <a:lnTo>
                      <a:pt x="265" y="190"/>
                    </a:lnTo>
                    <a:lnTo>
                      <a:pt x="269" y="204"/>
                    </a:lnTo>
                    <a:lnTo>
                      <a:pt x="275" y="217"/>
                    </a:lnTo>
                    <a:lnTo>
                      <a:pt x="279" y="229"/>
                    </a:lnTo>
                    <a:lnTo>
                      <a:pt x="281" y="242"/>
                    </a:lnTo>
                    <a:lnTo>
                      <a:pt x="284" y="257"/>
                    </a:lnTo>
                    <a:lnTo>
                      <a:pt x="286" y="269"/>
                    </a:lnTo>
                    <a:lnTo>
                      <a:pt x="286" y="284"/>
                    </a:lnTo>
                    <a:lnTo>
                      <a:pt x="288" y="302"/>
                    </a:lnTo>
                    <a:lnTo>
                      <a:pt x="288" y="298"/>
                    </a:lnTo>
                    <a:lnTo>
                      <a:pt x="286" y="313"/>
                    </a:lnTo>
                    <a:lnTo>
                      <a:pt x="286" y="328"/>
                    </a:lnTo>
                    <a:lnTo>
                      <a:pt x="284" y="340"/>
                    </a:lnTo>
                    <a:lnTo>
                      <a:pt x="281" y="355"/>
                    </a:lnTo>
                    <a:lnTo>
                      <a:pt x="279" y="369"/>
                    </a:lnTo>
                    <a:lnTo>
                      <a:pt x="275" y="380"/>
                    </a:lnTo>
                    <a:lnTo>
                      <a:pt x="269" y="394"/>
                    </a:lnTo>
                    <a:lnTo>
                      <a:pt x="265" y="407"/>
                    </a:lnTo>
                    <a:lnTo>
                      <a:pt x="261" y="419"/>
                    </a:lnTo>
                    <a:lnTo>
                      <a:pt x="254" y="430"/>
                    </a:lnTo>
                    <a:lnTo>
                      <a:pt x="248" y="442"/>
                    </a:lnTo>
                    <a:lnTo>
                      <a:pt x="233" y="463"/>
                    </a:lnTo>
                    <a:lnTo>
                      <a:pt x="223" y="474"/>
                    </a:lnTo>
                    <a:lnTo>
                      <a:pt x="215" y="484"/>
                    </a:lnTo>
                    <a:lnTo>
                      <a:pt x="208" y="495"/>
                    </a:lnTo>
                    <a:lnTo>
                      <a:pt x="196" y="503"/>
                    </a:lnTo>
                    <a:lnTo>
                      <a:pt x="186" y="511"/>
                    </a:lnTo>
                    <a:lnTo>
                      <a:pt x="175" y="520"/>
                    </a:lnTo>
                    <a:lnTo>
                      <a:pt x="154" y="536"/>
                    </a:lnTo>
                    <a:lnTo>
                      <a:pt x="142" y="542"/>
                    </a:lnTo>
                    <a:lnTo>
                      <a:pt x="131" y="549"/>
                    </a:lnTo>
                    <a:lnTo>
                      <a:pt x="119" y="553"/>
                    </a:lnTo>
                    <a:lnTo>
                      <a:pt x="106" y="557"/>
                    </a:lnTo>
                    <a:lnTo>
                      <a:pt x="92" y="563"/>
                    </a:lnTo>
                    <a:lnTo>
                      <a:pt x="81" y="567"/>
                    </a:lnTo>
                    <a:lnTo>
                      <a:pt x="67" y="568"/>
                    </a:lnTo>
                    <a:lnTo>
                      <a:pt x="52" y="572"/>
                    </a:lnTo>
                    <a:lnTo>
                      <a:pt x="41" y="574"/>
                    </a:lnTo>
                    <a:lnTo>
                      <a:pt x="25" y="574"/>
                    </a:lnTo>
                    <a:lnTo>
                      <a:pt x="10" y="576"/>
                    </a:lnTo>
                    <a:lnTo>
                      <a:pt x="12" y="576"/>
                    </a:lnTo>
                    <a:lnTo>
                      <a:pt x="8" y="576"/>
                    </a:lnTo>
                    <a:lnTo>
                      <a:pt x="4" y="580"/>
                    </a:lnTo>
                    <a:lnTo>
                      <a:pt x="0" y="584"/>
                    </a:lnTo>
                    <a:lnTo>
                      <a:pt x="0" y="591"/>
                    </a:lnTo>
                    <a:lnTo>
                      <a:pt x="4" y="595"/>
                    </a:lnTo>
                    <a:lnTo>
                      <a:pt x="8" y="599"/>
                    </a:lnTo>
                    <a:lnTo>
                      <a:pt x="12" y="599"/>
                    </a:lnTo>
                    <a:lnTo>
                      <a:pt x="14" y="599"/>
                    </a:lnTo>
                    <a:lnTo>
                      <a:pt x="25" y="597"/>
                    </a:lnTo>
                    <a:lnTo>
                      <a:pt x="41" y="597"/>
                    </a:lnTo>
                    <a:lnTo>
                      <a:pt x="56" y="595"/>
                    </a:lnTo>
                    <a:lnTo>
                      <a:pt x="71" y="591"/>
                    </a:lnTo>
                    <a:lnTo>
                      <a:pt x="85" y="590"/>
                    </a:lnTo>
                    <a:lnTo>
                      <a:pt x="100" y="586"/>
                    </a:lnTo>
                    <a:lnTo>
                      <a:pt x="114" y="580"/>
                    </a:lnTo>
                    <a:lnTo>
                      <a:pt x="127" y="576"/>
                    </a:lnTo>
                    <a:lnTo>
                      <a:pt x="142" y="568"/>
                    </a:lnTo>
                    <a:lnTo>
                      <a:pt x="154" y="561"/>
                    </a:lnTo>
                    <a:lnTo>
                      <a:pt x="165" y="555"/>
                    </a:lnTo>
                    <a:lnTo>
                      <a:pt x="190" y="540"/>
                    </a:lnTo>
                    <a:lnTo>
                      <a:pt x="202" y="530"/>
                    </a:lnTo>
                    <a:lnTo>
                      <a:pt x="211" y="522"/>
                    </a:lnTo>
                    <a:lnTo>
                      <a:pt x="223" y="511"/>
                    </a:lnTo>
                    <a:lnTo>
                      <a:pt x="234" y="499"/>
                    </a:lnTo>
                    <a:lnTo>
                      <a:pt x="242" y="490"/>
                    </a:lnTo>
                    <a:lnTo>
                      <a:pt x="252" y="478"/>
                    </a:lnTo>
                    <a:lnTo>
                      <a:pt x="267" y="453"/>
                    </a:lnTo>
                    <a:lnTo>
                      <a:pt x="273" y="442"/>
                    </a:lnTo>
                    <a:lnTo>
                      <a:pt x="281" y="430"/>
                    </a:lnTo>
                    <a:lnTo>
                      <a:pt x="288" y="415"/>
                    </a:lnTo>
                    <a:lnTo>
                      <a:pt x="292" y="401"/>
                    </a:lnTo>
                    <a:lnTo>
                      <a:pt x="298" y="388"/>
                    </a:lnTo>
                    <a:lnTo>
                      <a:pt x="302" y="373"/>
                    </a:lnTo>
                    <a:lnTo>
                      <a:pt x="304" y="359"/>
                    </a:lnTo>
                    <a:lnTo>
                      <a:pt x="307" y="344"/>
                    </a:lnTo>
                    <a:lnTo>
                      <a:pt x="309" y="328"/>
                    </a:lnTo>
                    <a:lnTo>
                      <a:pt x="309" y="313"/>
                    </a:lnTo>
                    <a:lnTo>
                      <a:pt x="311" y="302"/>
                    </a:lnTo>
                    <a:lnTo>
                      <a:pt x="311" y="298"/>
                    </a:lnTo>
                    <a:lnTo>
                      <a:pt x="309" y="284"/>
                    </a:lnTo>
                    <a:lnTo>
                      <a:pt x="309" y="269"/>
                    </a:lnTo>
                    <a:lnTo>
                      <a:pt x="307" y="253"/>
                    </a:lnTo>
                    <a:lnTo>
                      <a:pt x="304" y="238"/>
                    </a:lnTo>
                    <a:lnTo>
                      <a:pt x="302" y="225"/>
                    </a:lnTo>
                    <a:lnTo>
                      <a:pt x="298" y="209"/>
                    </a:lnTo>
                    <a:lnTo>
                      <a:pt x="292" y="196"/>
                    </a:lnTo>
                    <a:lnTo>
                      <a:pt x="288" y="182"/>
                    </a:lnTo>
                    <a:lnTo>
                      <a:pt x="281" y="167"/>
                    </a:lnTo>
                    <a:lnTo>
                      <a:pt x="273" y="156"/>
                    </a:lnTo>
                    <a:lnTo>
                      <a:pt x="267" y="144"/>
                    </a:lnTo>
                    <a:lnTo>
                      <a:pt x="252" y="119"/>
                    </a:lnTo>
                    <a:lnTo>
                      <a:pt x="242" y="108"/>
                    </a:lnTo>
                    <a:lnTo>
                      <a:pt x="234" y="98"/>
                    </a:lnTo>
                    <a:lnTo>
                      <a:pt x="223" y="86"/>
                    </a:lnTo>
                    <a:lnTo>
                      <a:pt x="211" y="75"/>
                    </a:lnTo>
                    <a:lnTo>
                      <a:pt x="202" y="67"/>
                    </a:lnTo>
                    <a:lnTo>
                      <a:pt x="190" y="58"/>
                    </a:lnTo>
                    <a:lnTo>
                      <a:pt x="165" y="42"/>
                    </a:lnTo>
                    <a:lnTo>
                      <a:pt x="154" y="36"/>
                    </a:lnTo>
                    <a:lnTo>
                      <a:pt x="142" y="29"/>
                    </a:lnTo>
                    <a:lnTo>
                      <a:pt x="127" y="21"/>
                    </a:lnTo>
                    <a:lnTo>
                      <a:pt x="114" y="17"/>
                    </a:lnTo>
                    <a:lnTo>
                      <a:pt x="100" y="12"/>
                    </a:lnTo>
                    <a:lnTo>
                      <a:pt x="85" y="8"/>
                    </a:lnTo>
                    <a:lnTo>
                      <a:pt x="71" y="6"/>
                    </a:lnTo>
                    <a:lnTo>
                      <a:pt x="56" y="2"/>
                    </a:lnTo>
                    <a:lnTo>
                      <a:pt x="41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63" name="Freeform 7">
                <a:extLst>
                  <a:ext uri="{FF2B5EF4-FFF2-40B4-BE49-F238E27FC236}">
                    <a16:creationId xmlns="" xmlns:a16="http://schemas.microsoft.com/office/drawing/2014/main" id="{3D51D798-6EEB-42C3-B1F2-0BA23E828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776"/>
                <a:ext cx="455" cy="23"/>
              </a:xfrm>
              <a:custGeom>
                <a:avLst/>
                <a:gdLst>
                  <a:gd name="T0" fmla="*/ 444 w 455"/>
                  <a:gd name="T1" fmla="*/ 23 h 23"/>
                  <a:gd name="T2" fmla="*/ 448 w 455"/>
                  <a:gd name="T3" fmla="*/ 23 h 23"/>
                  <a:gd name="T4" fmla="*/ 451 w 455"/>
                  <a:gd name="T5" fmla="*/ 19 h 23"/>
                  <a:gd name="T6" fmla="*/ 455 w 455"/>
                  <a:gd name="T7" fmla="*/ 15 h 23"/>
                  <a:gd name="T8" fmla="*/ 455 w 455"/>
                  <a:gd name="T9" fmla="*/ 8 h 23"/>
                  <a:gd name="T10" fmla="*/ 451 w 455"/>
                  <a:gd name="T11" fmla="*/ 4 h 23"/>
                  <a:gd name="T12" fmla="*/ 448 w 455"/>
                  <a:gd name="T13" fmla="*/ 0 h 23"/>
                  <a:gd name="T14" fmla="*/ 8 w 455"/>
                  <a:gd name="T15" fmla="*/ 0 h 23"/>
                  <a:gd name="T16" fmla="*/ 4 w 455"/>
                  <a:gd name="T17" fmla="*/ 4 h 23"/>
                  <a:gd name="T18" fmla="*/ 0 w 455"/>
                  <a:gd name="T19" fmla="*/ 8 h 23"/>
                  <a:gd name="T20" fmla="*/ 0 w 455"/>
                  <a:gd name="T21" fmla="*/ 15 h 23"/>
                  <a:gd name="T22" fmla="*/ 4 w 455"/>
                  <a:gd name="T23" fmla="*/ 19 h 23"/>
                  <a:gd name="T24" fmla="*/ 8 w 455"/>
                  <a:gd name="T25" fmla="*/ 23 h 23"/>
                  <a:gd name="T26" fmla="*/ 12 w 455"/>
                  <a:gd name="T27" fmla="*/ 23 h 23"/>
                  <a:gd name="T28" fmla="*/ 444 w 455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5" h="23">
                    <a:moveTo>
                      <a:pt x="444" y="23"/>
                    </a:moveTo>
                    <a:lnTo>
                      <a:pt x="448" y="23"/>
                    </a:lnTo>
                    <a:lnTo>
                      <a:pt x="451" y="19"/>
                    </a:lnTo>
                    <a:lnTo>
                      <a:pt x="455" y="15"/>
                    </a:lnTo>
                    <a:lnTo>
                      <a:pt x="455" y="8"/>
                    </a:lnTo>
                    <a:lnTo>
                      <a:pt x="451" y="4"/>
                    </a:lnTo>
                    <a:lnTo>
                      <a:pt x="44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23"/>
                    </a:lnTo>
                    <a:lnTo>
                      <a:pt x="12" y="23"/>
                    </a:lnTo>
                    <a:lnTo>
                      <a:pt x="44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64" name="Freeform 8">
                <a:extLst>
                  <a:ext uri="{FF2B5EF4-FFF2-40B4-BE49-F238E27FC236}">
                    <a16:creationId xmlns="" xmlns:a16="http://schemas.microsoft.com/office/drawing/2014/main" id="{35AA8388-17F8-41BD-8348-C0CF6CBEE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2352"/>
                <a:ext cx="455" cy="23"/>
              </a:xfrm>
              <a:custGeom>
                <a:avLst/>
                <a:gdLst>
                  <a:gd name="T0" fmla="*/ 444 w 455"/>
                  <a:gd name="T1" fmla="*/ 23 h 23"/>
                  <a:gd name="T2" fmla="*/ 448 w 455"/>
                  <a:gd name="T3" fmla="*/ 23 h 23"/>
                  <a:gd name="T4" fmla="*/ 451 w 455"/>
                  <a:gd name="T5" fmla="*/ 19 h 23"/>
                  <a:gd name="T6" fmla="*/ 455 w 455"/>
                  <a:gd name="T7" fmla="*/ 15 h 23"/>
                  <a:gd name="T8" fmla="*/ 455 w 455"/>
                  <a:gd name="T9" fmla="*/ 8 h 23"/>
                  <a:gd name="T10" fmla="*/ 451 w 455"/>
                  <a:gd name="T11" fmla="*/ 4 h 23"/>
                  <a:gd name="T12" fmla="*/ 448 w 455"/>
                  <a:gd name="T13" fmla="*/ 0 h 23"/>
                  <a:gd name="T14" fmla="*/ 8 w 455"/>
                  <a:gd name="T15" fmla="*/ 0 h 23"/>
                  <a:gd name="T16" fmla="*/ 4 w 455"/>
                  <a:gd name="T17" fmla="*/ 4 h 23"/>
                  <a:gd name="T18" fmla="*/ 0 w 455"/>
                  <a:gd name="T19" fmla="*/ 8 h 23"/>
                  <a:gd name="T20" fmla="*/ 0 w 455"/>
                  <a:gd name="T21" fmla="*/ 15 h 23"/>
                  <a:gd name="T22" fmla="*/ 4 w 455"/>
                  <a:gd name="T23" fmla="*/ 19 h 23"/>
                  <a:gd name="T24" fmla="*/ 8 w 455"/>
                  <a:gd name="T25" fmla="*/ 23 h 23"/>
                  <a:gd name="T26" fmla="*/ 12 w 455"/>
                  <a:gd name="T27" fmla="*/ 23 h 23"/>
                  <a:gd name="T28" fmla="*/ 444 w 455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5" h="23">
                    <a:moveTo>
                      <a:pt x="444" y="23"/>
                    </a:moveTo>
                    <a:lnTo>
                      <a:pt x="448" y="23"/>
                    </a:lnTo>
                    <a:lnTo>
                      <a:pt x="451" y="19"/>
                    </a:lnTo>
                    <a:lnTo>
                      <a:pt x="455" y="15"/>
                    </a:lnTo>
                    <a:lnTo>
                      <a:pt x="455" y="8"/>
                    </a:lnTo>
                    <a:lnTo>
                      <a:pt x="451" y="4"/>
                    </a:lnTo>
                    <a:lnTo>
                      <a:pt x="44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23"/>
                    </a:lnTo>
                    <a:lnTo>
                      <a:pt x="12" y="23"/>
                    </a:lnTo>
                    <a:lnTo>
                      <a:pt x="44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65" name="Freeform 9">
                <a:extLst>
                  <a:ext uri="{FF2B5EF4-FFF2-40B4-BE49-F238E27FC236}">
                    <a16:creationId xmlns="" xmlns:a16="http://schemas.microsoft.com/office/drawing/2014/main" id="{C6A68923-3D8B-4250-AE33-076853968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776"/>
                <a:ext cx="23" cy="599"/>
              </a:xfrm>
              <a:custGeom>
                <a:avLst/>
                <a:gdLst>
                  <a:gd name="T0" fmla="*/ 23 w 23"/>
                  <a:gd name="T1" fmla="*/ 12 h 599"/>
                  <a:gd name="T2" fmla="*/ 23 w 23"/>
                  <a:gd name="T3" fmla="*/ 8 h 599"/>
                  <a:gd name="T4" fmla="*/ 19 w 23"/>
                  <a:gd name="T5" fmla="*/ 4 h 599"/>
                  <a:gd name="T6" fmla="*/ 15 w 23"/>
                  <a:gd name="T7" fmla="*/ 0 h 599"/>
                  <a:gd name="T8" fmla="*/ 8 w 23"/>
                  <a:gd name="T9" fmla="*/ 0 h 599"/>
                  <a:gd name="T10" fmla="*/ 4 w 23"/>
                  <a:gd name="T11" fmla="*/ 4 h 599"/>
                  <a:gd name="T12" fmla="*/ 0 w 23"/>
                  <a:gd name="T13" fmla="*/ 8 h 599"/>
                  <a:gd name="T14" fmla="*/ 0 w 23"/>
                  <a:gd name="T15" fmla="*/ 591 h 599"/>
                  <a:gd name="T16" fmla="*/ 4 w 23"/>
                  <a:gd name="T17" fmla="*/ 595 h 599"/>
                  <a:gd name="T18" fmla="*/ 8 w 23"/>
                  <a:gd name="T19" fmla="*/ 599 h 599"/>
                  <a:gd name="T20" fmla="*/ 15 w 23"/>
                  <a:gd name="T21" fmla="*/ 599 h 599"/>
                  <a:gd name="T22" fmla="*/ 19 w 23"/>
                  <a:gd name="T23" fmla="*/ 595 h 599"/>
                  <a:gd name="T24" fmla="*/ 23 w 23"/>
                  <a:gd name="T25" fmla="*/ 591 h 599"/>
                  <a:gd name="T26" fmla="*/ 23 w 23"/>
                  <a:gd name="T27" fmla="*/ 588 h 599"/>
                  <a:gd name="T28" fmla="*/ 23 w 23"/>
                  <a:gd name="T29" fmla="*/ 12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9">
                    <a:moveTo>
                      <a:pt x="23" y="12"/>
                    </a:moveTo>
                    <a:lnTo>
                      <a:pt x="23" y="8"/>
                    </a:lnTo>
                    <a:lnTo>
                      <a:pt x="19" y="4"/>
                    </a:lnTo>
                    <a:lnTo>
                      <a:pt x="15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591"/>
                    </a:lnTo>
                    <a:lnTo>
                      <a:pt x="4" y="595"/>
                    </a:lnTo>
                    <a:lnTo>
                      <a:pt x="8" y="599"/>
                    </a:lnTo>
                    <a:lnTo>
                      <a:pt x="15" y="599"/>
                    </a:lnTo>
                    <a:lnTo>
                      <a:pt x="19" y="595"/>
                    </a:lnTo>
                    <a:lnTo>
                      <a:pt x="23" y="591"/>
                    </a:lnTo>
                    <a:lnTo>
                      <a:pt x="23" y="588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66" name="Freeform 10">
                <a:extLst>
                  <a:ext uri="{FF2B5EF4-FFF2-40B4-BE49-F238E27FC236}">
                    <a16:creationId xmlns="" xmlns:a16="http://schemas.microsoft.com/office/drawing/2014/main" id="{5FA196B4-F78C-4EA2-98FA-0BA7C2133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993"/>
                <a:ext cx="165" cy="165"/>
              </a:xfrm>
              <a:custGeom>
                <a:avLst/>
                <a:gdLst>
                  <a:gd name="T0" fmla="*/ 2 w 165"/>
                  <a:gd name="T1" fmla="*/ 106 h 165"/>
                  <a:gd name="T2" fmla="*/ 12 w 165"/>
                  <a:gd name="T3" fmla="*/ 127 h 165"/>
                  <a:gd name="T4" fmla="*/ 21 w 165"/>
                  <a:gd name="T5" fmla="*/ 140 h 165"/>
                  <a:gd name="T6" fmla="*/ 33 w 165"/>
                  <a:gd name="T7" fmla="*/ 150 h 165"/>
                  <a:gd name="T8" fmla="*/ 44 w 165"/>
                  <a:gd name="T9" fmla="*/ 157 h 165"/>
                  <a:gd name="T10" fmla="*/ 62 w 165"/>
                  <a:gd name="T11" fmla="*/ 163 h 165"/>
                  <a:gd name="T12" fmla="*/ 89 w 165"/>
                  <a:gd name="T13" fmla="*/ 165 h 165"/>
                  <a:gd name="T14" fmla="*/ 110 w 165"/>
                  <a:gd name="T15" fmla="*/ 161 h 165"/>
                  <a:gd name="T16" fmla="*/ 131 w 165"/>
                  <a:gd name="T17" fmla="*/ 152 h 165"/>
                  <a:gd name="T18" fmla="*/ 140 w 165"/>
                  <a:gd name="T19" fmla="*/ 140 h 165"/>
                  <a:gd name="T20" fmla="*/ 152 w 165"/>
                  <a:gd name="T21" fmla="*/ 131 h 165"/>
                  <a:gd name="T22" fmla="*/ 162 w 165"/>
                  <a:gd name="T23" fmla="*/ 109 h 165"/>
                  <a:gd name="T24" fmla="*/ 165 w 165"/>
                  <a:gd name="T25" fmla="*/ 88 h 165"/>
                  <a:gd name="T26" fmla="*/ 164 w 165"/>
                  <a:gd name="T27" fmla="*/ 61 h 165"/>
                  <a:gd name="T28" fmla="*/ 158 w 165"/>
                  <a:gd name="T29" fmla="*/ 44 h 165"/>
                  <a:gd name="T30" fmla="*/ 150 w 165"/>
                  <a:gd name="T31" fmla="*/ 33 h 165"/>
                  <a:gd name="T32" fmla="*/ 140 w 165"/>
                  <a:gd name="T33" fmla="*/ 21 h 165"/>
                  <a:gd name="T34" fmla="*/ 127 w 165"/>
                  <a:gd name="T35" fmla="*/ 12 h 165"/>
                  <a:gd name="T36" fmla="*/ 106 w 165"/>
                  <a:gd name="T37" fmla="*/ 2 h 165"/>
                  <a:gd name="T38" fmla="*/ 62 w 165"/>
                  <a:gd name="T39" fmla="*/ 2 h 165"/>
                  <a:gd name="T40" fmla="*/ 44 w 165"/>
                  <a:gd name="T41" fmla="*/ 8 h 165"/>
                  <a:gd name="T42" fmla="*/ 33 w 165"/>
                  <a:gd name="T43" fmla="*/ 15 h 165"/>
                  <a:gd name="T44" fmla="*/ 21 w 165"/>
                  <a:gd name="T45" fmla="*/ 25 h 165"/>
                  <a:gd name="T46" fmla="*/ 12 w 165"/>
                  <a:gd name="T47" fmla="*/ 38 h 165"/>
                  <a:gd name="T48" fmla="*/ 4 w 165"/>
                  <a:gd name="T49" fmla="*/ 56 h 165"/>
                  <a:gd name="T50" fmla="*/ 0 w 165"/>
                  <a:gd name="T51" fmla="*/ 83 h 165"/>
                  <a:gd name="T52" fmla="*/ 25 w 165"/>
                  <a:gd name="T53" fmla="*/ 63 h 165"/>
                  <a:gd name="T54" fmla="*/ 29 w 165"/>
                  <a:gd name="T55" fmla="*/ 56 h 165"/>
                  <a:gd name="T56" fmla="*/ 37 w 165"/>
                  <a:gd name="T57" fmla="*/ 44 h 165"/>
                  <a:gd name="T58" fmla="*/ 50 w 165"/>
                  <a:gd name="T59" fmla="*/ 33 h 165"/>
                  <a:gd name="T60" fmla="*/ 58 w 165"/>
                  <a:gd name="T61" fmla="*/ 27 h 165"/>
                  <a:gd name="T62" fmla="*/ 69 w 165"/>
                  <a:gd name="T63" fmla="*/ 23 h 165"/>
                  <a:gd name="T64" fmla="*/ 102 w 165"/>
                  <a:gd name="T65" fmla="*/ 25 h 165"/>
                  <a:gd name="T66" fmla="*/ 112 w 165"/>
                  <a:gd name="T67" fmla="*/ 31 h 165"/>
                  <a:gd name="T68" fmla="*/ 125 w 165"/>
                  <a:gd name="T69" fmla="*/ 40 h 165"/>
                  <a:gd name="T70" fmla="*/ 135 w 165"/>
                  <a:gd name="T71" fmla="*/ 54 h 165"/>
                  <a:gd name="T72" fmla="*/ 139 w 165"/>
                  <a:gd name="T73" fmla="*/ 60 h 165"/>
                  <a:gd name="T74" fmla="*/ 142 w 165"/>
                  <a:gd name="T75" fmla="*/ 81 h 165"/>
                  <a:gd name="T76" fmla="*/ 142 w 165"/>
                  <a:gd name="T77" fmla="*/ 94 h 165"/>
                  <a:gd name="T78" fmla="*/ 139 w 165"/>
                  <a:gd name="T79" fmla="*/ 108 h 165"/>
                  <a:gd name="T80" fmla="*/ 131 w 165"/>
                  <a:gd name="T81" fmla="*/ 117 h 165"/>
                  <a:gd name="T82" fmla="*/ 117 w 165"/>
                  <a:gd name="T83" fmla="*/ 131 h 165"/>
                  <a:gd name="T84" fmla="*/ 108 w 165"/>
                  <a:gd name="T85" fmla="*/ 138 h 165"/>
                  <a:gd name="T86" fmla="*/ 94 w 165"/>
                  <a:gd name="T87" fmla="*/ 142 h 165"/>
                  <a:gd name="T88" fmla="*/ 81 w 165"/>
                  <a:gd name="T89" fmla="*/ 142 h 165"/>
                  <a:gd name="T90" fmla="*/ 60 w 165"/>
                  <a:gd name="T91" fmla="*/ 138 h 165"/>
                  <a:gd name="T92" fmla="*/ 54 w 165"/>
                  <a:gd name="T93" fmla="*/ 134 h 165"/>
                  <a:gd name="T94" fmla="*/ 41 w 165"/>
                  <a:gd name="T95" fmla="*/ 125 h 165"/>
                  <a:gd name="T96" fmla="*/ 31 w 165"/>
                  <a:gd name="T97" fmla="*/ 111 h 165"/>
                  <a:gd name="T98" fmla="*/ 25 w 165"/>
                  <a:gd name="T99" fmla="*/ 102 h 165"/>
                  <a:gd name="T100" fmla="*/ 0 w 165"/>
                  <a:gd name="T101" fmla="*/ 83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5" h="165">
                    <a:moveTo>
                      <a:pt x="0" y="83"/>
                    </a:moveTo>
                    <a:lnTo>
                      <a:pt x="0" y="98"/>
                    </a:lnTo>
                    <a:lnTo>
                      <a:pt x="2" y="102"/>
                    </a:lnTo>
                    <a:lnTo>
                      <a:pt x="2" y="106"/>
                    </a:lnTo>
                    <a:lnTo>
                      <a:pt x="4" y="109"/>
                    </a:lnTo>
                    <a:lnTo>
                      <a:pt x="4" y="111"/>
                    </a:lnTo>
                    <a:lnTo>
                      <a:pt x="10" y="125"/>
                    </a:lnTo>
                    <a:lnTo>
                      <a:pt x="12" y="127"/>
                    </a:lnTo>
                    <a:lnTo>
                      <a:pt x="14" y="131"/>
                    </a:lnTo>
                    <a:lnTo>
                      <a:pt x="16" y="133"/>
                    </a:lnTo>
                    <a:lnTo>
                      <a:pt x="18" y="136"/>
                    </a:lnTo>
                    <a:lnTo>
                      <a:pt x="21" y="140"/>
                    </a:lnTo>
                    <a:lnTo>
                      <a:pt x="25" y="140"/>
                    </a:lnTo>
                    <a:lnTo>
                      <a:pt x="25" y="144"/>
                    </a:lnTo>
                    <a:lnTo>
                      <a:pt x="29" y="148"/>
                    </a:lnTo>
                    <a:lnTo>
                      <a:pt x="33" y="150"/>
                    </a:lnTo>
                    <a:lnTo>
                      <a:pt x="35" y="152"/>
                    </a:lnTo>
                    <a:lnTo>
                      <a:pt x="39" y="154"/>
                    </a:lnTo>
                    <a:lnTo>
                      <a:pt x="41" y="156"/>
                    </a:lnTo>
                    <a:lnTo>
                      <a:pt x="44" y="157"/>
                    </a:lnTo>
                    <a:lnTo>
                      <a:pt x="50" y="161"/>
                    </a:lnTo>
                    <a:lnTo>
                      <a:pt x="56" y="161"/>
                    </a:lnTo>
                    <a:lnTo>
                      <a:pt x="60" y="163"/>
                    </a:lnTo>
                    <a:lnTo>
                      <a:pt x="62" y="163"/>
                    </a:lnTo>
                    <a:lnTo>
                      <a:pt x="66" y="165"/>
                    </a:lnTo>
                    <a:lnTo>
                      <a:pt x="77" y="165"/>
                    </a:lnTo>
                    <a:lnTo>
                      <a:pt x="91" y="163"/>
                    </a:lnTo>
                    <a:lnTo>
                      <a:pt x="89" y="165"/>
                    </a:lnTo>
                    <a:lnTo>
                      <a:pt x="98" y="165"/>
                    </a:lnTo>
                    <a:lnTo>
                      <a:pt x="102" y="163"/>
                    </a:lnTo>
                    <a:lnTo>
                      <a:pt x="106" y="163"/>
                    </a:lnTo>
                    <a:lnTo>
                      <a:pt x="110" y="161"/>
                    </a:lnTo>
                    <a:lnTo>
                      <a:pt x="112" y="161"/>
                    </a:lnTo>
                    <a:lnTo>
                      <a:pt x="125" y="156"/>
                    </a:lnTo>
                    <a:lnTo>
                      <a:pt x="127" y="154"/>
                    </a:lnTo>
                    <a:lnTo>
                      <a:pt x="131" y="152"/>
                    </a:lnTo>
                    <a:lnTo>
                      <a:pt x="133" y="150"/>
                    </a:lnTo>
                    <a:lnTo>
                      <a:pt x="137" y="148"/>
                    </a:lnTo>
                    <a:lnTo>
                      <a:pt x="140" y="144"/>
                    </a:lnTo>
                    <a:lnTo>
                      <a:pt x="140" y="140"/>
                    </a:lnTo>
                    <a:lnTo>
                      <a:pt x="144" y="140"/>
                    </a:lnTo>
                    <a:lnTo>
                      <a:pt x="148" y="136"/>
                    </a:lnTo>
                    <a:lnTo>
                      <a:pt x="150" y="133"/>
                    </a:lnTo>
                    <a:lnTo>
                      <a:pt x="152" y="131"/>
                    </a:lnTo>
                    <a:lnTo>
                      <a:pt x="154" y="127"/>
                    </a:lnTo>
                    <a:lnTo>
                      <a:pt x="156" y="125"/>
                    </a:lnTo>
                    <a:lnTo>
                      <a:pt x="162" y="111"/>
                    </a:lnTo>
                    <a:lnTo>
                      <a:pt x="162" y="109"/>
                    </a:lnTo>
                    <a:lnTo>
                      <a:pt x="164" y="106"/>
                    </a:lnTo>
                    <a:lnTo>
                      <a:pt x="164" y="102"/>
                    </a:lnTo>
                    <a:lnTo>
                      <a:pt x="165" y="98"/>
                    </a:lnTo>
                    <a:lnTo>
                      <a:pt x="165" y="88"/>
                    </a:lnTo>
                    <a:lnTo>
                      <a:pt x="164" y="90"/>
                    </a:lnTo>
                    <a:lnTo>
                      <a:pt x="165" y="77"/>
                    </a:lnTo>
                    <a:lnTo>
                      <a:pt x="165" y="65"/>
                    </a:lnTo>
                    <a:lnTo>
                      <a:pt x="164" y="61"/>
                    </a:lnTo>
                    <a:lnTo>
                      <a:pt x="164" y="60"/>
                    </a:lnTo>
                    <a:lnTo>
                      <a:pt x="162" y="56"/>
                    </a:lnTo>
                    <a:lnTo>
                      <a:pt x="162" y="50"/>
                    </a:lnTo>
                    <a:lnTo>
                      <a:pt x="158" y="44"/>
                    </a:lnTo>
                    <a:lnTo>
                      <a:pt x="156" y="40"/>
                    </a:lnTo>
                    <a:lnTo>
                      <a:pt x="154" y="38"/>
                    </a:lnTo>
                    <a:lnTo>
                      <a:pt x="152" y="35"/>
                    </a:lnTo>
                    <a:lnTo>
                      <a:pt x="150" y="33"/>
                    </a:lnTo>
                    <a:lnTo>
                      <a:pt x="148" y="29"/>
                    </a:lnTo>
                    <a:lnTo>
                      <a:pt x="144" y="25"/>
                    </a:lnTo>
                    <a:lnTo>
                      <a:pt x="140" y="25"/>
                    </a:lnTo>
                    <a:lnTo>
                      <a:pt x="140" y="21"/>
                    </a:lnTo>
                    <a:lnTo>
                      <a:pt x="137" y="17"/>
                    </a:lnTo>
                    <a:lnTo>
                      <a:pt x="133" y="15"/>
                    </a:lnTo>
                    <a:lnTo>
                      <a:pt x="131" y="13"/>
                    </a:lnTo>
                    <a:lnTo>
                      <a:pt x="127" y="12"/>
                    </a:lnTo>
                    <a:lnTo>
                      <a:pt x="125" y="10"/>
                    </a:lnTo>
                    <a:lnTo>
                      <a:pt x="112" y="4"/>
                    </a:lnTo>
                    <a:lnTo>
                      <a:pt x="110" y="4"/>
                    </a:lnTo>
                    <a:lnTo>
                      <a:pt x="106" y="2"/>
                    </a:lnTo>
                    <a:lnTo>
                      <a:pt x="102" y="2"/>
                    </a:lnTo>
                    <a:lnTo>
                      <a:pt x="98" y="0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0" y="2"/>
                    </a:lnTo>
                    <a:lnTo>
                      <a:pt x="56" y="4"/>
                    </a:lnTo>
                    <a:lnTo>
                      <a:pt x="50" y="4"/>
                    </a:lnTo>
                    <a:lnTo>
                      <a:pt x="44" y="8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3"/>
                    </a:lnTo>
                    <a:lnTo>
                      <a:pt x="33" y="15"/>
                    </a:lnTo>
                    <a:lnTo>
                      <a:pt x="29" y="17"/>
                    </a:lnTo>
                    <a:lnTo>
                      <a:pt x="25" y="21"/>
                    </a:lnTo>
                    <a:lnTo>
                      <a:pt x="25" y="25"/>
                    </a:lnTo>
                    <a:lnTo>
                      <a:pt x="21" y="25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4" y="35"/>
                    </a:lnTo>
                    <a:lnTo>
                      <a:pt x="12" y="38"/>
                    </a:lnTo>
                    <a:lnTo>
                      <a:pt x="10" y="40"/>
                    </a:lnTo>
                    <a:lnTo>
                      <a:pt x="8" y="44"/>
                    </a:lnTo>
                    <a:lnTo>
                      <a:pt x="4" y="50"/>
                    </a:lnTo>
                    <a:lnTo>
                      <a:pt x="4" y="56"/>
                    </a:lnTo>
                    <a:lnTo>
                      <a:pt x="2" y="60"/>
                    </a:lnTo>
                    <a:lnTo>
                      <a:pt x="2" y="61"/>
                    </a:lnTo>
                    <a:lnTo>
                      <a:pt x="0" y="65"/>
                    </a:lnTo>
                    <a:lnTo>
                      <a:pt x="0" y="83"/>
                    </a:lnTo>
                    <a:lnTo>
                      <a:pt x="23" y="83"/>
                    </a:lnTo>
                    <a:lnTo>
                      <a:pt x="23" y="69"/>
                    </a:lnTo>
                    <a:lnTo>
                      <a:pt x="25" y="65"/>
                    </a:lnTo>
                    <a:lnTo>
                      <a:pt x="25" y="63"/>
                    </a:lnTo>
                    <a:lnTo>
                      <a:pt x="27" y="60"/>
                    </a:lnTo>
                    <a:lnTo>
                      <a:pt x="27" y="58"/>
                    </a:lnTo>
                    <a:lnTo>
                      <a:pt x="27" y="60"/>
                    </a:lnTo>
                    <a:lnTo>
                      <a:pt x="29" y="56"/>
                    </a:lnTo>
                    <a:lnTo>
                      <a:pt x="31" y="54"/>
                    </a:lnTo>
                    <a:lnTo>
                      <a:pt x="33" y="50"/>
                    </a:lnTo>
                    <a:lnTo>
                      <a:pt x="35" y="48"/>
                    </a:lnTo>
                    <a:lnTo>
                      <a:pt x="37" y="44"/>
                    </a:lnTo>
                    <a:lnTo>
                      <a:pt x="41" y="40"/>
                    </a:lnTo>
                    <a:lnTo>
                      <a:pt x="44" y="36"/>
                    </a:lnTo>
                    <a:lnTo>
                      <a:pt x="48" y="35"/>
                    </a:lnTo>
                    <a:lnTo>
                      <a:pt x="50" y="33"/>
                    </a:lnTo>
                    <a:lnTo>
                      <a:pt x="54" y="31"/>
                    </a:lnTo>
                    <a:lnTo>
                      <a:pt x="56" y="29"/>
                    </a:lnTo>
                    <a:lnTo>
                      <a:pt x="60" y="27"/>
                    </a:lnTo>
                    <a:lnTo>
                      <a:pt x="58" y="27"/>
                    </a:lnTo>
                    <a:lnTo>
                      <a:pt x="60" y="27"/>
                    </a:lnTo>
                    <a:lnTo>
                      <a:pt x="64" y="25"/>
                    </a:lnTo>
                    <a:lnTo>
                      <a:pt x="66" y="25"/>
                    </a:lnTo>
                    <a:lnTo>
                      <a:pt x="69" y="23"/>
                    </a:lnTo>
                    <a:lnTo>
                      <a:pt x="83" y="23"/>
                    </a:lnTo>
                    <a:lnTo>
                      <a:pt x="94" y="23"/>
                    </a:lnTo>
                    <a:lnTo>
                      <a:pt x="98" y="25"/>
                    </a:lnTo>
                    <a:lnTo>
                      <a:pt x="102" y="25"/>
                    </a:lnTo>
                    <a:lnTo>
                      <a:pt x="106" y="27"/>
                    </a:lnTo>
                    <a:lnTo>
                      <a:pt x="108" y="27"/>
                    </a:lnTo>
                    <a:lnTo>
                      <a:pt x="110" y="29"/>
                    </a:lnTo>
                    <a:lnTo>
                      <a:pt x="112" y="31"/>
                    </a:lnTo>
                    <a:lnTo>
                      <a:pt x="115" y="33"/>
                    </a:lnTo>
                    <a:lnTo>
                      <a:pt x="117" y="35"/>
                    </a:lnTo>
                    <a:lnTo>
                      <a:pt x="121" y="36"/>
                    </a:lnTo>
                    <a:lnTo>
                      <a:pt x="125" y="40"/>
                    </a:lnTo>
                    <a:lnTo>
                      <a:pt x="129" y="44"/>
                    </a:lnTo>
                    <a:lnTo>
                      <a:pt x="131" y="48"/>
                    </a:lnTo>
                    <a:lnTo>
                      <a:pt x="133" y="50"/>
                    </a:lnTo>
                    <a:lnTo>
                      <a:pt x="135" y="54"/>
                    </a:lnTo>
                    <a:lnTo>
                      <a:pt x="137" y="56"/>
                    </a:lnTo>
                    <a:lnTo>
                      <a:pt x="139" y="60"/>
                    </a:lnTo>
                    <a:lnTo>
                      <a:pt x="139" y="58"/>
                    </a:lnTo>
                    <a:lnTo>
                      <a:pt x="139" y="60"/>
                    </a:lnTo>
                    <a:lnTo>
                      <a:pt x="140" y="63"/>
                    </a:lnTo>
                    <a:lnTo>
                      <a:pt x="140" y="65"/>
                    </a:lnTo>
                    <a:lnTo>
                      <a:pt x="142" y="69"/>
                    </a:lnTo>
                    <a:lnTo>
                      <a:pt x="142" y="81"/>
                    </a:lnTo>
                    <a:lnTo>
                      <a:pt x="146" y="88"/>
                    </a:lnTo>
                    <a:lnTo>
                      <a:pt x="148" y="75"/>
                    </a:lnTo>
                    <a:lnTo>
                      <a:pt x="142" y="81"/>
                    </a:lnTo>
                    <a:lnTo>
                      <a:pt x="142" y="94"/>
                    </a:lnTo>
                    <a:lnTo>
                      <a:pt x="140" y="98"/>
                    </a:lnTo>
                    <a:lnTo>
                      <a:pt x="140" y="102"/>
                    </a:lnTo>
                    <a:lnTo>
                      <a:pt x="139" y="106"/>
                    </a:lnTo>
                    <a:lnTo>
                      <a:pt x="139" y="108"/>
                    </a:lnTo>
                    <a:lnTo>
                      <a:pt x="137" y="109"/>
                    </a:lnTo>
                    <a:lnTo>
                      <a:pt x="135" y="111"/>
                    </a:lnTo>
                    <a:lnTo>
                      <a:pt x="133" y="115"/>
                    </a:lnTo>
                    <a:lnTo>
                      <a:pt x="131" y="117"/>
                    </a:lnTo>
                    <a:lnTo>
                      <a:pt x="129" y="121"/>
                    </a:lnTo>
                    <a:lnTo>
                      <a:pt x="125" y="125"/>
                    </a:lnTo>
                    <a:lnTo>
                      <a:pt x="121" y="129"/>
                    </a:lnTo>
                    <a:lnTo>
                      <a:pt x="117" y="131"/>
                    </a:lnTo>
                    <a:lnTo>
                      <a:pt x="115" y="133"/>
                    </a:lnTo>
                    <a:lnTo>
                      <a:pt x="112" y="134"/>
                    </a:lnTo>
                    <a:lnTo>
                      <a:pt x="110" y="136"/>
                    </a:lnTo>
                    <a:lnTo>
                      <a:pt x="108" y="138"/>
                    </a:lnTo>
                    <a:lnTo>
                      <a:pt x="106" y="138"/>
                    </a:lnTo>
                    <a:lnTo>
                      <a:pt x="102" y="140"/>
                    </a:lnTo>
                    <a:lnTo>
                      <a:pt x="98" y="140"/>
                    </a:lnTo>
                    <a:lnTo>
                      <a:pt x="94" y="142"/>
                    </a:lnTo>
                    <a:lnTo>
                      <a:pt x="81" y="142"/>
                    </a:lnTo>
                    <a:lnTo>
                      <a:pt x="75" y="148"/>
                    </a:lnTo>
                    <a:lnTo>
                      <a:pt x="89" y="146"/>
                    </a:lnTo>
                    <a:lnTo>
                      <a:pt x="81" y="142"/>
                    </a:lnTo>
                    <a:lnTo>
                      <a:pt x="69" y="142"/>
                    </a:lnTo>
                    <a:lnTo>
                      <a:pt x="66" y="140"/>
                    </a:lnTo>
                    <a:lnTo>
                      <a:pt x="64" y="140"/>
                    </a:lnTo>
                    <a:lnTo>
                      <a:pt x="60" y="138"/>
                    </a:lnTo>
                    <a:lnTo>
                      <a:pt x="58" y="138"/>
                    </a:lnTo>
                    <a:lnTo>
                      <a:pt x="60" y="138"/>
                    </a:lnTo>
                    <a:lnTo>
                      <a:pt x="56" y="136"/>
                    </a:lnTo>
                    <a:lnTo>
                      <a:pt x="54" y="134"/>
                    </a:lnTo>
                    <a:lnTo>
                      <a:pt x="50" y="133"/>
                    </a:lnTo>
                    <a:lnTo>
                      <a:pt x="48" y="131"/>
                    </a:lnTo>
                    <a:lnTo>
                      <a:pt x="44" y="129"/>
                    </a:lnTo>
                    <a:lnTo>
                      <a:pt x="41" y="125"/>
                    </a:lnTo>
                    <a:lnTo>
                      <a:pt x="37" y="121"/>
                    </a:lnTo>
                    <a:lnTo>
                      <a:pt x="35" y="117"/>
                    </a:lnTo>
                    <a:lnTo>
                      <a:pt x="33" y="115"/>
                    </a:lnTo>
                    <a:lnTo>
                      <a:pt x="31" y="111"/>
                    </a:lnTo>
                    <a:lnTo>
                      <a:pt x="29" y="109"/>
                    </a:lnTo>
                    <a:lnTo>
                      <a:pt x="27" y="108"/>
                    </a:lnTo>
                    <a:lnTo>
                      <a:pt x="27" y="106"/>
                    </a:lnTo>
                    <a:lnTo>
                      <a:pt x="25" y="102"/>
                    </a:lnTo>
                    <a:lnTo>
                      <a:pt x="25" y="98"/>
                    </a:lnTo>
                    <a:lnTo>
                      <a:pt x="23" y="94"/>
                    </a:lnTo>
                    <a:lnTo>
                      <a:pt x="23" y="83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67" name="Freeform 11">
                <a:extLst>
                  <a:ext uri="{FF2B5EF4-FFF2-40B4-BE49-F238E27FC236}">
                    <a16:creationId xmlns="" xmlns:a16="http://schemas.microsoft.com/office/drawing/2014/main" id="{9F4506B6-C6B1-43D8-92B9-96D24B059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" y="2064"/>
                <a:ext cx="347" cy="23"/>
              </a:xfrm>
              <a:custGeom>
                <a:avLst/>
                <a:gdLst>
                  <a:gd name="T0" fmla="*/ 11 w 347"/>
                  <a:gd name="T1" fmla="*/ 0 h 23"/>
                  <a:gd name="T2" fmla="*/ 7 w 347"/>
                  <a:gd name="T3" fmla="*/ 0 h 23"/>
                  <a:gd name="T4" fmla="*/ 3 w 347"/>
                  <a:gd name="T5" fmla="*/ 4 h 23"/>
                  <a:gd name="T6" fmla="*/ 0 w 347"/>
                  <a:gd name="T7" fmla="*/ 8 h 23"/>
                  <a:gd name="T8" fmla="*/ 0 w 347"/>
                  <a:gd name="T9" fmla="*/ 15 h 23"/>
                  <a:gd name="T10" fmla="*/ 3 w 347"/>
                  <a:gd name="T11" fmla="*/ 19 h 23"/>
                  <a:gd name="T12" fmla="*/ 7 w 347"/>
                  <a:gd name="T13" fmla="*/ 23 h 23"/>
                  <a:gd name="T14" fmla="*/ 339 w 347"/>
                  <a:gd name="T15" fmla="*/ 23 h 23"/>
                  <a:gd name="T16" fmla="*/ 343 w 347"/>
                  <a:gd name="T17" fmla="*/ 19 h 23"/>
                  <a:gd name="T18" fmla="*/ 347 w 347"/>
                  <a:gd name="T19" fmla="*/ 15 h 23"/>
                  <a:gd name="T20" fmla="*/ 347 w 347"/>
                  <a:gd name="T21" fmla="*/ 8 h 23"/>
                  <a:gd name="T22" fmla="*/ 343 w 347"/>
                  <a:gd name="T23" fmla="*/ 4 h 23"/>
                  <a:gd name="T24" fmla="*/ 339 w 347"/>
                  <a:gd name="T25" fmla="*/ 0 h 23"/>
                  <a:gd name="T26" fmla="*/ 336 w 347"/>
                  <a:gd name="T27" fmla="*/ 0 h 23"/>
                  <a:gd name="T28" fmla="*/ 11 w 347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7" h="23">
                    <a:moveTo>
                      <a:pt x="11" y="0"/>
                    </a:moveTo>
                    <a:lnTo>
                      <a:pt x="7" y="0"/>
                    </a:lnTo>
                    <a:lnTo>
                      <a:pt x="3" y="4"/>
                    </a:lnTo>
                    <a:lnTo>
                      <a:pt x="0" y="8"/>
                    </a:lnTo>
                    <a:lnTo>
                      <a:pt x="0" y="15"/>
                    </a:lnTo>
                    <a:lnTo>
                      <a:pt x="3" y="19"/>
                    </a:lnTo>
                    <a:lnTo>
                      <a:pt x="7" y="23"/>
                    </a:lnTo>
                    <a:lnTo>
                      <a:pt x="339" y="23"/>
                    </a:lnTo>
                    <a:lnTo>
                      <a:pt x="343" y="19"/>
                    </a:lnTo>
                    <a:lnTo>
                      <a:pt x="347" y="15"/>
                    </a:lnTo>
                    <a:lnTo>
                      <a:pt x="347" y="8"/>
                    </a:lnTo>
                    <a:lnTo>
                      <a:pt x="343" y="4"/>
                    </a:lnTo>
                    <a:lnTo>
                      <a:pt x="339" y="0"/>
                    </a:lnTo>
                    <a:lnTo>
                      <a:pt x="336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68" name="Freeform 12">
                <a:extLst>
                  <a:ext uri="{FF2B5EF4-FFF2-40B4-BE49-F238E27FC236}">
                    <a16:creationId xmlns="" xmlns:a16="http://schemas.microsoft.com/office/drawing/2014/main" id="{B094E6FF-F28F-4DAF-809E-0C1DB4B6B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3" y="1897"/>
                <a:ext cx="346" cy="23"/>
              </a:xfrm>
              <a:custGeom>
                <a:avLst/>
                <a:gdLst>
                  <a:gd name="T0" fmla="*/ 12 w 346"/>
                  <a:gd name="T1" fmla="*/ 0 h 23"/>
                  <a:gd name="T2" fmla="*/ 8 w 346"/>
                  <a:gd name="T3" fmla="*/ 0 h 23"/>
                  <a:gd name="T4" fmla="*/ 4 w 346"/>
                  <a:gd name="T5" fmla="*/ 4 h 23"/>
                  <a:gd name="T6" fmla="*/ 0 w 346"/>
                  <a:gd name="T7" fmla="*/ 8 h 23"/>
                  <a:gd name="T8" fmla="*/ 0 w 346"/>
                  <a:gd name="T9" fmla="*/ 15 h 23"/>
                  <a:gd name="T10" fmla="*/ 4 w 346"/>
                  <a:gd name="T11" fmla="*/ 19 h 23"/>
                  <a:gd name="T12" fmla="*/ 8 w 346"/>
                  <a:gd name="T13" fmla="*/ 23 h 23"/>
                  <a:gd name="T14" fmla="*/ 338 w 346"/>
                  <a:gd name="T15" fmla="*/ 23 h 23"/>
                  <a:gd name="T16" fmla="*/ 342 w 346"/>
                  <a:gd name="T17" fmla="*/ 19 h 23"/>
                  <a:gd name="T18" fmla="*/ 346 w 346"/>
                  <a:gd name="T19" fmla="*/ 15 h 23"/>
                  <a:gd name="T20" fmla="*/ 346 w 346"/>
                  <a:gd name="T21" fmla="*/ 8 h 23"/>
                  <a:gd name="T22" fmla="*/ 342 w 346"/>
                  <a:gd name="T23" fmla="*/ 4 h 23"/>
                  <a:gd name="T24" fmla="*/ 338 w 346"/>
                  <a:gd name="T25" fmla="*/ 0 h 23"/>
                  <a:gd name="T26" fmla="*/ 335 w 346"/>
                  <a:gd name="T27" fmla="*/ 0 h 23"/>
                  <a:gd name="T28" fmla="*/ 12 w 346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6" h="23">
                    <a:moveTo>
                      <a:pt x="12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23"/>
                    </a:lnTo>
                    <a:lnTo>
                      <a:pt x="338" y="23"/>
                    </a:lnTo>
                    <a:lnTo>
                      <a:pt x="342" y="19"/>
                    </a:lnTo>
                    <a:lnTo>
                      <a:pt x="346" y="15"/>
                    </a:lnTo>
                    <a:lnTo>
                      <a:pt x="346" y="8"/>
                    </a:lnTo>
                    <a:lnTo>
                      <a:pt x="342" y="4"/>
                    </a:lnTo>
                    <a:lnTo>
                      <a:pt x="338" y="0"/>
                    </a:lnTo>
                    <a:lnTo>
                      <a:pt x="335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69" name="Freeform 13">
                <a:extLst>
                  <a:ext uri="{FF2B5EF4-FFF2-40B4-BE49-F238E27FC236}">
                    <a16:creationId xmlns="" xmlns:a16="http://schemas.microsoft.com/office/drawing/2014/main" id="{7403D529-F7B9-4E1C-AC06-53A8F1A5D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3" y="2256"/>
                <a:ext cx="346" cy="23"/>
              </a:xfrm>
              <a:custGeom>
                <a:avLst/>
                <a:gdLst>
                  <a:gd name="T0" fmla="*/ 12 w 346"/>
                  <a:gd name="T1" fmla="*/ 0 h 23"/>
                  <a:gd name="T2" fmla="*/ 8 w 346"/>
                  <a:gd name="T3" fmla="*/ 0 h 23"/>
                  <a:gd name="T4" fmla="*/ 4 w 346"/>
                  <a:gd name="T5" fmla="*/ 4 h 23"/>
                  <a:gd name="T6" fmla="*/ 0 w 346"/>
                  <a:gd name="T7" fmla="*/ 8 h 23"/>
                  <a:gd name="T8" fmla="*/ 0 w 346"/>
                  <a:gd name="T9" fmla="*/ 15 h 23"/>
                  <a:gd name="T10" fmla="*/ 4 w 346"/>
                  <a:gd name="T11" fmla="*/ 19 h 23"/>
                  <a:gd name="T12" fmla="*/ 8 w 346"/>
                  <a:gd name="T13" fmla="*/ 23 h 23"/>
                  <a:gd name="T14" fmla="*/ 338 w 346"/>
                  <a:gd name="T15" fmla="*/ 23 h 23"/>
                  <a:gd name="T16" fmla="*/ 342 w 346"/>
                  <a:gd name="T17" fmla="*/ 19 h 23"/>
                  <a:gd name="T18" fmla="*/ 346 w 346"/>
                  <a:gd name="T19" fmla="*/ 15 h 23"/>
                  <a:gd name="T20" fmla="*/ 346 w 346"/>
                  <a:gd name="T21" fmla="*/ 8 h 23"/>
                  <a:gd name="T22" fmla="*/ 342 w 346"/>
                  <a:gd name="T23" fmla="*/ 4 h 23"/>
                  <a:gd name="T24" fmla="*/ 338 w 346"/>
                  <a:gd name="T25" fmla="*/ 0 h 23"/>
                  <a:gd name="T26" fmla="*/ 335 w 346"/>
                  <a:gd name="T27" fmla="*/ 0 h 23"/>
                  <a:gd name="T28" fmla="*/ 12 w 346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6" h="23">
                    <a:moveTo>
                      <a:pt x="12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23"/>
                    </a:lnTo>
                    <a:lnTo>
                      <a:pt x="338" y="23"/>
                    </a:lnTo>
                    <a:lnTo>
                      <a:pt x="342" y="19"/>
                    </a:lnTo>
                    <a:lnTo>
                      <a:pt x="346" y="15"/>
                    </a:lnTo>
                    <a:lnTo>
                      <a:pt x="346" y="8"/>
                    </a:lnTo>
                    <a:lnTo>
                      <a:pt x="342" y="4"/>
                    </a:lnTo>
                    <a:lnTo>
                      <a:pt x="338" y="0"/>
                    </a:lnTo>
                    <a:lnTo>
                      <a:pt x="335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70" name="Freeform 14">
                <a:extLst>
                  <a:ext uri="{FF2B5EF4-FFF2-40B4-BE49-F238E27FC236}">
                    <a16:creationId xmlns="" xmlns:a16="http://schemas.microsoft.com/office/drawing/2014/main" id="{59EC0763-229E-404E-9AFE-CA63F8169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2058"/>
                <a:ext cx="347" cy="23"/>
              </a:xfrm>
              <a:custGeom>
                <a:avLst/>
                <a:gdLst>
                  <a:gd name="T0" fmla="*/ 11 w 347"/>
                  <a:gd name="T1" fmla="*/ 0 h 23"/>
                  <a:gd name="T2" fmla="*/ 8 w 347"/>
                  <a:gd name="T3" fmla="*/ 0 h 23"/>
                  <a:gd name="T4" fmla="*/ 4 w 347"/>
                  <a:gd name="T5" fmla="*/ 4 h 23"/>
                  <a:gd name="T6" fmla="*/ 0 w 347"/>
                  <a:gd name="T7" fmla="*/ 8 h 23"/>
                  <a:gd name="T8" fmla="*/ 0 w 347"/>
                  <a:gd name="T9" fmla="*/ 16 h 23"/>
                  <a:gd name="T10" fmla="*/ 4 w 347"/>
                  <a:gd name="T11" fmla="*/ 20 h 23"/>
                  <a:gd name="T12" fmla="*/ 8 w 347"/>
                  <a:gd name="T13" fmla="*/ 23 h 23"/>
                  <a:gd name="T14" fmla="*/ 340 w 347"/>
                  <a:gd name="T15" fmla="*/ 23 h 23"/>
                  <a:gd name="T16" fmla="*/ 344 w 347"/>
                  <a:gd name="T17" fmla="*/ 20 h 23"/>
                  <a:gd name="T18" fmla="*/ 347 w 347"/>
                  <a:gd name="T19" fmla="*/ 16 h 23"/>
                  <a:gd name="T20" fmla="*/ 347 w 347"/>
                  <a:gd name="T21" fmla="*/ 8 h 23"/>
                  <a:gd name="T22" fmla="*/ 344 w 347"/>
                  <a:gd name="T23" fmla="*/ 4 h 23"/>
                  <a:gd name="T24" fmla="*/ 340 w 347"/>
                  <a:gd name="T25" fmla="*/ 0 h 23"/>
                  <a:gd name="T26" fmla="*/ 336 w 347"/>
                  <a:gd name="T27" fmla="*/ 0 h 23"/>
                  <a:gd name="T28" fmla="*/ 11 w 347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7" h="23">
                    <a:moveTo>
                      <a:pt x="11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8" y="23"/>
                    </a:lnTo>
                    <a:lnTo>
                      <a:pt x="340" y="23"/>
                    </a:lnTo>
                    <a:lnTo>
                      <a:pt x="344" y="20"/>
                    </a:lnTo>
                    <a:lnTo>
                      <a:pt x="347" y="16"/>
                    </a:lnTo>
                    <a:lnTo>
                      <a:pt x="347" y="8"/>
                    </a:lnTo>
                    <a:lnTo>
                      <a:pt x="344" y="4"/>
                    </a:lnTo>
                    <a:lnTo>
                      <a:pt x="340" y="0"/>
                    </a:lnTo>
                    <a:lnTo>
                      <a:pt x="336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71" name="Rectangle 15">
                <a:extLst>
                  <a:ext uri="{FF2B5EF4-FFF2-40B4-BE49-F238E27FC236}">
                    <a16:creationId xmlns="" xmlns:a16="http://schemas.microsoft.com/office/drawing/2014/main" id="{7EFE353F-14F8-4334-B5F0-99B0B28EA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818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72" name="Rectangle 16">
                <a:extLst>
                  <a:ext uri="{FF2B5EF4-FFF2-40B4-BE49-F238E27FC236}">
                    <a16:creationId xmlns="" xmlns:a16="http://schemas.microsoft.com/office/drawing/2014/main" id="{D7DD6963-8B5A-4CEB-B2C3-62DD09413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999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73" name="Rectangle 17">
                <a:extLst>
                  <a:ext uri="{FF2B5EF4-FFF2-40B4-BE49-F238E27FC236}">
                    <a16:creationId xmlns="" xmlns:a16="http://schemas.microsoft.com/office/drawing/2014/main" id="{85850CE7-3410-4883-937C-C349E3121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214"/>
                <a:ext cx="9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Z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31474" name="Group 18">
              <a:extLst>
                <a:ext uri="{FF2B5EF4-FFF2-40B4-BE49-F238E27FC236}">
                  <a16:creationId xmlns="" xmlns:a16="http://schemas.microsoft.com/office/drawing/2014/main" id="{F69BC3F8-76A0-40AE-BDDA-8E67ADB2DF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3" y="1730"/>
              <a:ext cx="1662" cy="255"/>
              <a:chOff x="3103" y="1937"/>
              <a:chExt cx="1662" cy="255"/>
            </a:xfrm>
          </p:grpSpPr>
          <p:sp>
            <p:nvSpPr>
              <p:cNvPr id="531475" name="Line 19">
                <a:extLst>
                  <a:ext uri="{FF2B5EF4-FFF2-40B4-BE49-F238E27FC236}">
                    <a16:creationId xmlns="" xmlns:a16="http://schemas.microsoft.com/office/drawing/2014/main" id="{1F87C85F-F73B-40CF-AEB3-33ABB6B83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2" y="1964"/>
                <a:ext cx="617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76" name="Rectangle 20">
                <a:extLst>
                  <a:ext uri="{FF2B5EF4-FFF2-40B4-BE49-F238E27FC236}">
                    <a16:creationId xmlns="" xmlns:a16="http://schemas.microsoft.com/office/drawing/2014/main" id="{CAB1519A-5685-4438-8096-3A745A44D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6" y="1959"/>
                <a:ext cx="12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Z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77" name="Rectangle 21">
                <a:extLst>
                  <a:ext uri="{FF2B5EF4-FFF2-40B4-BE49-F238E27FC236}">
                    <a16:creationId xmlns="" xmlns:a16="http://schemas.microsoft.com/office/drawing/2014/main" id="{8AF1F85D-5F9F-4CA1-9A2D-22841EB65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" y="1959"/>
                <a:ext cx="14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78" name="Rectangle 22">
                <a:extLst>
                  <a:ext uri="{FF2B5EF4-FFF2-40B4-BE49-F238E27FC236}">
                    <a16:creationId xmlns="" xmlns:a16="http://schemas.microsoft.com/office/drawing/2014/main" id="{2BE39E78-0014-438D-B2E5-36A1513FE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9" y="1959"/>
                <a:ext cx="14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79" name="Rectangle 23">
                <a:extLst>
                  <a:ext uri="{FF2B5EF4-FFF2-40B4-BE49-F238E27FC236}">
                    <a16:creationId xmlns="" xmlns:a16="http://schemas.microsoft.com/office/drawing/2014/main" id="{E73D42D2-7965-4CB8-9A04-B38627F66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1959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80" name="Rectangle 24">
                <a:extLst>
                  <a:ext uri="{FF2B5EF4-FFF2-40B4-BE49-F238E27FC236}">
                    <a16:creationId xmlns="" xmlns:a16="http://schemas.microsoft.com/office/drawing/2014/main" id="{2955E421-3F79-4D67-A2DC-703E0AF21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8" y="1959"/>
                <a:ext cx="12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Z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81" name="Rectangle 25">
                <a:extLst>
                  <a:ext uri="{FF2B5EF4-FFF2-40B4-BE49-F238E27FC236}">
                    <a16:creationId xmlns="" xmlns:a16="http://schemas.microsoft.com/office/drawing/2014/main" id="{677C7C71-756B-4F96-91D8-BFACB15AE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3" y="1959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82" name="Rectangle 26">
                <a:extLst>
                  <a:ext uri="{FF2B5EF4-FFF2-40B4-BE49-F238E27FC236}">
                    <a16:creationId xmlns="" xmlns:a16="http://schemas.microsoft.com/office/drawing/2014/main" id="{2AEA887A-C12A-41B5-8FBC-73AA2E67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0" y="1959"/>
                <a:ext cx="14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83" name="Rectangle 27">
                <a:extLst>
                  <a:ext uri="{FF2B5EF4-FFF2-40B4-BE49-F238E27FC236}">
                    <a16:creationId xmlns="" xmlns:a16="http://schemas.microsoft.com/office/drawing/2014/main" id="{D5FBB089-FB35-4571-ADCD-CFEB9F6EE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1959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84" name="Rectangle 28">
                <a:extLst>
                  <a:ext uri="{FF2B5EF4-FFF2-40B4-BE49-F238E27FC236}">
                    <a16:creationId xmlns="" xmlns:a16="http://schemas.microsoft.com/office/drawing/2014/main" id="{163AE038-D21F-4C59-9F6C-1EF96864D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7" y="1959"/>
                <a:ext cx="14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85" name="Rectangle 29">
                <a:extLst>
                  <a:ext uri="{FF2B5EF4-FFF2-40B4-BE49-F238E27FC236}">
                    <a16:creationId xmlns="" xmlns:a16="http://schemas.microsoft.com/office/drawing/2014/main" id="{8B849A36-9AF4-400B-BEA2-DD45CB04F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" y="1959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86" name="Rectangle 30">
                <a:extLst>
                  <a:ext uri="{FF2B5EF4-FFF2-40B4-BE49-F238E27FC236}">
                    <a16:creationId xmlns="" xmlns:a16="http://schemas.microsoft.com/office/drawing/2014/main" id="{B20DFE0D-C83B-4E01-AA84-1E0B8DF0E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" y="1959"/>
                <a:ext cx="11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87" name="Rectangle 31">
                <a:extLst>
                  <a:ext uri="{FF2B5EF4-FFF2-40B4-BE49-F238E27FC236}">
                    <a16:creationId xmlns="" xmlns:a16="http://schemas.microsoft.com/office/drawing/2014/main" id="{A23F0DEC-AA40-4B0F-B096-F00769C8E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1937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×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88" name="Rectangle 32">
                <a:extLst>
                  <a:ext uri="{FF2B5EF4-FFF2-40B4-BE49-F238E27FC236}">
                    <a16:creationId xmlns="" xmlns:a16="http://schemas.microsoft.com/office/drawing/2014/main" id="{EB66841E-E96F-40C6-9028-EAF76B54F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1937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×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1489" name="Rectangle 33">
                <a:extLst>
                  <a:ext uri="{FF2B5EF4-FFF2-40B4-BE49-F238E27FC236}">
                    <a16:creationId xmlns="" xmlns:a16="http://schemas.microsoft.com/office/drawing/2014/main" id="{8BFD25D4-718E-4366-BDFD-F5C402EBB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1937"/>
                <a:ext cx="10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328809" y="2408769"/>
              <a:ext cx="1837440" cy="1369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9729" y="2390409"/>
                <a:ext cx="1869840" cy="14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9151009" y="1995489"/>
              <a:ext cx="1880640" cy="3265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6969" y="1974969"/>
                <a:ext cx="19152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/>
              <p14:cNvContentPartPr/>
              <p14:nvPr/>
            </p14:nvContentPartPr>
            <p14:xfrm>
              <a:off x="9334249" y="2247129"/>
              <a:ext cx="1853640" cy="4640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21649" y="2226609"/>
                <a:ext cx="187992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950209" y="5483529"/>
              <a:ext cx="5807880" cy="7801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9329" y="5462649"/>
                <a:ext cx="584964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5173369" y="-119151"/>
              <a:ext cx="6241680" cy="12852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55009" y="-134271"/>
                <a:ext cx="6279840" cy="13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509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>
            <a:extLst>
              <a:ext uri="{FF2B5EF4-FFF2-40B4-BE49-F238E27FC236}">
                <a16:creationId xmlns="" xmlns:a16="http://schemas.microsoft.com/office/drawing/2014/main" id="{4085B4C2-5968-4D29-89E1-4E98B7E9A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NOR Gate</a:t>
            </a:r>
          </a:p>
        </p:txBody>
      </p:sp>
      <p:sp>
        <p:nvSpPr>
          <p:cNvPr id="534531" name="Rectangle 3">
            <a:extLst>
              <a:ext uri="{FF2B5EF4-FFF2-40B4-BE49-F238E27FC236}">
                <a16:creationId xmlns="" xmlns:a16="http://schemas.microsoft.com/office/drawing/2014/main" id="{DA170E4D-5FC7-4B2D-81E5-926E8BBB4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>
                <a:cs typeface="Times New Roman" panose="02020603050405020304" pitchFamily="18" charset="0"/>
              </a:rPr>
              <a:t>The basic NOR gate has the following symbol, illustrated for three inputs:</a:t>
            </a:r>
          </a:p>
          <a:p>
            <a:pPr lvl="1"/>
            <a:r>
              <a:rPr lang="en-US" altLang="en-US" sz="3200" dirty="0">
                <a:cs typeface="Times New Roman" panose="02020603050405020304" pitchFamily="18" charset="0"/>
              </a:rPr>
              <a:t>OR-Invert (NOR)</a:t>
            </a:r>
          </a:p>
          <a:p>
            <a:pPr lvl="1"/>
            <a:endParaRPr lang="en-US" altLang="en-US" sz="3200" dirty="0">
              <a:cs typeface="Times New Roman" panose="02020603050405020304" pitchFamily="18" charset="0"/>
            </a:endParaRPr>
          </a:p>
          <a:p>
            <a:endParaRPr lang="en-US" altLang="en-US" sz="1400" dirty="0">
              <a:cs typeface="Times New Roman" panose="02020603050405020304" pitchFamily="18" charset="0"/>
            </a:endParaRPr>
          </a:p>
          <a:p>
            <a:endParaRPr lang="en-US" altLang="en-US" sz="2800" dirty="0">
              <a:cs typeface="Times New Roman" panose="02020603050405020304" pitchFamily="18" charset="0"/>
            </a:endParaRPr>
          </a:p>
          <a:p>
            <a:r>
              <a:rPr lang="en-US" altLang="en-US" sz="2800" dirty="0">
                <a:cs typeface="Times New Roman" panose="02020603050405020304" pitchFamily="18" charset="0"/>
              </a:rPr>
              <a:t>NOR represents </a:t>
            </a:r>
            <a:r>
              <a:rPr lang="en-US" altLang="en-US" sz="2800" u="sng" dirty="0">
                <a:cs typeface="Times New Roman" panose="02020603050405020304" pitchFamily="18" charset="0"/>
              </a:rPr>
              <a:t>NOT - OR</a:t>
            </a:r>
            <a:r>
              <a:rPr lang="en-US" altLang="en-US" sz="2800" dirty="0">
                <a:cs typeface="Times New Roman" panose="02020603050405020304" pitchFamily="18" charset="0"/>
              </a:rPr>
              <a:t>, </a:t>
            </a:r>
            <a:r>
              <a:rPr lang="en-US" altLang="en-US" sz="2800" dirty="0" err="1">
                <a:cs typeface="Times New Roman" panose="02020603050405020304" pitchFamily="18" charset="0"/>
              </a:rPr>
              <a:t>i</a:t>
            </a:r>
            <a:r>
              <a:rPr lang="en-US" altLang="en-US" sz="2800" dirty="0">
                <a:cs typeface="Times New Roman" panose="02020603050405020304" pitchFamily="18" charset="0"/>
              </a:rPr>
              <a:t>. e., the OR function with a NOT applied.  The symbol shown is an OR-Invert.   The small circle (“bubble”) represents the invert function. </a:t>
            </a:r>
          </a:p>
          <a:p>
            <a:r>
              <a:rPr lang="en-US" altLang="en-US" sz="2800" dirty="0">
                <a:cs typeface="Times New Roman" panose="02020603050405020304" pitchFamily="18" charset="0"/>
              </a:rPr>
              <a:t>The NOR gate is a universal gate</a:t>
            </a:r>
          </a:p>
          <a:p>
            <a:endParaRPr lang="en-US" altLang="en-US" sz="2800" dirty="0">
              <a:cs typeface="Times New Roman" panose="02020603050405020304" pitchFamily="18" charset="0"/>
            </a:endParaRPr>
          </a:p>
        </p:txBody>
      </p:sp>
      <p:grpSp>
        <p:nvGrpSpPr>
          <p:cNvPr id="534532" name="Group 4">
            <a:extLst>
              <a:ext uri="{FF2B5EF4-FFF2-40B4-BE49-F238E27FC236}">
                <a16:creationId xmlns="" xmlns:a16="http://schemas.microsoft.com/office/drawing/2014/main" id="{BF3DC45C-2BEC-498E-9045-FC915DF35749}"/>
              </a:ext>
            </a:extLst>
          </p:cNvPr>
          <p:cNvGrpSpPr>
            <a:grpSpLocks/>
          </p:cNvGrpSpPr>
          <p:nvPr/>
        </p:nvGrpSpPr>
        <p:grpSpPr bwMode="auto">
          <a:xfrm>
            <a:off x="3328989" y="2928939"/>
            <a:ext cx="5478463" cy="968375"/>
            <a:chOff x="1137" y="1845"/>
            <a:chExt cx="3451" cy="610"/>
          </a:xfrm>
        </p:grpSpPr>
        <p:grpSp>
          <p:nvGrpSpPr>
            <p:cNvPr id="534533" name="Group 5">
              <a:extLst>
                <a:ext uri="{FF2B5EF4-FFF2-40B4-BE49-F238E27FC236}">
                  <a16:creationId xmlns="" xmlns:a16="http://schemas.microsoft.com/office/drawing/2014/main" id="{A7EFB237-50C6-4FF5-AE52-449C86E807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7" y="1845"/>
              <a:ext cx="1824" cy="610"/>
              <a:chOff x="1137" y="1845"/>
              <a:chExt cx="1824" cy="610"/>
            </a:xfrm>
          </p:grpSpPr>
          <p:sp>
            <p:nvSpPr>
              <p:cNvPr id="534534" name="Freeform 6">
                <a:extLst>
                  <a:ext uri="{FF2B5EF4-FFF2-40B4-BE49-F238E27FC236}">
                    <a16:creationId xmlns="" xmlns:a16="http://schemas.microsoft.com/office/drawing/2014/main" id="{C30091EB-AD09-40C0-AF4E-661AFB95F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" y="2127"/>
                <a:ext cx="347" cy="23"/>
              </a:xfrm>
              <a:custGeom>
                <a:avLst/>
                <a:gdLst>
                  <a:gd name="T0" fmla="*/ 11 w 347"/>
                  <a:gd name="T1" fmla="*/ 0 h 23"/>
                  <a:gd name="T2" fmla="*/ 7 w 347"/>
                  <a:gd name="T3" fmla="*/ 0 h 23"/>
                  <a:gd name="T4" fmla="*/ 4 w 347"/>
                  <a:gd name="T5" fmla="*/ 4 h 23"/>
                  <a:gd name="T6" fmla="*/ 0 w 347"/>
                  <a:gd name="T7" fmla="*/ 8 h 23"/>
                  <a:gd name="T8" fmla="*/ 0 w 347"/>
                  <a:gd name="T9" fmla="*/ 15 h 23"/>
                  <a:gd name="T10" fmla="*/ 4 w 347"/>
                  <a:gd name="T11" fmla="*/ 19 h 23"/>
                  <a:gd name="T12" fmla="*/ 7 w 347"/>
                  <a:gd name="T13" fmla="*/ 23 h 23"/>
                  <a:gd name="T14" fmla="*/ 340 w 347"/>
                  <a:gd name="T15" fmla="*/ 23 h 23"/>
                  <a:gd name="T16" fmla="*/ 344 w 347"/>
                  <a:gd name="T17" fmla="*/ 19 h 23"/>
                  <a:gd name="T18" fmla="*/ 347 w 347"/>
                  <a:gd name="T19" fmla="*/ 15 h 23"/>
                  <a:gd name="T20" fmla="*/ 347 w 347"/>
                  <a:gd name="T21" fmla="*/ 8 h 23"/>
                  <a:gd name="T22" fmla="*/ 344 w 347"/>
                  <a:gd name="T23" fmla="*/ 4 h 23"/>
                  <a:gd name="T24" fmla="*/ 340 w 347"/>
                  <a:gd name="T25" fmla="*/ 0 h 23"/>
                  <a:gd name="T26" fmla="*/ 336 w 347"/>
                  <a:gd name="T27" fmla="*/ 0 h 23"/>
                  <a:gd name="T28" fmla="*/ 11 w 347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7" h="23">
                    <a:moveTo>
                      <a:pt x="11" y="0"/>
                    </a:moveTo>
                    <a:lnTo>
                      <a:pt x="7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7" y="23"/>
                    </a:lnTo>
                    <a:lnTo>
                      <a:pt x="340" y="23"/>
                    </a:lnTo>
                    <a:lnTo>
                      <a:pt x="344" y="19"/>
                    </a:lnTo>
                    <a:lnTo>
                      <a:pt x="347" y="15"/>
                    </a:lnTo>
                    <a:lnTo>
                      <a:pt x="347" y="8"/>
                    </a:lnTo>
                    <a:lnTo>
                      <a:pt x="344" y="4"/>
                    </a:lnTo>
                    <a:lnTo>
                      <a:pt x="340" y="0"/>
                    </a:lnTo>
                    <a:lnTo>
                      <a:pt x="336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35" name="Rectangle 7">
                <a:extLst>
                  <a:ext uri="{FF2B5EF4-FFF2-40B4-BE49-F238E27FC236}">
                    <a16:creationId xmlns="" xmlns:a16="http://schemas.microsoft.com/office/drawing/2014/main" id="{544E193D-7347-4231-AD71-8368E2B45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" y="1887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36" name="Rectangle 8">
                <a:extLst>
                  <a:ext uri="{FF2B5EF4-FFF2-40B4-BE49-F238E27FC236}">
                    <a16:creationId xmlns="" xmlns:a16="http://schemas.microsoft.com/office/drawing/2014/main" id="{9FC15CB8-B096-4ABB-88B1-2F175F783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" y="2068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37" name="Rectangle 9">
                <a:extLst>
                  <a:ext uri="{FF2B5EF4-FFF2-40B4-BE49-F238E27FC236}">
                    <a16:creationId xmlns="" xmlns:a16="http://schemas.microsoft.com/office/drawing/2014/main" id="{773AF129-2B21-4D10-A393-BFAE53F17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" y="2282"/>
                <a:ext cx="9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Z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38" name="Freeform 10">
                <a:extLst>
                  <a:ext uri="{FF2B5EF4-FFF2-40B4-BE49-F238E27FC236}">
                    <a16:creationId xmlns="" xmlns:a16="http://schemas.microsoft.com/office/drawing/2014/main" id="{B6A18633-11DE-4525-B053-76FA0BC85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6" y="1918"/>
                <a:ext cx="490" cy="23"/>
              </a:xfrm>
              <a:custGeom>
                <a:avLst/>
                <a:gdLst>
                  <a:gd name="T0" fmla="*/ 12 w 490"/>
                  <a:gd name="T1" fmla="*/ 0 h 23"/>
                  <a:gd name="T2" fmla="*/ 8 w 490"/>
                  <a:gd name="T3" fmla="*/ 0 h 23"/>
                  <a:gd name="T4" fmla="*/ 4 w 490"/>
                  <a:gd name="T5" fmla="*/ 4 h 23"/>
                  <a:gd name="T6" fmla="*/ 0 w 490"/>
                  <a:gd name="T7" fmla="*/ 8 h 23"/>
                  <a:gd name="T8" fmla="*/ 0 w 490"/>
                  <a:gd name="T9" fmla="*/ 15 h 23"/>
                  <a:gd name="T10" fmla="*/ 4 w 490"/>
                  <a:gd name="T11" fmla="*/ 19 h 23"/>
                  <a:gd name="T12" fmla="*/ 8 w 490"/>
                  <a:gd name="T13" fmla="*/ 23 h 23"/>
                  <a:gd name="T14" fmla="*/ 482 w 490"/>
                  <a:gd name="T15" fmla="*/ 23 h 23"/>
                  <a:gd name="T16" fmla="*/ 486 w 490"/>
                  <a:gd name="T17" fmla="*/ 19 h 23"/>
                  <a:gd name="T18" fmla="*/ 490 w 490"/>
                  <a:gd name="T19" fmla="*/ 15 h 23"/>
                  <a:gd name="T20" fmla="*/ 490 w 490"/>
                  <a:gd name="T21" fmla="*/ 8 h 23"/>
                  <a:gd name="T22" fmla="*/ 486 w 490"/>
                  <a:gd name="T23" fmla="*/ 4 h 23"/>
                  <a:gd name="T24" fmla="*/ 482 w 490"/>
                  <a:gd name="T25" fmla="*/ 0 h 23"/>
                  <a:gd name="T26" fmla="*/ 478 w 490"/>
                  <a:gd name="T27" fmla="*/ 0 h 23"/>
                  <a:gd name="T28" fmla="*/ 12 w 490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0" h="23">
                    <a:moveTo>
                      <a:pt x="12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23"/>
                    </a:lnTo>
                    <a:lnTo>
                      <a:pt x="482" y="23"/>
                    </a:lnTo>
                    <a:lnTo>
                      <a:pt x="486" y="19"/>
                    </a:lnTo>
                    <a:lnTo>
                      <a:pt x="490" y="15"/>
                    </a:lnTo>
                    <a:lnTo>
                      <a:pt x="490" y="8"/>
                    </a:lnTo>
                    <a:lnTo>
                      <a:pt x="486" y="4"/>
                    </a:lnTo>
                    <a:lnTo>
                      <a:pt x="482" y="0"/>
                    </a:lnTo>
                    <a:lnTo>
                      <a:pt x="47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39" name="Freeform 11">
                <a:extLst>
                  <a:ext uri="{FF2B5EF4-FFF2-40B4-BE49-F238E27FC236}">
                    <a16:creationId xmlns="" xmlns:a16="http://schemas.microsoft.com/office/drawing/2014/main" id="{D42A6535-5A76-421D-80E9-834E10ABD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6" y="2133"/>
                <a:ext cx="526" cy="23"/>
              </a:xfrm>
              <a:custGeom>
                <a:avLst/>
                <a:gdLst>
                  <a:gd name="T0" fmla="*/ 12 w 526"/>
                  <a:gd name="T1" fmla="*/ 0 h 23"/>
                  <a:gd name="T2" fmla="*/ 8 w 526"/>
                  <a:gd name="T3" fmla="*/ 0 h 23"/>
                  <a:gd name="T4" fmla="*/ 4 w 526"/>
                  <a:gd name="T5" fmla="*/ 4 h 23"/>
                  <a:gd name="T6" fmla="*/ 0 w 526"/>
                  <a:gd name="T7" fmla="*/ 7 h 23"/>
                  <a:gd name="T8" fmla="*/ 0 w 526"/>
                  <a:gd name="T9" fmla="*/ 15 h 23"/>
                  <a:gd name="T10" fmla="*/ 4 w 526"/>
                  <a:gd name="T11" fmla="*/ 19 h 23"/>
                  <a:gd name="T12" fmla="*/ 8 w 526"/>
                  <a:gd name="T13" fmla="*/ 23 h 23"/>
                  <a:gd name="T14" fmla="*/ 518 w 526"/>
                  <a:gd name="T15" fmla="*/ 23 h 23"/>
                  <a:gd name="T16" fmla="*/ 522 w 526"/>
                  <a:gd name="T17" fmla="*/ 19 h 23"/>
                  <a:gd name="T18" fmla="*/ 526 w 526"/>
                  <a:gd name="T19" fmla="*/ 15 h 23"/>
                  <a:gd name="T20" fmla="*/ 526 w 526"/>
                  <a:gd name="T21" fmla="*/ 7 h 23"/>
                  <a:gd name="T22" fmla="*/ 522 w 526"/>
                  <a:gd name="T23" fmla="*/ 4 h 23"/>
                  <a:gd name="T24" fmla="*/ 518 w 526"/>
                  <a:gd name="T25" fmla="*/ 0 h 23"/>
                  <a:gd name="T26" fmla="*/ 515 w 526"/>
                  <a:gd name="T27" fmla="*/ 0 h 23"/>
                  <a:gd name="T28" fmla="*/ 12 w 526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6" h="23">
                    <a:moveTo>
                      <a:pt x="12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7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23"/>
                    </a:lnTo>
                    <a:lnTo>
                      <a:pt x="518" y="23"/>
                    </a:lnTo>
                    <a:lnTo>
                      <a:pt x="522" y="19"/>
                    </a:lnTo>
                    <a:lnTo>
                      <a:pt x="526" y="15"/>
                    </a:lnTo>
                    <a:lnTo>
                      <a:pt x="526" y="7"/>
                    </a:lnTo>
                    <a:lnTo>
                      <a:pt x="522" y="4"/>
                    </a:lnTo>
                    <a:lnTo>
                      <a:pt x="518" y="0"/>
                    </a:lnTo>
                    <a:lnTo>
                      <a:pt x="515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40" name="Freeform 12">
                <a:extLst>
                  <a:ext uri="{FF2B5EF4-FFF2-40B4-BE49-F238E27FC236}">
                    <a16:creationId xmlns="" xmlns:a16="http://schemas.microsoft.com/office/drawing/2014/main" id="{E69FFF06-83A2-47D1-BBB4-F0CDD808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6" y="2350"/>
                <a:ext cx="490" cy="23"/>
              </a:xfrm>
              <a:custGeom>
                <a:avLst/>
                <a:gdLst>
                  <a:gd name="T0" fmla="*/ 12 w 490"/>
                  <a:gd name="T1" fmla="*/ 0 h 23"/>
                  <a:gd name="T2" fmla="*/ 8 w 490"/>
                  <a:gd name="T3" fmla="*/ 0 h 23"/>
                  <a:gd name="T4" fmla="*/ 4 w 490"/>
                  <a:gd name="T5" fmla="*/ 3 h 23"/>
                  <a:gd name="T6" fmla="*/ 0 w 490"/>
                  <a:gd name="T7" fmla="*/ 7 h 23"/>
                  <a:gd name="T8" fmla="*/ 0 w 490"/>
                  <a:gd name="T9" fmla="*/ 15 h 23"/>
                  <a:gd name="T10" fmla="*/ 4 w 490"/>
                  <a:gd name="T11" fmla="*/ 19 h 23"/>
                  <a:gd name="T12" fmla="*/ 8 w 490"/>
                  <a:gd name="T13" fmla="*/ 23 h 23"/>
                  <a:gd name="T14" fmla="*/ 482 w 490"/>
                  <a:gd name="T15" fmla="*/ 23 h 23"/>
                  <a:gd name="T16" fmla="*/ 486 w 490"/>
                  <a:gd name="T17" fmla="*/ 19 h 23"/>
                  <a:gd name="T18" fmla="*/ 490 w 490"/>
                  <a:gd name="T19" fmla="*/ 15 h 23"/>
                  <a:gd name="T20" fmla="*/ 490 w 490"/>
                  <a:gd name="T21" fmla="*/ 7 h 23"/>
                  <a:gd name="T22" fmla="*/ 486 w 490"/>
                  <a:gd name="T23" fmla="*/ 3 h 23"/>
                  <a:gd name="T24" fmla="*/ 482 w 490"/>
                  <a:gd name="T25" fmla="*/ 0 h 23"/>
                  <a:gd name="T26" fmla="*/ 478 w 490"/>
                  <a:gd name="T27" fmla="*/ 0 h 23"/>
                  <a:gd name="T28" fmla="*/ 12 w 490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0" h="23">
                    <a:moveTo>
                      <a:pt x="12" y="0"/>
                    </a:moveTo>
                    <a:lnTo>
                      <a:pt x="8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23"/>
                    </a:lnTo>
                    <a:lnTo>
                      <a:pt x="482" y="23"/>
                    </a:lnTo>
                    <a:lnTo>
                      <a:pt x="486" y="19"/>
                    </a:lnTo>
                    <a:lnTo>
                      <a:pt x="490" y="15"/>
                    </a:lnTo>
                    <a:lnTo>
                      <a:pt x="490" y="7"/>
                    </a:lnTo>
                    <a:lnTo>
                      <a:pt x="486" y="3"/>
                    </a:lnTo>
                    <a:lnTo>
                      <a:pt x="482" y="0"/>
                    </a:lnTo>
                    <a:lnTo>
                      <a:pt x="47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41" name="Freeform 13">
                <a:extLst>
                  <a:ext uri="{FF2B5EF4-FFF2-40B4-BE49-F238E27FC236}">
                    <a16:creationId xmlns="" xmlns:a16="http://schemas.microsoft.com/office/drawing/2014/main" id="{2CF45232-B6E4-44FC-B930-8FE74869F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" y="2062"/>
                <a:ext cx="165" cy="165"/>
              </a:xfrm>
              <a:custGeom>
                <a:avLst/>
                <a:gdLst>
                  <a:gd name="T0" fmla="*/ 2 w 165"/>
                  <a:gd name="T1" fmla="*/ 105 h 165"/>
                  <a:gd name="T2" fmla="*/ 12 w 165"/>
                  <a:gd name="T3" fmla="*/ 126 h 165"/>
                  <a:gd name="T4" fmla="*/ 21 w 165"/>
                  <a:gd name="T5" fmla="*/ 140 h 165"/>
                  <a:gd name="T6" fmla="*/ 33 w 165"/>
                  <a:gd name="T7" fmla="*/ 149 h 165"/>
                  <a:gd name="T8" fmla="*/ 44 w 165"/>
                  <a:gd name="T9" fmla="*/ 157 h 165"/>
                  <a:gd name="T10" fmla="*/ 62 w 165"/>
                  <a:gd name="T11" fmla="*/ 163 h 165"/>
                  <a:gd name="T12" fmla="*/ 89 w 165"/>
                  <a:gd name="T13" fmla="*/ 165 h 165"/>
                  <a:gd name="T14" fmla="*/ 110 w 165"/>
                  <a:gd name="T15" fmla="*/ 161 h 165"/>
                  <a:gd name="T16" fmla="*/ 131 w 165"/>
                  <a:gd name="T17" fmla="*/ 151 h 165"/>
                  <a:gd name="T18" fmla="*/ 140 w 165"/>
                  <a:gd name="T19" fmla="*/ 140 h 165"/>
                  <a:gd name="T20" fmla="*/ 152 w 165"/>
                  <a:gd name="T21" fmla="*/ 130 h 165"/>
                  <a:gd name="T22" fmla="*/ 162 w 165"/>
                  <a:gd name="T23" fmla="*/ 109 h 165"/>
                  <a:gd name="T24" fmla="*/ 165 w 165"/>
                  <a:gd name="T25" fmla="*/ 88 h 165"/>
                  <a:gd name="T26" fmla="*/ 163 w 165"/>
                  <a:gd name="T27" fmla="*/ 61 h 165"/>
                  <a:gd name="T28" fmla="*/ 158 w 165"/>
                  <a:gd name="T29" fmla="*/ 44 h 165"/>
                  <a:gd name="T30" fmla="*/ 150 w 165"/>
                  <a:gd name="T31" fmla="*/ 32 h 165"/>
                  <a:gd name="T32" fmla="*/ 140 w 165"/>
                  <a:gd name="T33" fmla="*/ 21 h 165"/>
                  <a:gd name="T34" fmla="*/ 127 w 165"/>
                  <a:gd name="T35" fmla="*/ 11 h 165"/>
                  <a:gd name="T36" fmla="*/ 106 w 165"/>
                  <a:gd name="T37" fmla="*/ 2 h 165"/>
                  <a:gd name="T38" fmla="*/ 62 w 165"/>
                  <a:gd name="T39" fmla="*/ 2 h 165"/>
                  <a:gd name="T40" fmla="*/ 44 w 165"/>
                  <a:gd name="T41" fmla="*/ 7 h 165"/>
                  <a:gd name="T42" fmla="*/ 33 w 165"/>
                  <a:gd name="T43" fmla="*/ 15 h 165"/>
                  <a:gd name="T44" fmla="*/ 21 w 165"/>
                  <a:gd name="T45" fmla="*/ 25 h 165"/>
                  <a:gd name="T46" fmla="*/ 12 w 165"/>
                  <a:gd name="T47" fmla="*/ 38 h 165"/>
                  <a:gd name="T48" fmla="*/ 4 w 165"/>
                  <a:gd name="T49" fmla="*/ 55 h 165"/>
                  <a:gd name="T50" fmla="*/ 0 w 165"/>
                  <a:gd name="T51" fmla="*/ 82 h 165"/>
                  <a:gd name="T52" fmla="*/ 25 w 165"/>
                  <a:gd name="T53" fmla="*/ 63 h 165"/>
                  <a:gd name="T54" fmla="*/ 29 w 165"/>
                  <a:gd name="T55" fmla="*/ 55 h 165"/>
                  <a:gd name="T56" fmla="*/ 37 w 165"/>
                  <a:gd name="T57" fmla="*/ 44 h 165"/>
                  <a:gd name="T58" fmla="*/ 50 w 165"/>
                  <a:gd name="T59" fmla="*/ 32 h 165"/>
                  <a:gd name="T60" fmla="*/ 58 w 165"/>
                  <a:gd name="T61" fmla="*/ 27 h 165"/>
                  <a:gd name="T62" fmla="*/ 69 w 165"/>
                  <a:gd name="T63" fmla="*/ 23 h 165"/>
                  <a:gd name="T64" fmla="*/ 102 w 165"/>
                  <a:gd name="T65" fmla="*/ 25 h 165"/>
                  <a:gd name="T66" fmla="*/ 112 w 165"/>
                  <a:gd name="T67" fmla="*/ 31 h 165"/>
                  <a:gd name="T68" fmla="*/ 125 w 165"/>
                  <a:gd name="T69" fmla="*/ 40 h 165"/>
                  <a:gd name="T70" fmla="*/ 135 w 165"/>
                  <a:gd name="T71" fmla="*/ 54 h 165"/>
                  <a:gd name="T72" fmla="*/ 138 w 165"/>
                  <a:gd name="T73" fmla="*/ 59 h 165"/>
                  <a:gd name="T74" fmla="*/ 142 w 165"/>
                  <a:gd name="T75" fmla="*/ 80 h 165"/>
                  <a:gd name="T76" fmla="*/ 142 w 165"/>
                  <a:gd name="T77" fmla="*/ 94 h 165"/>
                  <a:gd name="T78" fmla="*/ 138 w 165"/>
                  <a:gd name="T79" fmla="*/ 107 h 165"/>
                  <a:gd name="T80" fmla="*/ 131 w 165"/>
                  <a:gd name="T81" fmla="*/ 117 h 165"/>
                  <a:gd name="T82" fmla="*/ 117 w 165"/>
                  <a:gd name="T83" fmla="*/ 130 h 165"/>
                  <a:gd name="T84" fmla="*/ 108 w 165"/>
                  <a:gd name="T85" fmla="*/ 138 h 165"/>
                  <a:gd name="T86" fmla="*/ 94 w 165"/>
                  <a:gd name="T87" fmla="*/ 142 h 165"/>
                  <a:gd name="T88" fmla="*/ 81 w 165"/>
                  <a:gd name="T89" fmla="*/ 142 h 165"/>
                  <a:gd name="T90" fmla="*/ 60 w 165"/>
                  <a:gd name="T91" fmla="*/ 138 h 165"/>
                  <a:gd name="T92" fmla="*/ 54 w 165"/>
                  <a:gd name="T93" fmla="*/ 134 h 165"/>
                  <a:gd name="T94" fmla="*/ 41 w 165"/>
                  <a:gd name="T95" fmla="*/ 125 h 165"/>
                  <a:gd name="T96" fmla="*/ 31 w 165"/>
                  <a:gd name="T97" fmla="*/ 111 h 165"/>
                  <a:gd name="T98" fmla="*/ 25 w 165"/>
                  <a:gd name="T99" fmla="*/ 102 h 165"/>
                  <a:gd name="T100" fmla="*/ 0 w 165"/>
                  <a:gd name="T101" fmla="*/ 82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5" h="165">
                    <a:moveTo>
                      <a:pt x="0" y="82"/>
                    </a:moveTo>
                    <a:lnTo>
                      <a:pt x="0" y="98"/>
                    </a:lnTo>
                    <a:lnTo>
                      <a:pt x="2" y="102"/>
                    </a:lnTo>
                    <a:lnTo>
                      <a:pt x="2" y="105"/>
                    </a:lnTo>
                    <a:lnTo>
                      <a:pt x="4" y="109"/>
                    </a:lnTo>
                    <a:lnTo>
                      <a:pt x="4" y="111"/>
                    </a:lnTo>
                    <a:lnTo>
                      <a:pt x="10" y="125"/>
                    </a:lnTo>
                    <a:lnTo>
                      <a:pt x="12" y="126"/>
                    </a:lnTo>
                    <a:lnTo>
                      <a:pt x="14" y="130"/>
                    </a:lnTo>
                    <a:lnTo>
                      <a:pt x="16" y="132"/>
                    </a:lnTo>
                    <a:lnTo>
                      <a:pt x="18" y="136"/>
                    </a:lnTo>
                    <a:lnTo>
                      <a:pt x="21" y="140"/>
                    </a:lnTo>
                    <a:lnTo>
                      <a:pt x="25" y="140"/>
                    </a:lnTo>
                    <a:lnTo>
                      <a:pt x="25" y="144"/>
                    </a:lnTo>
                    <a:lnTo>
                      <a:pt x="29" y="148"/>
                    </a:lnTo>
                    <a:lnTo>
                      <a:pt x="33" y="149"/>
                    </a:lnTo>
                    <a:lnTo>
                      <a:pt x="35" y="151"/>
                    </a:lnTo>
                    <a:lnTo>
                      <a:pt x="39" y="153"/>
                    </a:lnTo>
                    <a:lnTo>
                      <a:pt x="41" y="155"/>
                    </a:lnTo>
                    <a:lnTo>
                      <a:pt x="44" y="157"/>
                    </a:lnTo>
                    <a:lnTo>
                      <a:pt x="50" y="161"/>
                    </a:lnTo>
                    <a:lnTo>
                      <a:pt x="56" y="161"/>
                    </a:lnTo>
                    <a:lnTo>
                      <a:pt x="60" y="163"/>
                    </a:lnTo>
                    <a:lnTo>
                      <a:pt x="62" y="163"/>
                    </a:lnTo>
                    <a:lnTo>
                      <a:pt x="66" y="165"/>
                    </a:lnTo>
                    <a:lnTo>
                      <a:pt x="77" y="165"/>
                    </a:lnTo>
                    <a:lnTo>
                      <a:pt x="90" y="163"/>
                    </a:lnTo>
                    <a:lnTo>
                      <a:pt x="89" y="165"/>
                    </a:lnTo>
                    <a:lnTo>
                      <a:pt x="98" y="165"/>
                    </a:lnTo>
                    <a:lnTo>
                      <a:pt x="102" y="163"/>
                    </a:lnTo>
                    <a:lnTo>
                      <a:pt x="106" y="163"/>
                    </a:lnTo>
                    <a:lnTo>
                      <a:pt x="110" y="161"/>
                    </a:lnTo>
                    <a:lnTo>
                      <a:pt x="112" y="161"/>
                    </a:lnTo>
                    <a:lnTo>
                      <a:pt x="125" y="155"/>
                    </a:lnTo>
                    <a:lnTo>
                      <a:pt x="127" y="153"/>
                    </a:lnTo>
                    <a:lnTo>
                      <a:pt x="131" y="151"/>
                    </a:lnTo>
                    <a:lnTo>
                      <a:pt x="133" y="149"/>
                    </a:lnTo>
                    <a:lnTo>
                      <a:pt x="137" y="148"/>
                    </a:lnTo>
                    <a:lnTo>
                      <a:pt x="140" y="144"/>
                    </a:lnTo>
                    <a:lnTo>
                      <a:pt x="140" y="140"/>
                    </a:lnTo>
                    <a:lnTo>
                      <a:pt x="144" y="140"/>
                    </a:lnTo>
                    <a:lnTo>
                      <a:pt x="148" y="136"/>
                    </a:lnTo>
                    <a:lnTo>
                      <a:pt x="150" y="132"/>
                    </a:lnTo>
                    <a:lnTo>
                      <a:pt x="152" y="130"/>
                    </a:lnTo>
                    <a:lnTo>
                      <a:pt x="154" y="126"/>
                    </a:lnTo>
                    <a:lnTo>
                      <a:pt x="156" y="125"/>
                    </a:lnTo>
                    <a:lnTo>
                      <a:pt x="162" y="111"/>
                    </a:lnTo>
                    <a:lnTo>
                      <a:pt x="162" y="109"/>
                    </a:lnTo>
                    <a:lnTo>
                      <a:pt x="163" y="105"/>
                    </a:lnTo>
                    <a:lnTo>
                      <a:pt x="163" y="102"/>
                    </a:lnTo>
                    <a:lnTo>
                      <a:pt x="165" y="98"/>
                    </a:lnTo>
                    <a:lnTo>
                      <a:pt x="165" y="88"/>
                    </a:lnTo>
                    <a:lnTo>
                      <a:pt x="163" y="90"/>
                    </a:lnTo>
                    <a:lnTo>
                      <a:pt x="165" y="77"/>
                    </a:lnTo>
                    <a:lnTo>
                      <a:pt x="165" y="65"/>
                    </a:lnTo>
                    <a:lnTo>
                      <a:pt x="163" y="61"/>
                    </a:lnTo>
                    <a:lnTo>
                      <a:pt x="163" y="59"/>
                    </a:lnTo>
                    <a:lnTo>
                      <a:pt x="162" y="55"/>
                    </a:lnTo>
                    <a:lnTo>
                      <a:pt x="162" y="50"/>
                    </a:lnTo>
                    <a:lnTo>
                      <a:pt x="158" y="44"/>
                    </a:lnTo>
                    <a:lnTo>
                      <a:pt x="156" y="40"/>
                    </a:lnTo>
                    <a:lnTo>
                      <a:pt x="154" y="38"/>
                    </a:lnTo>
                    <a:lnTo>
                      <a:pt x="152" y="34"/>
                    </a:lnTo>
                    <a:lnTo>
                      <a:pt x="150" y="32"/>
                    </a:lnTo>
                    <a:lnTo>
                      <a:pt x="148" y="29"/>
                    </a:lnTo>
                    <a:lnTo>
                      <a:pt x="144" y="25"/>
                    </a:lnTo>
                    <a:lnTo>
                      <a:pt x="140" y="25"/>
                    </a:lnTo>
                    <a:lnTo>
                      <a:pt x="140" y="21"/>
                    </a:lnTo>
                    <a:lnTo>
                      <a:pt x="137" y="17"/>
                    </a:lnTo>
                    <a:lnTo>
                      <a:pt x="133" y="15"/>
                    </a:lnTo>
                    <a:lnTo>
                      <a:pt x="131" y="13"/>
                    </a:lnTo>
                    <a:lnTo>
                      <a:pt x="127" y="11"/>
                    </a:lnTo>
                    <a:lnTo>
                      <a:pt x="125" y="9"/>
                    </a:lnTo>
                    <a:lnTo>
                      <a:pt x="112" y="4"/>
                    </a:lnTo>
                    <a:lnTo>
                      <a:pt x="110" y="4"/>
                    </a:lnTo>
                    <a:lnTo>
                      <a:pt x="106" y="2"/>
                    </a:lnTo>
                    <a:lnTo>
                      <a:pt x="102" y="2"/>
                    </a:lnTo>
                    <a:lnTo>
                      <a:pt x="98" y="0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0" y="2"/>
                    </a:lnTo>
                    <a:lnTo>
                      <a:pt x="56" y="4"/>
                    </a:lnTo>
                    <a:lnTo>
                      <a:pt x="50" y="4"/>
                    </a:lnTo>
                    <a:lnTo>
                      <a:pt x="44" y="7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3"/>
                    </a:lnTo>
                    <a:lnTo>
                      <a:pt x="33" y="15"/>
                    </a:lnTo>
                    <a:lnTo>
                      <a:pt x="29" y="17"/>
                    </a:lnTo>
                    <a:lnTo>
                      <a:pt x="25" y="21"/>
                    </a:lnTo>
                    <a:lnTo>
                      <a:pt x="25" y="25"/>
                    </a:lnTo>
                    <a:lnTo>
                      <a:pt x="21" y="25"/>
                    </a:lnTo>
                    <a:lnTo>
                      <a:pt x="18" y="29"/>
                    </a:lnTo>
                    <a:lnTo>
                      <a:pt x="16" y="32"/>
                    </a:lnTo>
                    <a:lnTo>
                      <a:pt x="14" y="34"/>
                    </a:lnTo>
                    <a:lnTo>
                      <a:pt x="12" y="38"/>
                    </a:lnTo>
                    <a:lnTo>
                      <a:pt x="10" y="40"/>
                    </a:lnTo>
                    <a:lnTo>
                      <a:pt x="8" y="44"/>
                    </a:lnTo>
                    <a:lnTo>
                      <a:pt x="4" y="50"/>
                    </a:lnTo>
                    <a:lnTo>
                      <a:pt x="4" y="55"/>
                    </a:lnTo>
                    <a:lnTo>
                      <a:pt x="2" y="59"/>
                    </a:lnTo>
                    <a:lnTo>
                      <a:pt x="2" y="61"/>
                    </a:lnTo>
                    <a:lnTo>
                      <a:pt x="0" y="65"/>
                    </a:lnTo>
                    <a:lnTo>
                      <a:pt x="0" y="82"/>
                    </a:lnTo>
                    <a:lnTo>
                      <a:pt x="23" y="82"/>
                    </a:lnTo>
                    <a:lnTo>
                      <a:pt x="23" y="69"/>
                    </a:lnTo>
                    <a:lnTo>
                      <a:pt x="25" y="65"/>
                    </a:lnTo>
                    <a:lnTo>
                      <a:pt x="25" y="63"/>
                    </a:lnTo>
                    <a:lnTo>
                      <a:pt x="27" y="59"/>
                    </a:lnTo>
                    <a:lnTo>
                      <a:pt x="27" y="57"/>
                    </a:lnTo>
                    <a:lnTo>
                      <a:pt x="27" y="59"/>
                    </a:lnTo>
                    <a:lnTo>
                      <a:pt x="29" y="55"/>
                    </a:lnTo>
                    <a:lnTo>
                      <a:pt x="31" y="54"/>
                    </a:lnTo>
                    <a:lnTo>
                      <a:pt x="33" y="50"/>
                    </a:lnTo>
                    <a:lnTo>
                      <a:pt x="35" y="48"/>
                    </a:lnTo>
                    <a:lnTo>
                      <a:pt x="37" y="44"/>
                    </a:lnTo>
                    <a:lnTo>
                      <a:pt x="41" y="40"/>
                    </a:lnTo>
                    <a:lnTo>
                      <a:pt x="44" y="36"/>
                    </a:lnTo>
                    <a:lnTo>
                      <a:pt x="48" y="34"/>
                    </a:lnTo>
                    <a:lnTo>
                      <a:pt x="50" y="32"/>
                    </a:lnTo>
                    <a:lnTo>
                      <a:pt x="54" y="31"/>
                    </a:lnTo>
                    <a:lnTo>
                      <a:pt x="56" y="29"/>
                    </a:lnTo>
                    <a:lnTo>
                      <a:pt x="60" y="27"/>
                    </a:lnTo>
                    <a:lnTo>
                      <a:pt x="58" y="27"/>
                    </a:lnTo>
                    <a:lnTo>
                      <a:pt x="60" y="27"/>
                    </a:lnTo>
                    <a:lnTo>
                      <a:pt x="64" y="25"/>
                    </a:lnTo>
                    <a:lnTo>
                      <a:pt x="66" y="25"/>
                    </a:lnTo>
                    <a:lnTo>
                      <a:pt x="69" y="23"/>
                    </a:lnTo>
                    <a:lnTo>
                      <a:pt x="83" y="23"/>
                    </a:lnTo>
                    <a:lnTo>
                      <a:pt x="94" y="23"/>
                    </a:lnTo>
                    <a:lnTo>
                      <a:pt x="98" y="25"/>
                    </a:lnTo>
                    <a:lnTo>
                      <a:pt x="102" y="25"/>
                    </a:lnTo>
                    <a:lnTo>
                      <a:pt x="106" y="27"/>
                    </a:lnTo>
                    <a:lnTo>
                      <a:pt x="108" y="27"/>
                    </a:lnTo>
                    <a:lnTo>
                      <a:pt x="110" y="29"/>
                    </a:lnTo>
                    <a:lnTo>
                      <a:pt x="112" y="31"/>
                    </a:lnTo>
                    <a:lnTo>
                      <a:pt x="115" y="32"/>
                    </a:lnTo>
                    <a:lnTo>
                      <a:pt x="117" y="34"/>
                    </a:lnTo>
                    <a:lnTo>
                      <a:pt x="121" y="36"/>
                    </a:lnTo>
                    <a:lnTo>
                      <a:pt x="125" y="40"/>
                    </a:lnTo>
                    <a:lnTo>
                      <a:pt x="129" y="44"/>
                    </a:lnTo>
                    <a:lnTo>
                      <a:pt x="131" y="48"/>
                    </a:lnTo>
                    <a:lnTo>
                      <a:pt x="133" y="50"/>
                    </a:lnTo>
                    <a:lnTo>
                      <a:pt x="135" y="54"/>
                    </a:lnTo>
                    <a:lnTo>
                      <a:pt x="137" y="55"/>
                    </a:lnTo>
                    <a:lnTo>
                      <a:pt x="138" y="59"/>
                    </a:lnTo>
                    <a:lnTo>
                      <a:pt x="138" y="57"/>
                    </a:lnTo>
                    <a:lnTo>
                      <a:pt x="138" y="59"/>
                    </a:lnTo>
                    <a:lnTo>
                      <a:pt x="140" y="63"/>
                    </a:lnTo>
                    <a:lnTo>
                      <a:pt x="140" y="65"/>
                    </a:lnTo>
                    <a:lnTo>
                      <a:pt x="142" y="69"/>
                    </a:lnTo>
                    <a:lnTo>
                      <a:pt x="142" y="80"/>
                    </a:lnTo>
                    <a:lnTo>
                      <a:pt x="146" y="88"/>
                    </a:lnTo>
                    <a:lnTo>
                      <a:pt x="148" y="75"/>
                    </a:lnTo>
                    <a:lnTo>
                      <a:pt x="142" y="80"/>
                    </a:lnTo>
                    <a:lnTo>
                      <a:pt x="142" y="94"/>
                    </a:lnTo>
                    <a:lnTo>
                      <a:pt x="140" y="98"/>
                    </a:lnTo>
                    <a:lnTo>
                      <a:pt x="140" y="102"/>
                    </a:lnTo>
                    <a:lnTo>
                      <a:pt x="138" y="105"/>
                    </a:lnTo>
                    <a:lnTo>
                      <a:pt x="138" y="107"/>
                    </a:lnTo>
                    <a:lnTo>
                      <a:pt x="137" y="109"/>
                    </a:lnTo>
                    <a:lnTo>
                      <a:pt x="135" y="111"/>
                    </a:lnTo>
                    <a:lnTo>
                      <a:pt x="133" y="115"/>
                    </a:lnTo>
                    <a:lnTo>
                      <a:pt x="131" y="117"/>
                    </a:lnTo>
                    <a:lnTo>
                      <a:pt x="129" y="121"/>
                    </a:lnTo>
                    <a:lnTo>
                      <a:pt x="125" y="125"/>
                    </a:lnTo>
                    <a:lnTo>
                      <a:pt x="121" y="128"/>
                    </a:lnTo>
                    <a:lnTo>
                      <a:pt x="117" y="130"/>
                    </a:lnTo>
                    <a:lnTo>
                      <a:pt x="115" y="132"/>
                    </a:lnTo>
                    <a:lnTo>
                      <a:pt x="112" y="134"/>
                    </a:lnTo>
                    <a:lnTo>
                      <a:pt x="110" y="136"/>
                    </a:lnTo>
                    <a:lnTo>
                      <a:pt x="108" y="138"/>
                    </a:lnTo>
                    <a:lnTo>
                      <a:pt x="106" y="138"/>
                    </a:lnTo>
                    <a:lnTo>
                      <a:pt x="102" y="140"/>
                    </a:lnTo>
                    <a:lnTo>
                      <a:pt x="98" y="140"/>
                    </a:lnTo>
                    <a:lnTo>
                      <a:pt x="94" y="142"/>
                    </a:lnTo>
                    <a:lnTo>
                      <a:pt x="81" y="142"/>
                    </a:lnTo>
                    <a:lnTo>
                      <a:pt x="75" y="148"/>
                    </a:lnTo>
                    <a:lnTo>
                      <a:pt x="89" y="146"/>
                    </a:lnTo>
                    <a:lnTo>
                      <a:pt x="81" y="142"/>
                    </a:lnTo>
                    <a:lnTo>
                      <a:pt x="69" y="142"/>
                    </a:lnTo>
                    <a:lnTo>
                      <a:pt x="66" y="140"/>
                    </a:lnTo>
                    <a:lnTo>
                      <a:pt x="64" y="140"/>
                    </a:lnTo>
                    <a:lnTo>
                      <a:pt x="60" y="138"/>
                    </a:lnTo>
                    <a:lnTo>
                      <a:pt x="58" y="138"/>
                    </a:lnTo>
                    <a:lnTo>
                      <a:pt x="60" y="138"/>
                    </a:lnTo>
                    <a:lnTo>
                      <a:pt x="56" y="136"/>
                    </a:lnTo>
                    <a:lnTo>
                      <a:pt x="54" y="134"/>
                    </a:lnTo>
                    <a:lnTo>
                      <a:pt x="50" y="132"/>
                    </a:lnTo>
                    <a:lnTo>
                      <a:pt x="48" y="130"/>
                    </a:lnTo>
                    <a:lnTo>
                      <a:pt x="44" y="128"/>
                    </a:lnTo>
                    <a:lnTo>
                      <a:pt x="41" y="125"/>
                    </a:lnTo>
                    <a:lnTo>
                      <a:pt x="37" y="121"/>
                    </a:lnTo>
                    <a:lnTo>
                      <a:pt x="35" y="117"/>
                    </a:lnTo>
                    <a:lnTo>
                      <a:pt x="33" y="115"/>
                    </a:lnTo>
                    <a:lnTo>
                      <a:pt x="31" y="111"/>
                    </a:lnTo>
                    <a:lnTo>
                      <a:pt x="29" y="109"/>
                    </a:lnTo>
                    <a:lnTo>
                      <a:pt x="27" y="107"/>
                    </a:lnTo>
                    <a:lnTo>
                      <a:pt x="27" y="105"/>
                    </a:lnTo>
                    <a:lnTo>
                      <a:pt x="25" y="102"/>
                    </a:lnTo>
                    <a:lnTo>
                      <a:pt x="25" y="98"/>
                    </a:lnTo>
                    <a:lnTo>
                      <a:pt x="23" y="94"/>
                    </a:lnTo>
                    <a:lnTo>
                      <a:pt x="23" y="82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42" name="Freeform 14">
                <a:extLst>
                  <a:ext uri="{FF2B5EF4-FFF2-40B4-BE49-F238E27FC236}">
                    <a16:creationId xmlns="" xmlns:a16="http://schemas.microsoft.com/office/drawing/2014/main" id="{B683BC9A-B48A-4943-BD5C-2A611BBB0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6" y="1845"/>
                <a:ext cx="103" cy="305"/>
              </a:xfrm>
              <a:custGeom>
                <a:avLst/>
                <a:gdLst>
                  <a:gd name="T0" fmla="*/ 92 w 103"/>
                  <a:gd name="T1" fmla="*/ 303 h 305"/>
                  <a:gd name="T2" fmla="*/ 96 w 103"/>
                  <a:gd name="T3" fmla="*/ 305 h 305"/>
                  <a:gd name="T4" fmla="*/ 102 w 103"/>
                  <a:gd name="T5" fmla="*/ 303 h 305"/>
                  <a:gd name="T6" fmla="*/ 103 w 103"/>
                  <a:gd name="T7" fmla="*/ 299 h 305"/>
                  <a:gd name="T8" fmla="*/ 102 w 103"/>
                  <a:gd name="T9" fmla="*/ 278 h 305"/>
                  <a:gd name="T10" fmla="*/ 100 w 103"/>
                  <a:gd name="T11" fmla="*/ 259 h 305"/>
                  <a:gd name="T12" fmla="*/ 96 w 103"/>
                  <a:gd name="T13" fmla="*/ 238 h 305"/>
                  <a:gd name="T14" fmla="*/ 88 w 103"/>
                  <a:gd name="T15" fmla="*/ 188 h 305"/>
                  <a:gd name="T16" fmla="*/ 80 w 103"/>
                  <a:gd name="T17" fmla="*/ 159 h 305"/>
                  <a:gd name="T18" fmla="*/ 75 w 103"/>
                  <a:gd name="T19" fmla="*/ 142 h 305"/>
                  <a:gd name="T20" fmla="*/ 69 w 103"/>
                  <a:gd name="T21" fmla="*/ 123 h 305"/>
                  <a:gd name="T22" fmla="*/ 57 w 103"/>
                  <a:gd name="T23" fmla="*/ 96 h 305"/>
                  <a:gd name="T24" fmla="*/ 50 w 103"/>
                  <a:gd name="T25" fmla="*/ 79 h 305"/>
                  <a:gd name="T26" fmla="*/ 42 w 103"/>
                  <a:gd name="T27" fmla="*/ 61 h 305"/>
                  <a:gd name="T28" fmla="*/ 34 w 103"/>
                  <a:gd name="T29" fmla="*/ 44 h 305"/>
                  <a:gd name="T30" fmla="*/ 21 w 103"/>
                  <a:gd name="T31" fmla="*/ 17 h 305"/>
                  <a:gd name="T32" fmla="*/ 11 w 103"/>
                  <a:gd name="T33" fmla="*/ 4 h 305"/>
                  <a:gd name="T34" fmla="*/ 9 w 103"/>
                  <a:gd name="T35" fmla="*/ 2 h 305"/>
                  <a:gd name="T36" fmla="*/ 2 w 103"/>
                  <a:gd name="T37" fmla="*/ 0 h 305"/>
                  <a:gd name="T38" fmla="*/ 0 w 103"/>
                  <a:gd name="T39" fmla="*/ 4 h 305"/>
                  <a:gd name="T40" fmla="*/ 0 w 103"/>
                  <a:gd name="T41" fmla="*/ 8 h 305"/>
                  <a:gd name="T42" fmla="*/ 9 w 103"/>
                  <a:gd name="T43" fmla="*/ 25 h 305"/>
                  <a:gd name="T44" fmla="*/ 23 w 103"/>
                  <a:gd name="T45" fmla="*/ 48 h 305"/>
                  <a:gd name="T46" fmla="*/ 30 w 103"/>
                  <a:gd name="T47" fmla="*/ 65 h 305"/>
                  <a:gd name="T48" fmla="*/ 38 w 103"/>
                  <a:gd name="T49" fmla="*/ 83 h 305"/>
                  <a:gd name="T50" fmla="*/ 46 w 103"/>
                  <a:gd name="T51" fmla="*/ 100 h 305"/>
                  <a:gd name="T52" fmla="*/ 57 w 103"/>
                  <a:gd name="T53" fmla="*/ 127 h 305"/>
                  <a:gd name="T54" fmla="*/ 63 w 103"/>
                  <a:gd name="T55" fmla="*/ 146 h 305"/>
                  <a:gd name="T56" fmla="*/ 69 w 103"/>
                  <a:gd name="T57" fmla="*/ 163 h 305"/>
                  <a:gd name="T58" fmla="*/ 77 w 103"/>
                  <a:gd name="T59" fmla="*/ 192 h 305"/>
                  <a:gd name="T60" fmla="*/ 84 w 103"/>
                  <a:gd name="T61" fmla="*/ 238 h 305"/>
                  <a:gd name="T62" fmla="*/ 88 w 103"/>
                  <a:gd name="T63" fmla="*/ 259 h 305"/>
                  <a:gd name="T64" fmla="*/ 90 w 103"/>
                  <a:gd name="T65" fmla="*/ 278 h 305"/>
                  <a:gd name="T66" fmla="*/ 92 w 103"/>
                  <a:gd name="T67" fmla="*/ 299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3" h="305">
                    <a:moveTo>
                      <a:pt x="92" y="299"/>
                    </a:moveTo>
                    <a:lnTo>
                      <a:pt x="92" y="303"/>
                    </a:lnTo>
                    <a:lnTo>
                      <a:pt x="94" y="303"/>
                    </a:lnTo>
                    <a:lnTo>
                      <a:pt x="96" y="305"/>
                    </a:lnTo>
                    <a:lnTo>
                      <a:pt x="102" y="305"/>
                    </a:lnTo>
                    <a:lnTo>
                      <a:pt x="102" y="303"/>
                    </a:lnTo>
                    <a:lnTo>
                      <a:pt x="103" y="301"/>
                    </a:lnTo>
                    <a:lnTo>
                      <a:pt x="103" y="299"/>
                    </a:lnTo>
                    <a:lnTo>
                      <a:pt x="102" y="288"/>
                    </a:lnTo>
                    <a:lnTo>
                      <a:pt x="102" y="278"/>
                    </a:lnTo>
                    <a:lnTo>
                      <a:pt x="100" y="269"/>
                    </a:lnTo>
                    <a:lnTo>
                      <a:pt x="100" y="259"/>
                    </a:lnTo>
                    <a:lnTo>
                      <a:pt x="98" y="246"/>
                    </a:lnTo>
                    <a:lnTo>
                      <a:pt x="96" y="238"/>
                    </a:lnTo>
                    <a:lnTo>
                      <a:pt x="96" y="228"/>
                    </a:lnTo>
                    <a:lnTo>
                      <a:pt x="88" y="188"/>
                    </a:lnTo>
                    <a:lnTo>
                      <a:pt x="84" y="178"/>
                    </a:lnTo>
                    <a:lnTo>
                      <a:pt x="80" y="159"/>
                    </a:lnTo>
                    <a:lnTo>
                      <a:pt x="77" y="150"/>
                    </a:lnTo>
                    <a:lnTo>
                      <a:pt x="75" y="142"/>
                    </a:lnTo>
                    <a:lnTo>
                      <a:pt x="71" y="132"/>
                    </a:lnTo>
                    <a:lnTo>
                      <a:pt x="69" y="123"/>
                    </a:lnTo>
                    <a:lnTo>
                      <a:pt x="61" y="104"/>
                    </a:lnTo>
                    <a:lnTo>
                      <a:pt x="57" y="96"/>
                    </a:lnTo>
                    <a:lnTo>
                      <a:pt x="54" y="86"/>
                    </a:lnTo>
                    <a:lnTo>
                      <a:pt x="50" y="79"/>
                    </a:lnTo>
                    <a:lnTo>
                      <a:pt x="46" y="69"/>
                    </a:lnTo>
                    <a:lnTo>
                      <a:pt x="42" y="61"/>
                    </a:lnTo>
                    <a:lnTo>
                      <a:pt x="38" y="52"/>
                    </a:lnTo>
                    <a:lnTo>
                      <a:pt x="34" y="44"/>
                    </a:lnTo>
                    <a:lnTo>
                      <a:pt x="29" y="35"/>
                    </a:lnTo>
                    <a:lnTo>
                      <a:pt x="21" y="17"/>
                    </a:lnTo>
                    <a:lnTo>
                      <a:pt x="15" y="10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4" y="17"/>
                    </a:lnTo>
                    <a:lnTo>
                      <a:pt x="9" y="25"/>
                    </a:lnTo>
                    <a:lnTo>
                      <a:pt x="17" y="38"/>
                    </a:lnTo>
                    <a:lnTo>
                      <a:pt x="23" y="48"/>
                    </a:lnTo>
                    <a:lnTo>
                      <a:pt x="27" y="56"/>
                    </a:lnTo>
                    <a:lnTo>
                      <a:pt x="30" y="65"/>
                    </a:lnTo>
                    <a:lnTo>
                      <a:pt x="34" y="73"/>
                    </a:lnTo>
                    <a:lnTo>
                      <a:pt x="38" y="83"/>
                    </a:lnTo>
                    <a:lnTo>
                      <a:pt x="42" y="90"/>
                    </a:lnTo>
                    <a:lnTo>
                      <a:pt x="46" y="100"/>
                    </a:lnTo>
                    <a:lnTo>
                      <a:pt x="50" y="107"/>
                    </a:lnTo>
                    <a:lnTo>
                      <a:pt x="57" y="127"/>
                    </a:lnTo>
                    <a:lnTo>
                      <a:pt x="59" y="136"/>
                    </a:lnTo>
                    <a:lnTo>
                      <a:pt x="63" y="146"/>
                    </a:lnTo>
                    <a:lnTo>
                      <a:pt x="65" y="154"/>
                    </a:lnTo>
                    <a:lnTo>
                      <a:pt x="69" y="163"/>
                    </a:lnTo>
                    <a:lnTo>
                      <a:pt x="73" y="182"/>
                    </a:lnTo>
                    <a:lnTo>
                      <a:pt x="77" y="192"/>
                    </a:lnTo>
                    <a:lnTo>
                      <a:pt x="84" y="228"/>
                    </a:lnTo>
                    <a:lnTo>
                      <a:pt x="84" y="238"/>
                    </a:lnTo>
                    <a:lnTo>
                      <a:pt x="86" y="249"/>
                    </a:lnTo>
                    <a:lnTo>
                      <a:pt x="88" y="259"/>
                    </a:lnTo>
                    <a:lnTo>
                      <a:pt x="88" y="269"/>
                    </a:lnTo>
                    <a:lnTo>
                      <a:pt x="90" y="278"/>
                    </a:lnTo>
                    <a:lnTo>
                      <a:pt x="90" y="288"/>
                    </a:lnTo>
                    <a:lnTo>
                      <a:pt x="92" y="2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43" name="Freeform 15">
                <a:extLst>
                  <a:ext uri="{FF2B5EF4-FFF2-40B4-BE49-F238E27FC236}">
                    <a16:creationId xmlns="" xmlns:a16="http://schemas.microsoft.com/office/drawing/2014/main" id="{D6CDC0A9-A2FB-4285-ACD1-B352E0978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" y="1845"/>
                <a:ext cx="714" cy="297"/>
              </a:xfrm>
              <a:custGeom>
                <a:avLst/>
                <a:gdLst>
                  <a:gd name="T0" fmla="*/ 699 w 714"/>
                  <a:gd name="T1" fmla="*/ 297 h 297"/>
                  <a:gd name="T2" fmla="*/ 708 w 714"/>
                  <a:gd name="T3" fmla="*/ 295 h 297"/>
                  <a:gd name="T4" fmla="*/ 714 w 714"/>
                  <a:gd name="T5" fmla="*/ 290 h 297"/>
                  <a:gd name="T6" fmla="*/ 712 w 714"/>
                  <a:gd name="T7" fmla="*/ 280 h 297"/>
                  <a:gd name="T8" fmla="*/ 695 w 714"/>
                  <a:gd name="T9" fmla="*/ 261 h 297"/>
                  <a:gd name="T10" fmla="*/ 662 w 714"/>
                  <a:gd name="T11" fmla="*/ 230 h 297"/>
                  <a:gd name="T12" fmla="*/ 629 w 714"/>
                  <a:gd name="T13" fmla="*/ 201 h 297"/>
                  <a:gd name="T14" fmla="*/ 591 w 714"/>
                  <a:gd name="T15" fmla="*/ 175 h 297"/>
                  <a:gd name="T16" fmla="*/ 555 w 714"/>
                  <a:gd name="T17" fmla="*/ 152 h 297"/>
                  <a:gd name="T18" fmla="*/ 514 w 714"/>
                  <a:gd name="T19" fmla="*/ 127 h 297"/>
                  <a:gd name="T20" fmla="*/ 472 w 714"/>
                  <a:gd name="T21" fmla="*/ 106 h 297"/>
                  <a:gd name="T22" fmla="*/ 407 w 714"/>
                  <a:gd name="T23" fmla="*/ 77 h 297"/>
                  <a:gd name="T24" fmla="*/ 315 w 714"/>
                  <a:gd name="T25" fmla="*/ 44 h 297"/>
                  <a:gd name="T26" fmla="*/ 265 w 714"/>
                  <a:gd name="T27" fmla="*/ 31 h 297"/>
                  <a:gd name="T28" fmla="*/ 217 w 714"/>
                  <a:gd name="T29" fmla="*/ 21 h 297"/>
                  <a:gd name="T30" fmla="*/ 167 w 714"/>
                  <a:gd name="T31" fmla="*/ 12 h 297"/>
                  <a:gd name="T32" fmla="*/ 115 w 714"/>
                  <a:gd name="T33" fmla="*/ 6 h 297"/>
                  <a:gd name="T34" fmla="*/ 36 w 714"/>
                  <a:gd name="T35" fmla="*/ 0 h 297"/>
                  <a:gd name="T36" fmla="*/ 5 w 714"/>
                  <a:gd name="T37" fmla="*/ 2 h 297"/>
                  <a:gd name="T38" fmla="*/ 0 w 714"/>
                  <a:gd name="T39" fmla="*/ 8 h 297"/>
                  <a:gd name="T40" fmla="*/ 2 w 714"/>
                  <a:gd name="T41" fmla="*/ 17 h 297"/>
                  <a:gd name="T42" fmla="*/ 7 w 714"/>
                  <a:gd name="T43" fmla="*/ 23 h 297"/>
                  <a:gd name="T44" fmla="*/ 36 w 714"/>
                  <a:gd name="T45" fmla="*/ 23 h 297"/>
                  <a:gd name="T46" fmla="*/ 111 w 714"/>
                  <a:gd name="T47" fmla="*/ 29 h 297"/>
                  <a:gd name="T48" fmla="*/ 163 w 714"/>
                  <a:gd name="T49" fmla="*/ 35 h 297"/>
                  <a:gd name="T50" fmla="*/ 213 w 714"/>
                  <a:gd name="T51" fmla="*/ 44 h 297"/>
                  <a:gd name="T52" fmla="*/ 261 w 714"/>
                  <a:gd name="T53" fmla="*/ 54 h 297"/>
                  <a:gd name="T54" fmla="*/ 307 w 714"/>
                  <a:gd name="T55" fmla="*/ 67 h 297"/>
                  <a:gd name="T56" fmla="*/ 399 w 714"/>
                  <a:gd name="T57" fmla="*/ 100 h 297"/>
                  <a:gd name="T58" fmla="*/ 460 w 714"/>
                  <a:gd name="T59" fmla="*/ 125 h 297"/>
                  <a:gd name="T60" fmla="*/ 503 w 714"/>
                  <a:gd name="T61" fmla="*/ 146 h 297"/>
                  <a:gd name="T62" fmla="*/ 543 w 714"/>
                  <a:gd name="T63" fmla="*/ 171 h 297"/>
                  <a:gd name="T64" fmla="*/ 580 w 714"/>
                  <a:gd name="T65" fmla="*/ 194 h 297"/>
                  <a:gd name="T66" fmla="*/ 614 w 714"/>
                  <a:gd name="T67" fmla="*/ 221 h 297"/>
                  <a:gd name="T68" fmla="*/ 647 w 714"/>
                  <a:gd name="T69" fmla="*/ 249 h 297"/>
                  <a:gd name="T70" fmla="*/ 679 w 714"/>
                  <a:gd name="T71" fmla="*/ 27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14" h="297">
                    <a:moveTo>
                      <a:pt x="695" y="294"/>
                    </a:moveTo>
                    <a:lnTo>
                      <a:pt x="699" y="297"/>
                    </a:lnTo>
                    <a:lnTo>
                      <a:pt x="704" y="297"/>
                    </a:lnTo>
                    <a:lnTo>
                      <a:pt x="708" y="295"/>
                    </a:lnTo>
                    <a:lnTo>
                      <a:pt x="712" y="292"/>
                    </a:lnTo>
                    <a:lnTo>
                      <a:pt x="714" y="290"/>
                    </a:lnTo>
                    <a:lnTo>
                      <a:pt x="714" y="284"/>
                    </a:lnTo>
                    <a:lnTo>
                      <a:pt x="712" y="280"/>
                    </a:lnTo>
                    <a:lnTo>
                      <a:pt x="710" y="278"/>
                    </a:lnTo>
                    <a:lnTo>
                      <a:pt x="695" y="261"/>
                    </a:lnTo>
                    <a:lnTo>
                      <a:pt x="679" y="246"/>
                    </a:lnTo>
                    <a:lnTo>
                      <a:pt x="662" y="230"/>
                    </a:lnTo>
                    <a:lnTo>
                      <a:pt x="647" y="217"/>
                    </a:lnTo>
                    <a:lnTo>
                      <a:pt x="629" y="201"/>
                    </a:lnTo>
                    <a:lnTo>
                      <a:pt x="612" y="188"/>
                    </a:lnTo>
                    <a:lnTo>
                      <a:pt x="591" y="175"/>
                    </a:lnTo>
                    <a:lnTo>
                      <a:pt x="572" y="163"/>
                    </a:lnTo>
                    <a:lnTo>
                      <a:pt x="555" y="152"/>
                    </a:lnTo>
                    <a:lnTo>
                      <a:pt x="533" y="138"/>
                    </a:lnTo>
                    <a:lnTo>
                      <a:pt x="514" y="127"/>
                    </a:lnTo>
                    <a:lnTo>
                      <a:pt x="493" y="117"/>
                    </a:lnTo>
                    <a:lnTo>
                      <a:pt x="472" y="106"/>
                    </a:lnTo>
                    <a:lnTo>
                      <a:pt x="428" y="84"/>
                    </a:lnTo>
                    <a:lnTo>
                      <a:pt x="407" y="77"/>
                    </a:lnTo>
                    <a:lnTo>
                      <a:pt x="384" y="67"/>
                    </a:lnTo>
                    <a:lnTo>
                      <a:pt x="315" y="44"/>
                    </a:lnTo>
                    <a:lnTo>
                      <a:pt x="290" y="38"/>
                    </a:lnTo>
                    <a:lnTo>
                      <a:pt x="265" y="31"/>
                    </a:lnTo>
                    <a:lnTo>
                      <a:pt x="240" y="27"/>
                    </a:lnTo>
                    <a:lnTo>
                      <a:pt x="217" y="21"/>
                    </a:lnTo>
                    <a:lnTo>
                      <a:pt x="192" y="15"/>
                    </a:lnTo>
                    <a:lnTo>
                      <a:pt x="167" y="12"/>
                    </a:lnTo>
                    <a:lnTo>
                      <a:pt x="142" y="10"/>
                    </a:lnTo>
                    <a:lnTo>
                      <a:pt x="115" y="6"/>
                    </a:lnTo>
                    <a:lnTo>
                      <a:pt x="63" y="2"/>
                    </a:lnTo>
                    <a:lnTo>
                      <a:pt x="36" y="0"/>
                    </a:lnTo>
                    <a:lnTo>
                      <a:pt x="9" y="0"/>
                    </a:lnTo>
                    <a:lnTo>
                      <a:pt x="5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1" y="23"/>
                    </a:lnTo>
                    <a:lnTo>
                      <a:pt x="36" y="23"/>
                    </a:lnTo>
                    <a:lnTo>
                      <a:pt x="63" y="25"/>
                    </a:lnTo>
                    <a:lnTo>
                      <a:pt x="111" y="29"/>
                    </a:lnTo>
                    <a:lnTo>
                      <a:pt x="138" y="33"/>
                    </a:lnTo>
                    <a:lnTo>
                      <a:pt x="163" y="35"/>
                    </a:lnTo>
                    <a:lnTo>
                      <a:pt x="188" y="38"/>
                    </a:lnTo>
                    <a:lnTo>
                      <a:pt x="213" y="44"/>
                    </a:lnTo>
                    <a:lnTo>
                      <a:pt x="236" y="50"/>
                    </a:lnTo>
                    <a:lnTo>
                      <a:pt x="261" y="54"/>
                    </a:lnTo>
                    <a:lnTo>
                      <a:pt x="282" y="61"/>
                    </a:lnTo>
                    <a:lnTo>
                      <a:pt x="307" y="67"/>
                    </a:lnTo>
                    <a:lnTo>
                      <a:pt x="376" y="90"/>
                    </a:lnTo>
                    <a:lnTo>
                      <a:pt x="399" y="100"/>
                    </a:lnTo>
                    <a:lnTo>
                      <a:pt x="420" y="107"/>
                    </a:lnTo>
                    <a:lnTo>
                      <a:pt x="460" y="125"/>
                    </a:lnTo>
                    <a:lnTo>
                      <a:pt x="482" y="136"/>
                    </a:lnTo>
                    <a:lnTo>
                      <a:pt x="503" y="146"/>
                    </a:lnTo>
                    <a:lnTo>
                      <a:pt x="522" y="157"/>
                    </a:lnTo>
                    <a:lnTo>
                      <a:pt x="543" y="171"/>
                    </a:lnTo>
                    <a:lnTo>
                      <a:pt x="560" y="182"/>
                    </a:lnTo>
                    <a:lnTo>
                      <a:pt x="580" y="194"/>
                    </a:lnTo>
                    <a:lnTo>
                      <a:pt x="597" y="207"/>
                    </a:lnTo>
                    <a:lnTo>
                      <a:pt x="614" y="221"/>
                    </a:lnTo>
                    <a:lnTo>
                      <a:pt x="631" y="236"/>
                    </a:lnTo>
                    <a:lnTo>
                      <a:pt x="647" y="249"/>
                    </a:lnTo>
                    <a:lnTo>
                      <a:pt x="664" y="265"/>
                    </a:lnTo>
                    <a:lnTo>
                      <a:pt x="679" y="276"/>
                    </a:lnTo>
                    <a:lnTo>
                      <a:pt x="695" y="2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44" name="Freeform 16">
                <a:extLst>
                  <a:ext uri="{FF2B5EF4-FFF2-40B4-BE49-F238E27FC236}">
                    <a16:creationId xmlns="" xmlns:a16="http://schemas.microsoft.com/office/drawing/2014/main" id="{48DF1477-26DA-45AA-A2A1-950B0611A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2150"/>
                <a:ext cx="104" cy="305"/>
              </a:xfrm>
              <a:custGeom>
                <a:avLst/>
                <a:gdLst>
                  <a:gd name="T0" fmla="*/ 104 w 104"/>
                  <a:gd name="T1" fmla="*/ 4 h 305"/>
                  <a:gd name="T2" fmla="*/ 102 w 104"/>
                  <a:gd name="T3" fmla="*/ 0 h 305"/>
                  <a:gd name="T4" fmla="*/ 94 w 104"/>
                  <a:gd name="T5" fmla="*/ 2 h 305"/>
                  <a:gd name="T6" fmla="*/ 92 w 104"/>
                  <a:gd name="T7" fmla="*/ 6 h 305"/>
                  <a:gd name="T8" fmla="*/ 91 w 104"/>
                  <a:gd name="T9" fmla="*/ 15 h 305"/>
                  <a:gd name="T10" fmla="*/ 89 w 104"/>
                  <a:gd name="T11" fmla="*/ 37 h 305"/>
                  <a:gd name="T12" fmla="*/ 87 w 104"/>
                  <a:gd name="T13" fmla="*/ 58 h 305"/>
                  <a:gd name="T14" fmla="*/ 73 w 104"/>
                  <a:gd name="T15" fmla="*/ 132 h 305"/>
                  <a:gd name="T16" fmla="*/ 66 w 104"/>
                  <a:gd name="T17" fmla="*/ 159 h 305"/>
                  <a:gd name="T18" fmla="*/ 60 w 104"/>
                  <a:gd name="T19" fmla="*/ 177 h 305"/>
                  <a:gd name="T20" fmla="*/ 52 w 104"/>
                  <a:gd name="T21" fmla="*/ 194 h 305"/>
                  <a:gd name="T22" fmla="*/ 44 w 104"/>
                  <a:gd name="T23" fmla="*/ 211 h 305"/>
                  <a:gd name="T24" fmla="*/ 37 w 104"/>
                  <a:gd name="T25" fmla="*/ 228 h 305"/>
                  <a:gd name="T26" fmla="*/ 29 w 104"/>
                  <a:gd name="T27" fmla="*/ 244 h 305"/>
                  <a:gd name="T28" fmla="*/ 19 w 104"/>
                  <a:gd name="T29" fmla="*/ 263 h 305"/>
                  <a:gd name="T30" fmla="*/ 4 w 104"/>
                  <a:gd name="T31" fmla="*/ 288 h 305"/>
                  <a:gd name="T32" fmla="*/ 0 w 104"/>
                  <a:gd name="T33" fmla="*/ 296 h 305"/>
                  <a:gd name="T34" fmla="*/ 2 w 104"/>
                  <a:gd name="T35" fmla="*/ 303 h 305"/>
                  <a:gd name="T36" fmla="*/ 8 w 104"/>
                  <a:gd name="T37" fmla="*/ 305 h 305"/>
                  <a:gd name="T38" fmla="*/ 12 w 104"/>
                  <a:gd name="T39" fmla="*/ 303 h 305"/>
                  <a:gd name="T40" fmla="*/ 16 w 104"/>
                  <a:gd name="T41" fmla="*/ 292 h 305"/>
                  <a:gd name="T42" fmla="*/ 27 w 104"/>
                  <a:gd name="T43" fmla="*/ 274 h 305"/>
                  <a:gd name="T44" fmla="*/ 35 w 104"/>
                  <a:gd name="T45" fmla="*/ 257 h 305"/>
                  <a:gd name="T46" fmla="*/ 44 w 104"/>
                  <a:gd name="T47" fmla="*/ 242 h 305"/>
                  <a:gd name="T48" fmla="*/ 52 w 104"/>
                  <a:gd name="T49" fmla="*/ 225 h 305"/>
                  <a:gd name="T50" fmla="*/ 60 w 104"/>
                  <a:gd name="T51" fmla="*/ 207 h 305"/>
                  <a:gd name="T52" fmla="*/ 67 w 104"/>
                  <a:gd name="T53" fmla="*/ 190 h 305"/>
                  <a:gd name="T54" fmla="*/ 73 w 104"/>
                  <a:gd name="T55" fmla="*/ 173 h 305"/>
                  <a:gd name="T56" fmla="*/ 81 w 104"/>
                  <a:gd name="T57" fmla="*/ 144 h 305"/>
                  <a:gd name="T58" fmla="*/ 98 w 104"/>
                  <a:gd name="T59" fmla="*/ 67 h 305"/>
                  <a:gd name="T60" fmla="*/ 100 w 104"/>
                  <a:gd name="T61" fmla="*/ 46 h 305"/>
                  <a:gd name="T62" fmla="*/ 102 w 104"/>
                  <a:gd name="T63" fmla="*/ 27 h 305"/>
                  <a:gd name="T64" fmla="*/ 104 w 104"/>
                  <a:gd name="T65" fmla="*/ 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305">
                    <a:moveTo>
                      <a:pt x="104" y="6"/>
                    </a:moveTo>
                    <a:lnTo>
                      <a:pt x="104" y="4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6" y="0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6"/>
                    </a:lnTo>
                    <a:lnTo>
                      <a:pt x="92" y="4"/>
                    </a:lnTo>
                    <a:lnTo>
                      <a:pt x="91" y="15"/>
                    </a:lnTo>
                    <a:lnTo>
                      <a:pt x="91" y="27"/>
                    </a:lnTo>
                    <a:lnTo>
                      <a:pt x="89" y="37"/>
                    </a:lnTo>
                    <a:lnTo>
                      <a:pt x="89" y="46"/>
                    </a:lnTo>
                    <a:lnTo>
                      <a:pt x="87" y="58"/>
                    </a:lnTo>
                    <a:lnTo>
                      <a:pt x="87" y="67"/>
                    </a:lnTo>
                    <a:lnTo>
                      <a:pt x="73" y="132"/>
                    </a:lnTo>
                    <a:lnTo>
                      <a:pt x="69" y="140"/>
                    </a:lnTo>
                    <a:lnTo>
                      <a:pt x="66" y="159"/>
                    </a:lnTo>
                    <a:lnTo>
                      <a:pt x="62" y="169"/>
                    </a:lnTo>
                    <a:lnTo>
                      <a:pt x="60" y="177"/>
                    </a:lnTo>
                    <a:lnTo>
                      <a:pt x="56" y="186"/>
                    </a:lnTo>
                    <a:lnTo>
                      <a:pt x="52" y="194"/>
                    </a:lnTo>
                    <a:lnTo>
                      <a:pt x="48" y="203"/>
                    </a:lnTo>
                    <a:lnTo>
                      <a:pt x="44" y="211"/>
                    </a:lnTo>
                    <a:lnTo>
                      <a:pt x="41" y="221"/>
                    </a:lnTo>
                    <a:lnTo>
                      <a:pt x="37" y="228"/>
                    </a:lnTo>
                    <a:lnTo>
                      <a:pt x="33" y="238"/>
                    </a:lnTo>
                    <a:lnTo>
                      <a:pt x="29" y="244"/>
                    </a:lnTo>
                    <a:lnTo>
                      <a:pt x="23" y="253"/>
                    </a:lnTo>
                    <a:lnTo>
                      <a:pt x="19" y="263"/>
                    </a:lnTo>
                    <a:lnTo>
                      <a:pt x="12" y="278"/>
                    </a:lnTo>
                    <a:lnTo>
                      <a:pt x="4" y="288"/>
                    </a:lnTo>
                    <a:lnTo>
                      <a:pt x="0" y="297"/>
                    </a:lnTo>
                    <a:lnTo>
                      <a:pt x="0" y="296"/>
                    </a:lnTo>
                    <a:lnTo>
                      <a:pt x="0" y="301"/>
                    </a:lnTo>
                    <a:lnTo>
                      <a:pt x="2" y="303"/>
                    </a:lnTo>
                    <a:lnTo>
                      <a:pt x="2" y="305"/>
                    </a:lnTo>
                    <a:lnTo>
                      <a:pt x="8" y="305"/>
                    </a:lnTo>
                    <a:lnTo>
                      <a:pt x="10" y="303"/>
                    </a:lnTo>
                    <a:lnTo>
                      <a:pt x="12" y="303"/>
                    </a:lnTo>
                    <a:lnTo>
                      <a:pt x="12" y="301"/>
                    </a:lnTo>
                    <a:lnTo>
                      <a:pt x="16" y="292"/>
                    </a:lnTo>
                    <a:lnTo>
                      <a:pt x="19" y="286"/>
                    </a:lnTo>
                    <a:lnTo>
                      <a:pt x="27" y="274"/>
                    </a:lnTo>
                    <a:lnTo>
                      <a:pt x="31" y="267"/>
                    </a:lnTo>
                    <a:lnTo>
                      <a:pt x="35" y="257"/>
                    </a:lnTo>
                    <a:lnTo>
                      <a:pt x="41" y="251"/>
                    </a:lnTo>
                    <a:lnTo>
                      <a:pt x="44" y="242"/>
                    </a:lnTo>
                    <a:lnTo>
                      <a:pt x="48" y="232"/>
                    </a:lnTo>
                    <a:lnTo>
                      <a:pt x="52" y="225"/>
                    </a:lnTo>
                    <a:lnTo>
                      <a:pt x="56" y="215"/>
                    </a:lnTo>
                    <a:lnTo>
                      <a:pt x="60" y="207"/>
                    </a:lnTo>
                    <a:lnTo>
                      <a:pt x="64" y="198"/>
                    </a:lnTo>
                    <a:lnTo>
                      <a:pt x="67" y="190"/>
                    </a:lnTo>
                    <a:lnTo>
                      <a:pt x="71" y="180"/>
                    </a:lnTo>
                    <a:lnTo>
                      <a:pt x="73" y="173"/>
                    </a:lnTo>
                    <a:lnTo>
                      <a:pt x="77" y="163"/>
                    </a:lnTo>
                    <a:lnTo>
                      <a:pt x="81" y="144"/>
                    </a:lnTo>
                    <a:lnTo>
                      <a:pt x="85" y="136"/>
                    </a:lnTo>
                    <a:lnTo>
                      <a:pt x="98" y="67"/>
                    </a:lnTo>
                    <a:lnTo>
                      <a:pt x="98" y="58"/>
                    </a:lnTo>
                    <a:lnTo>
                      <a:pt x="100" y="46"/>
                    </a:lnTo>
                    <a:lnTo>
                      <a:pt x="100" y="37"/>
                    </a:lnTo>
                    <a:lnTo>
                      <a:pt x="102" y="27"/>
                    </a:lnTo>
                    <a:lnTo>
                      <a:pt x="102" y="15"/>
                    </a:lnTo>
                    <a:lnTo>
                      <a:pt x="104" y="8"/>
                    </a:lnTo>
                    <a:lnTo>
                      <a:pt x="10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45" name="Freeform 17">
                <a:extLst>
                  <a:ext uri="{FF2B5EF4-FFF2-40B4-BE49-F238E27FC236}">
                    <a16:creationId xmlns="" xmlns:a16="http://schemas.microsoft.com/office/drawing/2014/main" id="{528E5745-5783-4791-B632-C859A61FE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7" y="2158"/>
                <a:ext cx="714" cy="297"/>
              </a:xfrm>
              <a:custGeom>
                <a:avLst/>
                <a:gdLst>
                  <a:gd name="T0" fmla="*/ 712 w 714"/>
                  <a:gd name="T1" fmla="*/ 17 h 297"/>
                  <a:gd name="T2" fmla="*/ 714 w 714"/>
                  <a:gd name="T3" fmla="*/ 7 h 297"/>
                  <a:gd name="T4" fmla="*/ 709 w 714"/>
                  <a:gd name="T5" fmla="*/ 2 h 297"/>
                  <a:gd name="T6" fmla="*/ 699 w 714"/>
                  <a:gd name="T7" fmla="*/ 0 h 297"/>
                  <a:gd name="T8" fmla="*/ 680 w 714"/>
                  <a:gd name="T9" fmla="*/ 19 h 297"/>
                  <a:gd name="T10" fmla="*/ 647 w 714"/>
                  <a:gd name="T11" fmla="*/ 48 h 297"/>
                  <a:gd name="T12" fmla="*/ 597 w 714"/>
                  <a:gd name="T13" fmla="*/ 88 h 297"/>
                  <a:gd name="T14" fmla="*/ 561 w 714"/>
                  <a:gd name="T15" fmla="*/ 113 h 297"/>
                  <a:gd name="T16" fmla="*/ 522 w 714"/>
                  <a:gd name="T17" fmla="*/ 138 h 297"/>
                  <a:gd name="T18" fmla="*/ 482 w 714"/>
                  <a:gd name="T19" fmla="*/ 159 h 297"/>
                  <a:gd name="T20" fmla="*/ 399 w 714"/>
                  <a:gd name="T21" fmla="*/ 197 h 297"/>
                  <a:gd name="T22" fmla="*/ 282 w 714"/>
                  <a:gd name="T23" fmla="*/ 234 h 297"/>
                  <a:gd name="T24" fmla="*/ 236 w 714"/>
                  <a:gd name="T25" fmla="*/ 245 h 297"/>
                  <a:gd name="T26" fmla="*/ 188 w 714"/>
                  <a:gd name="T27" fmla="*/ 257 h 297"/>
                  <a:gd name="T28" fmla="*/ 138 w 714"/>
                  <a:gd name="T29" fmla="*/ 263 h 297"/>
                  <a:gd name="T30" fmla="*/ 63 w 714"/>
                  <a:gd name="T31" fmla="*/ 270 h 297"/>
                  <a:gd name="T32" fmla="*/ 11 w 714"/>
                  <a:gd name="T33" fmla="*/ 274 h 297"/>
                  <a:gd name="T34" fmla="*/ 4 w 714"/>
                  <a:gd name="T35" fmla="*/ 278 h 297"/>
                  <a:gd name="T36" fmla="*/ 0 w 714"/>
                  <a:gd name="T37" fmla="*/ 284 h 297"/>
                  <a:gd name="T38" fmla="*/ 4 w 714"/>
                  <a:gd name="T39" fmla="*/ 293 h 297"/>
                  <a:gd name="T40" fmla="*/ 9 w 714"/>
                  <a:gd name="T41" fmla="*/ 297 h 297"/>
                  <a:gd name="T42" fmla="*/ 36 w 714"/>
                  <a:gd name="T43" fmla="*/ 295 h 297"/>
                  <a:gd name="T44" fmla="*/ 115 w 714"/>
                  <a:gd name="T45" fmla="*/ 289 h 297"/>
                  <a:gd name="T46" fmla="*/ 167 w 714"/>
                  <a:gd name="T47" fmla="*/ 284 h 297"/>
                  <a:gd name="T48" fmla="*/ 217 w 714"/>
                  <a:gd name="T49" fmla="*/ 274 h 297"/>
                  <a:gd name="T50" fmla="*/ 265 w 714"/>
                  <a:gd name="T51" fmla="*/ 265 h 297"/>
                  <a:gd name="T52" fmla="*/ 315 w 714"/>
                  <a:gd name="T53" fmla="*/ 251 h 297"/>
                  <a:gd name="T54" fmla="*/ 472 w 714"/>
                  <a:gd name="T55" fmla="*/ 190 h 297"/>
                  <a:gd name="T56" fmla="*/ 515 w 714"/>
                  <a:gd name="T57" fmla="*/ 169 h 297"/>
                  <a:gd name="T58" fmla="*/ 555 w 714"/>
                  <a:gd name="T59" fmla="*/ 144 h 297"/>
                  <a:gd name="T60" fmla="*/ 591 w 714"/>
                  <a:gd name="T61" fmla="*/ 121 h 297"/>
                  <a:gd name="T62" fmla="*/ 647 w 714"/>
                  <a:gd name="T63" fmla="*/ 80 h 297"/>
                  <a:gd name="T64" fmla="*/ 680 w 714"/>
                  <a:gd name="T65" fmla="*/ 50 h 297"/>
                  <a:gd name="T66" fmla="*/ 710 w 714"/>
                  <a:gd name="T67" fmla="*/ 19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14" h="297">
                    <a:moveTo>
                      <a:pt x="710" y="19"/>
                    </a:moveTo>
                    <a:lnTo>
                      <a:pt x="712" y="17"/>
                    </a:lnTo>
                    <a:lnTo>
                      <a:pt x="714" y="13"/>
                    </a:lnTo>
                    <a:lnTo>
                      <a:pt x="714" y="7"/>
                    </a:lnTo>
                    <a:lnTo>
                      <a:pt x="710" y="4"/>
                    </a:lnTo>
                    <a:lnTo>
                      <a:pt x="709" y="2"/>
                    </a:lnTo>
                    <a:lnTo>
                      <a:pt x="705" y="0"/>
                    </a:lnTo>
                    <a:lnTo>
                      <a:pt x="699" y="0"/>
                    </a:lnTo>
                    <a:lnTo>
                      <a:pt x="695" y="4"/>
                    </a:lnTo>
                    <a:lnTo>
                      <a:pt x="680" y="19"/>
                    </a:lnTo>
                    <a:lnTo>
                      <a:pt x="664" y="30"/>
                    </a:lnTo>
                    <a:lnTo>
                      <a:pt x="647" y="48"/>
                    </a:lnTo>
                    <a:lnTo>
                      <a:pt x="632" y="61"/>
                    </a:lnTo>
                    <a:lnTo>
                      <a:pt x="597" y="88"/>
                    </a:lnTo>
                    <a:lnTo>
                      <a:pt x="580" y="101"/>
                    </a:lnTo>
                    <a:lnTo>
                      <a:pt x="561" y="113"/>
                    </a:lnTo>
                    <a:lnTo>
                      <a:pt x="543" y="124"/>
                    </a:lnTo>
                    <a:lnTo>
                      <a:pt x="522" y="138"/>
                    </a:lnTo>
                    <a:lnTo>
                      <a:pt x="503" y="149"/>
                    </a:lnTo>
                    <a:lnTo>
                      <a:pt x="482" y="159"/>
                    </a:lnTo>
                    <a:lnTo>
                      <a:pt x="461" y="171"/>
                    </a:lnTo>
                    <a:lnTo>
                      <a:pt x="399" y="197"/>
                    </a:lnTo>
                    <a:lnTo>
                      <a:pt x="307" y="228"/>
                    </a:lnTo>
                    <a:lnTo>
                      <a:pt x="282" y="234"/>
                    </a:lnTo>
                    <a:lnTo>
                      <a:pt x="261" y="242"/>
                    </a:lnTo>
                    <a:lnTo>
                      <a:pt x="236" y="245"/>
                    </a:lnTo>
                    <a:lnTo>
                      <a:pt x="213" y="251"/>
                    </a:lnTo>
                    <a:lnTo>
                      <a:pt x="188" y="257"/>
                    </a:lnTo>
                    <a:lnTo>
                      <a:pt x="163" y="261"/>
                    </a:lnTo>
                    <a:lnTo>
                      <a:pt x="138" y="263"/>
                    </a:lnTo>
                    <a:lnTo>
                      <a:pt x="111" y="266"/>
                    </a:lnTo>
                    <a:lnTo>
                      <a:pt x="63" y="270"/>
                    </a:lnTo>
                    <a:lnTo>
                      <a:pt x="36" y="272"/>
                    </a:lnTo>
                    <a:lnTo>
                      <a:pt x="11" y="274"/>
                    </a:lnTo>
                    <a:lnTo>
                      <a:pt x="8" y="274"/>
                    </a:lnTo>
                    <a:lnTo>
                      <a:pt x="4" y="278"/>
                    </a:lnTo>
                    <a:lnTo>
                      <a:pt x="2" y="280"/>
                    </a:lnTo>
                    <a:lnTo>
                      <a:pt x="0" y="284"/>
                    </a:lnTo>
                    <a:lnTo>
                      <a:pt x="0" y="289"/>
                    </a:lnTo>
                    <a:lnTo>
                      <a:pt x="4" y="293"/>
                    </a:lnTo>
                    <a:lnTo>
                      <a:pt x="6" y="295"/>
                    </a:lnTo>
                    <a:lnTo>
                      <a:pt x="9" y="297"/>
                    </a:lnTo>
                    <a:lnTo>
                      <a:pt x="11" y="297"/>
                    </a:lnTo>
                    <a:lnTo>
                      <a:pt x="36" y="295"/>
                    </a:lnTo>
                    <a:lnTo>
                      <a:pt x="63" y="293"/>
                    </a:lnTo>
                    <a:lnTo>
                      <a:pt x="115" y="289"/>
                    </a:lnTo>
                    <a:lnTo>
                      <a:pt x="142" y="286"/>
                    </a:lnTo>
                    <a:lnTo>
                      <a:pt x="167" y="284"/>
                    </a:lnTo>
                    <a:lnTo>
                      <a:pt x="192" y="280"/>
                    </a:lnTo>
                    <a:lnTo>
                      <a:pt x="217" y="274"/>
                    </a:lnTo>
                    <a:lnTo>
                      <a:pt x="240" y="268"/>
                    </a:lnTo>
                    <a:lnTo>
                      <a:pt x="265" y="265"/>
                    </a:lnTo>
                    <a:lnTo>
                      <a:pt x="290" y="257"/>
                    </a:lnTo>
                    <a:lnTo>
                      <a:pt x="315" y="251"/>
                    </a:lnTo>
                    <a:lnTo>
                      <a:pt x="407" y="220"/>
                    </a:lnTo>
                    <a:lnTo>
                      <a:pt x="472" y="190"/>
                    </a:lnTo>
                    <a:lnTo>
                      <a:pt x="493" y="178"/>
                    </a:lnTo>
                    <a:lnTo>
                      <a:pt x="515" y="169"/>
                    </a:lnTo>
                    <a:lnTo>
                      <a:pt x="534" y="157"/>
                    </a:lnTo>
                    <a:lnTo>
                      <a:pt x="555" y="144"/>
                    </a:lnTo>
                    <a:lnTo>
                      <a:pt x="572" y="132"/>
                    </a:lnTo>
                    <a:lnTo>
                      <a:pt x="591" y="121"/>
                    </a:lnTo>
                    <a:lnTo>
                      <a:pt x="612" y="107"/>
                    </a:lnTo>
                    <a:lnTo>
                      <a:pt x="647" y="80"/>
                    </a:lnTo>
                    <a:lnTo>
                      <a:pt x="662" y="63"/>
                    </a:lnTo>
                    <a:lnTo>
                      <a:pt x="680" y="50"/>
                    </a:lnTo>
                    <a:lnTo>
                      <a:pt x="695" y="34"/>
                    </a:lnTo>
                    <a:lnTo>
                      <a:pt x="71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34546" name="Group 18">
              <a:extLst>
                <a:ext uri="{FF2B5EF4-FFF2-40B4-BE49-F238E27FC236}">
                  <a16:creationId xmlns="" xmlns:a16="http://schemas.microsoft.com/office/drawing/2014/main" id="{CB3F8897-8CEA-4BEA-879A-8075E03ED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0" y="1984"/>
              <a:ext cx="1598" cy="255"/>
              <a:chOff x="2990" y="1984"/>
              <a:chExt cx="1598" cy="255"/>
            </a:xfrm>
          </p:grpSpPr>
          <p:sp>
            <p:nvSpPr>
              <p:cNvPr id="534547" name="Rectangle 19">
                <a:extLst>
                  <a:ext uri="{FF2B5EF4-FFF2-40B4-BE49-F238E27FC236}">
                    <a16:creationId xmlns="" xmlns:a16="http://schemas.microsoft.com/office/drawing/2014/main" id="{B2B64AC2-9F37-4A5D-9028-06C39F5ED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" y="2006"/>
                <a:ext cx="12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Z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48" name="Rectangle 20">
                <a:extLst>
                  <a:ext uri="{FF2B5EF4-FFF2-40B4-BE49-F238E27FC236}">
                    <a16:creationId xmlns="" xmlns:a16="http://schemas.microsoft.com/office/drawing/2014/main" id="{0F421FDD-3568-4B12-BBAF-D2E78A86C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" y="2006"/>
                <a:ext cx="14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49" name="Rectangle 21">
                <a:extLst>
                  <a:ext uri="{FF2B5EF4-FFF2-40B4-BE49-F238E27FC236}">
                    <a16:creationId xmlns="" xmlns:a16="http://schemas.microsoft.com/office/drawing/2014/main" id="{68E6873D-E7ED-4169-839B-766A13977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4" y="2006"/>
                <a:ext cx="14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50" name="Rectangle 22">
                <a:extLst>
                  <a:ext uri="{FF2B5EF4-FFF2-40B4-BE49-F238E27FC236}">
                    <a16:creationId xmlns="" xmlns:a16="http://schemas.microsoft.com/office/drawing/2014/main" id="{39E62D0D-D2FC-4418-B203-1ED937EBD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3" y="2006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51" name="Rectangle 23">
                <a:extLst>
                  <a:ext uri="{FF2B5EF4-FFF2-40B4-BE49-F238E27FC236}">
                    <a16:creationId xmlns="" xmlns:a16="http://schemas.microsoft.com/office/drawing/2014/main" id="{215A34A0-C9CB-4AA2-862B-716F695B9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2006"/>
                <a:ext cx="12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Z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52" name="Rectangle 24">
                <a:extLst>
                  <a:ext uri="{FF2B5EF4-FFF2-40B4-BE49-F238E27FC236}">
                    <a16:creationId xmlns="" xmlns:a16="http://schemas.microsoft.com/office/drawing/2014/main" id="{0982F50D-3457-47F7-B6CA-996E7AA0E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0" y="2006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53" name="Rectangle 25">
                <a:extLst>
                  <a:ext uri="{FF2B5EF4-FFF2-40B4-BE49-F238E27FC236}">
                    <a16:creationId xmlns="" xmlns:a16="http://schemas.microsoft.com/office/drawing/2014/main" id="{7D1317D6-AE90-45B9-83AD-495AFA5BA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0" y="2006"/>
                <a:ext cx="14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54" name="Rectangle 26">
                <a:extLst>
                  <a:ext uri="{FF2B5EF4-FFF2-40B4-BE49-F238E27FC236}">
                    <a16:creationId xmlns="" xmlns:a16="http://schemas.microsoft.com/office/drawing/2014/main" id="{F443B55F-46A9-473F-8D40-2FC0E3DF2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1" y="2006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55" name="Rectangle 27">
                <a:extLst>
                  <a:ext uri="{FF2B5EF4-FFF2-40B4-BE49-F238E27FC236}">
                    <a16:creationId xmlns="" xmlns:a16="http://schemas.microsoft.com/office/drawing/2014/main" id="{F7E16356-9B98-41F1-A661-8605E3CEC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" y="2006"/>
                <a:ext cx="14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56" name="Rectangle 28">
                <a:extLst>
                  <a:ext uri="{FF2B5EF4-FFF2-40B4-BE49-F238E27FC236}">
                    <a16:creationId xmlns="" xmlns:a16="http://schemas.microsoft.com/office/drawing/2014/main" id="{BA3C4AB2-1A86-4FF7-89FB-84FC05B79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8" y="2006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57" name="Rectangle 29">
                <a:extLst>
                  <a:ext uri="{FF2B5EF4-FFF2-40B4-BE49-F238E27FC236}">
                    <a16:creationId xmlns="" xmlns:a16="http://schemas.microsoft.com/office/drawing/2014/main" id="{9FD51BE0-0427-4311-BDE7-86902F256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0" y="2006"/>
                <a:ext cx="11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58" name="Rectangle 30">
                <a:extLst>
                  <a:ext uri="{FF2B5EF4-FFF2-40B4-BE49-F238E27FC236}">
                    <a16:creationId xmlns="" xmlns:a16="http://schemas.microsoft.com/office/drawing/2014/main" id="{C5887AF7-A815-4C26-9993-D5A40B359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3" y="1984"/>
                <a:ext cx="10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+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59" name="Rectangle 31">
                <a:extLst>
                  <a:ext uri="{FF2B5EF4-FFF2-40B4-BE49-F238E27FC236}">
                    <a16:creationId xmlns="" xmlns:a16="http://schemas.microsoft.com/office/drawing/2014/main" id="{97A14645-66AE-4094-9B86-3A7A444E2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2" y="2003"/>
                <a:ext cx="11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534560" name="Rectangle 32">
                <a:extLst>
                  <a:ext uri="{FF2B5EF4-FFF2-40B4-BE49-F238E27FC236}">
                    <a16:creationId xmlns="" xmlns:a16="http://schemas.microsoft.com/office/drawing/2014/main" id="{029AC387-4116-493B-AC5F-809E2587F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3" y="1984"/>
                <a:ext cx="10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4561" name="Line 33">
                <a:extLst>
                  <a:ext uri="{FF2B5EF4-FFF2-40B4-BE49-F238E27FC236}">
                    <a16:creationId xmlns="" xmlns:a16="http://schemas.microsoft.com/office/drawing/2014/main" id="{5E871A1D-A9CB-4917-BAA7-E690C597B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4" y="2021"/>
                <a:ext cx="66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763569" y="3582009"/>
              <a:ext cx="1264680" cy="116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4849" y="3561129"/>
                <a:ext cx="1304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834929" y="3009249"/>
              <a:ext cx="9000" cy="59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17289" y="2991609"/>
                <a:ext cx="442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8713609" y="2968569"/>
              <a:ext cx="200880" cy="10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609" y="2951289"/>
                <a:ext cx="2376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8751769" y="2827809"/>
              <a:ext cx="354960" cy="213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36649" y="2811969"/>
                <a:ext cx="3830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5763049" y="2274129"/>
              <a:ext cx="89280" cy="221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47569" y="2259009"/>
                <a:ext cx="1173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/>
              <p14:cNvContentPartPr/>
              <p14:nvPr/>
            </p14:nvContentPartPr>
            <p14:xfrm>
              <a:off x="5725609" y="2192769"/>
              <a:ext cx="322920" cy="2062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07969" y="2179809"/>
                <a:ext cx="3614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/>
              <p14:cNvContentPartPr/>
              <p14:nvPr/>
            </p14:nvContentPartPr>
            <p14:xfrm>
              <a:off x="6123409" y="2166489"/>
              <a:ext cx="159840" cy="118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02889" y="2146689"/>
                <a:ext cx="2012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/>
              <p14:cNvContentPartPr/>
              <p14:nvPr/>
            </p14:nvContentPartPr>
            <p14:xfrm>
              <a:off x="6366769" y="2008449"/>
              <a:ext cx="181800" cy="70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50929" y="1989369"/>
                <a:ext cx="2167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/>
              <p14:cNvContentPartPr/>
              <p14:nvPr/>
            </p14:nvContentPartPr>
            <p14:xfrm>
              <a:off x="6461809" y="2036169"/>
              <a:ext cx="63000" cy="261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43809" y="2019249"/>
                <a:ext cx="946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/>
              <p14:cNvContentPartPr/>
              <p14:nvPr/>
            </p14:nvContentPartPr>
            <p14:xfrm>
              <a:off x="5503489" y="2414529"/>
              <a:ext cx="208080" cy="7246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83329" y="2400129"/>
                <a:ext cx="24228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/>
              <p14:cNvContentPartPr/>
              <p14:nvPr/>
            </p14:nvContentPartPr>
            <p14:xfrm>
              <a:off x="4581169" y="3396609"/>
              <a:ext cx="241560" cy="2512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62449" y="3384729"/>
                <a:ext cx="2800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/>
              <p14:cNvContentPartPr/>
              <p14:nvPr/>
            </p14:nvContentPartPr>
            <p14:xfrm>
              <a:off x="4742809" y="3156849"/>
              <a:ext cx="294120" cy="3034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25169" y="3137049"/>
                <a:ext cx="3326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/>
              <p14:cNvContentPartPr/>
              <p14:nvPr/>
            </p14:nvContentPartPr>
            <p14:xfrm>
              <a:off x="1259089" y="5439249"/>
              <a:ext cx="5052240" cy="11750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39649" y="5420529"/>
                <a:ext cx="5092560" cy="12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07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A9B71-72F5-4DFB-83CF-C24E7994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 AND, OR, NOT using NAND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3F9118B-ADB3-4606-B371-32AB63ACC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14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9091609" y="1951733"/>
              <a:ext cx="2482920" cy="428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9369" y="1939133"/>
                <a:ext cx="2507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9644209" y="1268453"/>
              <a:ext cx="80280" cy="3387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4049" y="1254053"/>
                <a:ext cx="119520" cy="34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10529089" y="1160093"/>
              <a:ext cx="117720" cy="39880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10009" y="1143173"/>
                <a:ext cx="157680" cy="40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2" name="Ink 81"/>
              <p14:cNvContentPartPr/>
              <p14:nvPr/>
            </p14:nvContentPartPr>
            <p14:xfrm>
              <a:off x="9254329" y="4512413"/>
              <a:ext cx="2185200" cy="1036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2089" y="4491893"/>
                <a:ext cx="2216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7" name="Ink 96"/>
              <p14:cNvContentPartPr/>
              <p14:nvPr/>
            </p14:nvContentPartPr>
            <p14:xfrm>
              <a:off x="3220729" y="2079533"/>
              <a:ext cx="8213400" cy="136908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4889" y="2061893"/>
                <a:ext cx="8250120" cy="14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1" name="Ink 150"/>
              <p14:cNvContentPartPr/>
              <p14:nvPr/>
            </p14:nvContentPartPr>
            <p14:xfrm>
              <a:off x="8031409" y="310493"/>
              <a:ext cx="3554640" cy="21196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12689" y="289613"/>
                <a:ext cx="3594240" cy="21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2" name="Ink 151"/>
              <p14:cNvContentPartPr/>
              <p14:nvPr/>
            </p14:nvContentPartPr>
            <p14:xfrm>
              <a:off x="10017889" y="2225333"/>
              <a:ext cx="248040" cy="1677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98449" y="2206613"/>
                <a:ext cx="2872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6" name="Ink 185"/>
              <p14:cNvContentPartPr/>
              <p14:nvPr/>
            </p14:nvContentPartPr>
            <p14:xfrm>
              <a:off x="3955129" y="5556413"/>
              <a:ext cx="1908000" cy="31428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40729" y="5539853"/>
                <a:ext cx="19407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6" name="Ink 195"/>
              <p14:cNvContentPartPr/>
              <p14:nvPr/>
            </p14:nvContentPartPr>
            <p14:xfrm>
              <a:off x="242449" y="1292213"/>
              <a:ext cx="4096800" cy="14864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2289" y="1271693"/>
                <a:ext cx="4137840" cy="15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7" name="Ink 196"/>
              <p14:cNvContentPartPr/>
              <p14:nvPr/>
            </p14:nvContentPartPr>
            <p14:xfrm>
              <a:off x="865969" y="1211573"/>
              <a:ext cx="4605480" cy="123948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1569" y="1196453"/>
                <a:ext cx="4631400" cy="12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5" name="Ink 204"/>
              <p14:cNvContentPartPr/>
              <p14:nvPr/>
            </p14:nvContentPartPr>
            <p14:xfrm>
              <a:off x="9306169" y="2112293"/>
              <a:ext cx="1865520" cy="168336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86009" y="2095733"/>
                <a:ext cx="1906560" cy="171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6" name="Ink 205"/>
              <p14:cNvContentPartPr/>
              <p14:nvPr/>
            </p14:nvContentPartPr>
            <p14:xfrm>
              <a:off x="455209" y="2575973"/>
              <a:ext cx="5973120" cy="22100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4329" y="2557613"/>
                <a:ext cx="6014160" cy="22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4" name="Ink 213"/>
              <p14:cNvContentPartPr/>
              <p14:nvPr/>
            </p14:nvContentPartPr>
            <p14:xfrm>
              <a:off x="626929" y="4087613"/>
              <a:ext cx="7041240" cy="206424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8929" y="4066733"/>
                <a:ext cx="7080120" cy="21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5" name="Ink 214"/>
              <p14:cNvContentPartPr/>
              <p14:nvPr/>
            </p14:nvContentPartPr>
            <p14:xfrm>
              <a:off x="806569" y="2447453"/>
              <a:ext cx="10537920" cy="405648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8569" y="2430173"/>
                <a:ext cx="10576800" cy="40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9" name="Ink 238"/>
              <p14:cNvContentPartPr/>
              <p14:nvPr/>
            </p14:nvContentPartPr>
            <p14:xfrm>
              <a:off x="6924409" y="5551013"/>
              <a:ext cx="4475520" cy="99180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08929" y="5531213"/>
                <a:ext cx="4512240" cy="10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04788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DEC2D6-DE41-466A-A628-A4588E8E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Implement AND, OR, NOT using 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2233CC1-AFA4-4366-AA83-05193BF766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15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8693809" y="2199053"/>
              <a:ext cx="3151080" cy="853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0129" y="2179253"/>
                <a:ext cx="3178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10468609" y="1305173"/>
              <a:ext cx="197640" cy="3585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3849" y="1286813"/>
                <a:ext cx="232560" cy="36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11150089" y="1334693"/>
              <a:ext cx="789840" cy="2944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30649" y="1316333"/>
                <a:ext cx="8229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9444409" y="1238213"/>
              <a:ext cx="104400" cy="40359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0009" y="1223813"/>
                <a:ext cx="138240" cy="40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/>
              <p14:cNvContentPartPr/>
              <p14:nvPr/>
            </p14:nvContentPartPr>
            <p14:xfrm>
              <a:off x="9918529" y="1398053"/>
              <a:ext cx="263880" cy="378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9809" y="1378613"/>
                <a:ext cx="3020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/>
              <p14:cNvContentPartPr/>
              <p14:nvPr/>
            </p14:nvContentPartPr>
            <p14:xfrm>
              <a:off x="10958209" y="2368613"/>
              <a:ext cx="298080" cy="22582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38409" y="2348093"/>
                <a:ext cx="338040" cy="22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/>
              <p14:cNvContentPartPr/>
              <p14:nvPr/>
            </p14:nvContentPartPr>
            <p14:xfrm>
              <a:off x="1109689" y="1330013"/>
              <a:ext cx="8060400" cy="9266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2769" y="1309853"/>
                <a:ext cx="8096040" cy="9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Ink 127"/>
              <p14:cNvContentPartPr/>
              <p14:nvPr/>
            </p14:nvContentPartPr>
            <p14:xfrm>
              <a:off x="609649" y="2281853"/>
              <a:ext cx="4715640" cy="10332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2009" y="2264573"/>
                <a:ext cx="47484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0" name="Ink 129"/>
              <p14:cNvContentPartPr/>
              <p14:nvPr/>
            </p14:nvContentPartPr>
            <p14:xfrm>
              <a:off x="124729" y="4706093"/>
              <a:ext cx="7304760" cy="5047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6369" y="4685213"/>
                <a:ext cx="734400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1" name="Ink 170"/>
              <p14:cNvContentPartPr/>
              <p14:nvPr/>
            </p14:nvContentPartPr>
            <p14:xfrm>
              <a:off x="847609" y="2371853"/>
              <a:ext cx="6662880" cy="27370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3209" y="2352053"/>
                <a:ext cx="6691320" cy="27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3" name="Ink 172"/>
              <p14:cNvContentPartPr/>
              <p14:nvPr/>
            </p14:nvContentPartPr>
            <p14:xfrm>
              <a:off x="9912409" y="3592973"/>
              <a:ext cx="200880" cy="1659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91889" y="3573533"/>
                <a:ext cx="2419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4" name="Ink 173"/>
              <p14:cNvContentPartPr/>
              <p14:nvPr/>
            </p14:nvContentPartPr>
            <p14:xfrm>
              <a:off x="9991609" y="4311893"/>
              <a:ext cx="30960" cy="53100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71809" y="4292813"/>
                <a:ext cx="7164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4" name="Ink 183"/>
              <p14:cNvContentPartPr/>
              <p14:nvPr/>
            </p14:nvContentPartPr>
            <p14:xfrm>
              <a:off x="6700489" y="2481293"/>
              <a:ext cx="3436560" cy="241020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82129" y="2461853"/>
                <a:ext cx="3474720" cy="24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5" name="Ink 184"/>
              <p14:cNvContentPartPr/>
              <p14:nvPr/>
            </p14:nvContentPartPr>
            <p14:xfrm>
              <a:off x="991249" y="5004173"/>
              <a:ext cx="9925560" cy="148320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1449" y="4989773"/>
                <a:ext cx="9961560" cy="15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30762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16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8" name="Ink 117"/>
              <p14:cNvContentPartPr/>
              <p14:nvPr/>
            </p14:nvContentPartPr>
            <p14:xfrm>
              <a:off x="5008129" y="2415773"/>
              <a:ext cx="4154760" cy="17521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7609" y="2394893"/>
                <a:ext cx="4196160" cy="179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2" name="Ink 121"/>
              <p14:cNvContentPartPr/>
              <p14:nvPr/>
            </p14:nvContentPartPr>
            <p14:xfrm>
              <a:off x="6285409" y="1189253"/>
              <a:ext cx="4037400" cy="11908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8489" y="1168373"/>
                <a:ext cx="4075200" cy="12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1" name="Ink 170"/>
              <p14:cNvContentPartPr/>
              <p14:nvPr/>
            </p14:nvContentPartPr>
            <p14:xfrm>
              <a:off x="5117209" y="81533"/>
              <a:ext cx="5453640" cy="70956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8849" y="60653"/>
                <a:ext cx="548388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0" name="Ink 179"/>
              <p14:cNvContentPartPr/>
              <p14:nvPr/>
            </p14:nvContentPartPr>
            <p14:xfrm>
              <a:off x="8657809" y="2570213"/>
              <a:ext cx="2000520" cy="4903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40529" y="2548973"/>
                <a:ext cx="203868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1" name="Ink 180"/>
              <p14:cNvContentPartPr/>
              <p14:nvPr/>
            </p14:nvContentPartPr>
            <p14:xfrm>
              <a:off x="10495249" y="1116533"/>
              <a:ext cx="78120" cy="272448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80129" y="1098173"/>
                <a:ext cx="114120" cy="27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5" name="Ink 184"/>
              <p14:cNvContentPartPr/>
              <p14:nvPr/>
            </p14:nvContentPartPr>
            <p14:xfrm>
              <a:off x="5690329" y="1209053"/>
              <a:ext cx="6409800" cy="17139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73769" y="1191773"/>
                <a:ext cx="6441840" cy="17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6" name="Ink 185"/>
              <p14:cNvContentPartPr/>
              <p14:nvPr/>
            </p14:nvContentPartPr>
            <p14:xfrm>
              <a:off x="4862329" y="1291853"/>
              <a:ext cx="1788120" cy="27410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46129" y="1281413"/>
                <a:ext cx="1814760" cy="27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7" name="Ink 186"/>
              <p14:cNvContentPartPr/>
              <p14:nvPr/>
            </p14:nvContentPartPr>
            <p14:xfrm>
              <a:off x="6681409" y="955253"/>
              <a:ext cx="2059200" cy="29142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66289" y="942293"/>
                <a:ext cx="2087280" cy="29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1" name="Ink 190"/>
              <p14:cNvContentPartPr/>
              <p14:nvPr/>
            </p14:nvContentPartPr>
            <p14:xfrm>
              <a:off x="8781649" y="3810773"/>
              <a:ext cx="189000" cy="245592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62929" y="3793493"/>
                <a:ext cx="228600" cy="24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5" name="Ink 194"/>
              <p14:cNvContentPartPr/>
              <p14:nvPr/>
            </p14:nvContentPartPr>
            <p14:xfrm>
              <a:off x="9593089" y="5005613"/>
              <a:ext cx="1065240" cy="8982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74009" y="4991933"/>
                <a:ext cx="109800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0" name="Ink 199"/>
              <p14:cNvContentPartPr/>
              <p14:nvPr/>
            </p14:nvContentPartPr>
            <p14:xfrm>
              <a:off x="5218369" y="1663733"/>
              <a:ext cx="5554800" cy="17834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04689" y="1645733"/>
                <a:ext cx="5581440" cy="18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1" name="Ink 200"/>
              <p14:cNvContentPartPr/>
              <p14:nvPr/>
            </p14:nvContentPartPr>
            <p14:xfrm>
              <a:off x="2272849" y="1466813"/>
              <a:ext cx="6035040" cy="131832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58089" y="1448453"/>
                <a:ext cx="6070320" cy="13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2" name="Ink 201"/>
              <p14:cNvContentPartPr/>
              <p14:nvPr/>
            </p14:nvContentPartPr>
            <p14:xfrm>
              <a:off x="1652929" y="2123813"/>
              <a:ext cx="10335600" cy="403452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34929" y="2103653"/>
                <a:ext cx="10367280" cy="406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7050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>
            <a:extLst>
              <a:ext uri="{FF2B5EF4-FFF2-40B4-BE49-F238E27FC236}">
                <a16:creationId xmlns="" xmlns:a16="http://schemas.microsoft.com/office/drawing/2014/main" id="{E77A4B51-89C0-4FD6-B4C6-D3EB3343F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Exclusive OR/ Exclusive NOR</a:t>
            </a:r>
          </a:p>
        </p:txBody>
      </p:sp>
      <p:sp>
        <p:nvSpPr>
          <p:cNvPr id="537603" name="Rectangle 3">
            <a:extLst>
              <a:ext uri="{FF2B5EF4-FFF2-40B4-BE49-F238E27FC236}">
                <a16:creationId xmlns="" xmlns:a16="http://schemas.microsoft.com/office/drawing/2014/main" id="{56CBB191-49DE-4289-9992-75FEABC7E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82775" y="1314451"/>
            <a:ext cx="8396288" cy="5027613"/>
          </a:xfrm>
        </p:spPr>
        <p:txBody>
          <a:bodyPr/>
          <a:lstStyle/>
          <a:p>
            <a:r>
              <a:rPr lang="en-US" altLang="en-US" sz="2800" dirty="0"/>
              <a:t>The </a:t>
            </a:r>
            <a:r>
              <a:rPr lang="en-US" altLang="en-US" sz="2800" i="1" dirty="0" err="1"/>
              <a:t>eXclusive</a:t>
            </a:r>
            <a:r>
              <a:rPr lang="en-US" altLang="en-US" sz="2800" i="1" dirty="0"/>
              <a:t> OR</a:t>
            </a:r>
            <a:r>
              <a:rPr lang="en-US" altLang="en-US" sz="2800" dirty="0"/>
              <a:t> (</a:t>
            </a:r>
            <a:r>
              <a:rPr lang="en-US" altLang="en-US" sz="2800" i="1" dirty="0"/>
              <a:t>XOR</a:t>
            </a:r>
            <a:r>
              <a:rPr lang="en-US" altLang="en-US" sz="2800" dirty="0"/>
              <a:t>) function is an important Boolean function used extensively in logic circuits.</a:t>
            </a:r>
          </a:p>
          <a:p>
            <a:endParaRPr lang="en-US" altLang="en-US" sz="2800" dirty="0"/>
          </a:p>
          <a:p>
            <a:r>
              <a:rPr lang="en-US" altLang="en-US" sz="2800" dirty="0"/>
              <a:t>The </a:t>
            </a:r>
            <a:r>
              <a:rPr lang="en-US" altLang="en-US" sz="2800" i="1" dirty="0" err="1"/>
              <a:t>eXclusive</a:t>
            </a:r>
            <a:r>
              <a:rPr lang="en-US" altLang="en-US" sz="2800" i="1" dirty="0"/>
              <a:t> NOR</a:t>
            </a:r>
            <a:r>
              <a:rPr lang="en-US" altLang="en-US" sz="2800" dirty="0"/>
              <a:t> function is the complement of the XOR function</a:t>
            </a:r>
          </a:p>
          <a:p>
            <a:endParaRPr lang="en-US" altLang="en-US" sz="2800" dirty="0"/>
          </a:p>
        </p:txBody>
      </p:sp>
      <p:graphicFrame>
        <p:nvGraphicFramePr>
          <p:cNvPr id="537604" name="Object 4">
            <a:extLst>
              <a:ext uri="{FF2B5EF4-FFF2-40B4-BE49-F238E27FC236}">
                <a16:creationId xmlns="" xmlns:a16="http://schemas.microsoft.com/office/drawing/2014/main" id="{3AED431F-C8D3-4FEE-8ACE-2B15EFE861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750" y="3219450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Equation" r:id="rId4" imgW="190440" imgH="419040" progId="Equation.3">
                  <p:embed/>
                </p:oleObj>
              </mc:Choice>
              <mc:Fallback>
                <p:oleObj name="Equation" r:id="rId4" imgW="190440" imgH="419040" progId="Equation.3">
                  <p:embed/>
                  <p:pic>
                    <p:nvPicPr>
                      <p:cNvPr id="537604" name="Object 4">
                        <a:extLst>
                          <a:ext uri="{FF2B5EF4-FFF2-40B4-BE49-F238E27FC236}">
                            <a16:creationId xmlns="" xmlns:a16="http://schemas.microsoft.com/office/drawing/2014/main" id="{3AED431F-C8D3-4FEE-8ACE-2B15EFE861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0" y="3219450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044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>
            <a:extLst>
              <a:ext uri="{FF2B5EF4-FFF2-40B4-BE49-F238E27FC236}">
                <a16:creationId xmlns="" xmlns:a16="http://schemas.microsoft.com/office/drawing/2014/main" id="{E6C38D0B-4A43-4A7C-8CF3-619651D2FC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Exclusive OR/ Exclusive NOR</a:t>
            </a:r>
          </a:p>
        </p:txBody>
      </p:sp>
      <p:sp>
        <p:nvSpPr>
          <p:cNvPr id="539651" name="Rectangle 3">
            <a:extLst>
              <a:ext uri="{FF2B5EF4-FFF2-40B4-BE49-F238E27FC236}">
                <a16:creationId xmlns="" xmlns:a16="http://schemas.microsoft.com/office/drawing/2014/main" id="{92DF1319-B9B0-4FF1-A089-DDA3FDCAD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   Uses for the XOR and XNORs gate include:</a:t>
            </a:r>
          </a:p>
          <a:p>
            <a:pPr lvl="1"/>
            <a:r>
              <a:rPr lang="en-US" altLang="en-US" sz="2400" dirty="0"/>
              <a:t>Adders/subtractors/multipliers</a:t>
            </a:r>
          </a:p>
          <a:p>
            <a:pPr lvl="1"/>
            <a:r>
              <a:rPr lang="en-US" altLang="en-US" sz="2400" dirty="0"/>
              <a:t>Counters/</a:t>
            </a:r>
            <a:r>
              <a:rPr lang="en-US" altLang="en-US" sz="2400" dirty="0" err="1"/>
              <a:t>incrementers</a:t>
            </a:r>
            <a:r>
              <a:rPr lang="en-US" altLang="en-US" sz="2400" dirty="0"/>
              <a:t>/</a:t>
            </a:r>
            <a:r>
              <a:rPr lang="en-US" altLang="en-US" sz="2400" dirty="0" err="1"/>
              <a:t>decrementers</a:t>
            </a:r>
            <a:endParaRPr lang="en-US" altLang="en-US" sz="2400" dirty="0"/>
          </a:p>
          <a:p>
            <a:pPr lvl="1"/>
            <a:r>
              <a:rPr lang="en-US" altLang="en-US" sz="2400" dirty="0"/>
              <a:t>Parity generators/checkers</a:t>
            </a:r>
          </a:p>
          <a:p>
            <a:r>
              <a:rPr lang="en-US" altLang="en-US" sz="2800" dirty="0"/>
              <a:t>Definitions</a:t>
            </a:r>
          </a:p>
          <a:p>
            <a:pPr lvl="1"/>
            <a:r>
              <a:rPr lang="en-US" altLang="en-US" sz="2400" dirty="0"/>
              <a:t>The XOR function is:   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dirty="0" err="1"/>
              <a:t>eXclusive</a:t>
            </a:r>
            <a:r>
              <a:rPr lang="en-US" altLang="en-US" sz="2400" dirty="0"/>
              <a:t> NOR (XNOR) function, otherwise </a:t>
            </a:r>
            <a:br>
              <a:rPr lang="en-US" altLang="en-US" sz="2400" dirty="0"/>
            </a:br>
            <a:r>
              <a:rPr lang="en-US" altLang="en-US" sz="2400" dirty="0"/>
              <a:t>known as </a:t>
            </a:r>
            <a:r>
              <a:rPr lang="en-US" altLang="en-US" sz="2400" i="1" dirty="0"/>
              <a:t>equivalence</a:t>
            </a:r>
            <a:r>
              <a:rPr lang="en-US" altLang="en-US" sz="2400" dirty="0"/>
              <a:t> is:</a:t>
            </a:r>
          </a:p>
        </p:txBody>
      </p:sp>
      <p:grpSp>
        <p:nvGrpSpPr>
          <p:cNvPr id="539652" name="Group 4">
            <a:extLst>
              <a:ext uri="{FF2B5EF4-FFF2-40B4-BE49-F238E27FC236}">
                <a16:creationId xmlns="" xmlns:a16="http://schemas.microsoft.com/office/drawing/2014/main" id="{95029967-2DD1-4F69-B771-5052F51FE239}"/>
              </a:ext>
            </a:extLst>
          </p:cNvPr>
          <p:cNvGrpSpPr>
            <a:grpSpLocks/>
          </p:cNvGrpSpPr>
          <p:nvPr/>
        </p:nvGrpSpPr>
        <p:grpSpPr bwMode="auto">
          <a:xfrm>
            <a:off x="6145213" y="3603626"/>
            <a:ext cx="2787650" cy="466725"/>
            <a:chOff x="2911" y="2270"/>
            <a:chExt cx="1756" cy="294"/>
          </a:xfrm>
        </p:grpSpPr>
        <p:sp>
          <p:nvSpPr>
            <p:cNvPr id="539653" name="Line 5">
              <a:extLst>
                <a:ext uri="{FF2B5EF4-FFF2-40B4-BE49-F238E27FC236}">
                  <a16:creationId xmlns="" xmlns:a16="http://schemas.microsoft.com/office/drawing/2014/main" id="{D762F19B-4853-4581-B81B-44177B9B1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4" y="2304"/>
              <a:ext cx="15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9654" name="Line 6">
              <a:extLst>
                <a:ext uri="{FF2B5EF4-FFF2-40B4-BE49-F238E27FC236}">
                  <a16:creationId xmlns="" xmlns:a16="http://schemas.microsoft.com/office/drawing/2014/main" id="{2402D47D-A3CA-4F87-A0EE-AAC01E0D8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9" y="2304"/>
              <a:ext cx="159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9655" name="Rectangle 7">
              <a:extLst>
                <a:ext uri="{FF2B5EF4-FFF2-40B4-BE49-F238E27FC236}">
                  <a16:creationId xmlns="" xmlns:a16="http://schemas.microsoft.com/office/drawing/2014/main" id="{F92A5D56-5C1E-481B-83E0-E21CCEF73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5" y="229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9656" name="Rectangle 8">
              <a:extLst>
                <a:ext uri="{FF2B5EF4-FFF2-40B4-BE49-F238E27FC236}">
                  <a16:creationId xmlns="" xmlns:a16="http://schemas.microsoft.com/office/drawing/2014/main" id="{F59290C2-6D33-49E7-8A75-89C911012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29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9657" name="Rectangle 9">
              <a:extLst>
                <a:ext uri="{FF2B5EF4-FFF2-40B4-BE49-F238E27FC236}">
                  <a16:creationId xmlns="" xmlns:a16="http://schemas.microsoft.com/office/drawing/2014/main" id="{CAD7B48A-67D9-4BFE-BABB-955B64148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229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9658" name="Rectangle 10">
              <a:extLst>
                <a:ext uri="{FF2B5EF4-FFF2-40B4-BE49-F238E27FC236}">
                  <a16:creationId xmlns="" xmlns:a16="http://schemas.microsoft.com/office/drawing/2014/main" id="{0E6951B2-9E99-4C2A-8BBC-4E0817F42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229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9659" name="Rectangle 11">
              <a:extLst>
                <a:ext uri="{FF2B5EF4-FFF2-40B4-BE49-F238E27FC236}">
                  <a16:creationId xmlns="" xmlns:a16="http://schemas.microsoft.com/office/drawing/2014/main" id="{A383CDC5-5E9E-4AC4-8CF9-44B7CC258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1" y="229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9660" name="Rectangle 12">
              <a:extLst>
                <a:ext uri="{FF2B5EF4-FFF2-40B4-BE49-F238E27FC236}">
                  <a16:creationId xmlns="" xmlns:a16="http://schemas.microsoft.com/office/drawing/2014/main" id="{7C06E07F-A79F-4B1C-B398-B45BA5361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" y="229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9661" name="Rectangle 13">
              <a:extLst>
                <a:ext uri="{FF2B5EF4-FFF2-40B4-BE49-F238E27FC236}">
                  <a16:creationId xmlns="" xmlns:a16="http://schemas.microsoft.com/office/drawing/2014/main" id="{F1573E49-DCD9-4A53-A52A-58C34550C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" y="2270"/>
              <a:ext cx="1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9662" name="Rectangle 14">
              <a:extLst>
                <a:ext uri="{FF2B5EF4-FFF2-40B4-BE49-F238E27FC236}">
                  <a16:creationId xmlns="" xmlns:a16="http://schemas.microsoft.com/office/drawing/2014/main" id="{4C36BE3F-0F02-41D0-8EF2-B21181332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0" y="2270"/>
              <a:ext cx="1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9663" name="Rectangle 15">
              <a:extLst>
                <a:ext uri="{FF2B5EF4-FFF2-40B4-BE49-F238E27FC236}">
                  <a16:creationId xmlns="" xmlns:a16="http://schemas.microsoft.com/office/drawing/2014/main" id="{7B1B86CE-0626-40B5-BE89-9053A235A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" y="2270"/>
              <a:ext cx="17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Symbol" panose="05050102010706020507" pitchFamily="18" charset="2"/>
                </a:rPr>
                <a:t>Å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539664" name="Object 16">
            <a:extLst>
              <a:ext uri="{FF2B5EF4-FFF2-40B4-BE49-F238E27FC236}">
                <a16:creationId xmlns="" xmlns:a16="http://schemas.microsoft.com/office/drawing/2014/main" id="{0AF3B87B-6C80-4B4E-BE91-DE03E75F3B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750" y="3219450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Equation" r:id="rId4" imgW="190440" imgH="419040" progId="Equation.3">
                  <p:embed/>
                </p:oleObj>
              </mc:Choice>
              <mc:Fallback>
                <p:oleObj name="Equation" r:id="rId4" imgW="190440" imgH="419040" progId="Equation.3">
                  <p:embed/>
                  <p:pic>
                    <p:nvPicPr>
                      <p:cNvPr id="539664" name="Object 16">
                        <a:extLst>
                          <a:ext uri="{FF2B5EF4-FFF2-40B4-BE49-F238E27FC236}">
                            <a16:creationId xmlns="" xmlns:a16="http://schemas.microsoft.com/office/drawing/2014/main" id="{0AF3B87B-6C80-4B4E-BE91-DE03E75F3B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0" y="3219450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65" name="Rectangle 17">
            <a:extLst>
              <a:ext uri="{FF2B5EF4-FFF2-40B4-BE49-F238E27FC236}">
                <a16:creationId xmlns="" xmlns:a16="http://schemas.microsoft.com/office/drawing/2014/main" id="{7E63482A-9819-49A2-B6DC-3A74F132A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151" y="4476750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66" name="Rectangle 18">
            <a:extLst>
              <a:ext uri="{FF2B5EF4-FFF2-40B4-BE49-F238E27FC236}">
                <a16:creationId xmlns="" xmlns:a16="http://schemas.microsoft.com/office/drawing/2014/main" id="{EA1B1F8B-A7EC-49FE-A117-2CC215A74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239" y="4476750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67" name="Rectangle 19">
            <a:extLst>
              <a:ext uri="{FF2B5EF4-FFF2-40B4-BE49-F238E27FC236}">
                <a16:creationId xmlns="" xmlns:a16="http://schemas.microsoft.com/office/drawing/2014/main" id="{16753619-2B5E-4209-BB92-A66F3392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4514" y="4476750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68" name="Rectangle 20">
            <a:extLst>
              <a:ext uri="{FF2B5EF4-FFF2-40B4-BE49-F238E27FC236}">
                <a16:creationId xmlns="" xmlns:a16="http://schemas.microsoft.com/office/drawing/2014/main" id="{F0F0086C-F78A-4CE4-A916-E6196C659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4" y="4476750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69" name="Rectangle 21">
            <a:extLst>
              <a:ext uri="{FF2B5EF4-FFF2-40B4-BE49-F238E27FC236}">
                <a16:creationId xmlns="" xmlns:a16="http://schemas.microsoft.com/office/drawing/2014/main" id="{CD829009-E9C4-45DD-8C28-C5D8430CC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426" y="4476750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70" name="Rectangle 22">
            <a:extLst>
              <a:ext uri="{FF2B5EF4-FFF2-40B4-BE49-F238E27FC236}">
                <a16:creationId xmlns="" xmlns:a16="http://schemas.microsoft.com/office/drawing/2014/main" id="{35B934BD-4EE7-49A6-B0A3-69A1EAF9F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676" y="4476750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71" name="Rectangle 23">
            <a:extLst>
              <a:ext uri="{FF2B5EF4-FFF2-40B4-BE49-F238E27FC236}">
                <a16:creationId xmlns="" xmlns:a16="http://schemas.microsoft.com/office/drawing/2014/main" id="{4D386EDE-5FAF-40C5-B883-FFDE641BC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363" y="4437064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72" name="Rectangle 24">
            <a:extLst>
              <a:ext uri="{FF2B5EF4-FFF2-40B4-BE49-F238E27FC236}">
                <a16:creationId xmlns="" xmlns:a16="http://schemas.microsoft.com/office/drawing/2014/main" id="{558F1D07-A0F9-445F-998B-2A6186422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088" y="4437064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73" name="Rectangle 25">
            <a:extLst>
              <a:ext uri="{FF2B5EF4-FFF2-40B4-BE49-F238E27FC236}">
                <a16:creationId xmlns="" xmlns:a16="http://schemas.microsoft.com/office/drawing/2014/main" id="{20A6A91F-63E8-4AFB-BE72-7F74CC493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525" y="4437064"/>
            <a:ext cx="2730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Å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74" name="Line 26">
            <a:extLst>
              <a:ext uri="{FF2B5EF4-FFF2-40B4-BE49-F238E27FC236}">
                <a16:creationId xmlns="" xmlns:a16="http://schemas.microsoft.com/office/drawing/2014/main" id="{C8721D07-11A4-4F94-B7E4-BD7D36C78E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4495800"/>
            <a:ext cx="901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75" name="Line 27">
            <a:extLst>
              <a:ext uri="{FF2B5EF4-FFF2-40B4-BE49-F238E27FC236}">
                <a16:creationId xmlns="" xmlns:a16="http://schemas.microsoft.com/office/drawing/2014/main" id="{9C668017-3722-4594-93E0-A57403D9CC3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3201" y="4495800"/>
            <a:ext cx="2460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76" name="Line 28">
            <a:extLst>
              <a:ext uri="{FF2B5EF4-FFF2-40B4-BE49-F238E27FC236}">
                <a16:creationId xmlns="" xmlns:a16="http://schemas.microsoft.com/office/drawing/2014/main" id="{36F167C9-E0F0-4F0B-9A33-3BE7DF3E806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0301" y="4495800"/>
            <a:ext cx="2460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9260089" y="3610449"/>
              <a:ext cx="465480" cy="334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1009" y="3592809"/>
                <a:ext cx="4957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9397609" y="3720969"/>
              <a:ext cx="2069280" cy="169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82129" y="3700089"/>
                <a:ext cx="21052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6421129" y="4924809"/>
              <a:ext cx="1044720" cy="92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07449" y="4904289"/>
                <a:ext cx="10789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6420409" y="5384889"/>
              <a:ext cx="376200" cy="449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2409" y="5365449"/>
                <a:ext cx="4136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6514369" y="5367609"/>
              <a:ext cx="262440" cy="501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94929" y="5348169"/>
                <a:ext cx="29916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7091089" y="5436729"/>
              <a:ext cx="542160" cy="425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70209" y="5415849"/>
                <a:ext cx="58392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7262449" y="5628249"/>
              <a:ext cx="130320" cy="97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42289" y="5607729"/>
                <a:ext cx="1710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Ink 8"/>
              <p14:cNvContentPartPr/>
              <p14:nvPr/>
            </p14:nvContentPartPr>
            <p14:xfrm>
              <a:off x="7910089" y="5433489"/>
              <a:ext cx="194400" cy="461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91729" y="5414409"/>
                <a:ext cx="23220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Ink 9"/>
              <p14:cNvContentPartPr/>
              <p14:nvPr/>
            </p14:nvContentPartPr>
            <p14:xfrm>
              <a:off x="7834129" y="5395329"/>
              <a:ext cx="149040" cy="2131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14329" y="5375889"/>
                <a:ext cx="1828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/>
              <p14:cNvContentPartPr/>
              <p14:nvPr/>
            </p14:nvContentPartPr>
            <p14:xfrm>
              <a:off x="8290969" y="5593689"/>
              <a:ext cx="270720" cy="25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71169" y="5581449"/>
                <a:ext cx="3027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" name="Ink 11"/>
              <p14:cNvContentPartPr/>
              <p14:nvPr/>
            </p14:nvContentPartPr>
            <p14:xfrm>
              <a:off x="8219329" y="5753169"/>
              <a:ext cx="286920" cy="60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99169" y="5739489"/>
                <a:ext cx="3207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" name="Ink 12"/>
              <p14:cNvContentPartPr/>
              <p14:nvPr/>
            </p14:nvContentPartPr>
            <p14:xfrm>
              <a:off x="8913049" y="5496849"/>
              <a:ext cx="285120" cy="314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99009" y="5478849"/>
                <a:ext cx="31752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" name="Ink 13"/>
              <p14:cNvContentPartPr/>
              <p14:nvPr/>
            </p14:nvContentPartPr>
            <p14:xfrm>
              <a:off x="8925289" y="5492889"/>
              <a:ext cx="209520" cy="1972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06209" y="5473809"/>
                <a:ext cx="243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" name="Ink 14"/>
              <p14:cNvContentPartPr/>
              <p14:nvPr/>
            </p14:nvContentPartPr>
            <p14:xfrm>
              <a:off x="9515689" y="5460849"/>
              <a:ext cx="180720" cy="3636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95529" y="5441769"/>
                <a:ext cx="2199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" name="Ink 15"/>
              <p14:cNvContentPartPr/>
              <p14:nvPr/>
            </p14:nvContentPartPr>
            <p14:xfrm>
              <a:off x="9381409" y="5419809"/>
              <a:ext cx="229320" cy="1875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63049" y="5400369"/>
                <a:ext cx="2685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" name="Ink 16"/>
              <p14:cNvContentPartPr/>
              <p14:nvPr/>
            </p14:nvContentPartPr>
            <p14:xfrm>
              <a:off x="9951289" y="5643729"/>
              <a:ext cx="275040" cy="30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31489" y="5630049"/>
                <a:ext cx="3085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Ink 17"/>
              <p14:cNvContentPartPr/>
              <p14:nvPr/>
            </p14:nvContentPartPr>
            <p14:xfrm>
              <a:off x="10034809" y="5564169"/>
              <a:ext cx="36360" cy="2602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15009" y="5544369"/>
                <a:ext cx="691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" name="Ink 18"/>
              <p14:cNvContentPartPr/>
              <p14:nvPr/>
            </p14:nvContentPartPr>
            <p14:xfrm>
              <a:off x="10531609" y="5468049"/>
              <a:ext cx="219960" cy="3283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18649" y="5449689"/>
                <a:ext cx="2523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" name="Ink 19"/>
              <p14:cNvContentPartPr/>
              <p14:nvPr/>
            </p14:nvContentPartPr>
            <p14:xfrm>
              <a:off x="10478689" y="5463729"/>
              <a:ext cx="241920" cy="231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462129" y="5446449"/>
                <a:ext cx="2736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" name="Ink 20"/>
              <p14:cNvContentPartPr/>
              <p14:nvPr/>
            </p14:nvContentPartPr>
            <p14:xfrm>
              <a:off x="10424329" y="5314329"/>
              <a:ext cx="372600" cy="115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07049" y="5295609"/>
                <a:ext cx="4071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" name="Ink 21"/>
              <p14:cNvContentPartPr/>
              <p14:nvPr/>
            </p14:nvContentPartPr>
            <p14:xfrm>
              <a:off x="11095369" y="5378049"/>
              <a:ext cx="230400" cy="4161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079889" y="5359329"/>
                <a:ext cx="2649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" name="Ink 22"/>
              <p14:cNvContentPartPr/>
              <p14:nvPr/>
            </p14:nvContentPartPr>
            <p14:xfrm>
              <a:off x="11028769" y="5402169"/>
              <a:ext cx="189720" cy="189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011129" y="5384169"/>
                <a:ext cx="2221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4" name="Ink 23"/>
              <p14:cNvContentPartPr/>
              <p14:nvPr/>
            </p14:nvContentPartPr>
            <p14:xfrm>
              <a:off x="11025529" y="5125689"/>
              <a:ext cx="402120" cy="338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007169" y="5105889"/>
                <a:ext cx="4413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5" name="Ink 24"/>
              <p14:cNvContentPartPr/>
              <p14:nvPr/>
            </p14:nvContentPartPr>
            <p14:xfrm>
              <a:off x="7255609" y="5596929"/>
              <a:ext cx="207720" cy="1310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35809" y="5577129"/>
                <a:ext cx="2466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" name="Ink 25"/>
              <p14:cNvContentPartPr/>
              <p14:nvPr/>
            </p14:nvContentPartPr>
            <p14:xfrm>
              <a:off x="6003889" y="1929609"/>
              <a:ext cx="731880" cy="12970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90209" y="1911609"/>
                <a:ext cx="763560" cy="13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305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>
            <a:extLst>
              <a:ext uri="{FF2B5EF4-FFF2-40B4-BE49-F238E27FC236}">
                <a16:creationId xmlns="" xmlns:a16="http://schemas.microsoft.com/office/drawing/2014/main" id="{0394629F-5E8A-4D15-B8AB-469DB7133C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Truth Tables for XOR/XNOR</a:t>
            </a:r>
          </a:p>
        </p:txBody>
      </p:sp>
      <p:sp>
        <p:nvSpPr>
          <p:cNvPr id="541699" name="Rectangle 3">
            <a:extLst>
              <a:ext uri="{FF2B5EF4-FFF2-40B4-BE49-F238E27FC236}">
                <a16:creationId xmlns="" xmlns:a16="http://schemas.microsoft.com/office/drawing/2014/main" id="{FDBB9EC0-266D-4B57-A3EF-A2E7B8983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9363" y="1365250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cs typeface="Times New Roman" panose="02020603050405020304" pitchFamily="18" charset="0"/>
              </a:rPr>
              <a:t>Operator Rules:   XOR                       XNOR</a:t>
            </a:r>
            <a:r>
              <a:rPr lang="en-US" altLang="en-US" sz="2800" dirty="0"/>
              <a:t> 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>
                <a:cs typeface="Times New Roman" panose="02020603050405020304" pitchFamily="18" charset="0"/>
              </a:rPr>
              <a:t>The XOR function means: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		X OR Y, but NOT BOTH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cs typeface="Times New Roman" panose="02020603050405020304" pitchFamily="18" charset="0"/>
              </a:rPr>
              <a:t>Why is the XNOR function also known as the </a:t>
            </a:r>
            <a:r>
              <a:rPr lang="en-US" altLang="en-US" sz="2800" i="1" dirty="0">
                <a:cs typeface="Times New Roman" panose="02020603050405020304" pitchFamily="18" charset="0"/>
              </a:rPr>
              <a:t>equivalence</a:t>
            </a:r>
            <a:r>
              <a:rPr lang="en-US" altLang="en-US" sz="2800" dirty="0">
                <a:cs typeface="Times New Roman" panose="02020603050405020304" pitchFamily="18" charset="0"/>
              </a:rPr>
              <a:t> function, denoted by the operator </a:t>
            </a:r>
            <a:r>
              <a:rPr lang="en-US" altLang="en-US" sz="2800" dirty="0"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endParaRPr lang="en-US" altLang="en-US" sz="2800" dirty="0">
              <a:cs typeface="Times New Roman" panose="02020603050405020304" pitchFamily="18" charset="0"/>
            </a:endParaRPr>
          </a:p>
        </p:txBody>
      </p:sp>
      <p:grpSp>
        <p:nvGrpSpPr>
          <p:cNvPr id="541700" name="Group 4">
            <a:extLst>
              <a:ext uri="{FF2B5EF4-FFF2-40B4-BE49-F238E27FC236}">
                <a16:creationId xmlns="" xmlns:a16="http://schemas.microsoft.com/office/drawing/2014/main" id="{82C6C532-D3D1-44C9-B062-EBA5B58B4ED3}"/>
              </a:ext>
            </a:extLst>
          </p:cNvPr>
          <p:cNvGrpSpPr>
            <a:grpSpLocks/>
          </p:cNvGrpSpPr>
          <p:nvPr/>
        </p:nvGrpSpPr>
        <p:grpSpPr bwMode="auto">
          <a:xfrm>
            <a:off x="4933951" y="1962150"/>
            <a:ext cx="2047875" cy="2300288"/>
            <a:chOff x="2148" y="1236"/>
            <a:chExt cx="1290" cy="1449"/>
          </a:xfrm>
        </p:grpSpPr>
        <p:sp>
          <p:nvSpPr>
            <p:cNvPr id="541701" name="Rectangle 5">
              <a:extLst>
                <a:ext uri="{FF2B5EF4-FFF2-40B4-BE49-F238E27FC236}">
                  <a16:creationId xmlns="" xmlns:a16="http://schemas.microsoft.com/office/drawing/2014/main" id="{7B00BA83-4CC5-4113-B9F5-62E4EDEB6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" y="1258"/>
              <a:ext cx="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02" name="Rectangle 6">
              <a:extLst>
                <a:ext uri="{FF2B5EF4-FFF2-40B4-BE49-F238E27FC236}">
                  <a16:creationId xmlns="" xmlns:a16="http://schemas.microsoft.com/office/drawing/2014/main" id="{636DEFD3-1C96-4C4B-B5A6-66BF1CC48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125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03" name="Rectangle 7">
              <a:extLst>
                <a:ext uri="{FF2B5EF4-FFF2-40B4-BE49-F238E27FC236}">
                  <a16:creationId xmlns="" xmlns:a16="http://schemas.microsoft.com/office/drawing/2014/main" id="{D17D1FD0-05DF-4264-AFEE-F098BF89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" y="1258"/>
              <a:ext cx="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04" name="Rectangle 8">
              <a:extLst>
                <a:ext uri="{FF2B5EF4-FFF2-40B4-BE49-F238E27FC236}">
                  <a16:creationId xmlns="" xmlns:a16="http://schemas.microsoft.com/office/drawing/2014/main" id="{C80DF5E2-A7F9-4458-82EA-FB4DFF7CE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8" y="125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05" name="Rectangle 9">
              <a:extLst>
                <a:ext uri="{FF2B5EF4-FFF2-40B4-BE49-F238E27FC236}">
                  <a16:creationId xmlns="" xmlns:a16="http://schemas.microsoft.com/office/drawing/2014/main" id="{17752A73-8065-44C5-8E65-B1A24E96E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" y="1266"/>
              <a:ext cx="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06" name="Rectangle 10">
              <a:extLst>
                <a:ext uri="{FF2B5EF4-FFF2-40B4-BE49-F238E27FC236}">
                  <a16:creationId xmlns="" xmlns:a16="http://schemas.microsoft.com/office/drawing/2014/main" id="{E306EF9F-B331-41E8-BA32-F4D21E6E2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2" y="1250"/>
              <a:ext cx="1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Symbol" panose="05050102010706020507" pitchFamily="18" charset="2"/>
                </a:rPr>
                <a:t>Å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07" name="Rectangle 11">
              <a:extLst>
                <a:ext uri="{FF2B5EF4-FFF2-40B4-BE49-F238E27FC236}">
                  <a16:creationId xmlns="" xmlns:a16="http://schemas.microsoft.com/office/drawing/2014/main" id="{AB0B62BE-C7F6-482F-BBF6-D4DDE2646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" y="1266"/>
              <a:ext cx="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08" name="Rectangle 12">
              <a:extLst>
                <a:ext uri="{FF2B5EF4-FFF2-40B4-BE49-F238E27FC236}">
                  <a16:creationId xmlns="" xmlns:a16="http://schemas.microsoft.com/office/drawing/2014/main" id="{7C4D06FF-76D1-42B0-857C-A01070006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" y="1266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09" name="Rectangle 13">
              <a:extLst>
                <a:ext uri="{FF2B5EF4-FFF2-40B4-BE49-F238E27FC236}">
                  <a16:creationId xmlns="" xmlns:a16="http://schemas.microsoft.com/office/drawing/2014/main" id="{034710C3-E826-4B66-BA36-99C8B8B59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" y="125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10" name="Rectangle 14">
              <a:extLst>
                <a:ext uri="{FF2B5EF4-FFF2-40B4-BE49-F238E27FC236}">
                  <a16:creationId xmlns="" xmlns:a16="http://schemas.microsoft.com/office/drawing/2014/main" id="{44188B00-5353-4826-B50B-681151A66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" y="1779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11" name="Rectangle 15">
              <a:extLst>
                <a:ext uri="{FF2B5EF4-FFF2-40B4-BE49-F238E27FC236}">
                  <a16:creationId xmlns="" xmlns:a16="http://schemas.microsoft.com/office/drawing/2014/main" id="{747C6C00-DA5B-4381-ACEA-46696B2C2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1779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12" name="Rectangle 16">
              <a:extLst>
                <a:ext uri="{FF2B5EF4-FFF2-40B4-BE49-F238E27FC236}">
                  <a16:creationId xmlns="" xmlns:a16="http://schemas.microsoft.com/office/drawing/2014/main" id="{AAC039BE-83FC-4709-8DD1-B7005FB82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" y="1779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13" name="Rectangle 17">
              <a:extLst>
                <a:ext uri="{FF2B5EF4-FFF2-40B4-BE49-F238E27FC236}">
                  <a16:creationId xmlns="" xmlns:a16="http://schemas.microsoft.com/office/drawing/2014/main" id="{92D0EA26-CAC9-450E-9D11-83F2526DB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8" y="1779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14" name="Rectangle 18">
              <a:extLst>
                <a:ext uri="{FF2B5EF4-FFF2-40B4-BE49-F238E27FC236}">
                  <a16:creationId xmlns="" xmlns:a16="http://schemas.microsoft.com/office/drawing/2014/main" id="{EE8E9E16-352B-46C3-B779-34BC22F8C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" y="1779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15" name="Rectangle 19">
              <a:extLst>
                <a:ext uri="{FF2B5EF4-FFF2-40B4-BE49-F238E27FC236}">
                  <a16:creationId xmlns="" xmlns:a16="http://schemas.microsoft.com/office/drawing/2014/main" id="{3FD16758-FC73-4764-A1D9-C77D33A2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" y="1779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16" name="Rectangle 20">
              <a:extLst>
                <a:ext uri="{FF2B5EF4-FFF2-40B4-BE49-F238E27FC236}">
                  <a16:creationId xmlns="" xmlns:a16="http://schemas.microsoft.com/office/drawing/2014/main" id="{577BF445-13B7-473F-8890-A3BD13BEC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" y="2004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17" name="Rectangle 21">
              <a:extLst>
                <a:ext uri="{FF2B5EF4-FFF2-40B4-BE49-F238E27FC236}">
                  <a16:creationId xmlns="" xmlns:a16="http://schemas.microsoft.com/office/drawing/2014/main" id="{92C12945-FB4B-4802-898E-3C1748472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2004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18" name="Rectangle 22">
              <a:extLst>
                <a:ext uri="{FF2B5EF4-FFF2-40B4-BE49-F238E27FC236}">
                  <a16:creationId xmlns="" xmlns:a16="http://schemas.microsoft.com/office/drawing/2014/main" id="{900B75C8-5A0A-4472-B701-64CD2311C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" y="2004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19" name="Rectangle 23">
              <a:extLst>
                <a:ext uri="{FF2B5EF4-FFF2-40B4-BE49-F238E27FC236}">
                  <a16:creationId xmlns="" xmlns:a16="http://schemas.microsoft.com/office/drawing/2014/main" id="{21A0446D-8E26-4903-9D07-47428D9FC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8" y="2004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20" name="Rectangle 24">
              <a:extLst>
                <a:ext uri="{FF2B5EF4-FFF2-40B4-BE49-F238E27FC236}">
                  <a16:creationId xmlns="" xmlns:a16="http://schemas.microsoft.com/office/drawing/2014/main" id="{54B44CDC-14F7-4949-88A8-7A7EC0C36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" y="2004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21" name="Rectangle 25">
              <a:extLst>
                <a:ext uri="{FF2B5EF4-FFF2-40B4-BE49-F238E27FC236}">
                  <a16:creationId xmlns="" xmlns:a16="http://schemas.microsoft.com/office/drawing/2014/main" id="{A7C0201E-4F2A-4373-810D-89E238D78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" y="2004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22" name="Rectangle 26">
              <a:extLst>
                <a:ext uri="{FF2B5EF4-FFF2-40B4-BE49-F238E27FC236}">
                  <a16:creationId xmlns="" xmlns:a16="http://schemas.microsoft.com/office/drawing/2014/main" id="{F3AC391B-7C36-4A8E-8896-F4C595093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" y="2228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23" name="Rectangle 27">
              <a:extLst>
                <a:ext uri="{FF2B5EF4-FFF2-40B4-BE49-F238E27FC236}">
                  <a16:creationId xmlns="" xmlns:a16="http://schemas.microsoft.com/office/drawing/2014/main" id="{DE1BAB19-C166-4607-BA41-61F00F5B2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" y="222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24" name="Rectangle 28">
              <a:extLst>
                <a:ext uri="{FF2B5EF4-FFF2-40B4-BE49-F238E27FC236}">
                  <a16:creationId xmlns="" xmlns:a16="http://schemas.microsoft.com/office/drawing/2014/main" id="{2F8D07F6-E4EF-4F69-99F8-DF54AFB8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228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25" name="Rectangle 29">
              <a:extLst>
                <a:ext uri="{FF2B5EF4-FFF2-40B4-BE49-F238E27FC236}">
                  <a16:creationId xmlns="" xmlns:a16="http://schemas.microsoft.com/office/drawing/2014/main" id="{12259E33-D1F6-426A-9533-42D534CFC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2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26" name="Rectangle 30">
              <a:extLst>
                <a:ext uri="{FF2B5EF4-FFF2-40B4-BE49-F238E27FC236}">
                  <a16:creationId xmlns="" xmlns:a16="http://schemas.microsoft.com/office/drawing/2014/main" id="{F934C722-EC06-4FF9-ACC6-85014378F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0" y="2228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27" name="Rectangle 31">
              <a:extLst>
                <a:ext uri="{FF2B5EF4-FFF2-40B4-BE49-F238E27FC236}">
                  <a16:creationId xmlns="" xmlns:a16="http://schemas.microsoft.com/office/drawing/2014/main" id="{6ABB6BFE-C427-43C8-8AB4-D289349F2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" y="222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28" name="Rectangle 32">
              <a:extLst>
                <a:ext uri="{FF2B5EF4-FFF2-40B4-BE49-F238E27FC236}">
                  <a16:creationId xmlns="" xmlns:a16="http://schemas.microsoft.com/office/drawing/2014/main" id="{D6F66058-DB50-4B7C-A8FA-F43F0C967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" y="2452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29" name="Rectangle 33">
              <a:extLst>
                <a:ext uri="{FF2B5EF4-FFF2-40B4-BE49-F238E27FC236}">
                  <a16:creationId xmlns="" xmlns:a16="http://schemas.microsoft.com/office/drawing/2014/main" id="{556EE563-8985-4844-8DDB-D4A272C5D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" y="2452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30" name="Rectangle 34">
              <a:extLst>
                <a:ext uri="{FF2B5EF4-FFF2-40B4-BE49-F238E27FC236}">
                  <a16:creationId xmlns="" xmlns:a16="http://schemas.microsoft.com/office/drawing/2014/main" id="{CC36E5BC-3DBF-4A20-BB37-403FBAA54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452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31" name="Rectangle 35">
              <a:extLst>
                <a:ext uri="{FF2B5EF4-FFF2-40B4-BE49-F238E27FC236}">
                  <a16:creationId xmlns="" xmlns:a16="http://schemas.microsoft.com/office/drawing/2014/main" id="{7BDFCF44-0C22-480E-A626-45B505E3E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52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32" name="Rectangle 36">
              <a:extLst>
                <a:ext uri="{FF2B5EF4-FFF2-40B4-BE49-F238E27FC236}">
                  <a16:creationId xmlns="" xmlns:a16="http://schemas.microsoft.com/office/drawing/2014/main" id="{7F44831E-2AAA-4CD6-9646-B0923B292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0" y="2452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33" name="Rectangle 37">
              <a:extLst>
                <a:ext uri="{FF2B5EF4-FFF2-40B4-BE49-F238E27FC236}">
                  <a16:creationId xmlns="" xmlns:a16="http://schemas.microsoft.com/office/drawing/2014/main" id="{CEAEB07F-1C72-4579-A7D1-0BB8F80E3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" y="2452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34" name="Rectangle 38">
              <a:extLst>
                <a:ext uri="{FF2B5EF4-FFF2-40B4-BE49-F238E27FC236}">
                  <a16:creationId xmlns="" xmlns:a16="http://schemas.microsoft.com/office/drawing/2014/main" id="{01D972BC-83F2-48C9-B2AE-C1312D1B7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" y="2452"/>
              <a:ext cx="540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35" name="Rectangle 39">
              <a:extLst>
                <a:ext uri="{FF2B5EF4-FFF2-40B4-BE49-F238E27FC236}">
                  <a16:creationId xmlns="" xmlns:a16="http://schemas.microsoft.com/office/drawing/2014/main" id="{F1C86923-CF42-4B1D-9359-48AAC82FC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2452"/>
              <a:ext cx="270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36" name="Rectangle 40">
              <a:extLst>
                <a:ext uri="{FF2B5EF4-FFF2-40B4-BE49-F238E27FC236}">
                  <a16:creationId xmlns="" xmlns:a16="http://schemas.microsoft.com/office/drawing/2014/main" id="{35BA807C-6D8C-41A3-B4F0-9067DFD40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452"/>
              <a:ext cx="407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37" name="Rectangle 41">
              <a:extLst>
                <a:ext uri="{FF2B5EF4-FFF2-40B4-BE49-F238E27FC236}">
                  <a16:creationId xmlns="" xmlns:a16="http://schemas.microsoft.com/office/drawing/2014/main" id="{2A363AF0-9B83-4561-9303-DECE0D026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" y="2280"/>
              <a:ext cx="540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38" name="Rectangle 42">
              <a:extLst>
                <a:ext uri="{FF2B5EF4-FFF2-40B4-BE49-F238E27FC236}">
                  <a16:creationId xmlns="" xmlns:a16="http://schemas.microsoft.com/office/drawing/2014/main" id="{D871A792-7727-493A-91A9-A270EE1FA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2280"/>
              <a:ext cx="270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39" name="Rectangle 43">
              <a:extLst>
                <a:ext uri="{FF2B5EF4-FFF2-40B4-BE49-F238E27FC236}">
                  <a16:creationId xmlns="" xmlns:a16="http://schemas.microsoft.com/office/drawing/2014/main" id="{5B52F08F-2513-4CBE-A90D-E36BC41E8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280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40" name="Rectangle 44">
              <a:extLst>
                <a:ext uri="{FF2B5EF4-FFF2-40B4-BE49-F238E27FC236}">
                  <a16:creationId xmlns="" xmlns:a16="http://schemas.microsoft.com/office/drawing/2014/main" id="{E0B52AC6-9E36-486F-B88D-5AB883C05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" y="2021"/>
              <a:ext cx="540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41" name="Rectangle 45">
              <a:extLst>
                <a:ext uri="{FF2B5EF4-FFF2-40B4-BE49-F238E27FC236}">
                  <a16:creationId xmlns="" xmlns:a16="http://schemas.microsoft.com/office/drawing/2014/main" id="{463C7A9E-4C59-4F61-950A-5734D626B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2021"/>
              <a:ext cx="270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42" name="Rectangle 46">
              <a:extLst>
                <a:ext uri="{FF2B5EF4-FFF2-40B4-BE49-F238E27FC236}">
                  <a16:creationId xmlns="" xmlns:a16="http://schemas.microsoft.com/office/drawing/2014/main" id="{3567E455-CAC0-4F31-A553-EF82B67F2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21"/>
              <a:ext cx="407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43" name="Rectangle 47">
              <a:extLst>
                <a:ext uri="{FF2B5EF4-FFF2-40B4-BE49-F238E27FC236}">
                  <a16:creationId xmlns="" xmlns:a16="http://schemas.microsoft.com/office/drawing/2014/main" id="{7DD07CD0-BA4B-4B04-9A45-15F482065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" y="1747"/>
              <a:ext cx="540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44" name="Rectangle 48">
              <a:extLst>
                <a:ext uri="{FF2B5EF4-FFF2-40B4-BE49-F238E27FC236}">
                  <a16:creationId xmlns="" xmlns:a16="http://schemas.microsoft.com/office/drawing/2014/main" id="{08A8010B-DF60-4B0F-908F-06FDBA6AB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1747"/>
              <a:ext cx="270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45" name="Rectangle 49">
              <a:extLst>
                <a:ext uri="{FF2B5EF4-FFF2-40B4-BE49-F238E27FC236}">
                  <a16:creationId xmlns="" xmlns:a16="http://schemas.microsoft.com/office/drawing/2014/main" id="{5495C252-A5A5-46DB-89A3-51759E2E2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1747"/>
              <a:ext cx="407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541746" name="Rectangle 50">
              <a:extLst>
                <a:ext uri="{FF2B5EF4-FFF2-40B4-BE49-F238E27FC236}">
                  <a16:creationId xmlns="" xmlns:a16="http://schemas.microsoft.com/office/drawing/2014/main" id="{F2663F3A-85C8-4947-9986-89741E64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1236"/>
              <a:ext cx="270" cy="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41747" name="Rectangle 51">
              <a:extLst>
                <a:ext uri="{FF2B5EF4-FFF2-40B4-BE49-F238E27FC236}">
                  <a16:creationId xmlns="" xmlns:a16="http://schemas.microsoft.com/office/drawing/2014/main" id="{1AB09D0F-8FC8-46A3-AD17-2442BFDFA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1236"/>
              <a:ext cx="407" cy="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41748" name="Line 52">
              <a:extLst>
                <a:ext uri="{FF2B5EF4-FFF2-40B4-BE49-F238E27FC236}">
                  <a16:creationId xmlns="" xmlns:a16="http://schemas.microsoft.com/office/drawing/2014/main" id="{6444E602-3626-4810-8EF6-E47AD0F5C5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2661"/>
              <a:ext cx="121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49" name="Line 53">
              <a:extLst>
                <a:ext uri="{FF2B5EF4-FFF2-40B4-BE49-F238E27FC236}">
                  <a16:creationId xmlns="" xmlns:a16="http://schemas.microsoft.com/office/drawing/2014/main" id="{159FC605-107B-499B-B47A-D37901CA66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1236"/>
              <a:ext cx="121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50" name="Line 54">
              <a:extLst>
                <a:ext uri="{FF2B5EF4-FFF2-40B4-BE49-F238E27FC236}">
                  <a16:creationId xmlns="" xmlns:a16="http://schemas.microsoft.com/office/drawing/2014/main" id="{A9F62F58-E7C9-4D0E-A43E-34FDBDDB4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5" y="1236"/>
              <a:ext cx="0" cy="1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51" name="Line 55">
              <a:extLst>
                <a:ext uri="{FF2B5EF4-FFF2-40B4-BE49-F238E27FC236}">
                  <a16:creationId xmlns="" xmlns:a16="http://schemas.microsoft.com/office/drawing/2014/main" id="{E9E68F79-A5A2-40AB-B4E8-758D7F1E1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1747"/>
              <a:ext cx="12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52" name="Line 56">
              <a:extLst>
                <a:ext uri="{FF2B5EF4-FFF2-40B4-BE49-F238E27FC236}">
                  <a16:creationId xmlns="" xmlns:a16="http://schemas.microsoft.com/office/drawing/2014/main" id="{C66C7F03-62B6-4794-BD16-0A7FC1574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2021"/>
              <a:ext cx="12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53" name="Line 57">
              <a:extLst>
                <a:ext uri="{FF2B5EF4-FFF2-40B4-BE49-F238E27FC236}">
                  <a16:creationId xmlns="" xmlns:a16="http://schemas.microsoft.com/office/drawing/2014/main" id="{708C7450-1357-4493-840F-15460466AB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2244"/>
              <a:ext cx="12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54" name="Line 58">
              <a:extLst>
                <a:ext uri="{FF2B5EF4-FFF2-40B4-BE49-F238E27FC236}">
                  <a16:creationId xmlns="" xmlns:a16="http://schemas.microsoft.com/office/drawing/2014/main" id="{B6E86387-AF7B-499F-ACDF-E6EFC7F23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2452"/>
              <a:ext cx="12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55" name="Line 59">
              <a:extLst>
                <a:ext uri="{FF2B5EF4-FFF2-40B4-BE49-F238E27FC236}">
                  <a16:creationId xmlns="" xmlns:a16="http://schemas.microsoft.com/office/drawing/2014/main" id="{E88AF2E0-EFEE-47F7-9016-9EB64FA22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1236"/>
              <a:ext cx="0" cy="142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56" name="Line 60">
              <a:extLst>
                <a:ext uri="{FF2B5EF4-FFF2-40B4-BE49-F238E27FC236}">
                  <a16:creationId xmlns="" xmlns:a16="http://schemas.microsoft.com/office/drawing/2014/main" id="{A01E2DA2-A485-45B7-9D07-A1B23E58F5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5" y="1236"/>
              <a:ext cx="0" cy="1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57" name="Line 61">
              <a:extLst>
                <a:ext uri="{FF2B5EF4-FFF2-40B4-BE49-F238E27FC236}">
                  <a16:creationId xmlns="" xmlns:a16="http://schemas.microsoft.com/office/drawing/2014/main" id="{5DEEEF96-41EA-4B76-A734-5D3603523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1236"/>
              <a:ext cx="0" cy="142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41758" name="Group 62">
            <a:extLst>
              <a:ext uri="{FF2B5EF4-FFF2-40B4-BE49-F238E27FC236}">
                <a16:creationId xmlns="" xmlns:a16="http://schemas.microsoft.com/office/drawing/2014/main" id="{44CAF79F-56F4-4F62-945F-91FD3BE1314D}"/>
              </a:ext>
            </a:extLst>
          </p:cNvPr>
          <p:cNvGrpSpPr>
            <a:grpSpLocks/>
          </p:cNvGrpSpPr>
          <p:nvPr/>
        </p:nvGrpSpPr>
        <p:grpSpPr bwMode="auto">
          <a:xfrm>
            <a:off x="7597775" y="1936750"/>
            <a:ext cx="2222500" cy="2325688"/>
            <a:chOff x="3826" y="1220"/>
            <a:chExt cx="1400" cy="1465"/>
          </a:xfrm>
        </p:grpSpPr>
        <p:sp>
          <p:nvSpPr>
            <p:cNvPr id="541759" name="Rectangle 63">
              <a:extLst>
                <a:ext uri="{FF2B5EF4-FFF2-40B4-BE49-F238E27FC236}">
                  <a16:creationId xmlns="" xmlns:a16="http://schemas.microsoft.com/office/drawing/2014/main" id="{13ACA767-3C3F-4C7A-9460-288A4C315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495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60" name="Rectangle 64">
              <a:extLst>
                <a:ext uri="{FF2B5EF4-FFF2-40B4-BE49-F238E27FC236}">
                  <a16:creationId xmlns="" xmlns:a16="http://schemas.microsoft.com/office/drawing/2014/main" id="{532A7B5D-7A7C-4B69-AC64-EEC46180D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2495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61" name="Rectangle 65">
              <a:extLst>
                <a:ext uri="{FF2B5EF4-FFF2-40B4-BE49-F238E27FC236}">
                  <a16:creationId xmlns="" xmlns:a16="http://schemas.microsoft.com/office/drawing/2014/main" id="{71C6E69D-9B67-44AB-8C36-33AF72D12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1258"/>
              <a:ext cx="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62" name="Rectangle 66">
              <a:extLst>
                <a:ext uri="{FF2B5EF4-FFF2-40B4-BE49-F238E27FC236}">
                  <a16:creationId xmlns="" xmlns:a16="http://schemas.microsoft.com/office/drawing/2014/main" id="{A4470D33-C573-4233-9A31-0844FF7A3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6" y="125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63" name="Rectangle 67">
              <a:extLst>
                <a:ext uri="{FF2B5EF4-FFF2-40B4-BE49-F238E27FC236}">
                  <a16:creationId xmlns="" xmlns:a16="http://schemas.microsoft.com/office/drawing/2014/main" id="{9F982B9F-A930-44BD-9A2B-E585D669E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1258"/>
              <a:ext cx="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64" name="Rectangle 68">
              <a:extLst>
                <a:ext uri="{FF2B5EF4-FFF2-40B4-BE49-F238E27FC236}">
                  <a16:creationId xmlns="" xmlns:a16="http://schemas.microsoft.com/office/drawing/2014/main" id="{3517ADE3-6EBA-41F1-933B-4BDCD05B2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" y="125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65" name="Rectangle 69">
              <a:extLst>
                <a:ext uri="{FF2B5EF4-FFF2-40B4-BE49-F238E27FC236}">
                  <a16:creationId xmlns="" xmlns:a16="http://schemas.microsoft.com/office/drawing/2014/main" id="{1F95114E-F6BC-4CF8-8E87-140E6ACD2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1779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66" name="Rectangle 70">
              <a:extLst>
                <a:ext uri="{FF2B5EF4-FFF2-40B4-BE49-F238E27FC236}">
                  <a16:creationId xmlns="" xmlns:a16="http://schemas.microsoft.com/office/drawing/2014/main" id="{650D2EF3-8FBD-4BB2-8BDB-FF7715A62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6" y="1779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67" name="Rectangle 71">
              <a:extLst>
                <a:ext uri="{FF2B5EF4-FFF2-40B4-BE49-F238E27FC236}">
                  <a16:creationId xmlns="" xmlns:a16="http://schemas.microsoft.com/office/drawing/2014/main" id="{34789B15-4130-4C14-ACBF-99A13DA39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1779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68" name="Rectangle 72">
              <a:extLst>
                <a:ext uri="{FF2B5EF4-FFF2-40B4-BE49-F238E27FC236}">
                  <a16:creationId xmlns="" xmlns:a16="http://schemas.microsoft.com/office/drawing/2014/main" id="{4987813A-9B44-4FC1-B777-80803FAC4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" y="1779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69" name="Rectangle 73">
              <a:extLst>
                <a:ext uri="{FF2B5EF4-FFF2-40B4-BE49-F238E27FC236}">
                  <a16:creationId xmlns="" xmlns:a16="http://schemas.microsoft.com/office/drawing/2014/main" id="{7DBC584F-04AC-4AAA-9591-64482B635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" y="1779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70" name="Rectangle 74">
              <a:extLst>
                <a:ext uri="{FF2B5EF4-FFF2-40B4-BE49-F238E27FC236}">
                  <a16:creationId xmlns="" xmlns:a16="http://schemas.microsoft.com/office/drawing/2014/main" id="{AE2D8EB5-09C6-4782-AC74-901D15623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4" y="1779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71" name="Rectangle 75">
              <a:extLst>
                <a:ext uri="{FF2B5EF4-FFF2-40B4-BE49-F238E27FC236}">
                  <a16:creationId xmlns="" xmlns:a16="http://schemas.microsoft.com/office/drawing/2014/main" id="{88CDA8B7-23B0-4181-849A-C68BF21AC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004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72" name="Rectangle 76">
              <a:extLst>
                <a:ext uri="{FF2B5EF4-FFF2-40B4-BE49-F238E27FC236}">
                  <a16:creationId xmlns="" xmlns:a16="http://schemas.microsoft.com/office/drawing/2014/main" id="{57CF815A-863F-49C7-9EA4-3C1ACEE15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6" y="2004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73" name="Rectangle 77">
              <a:extLst>
                <a:ext uri="{FF2B5EF4-FFF2-40B4-BE49-F238E27FC236}">
                  <a16:creationId xmlns="" xmlns:a16="http://schemas.microsoft.com/office/drawing/2014/main" id="{70BC72E8-F025-46AA-9C1C-3987C9423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004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74" name="Rectangle 78">
              <a:extLst>
                <a:ext uri="{FF2B5EF4-FFF2-40B4-BE49-F238E27FC236}">
                  <a16:creationId xmlns="" xmlns:a16="http://schemas.microsoft.com/office/drawing/2014/main" id="{DBB0CF8D-5E82-42D8-993E-F661C9D6E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" y="2004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75" name="Rectangle 79">
              <a:extLst>
                <a:ext uri="{FF2B5EF4-FFF2-40B4-BE49-F238E27FC236}">
                  <a16:creationId xmlns="" xmlns:a16="http://schemas.microsoft.com/office/drawing/2014/main" id="{717E627B-035D-4FA5-AC7D-ABCCE7611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" y="2004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76" name="Rectangle 80">
              <a:extLst>
                <a:ext uri="{FF2B5EF4-FFF2-40B4-BE49-F238E27FC236}">
                  <a16:creationId xmlns="" xmlns:a16="http://schemas.microsoft.com/office/drawing/2014/main" id="{F190AFE7-2960-445F-BB29-39258D52C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4" y="2004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77" name="Rectangle 81">
              <a:extLst>
                <a:ext uri="{FF2B5EF4-FFF2-40B4-BE49-F238E27FC236}">
                  <a16:creationId xmlns="" xmlns:a16="http://schemas.microsoft.com/office/drawing/2014/main" id="{D9405896-AB55-4D20-8CC2-73EBDDEC8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0" y="2228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78" name="Rectangle 82">
              <a:extLst>
                <a:ext uri="{FF2B5EF4-FFF2-40B4-BE49-F238E27FC236}">
                  <a16:creationId xmlns="" xmlns:a16="http://schemas.microsoft.com/office/drawing/2014/main" id="{DCED93A4-8DB5-43F9-9175-39C99B7C2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" y="222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79" name="Rectangle 83">
              <a:extLst>
                <a:ext uri="{FF2B5EF4-FFF2-40B4-BE49-F238E27FC236}">
                  <a16:creationId xmlns="" xmlns:a16="http://schemas.microsoft.com/office/drawing/2014/main" id="{C01196B1-9F05-451E-A1E3-0C8A13B7B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" y="2228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80" name="Rectangle 84">
              <a:extLst>
                <a:ext uri="{FF2B5EF4-FFF2-40B4-BE49-F238E27FC236}">
                  <a16:creationId xmlns="" xmlns:a16="http://schemas.microsoft.com/office/drawing/2014/main" id="{B0E127DD-9A82-4593-A51D-2EE6522C9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" y="222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81" name="Rectangle 85">
              <a:extLst>
                <a:ext uri="{FF2B5EF4-FFF2-40B4-BE49-F238E27FC236}">
                  <a16:creationId xmlns="" xmlns:a16="http://schemas.microsoft.com/office/drawing/2014/main" id="{F77A521C-A027-4434-80FB-630B2296E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8" y="2228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82" name="Rectangle 86">
              <a:extLst>
                <a:ext uri="{FF2B5EF4-FFF2-40B4-BE49-F238E27FC236}">
                  <a16:creationId xmlns="" xmlns:a16="http://schemas.microsoft.com/office/drawing/2014/main" id="{22C90E11-6A85-46A3-8F24-6EE4DA1C5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222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83" name="Rectangle 87">
              <a:extLst>
                <a:ext uri="{FF2B5EF4-FFF2-40B4-BE49-F238E27FC236}">
                  <a16:creationId xmlns="" xmlns:a16="http://schemas.microsoft.com/office/drawing/2014/main" id="{FB75474A-E2C6-48EF-973C-164B88FBA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0" y="2452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84" name="Rectangle 88">
              <a:extLst>
                <a:ext uri="{FF2B5EF4-FFF2-40B4-BE49-F238E27FC236}">
                  <a16:creationId xmlns="" xmlns:a16="http://schemas.microsoft.com/office/drawing/2014/main" id="{37DDEAC4-A474-4CCB-A1EA-805F8B62C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" y="2452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85" name="Rectangle 89">
              <a:extLst>
                <a:ext uri="{FF2B5EF4-FFF2-40B4-BE49-F238E27FC236}">
                  <a16:creationId xmlns="" xmlns:a16="http://schemas.microsoft.com/office/drawing/2014/main" id="{0A71EDD4-9C58-4338-9943-8F164295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" y="2452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86" name="Rectangle 90">
              <a:extLst>
                <a:ext uri="{FF2B5EF4-FFF2-40B4-BE49-F238E27FC236}">
                  <a16:creationId xmlns="" xmlns:a16="http://schemas.microsoft.com/office/drawing/2014/main" id="{13DEA6D5-334D-480E-B5C3-3C215D9DA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" y="2452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87" name="Rectangle 91">
              <a:extLst>
                <a:ext uri="{FF2B5EF4-FFF2-40B4-BE49-F238E27FC236}">
                  <a16:creationId xmlns="" xmlns:a16="http://schemas.microsoft.com/office/drawing/2014/main" id="{A20F46B6-A42A-4F68-806D-28E8F994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8" y="2452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88" name="Rectangle 92">
              <a:extLst>
                <a:ext uri="{FF2B5EF4-FFF2-40B4-BE49-F238E27FC236}">
                  <a16:creationId xmlns="" xmlns:a16="http://schemas.microsoft.com/office/drawing/2014/main" id="{B954972B-BF0C-4C99-939F-83B867CCC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2452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89" name="Rectangle 93">
              <a:extLst>
                <a:ext uri="{FF2B5EF4-FFF2-40B4-BE49-F238E27FC236}">
                  <a16:creationId xmlns="" xmlns:a16="http://schemas.microsoft.com/office/drawing/2014/main" id="{F425B44A-A300-454A-82D7-BEE8FAD28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" y="1500"/>
              <a:ext cx="41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or  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90" name="Rectangle 94">
              <a:extLst>
                <a:ext uri="{FF2B5EF4-FFF2-40B4-BE49-F238E27FC236}">
                  <a16:creationId xmlns="" xmlns:a16="http://schemas.microsoft.com/office/drawing/2014/main" id="{1BBD0FF0-A5E2-482A-B9B2-C61242251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" y="1484"/>
              <a:ext cx="1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Symbol" panose="05050102010706020507" pitchFamily="18" charset="2"/>
                </a:rPr>
                <a:t>º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91" name="Rectangle 95">
              <a:extLst>
                <a:ext uri="{FF2B5EF4-FFF2-40B4-BE49-F238E27FC236}">
                  <a16:creationId xmlns="" xmlns:a16="http://schemas.microsoft.com/office/drawing/2014/main" id="{C5F7976E-BA8D-458A-A585-990EFBD80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500"/>
              <a:ext cx="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541792" name="Group 96">
              <a:extLst>
                <a:ext uri="{FF2B5EF4-FFF2-40B4-BE49-F238E27FC236}">
                  <a16:creationId xmlns="" xmlns:a16="http://schemas.microsoft.com/office/drawing/2014/main" id="{4CA81A7B-A966-4AFB-877D-8C440A0B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6" y="1250"/>
              <a:ext cx="562" cy="249"/>
              <a:chOff x="4636" y="1250"/>
              <a:chExt cx="562" cy="249"/>
            </a:xfrm>
          </p:grpSpPr>
          <p:sp>
            <p:nvSpPr>
              <p:cNvPr id="541793" name="Rectangle 97">
                <a:extLst>
                  <a:ext uri="{FF2B5EF4-FFF2-40B4-BE49-F238E27FC236}">
                    <a16:creationId xmlns="" xmlns:a16="http://schemas.microsoft.com/office/drawing/2014/main" id="{D00A38AC-05E0-4F95-9B87-CFF0B5112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6" y="1266"/>
                <a:ext cx="20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(X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1794" name="Rectangle 98">
                <a:extLst>
                  <a:ext uri="{FF2B5EF4-FFF2-40B4-BE49-F238E27FC236}">
                    <a16:creationId xmlns="" xmlns:a16="http://schemas.microsoft.com/office/drawing/2014/main" id="{89B78AE7-FCCE-4181-9FCD-1EF8BA1CA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1" y="1250"/>
                <a:ext cx="14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Å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1795" name="Rectangle 99">
                <a:extLst>
                  <a:ext uri="{FF2B5EF4-FFF2-40B4-BE49-F238E27FC236}">
                    <a16:creationId xmlns="" xmlns:a16="http://schemas.microsoft.com/office/drawing/2014/main" id="{A26F2978-1FE7-46A2-AA47-3E494A635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2" y="1266"/>
                <a:ext cx="20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Y)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1796" name="Rectangle 100">
                <a:extLst>
                  <a:ext uri="{FF2B5EF4-FFF2-40B4-BE49-F238E27FC236}">
                    <a16:creationId xmlns="" xmlns:a16="http://schemas.microsoft.com/office/drawing/2014/main" id="{F90A470C-5558-458C-B25B-88CC3ABFD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1" y="1266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1797" name="Line 101">
                <a:extLst>
                  <a:ext uri="{FF2B5EF4-FFF2-40B4-BE49-F238E27FC236}">
                    <a16:creationId xmlns="" xmlns:a16="http://schemas.microsoft.com/office/drawing/2014/main" id="{37AE9002-BA32-4677-8AC5-B015A7F51C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67" y="1273"/>
                <a:ext cx="40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41798" name="Line 102">
              <a:extLst>
                <a:ext uri="{FF2B5EF4-FFF2-40B4-BE49-F238E27FC236}">
                  <a16:creationId xmlns="" xmlns:a16="http://schemas.microsoft.com/office/drawing/2014/main" id="{79A3B93B-5A36-4DD5-8715-608631D0B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2673"/>
              <a:ext cx="14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799" name="Line 103">
              <a:extLst>
                <a:ext uri="{FF2B5EF4-FFF2-40B4-BE49-F238E27FC236}">
                  <a16:creationId xmlns="" xmlns:a16="http://schemas.microsoft.com/office/drawing/2014/main" id="{1B0965ED-B9C1-46BB-9FFB-8A35EE7423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1220"/>
              <a:ext cx="14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800" name="Line 104">
              <a:extLst>
                <a:ext uri="{FF2B5EF4-FFF2-40B4-BE49-F238E27FC236}">
                  <a16:creationId xmlns="" xmlns:a16="http://schemas.microsoft.com/office/drawing/2014/main" id="{F6B33129-9823-4AFE-8037-E0FBBDE85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4" y="1220"/>
              <a:ext cx="0" cy="14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801" name="Line 105">
              <a:extLst>
                <a:ext uri="{FF2B5EF4-FFF2-40B4-BE49-F238E27FC236}">
                  <a16:creationId xmlns="" xmlns:a16="http://schemas.microsoft.com/office/drawing/2014/main" id="{2CF05FB8-240A-4B0C-B6D4-BF6F47DC8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1759"/>
              <a:ext cx="1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802" name="Line 106">
              <a:extLst>
                <a:ext uri="{FF2B5EF4-FFF2-40B4-BE49-F238E27FC236}">
                  <a16:creationId xmlns="" xmlns:a16="http://schemas.microsoft.com/office/drawing/2014/main" id="{C87065AC-1400-443C-9F95-3E959144C7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2020"/>
              <a:ext cx="1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803" name="Line 107">
              <a:extLst>
                <a:ext uri="{FF2B5EF4-FFF2-40B4-BE49-F238E27FC236}">
                  <a16:creationId xmlns="" xmlns:a16="http://schemas.microsoft.com/office/drawing/2014/main" id="{A5CC0708-2EE4-44A7-9039-A3F773947F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2240"/>
              <a:ext cx="1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804" name="Line 108">
              <a:extLst>
                <a:ext uri="{FF2B5EF4-FFF2-40B4-BE49-F238E27FC236}">
                  <a16:creationId xmlns="" xmlns:a16="http://schemas.microsoft.com/office/drawing/2014/main" id="{68D8067E-56FC-4352-A7B7-14B6634C02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2460"/>
              <a:ext cx="1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805" name="Line 109">
              <a:extLst>
                <a:ext uri="{FF2B5EF4-FFF2-40B4-BE49-F238E27FC236}">
                  <a16:creationId xmlns="" xmlns:a16="http://schemas.microsoft.com/office/drawing/2014/main" id="{634FD26B-ECD6-49BE-9CCE-7B012980C4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1220"/>
              <a:ext cx="0" cy="145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806" name="Line 110">
              <a:extLst>
                <a:ext uri="{FF2B5EF4-FFF2-40B4-BE49-F238E27FC236}">
                  <a16:creationId xmlns="" xmlns:a16="http://schemas.microsoft.com/office/drawing/2014/main" id="{2579AE43-189B-416F-98C2-0FE0A9A9AA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1220"/>
              <a:ext cx="0" cy="14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1807" name="Line 111">
              <a:extLst>
                <a:ext uri="{FF2B5EF4-FFF2-40B4-BE49-F238E27FC236}">
                  <a16:creationId xmlns="" xmlns:a16="http://schemas.microsoft.com/office/drawing/2014/main" id="{92A8D62D-5C9E-4165-97B8-6E3B0635E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6" y="1220"/>
              <a:ext cx="0" cy="145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33129" y="3219489"/>
              <a:ext cx="1539720" cy="109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6209" y="3202929"/>
                <a:ext cx="1568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719689" y="2940489"/>
              <a:ext cx="538200" cy="593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1329" y="2922129"/>
                <a:ext cx="576000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0438369" y="2853369"/>
              <a:ext cx="757800" cy="49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18569" y="2835729"/>
                <a:ext cx="79056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10453129" y="2914209"/>
              <a:ext cx="1862280" cy="322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6209" y="2893329"/>
                <a:ext cx="1900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7298089" y="3066849"/>
              <a:ext cx="336960" cy="19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79009" y="3049209"/>
                <a:ext cx="3758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7491049" y="2935089"/>
              <a:ext cx="224640" cy="239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2689" y="2919609"/>
                <a:ext cx="2631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9773809" y="2929329"/>
              <a:ext cx="216000" cy="155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54369" y="2914209"/>
                <a:ext cx="2487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/>
              <p14:cNvContentPartPr/>
              <p14:nvPr/>
            </p14:nvContentPartPr>
            <p14:xfrm>
              <a:off x="9837529" y="2942649"/>
              <a:ext cx="566280" cy="97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23129" y="2925729"/>
                <a:ext cx="5976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/>
              <p14:cNvContentPartPr/>
              <p14:nvPr/>
            </p14:nvContentPartPr>
            <p14:xfrm>
              <a:off x="9791089" y="3979089"/>
              <a:ext cx="287280" cy="225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72369" y="3963609"/>
                <a:ext cx="3178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/>
              <p14:cNvContentPartPr/>
              <p14:nvPr/>
            </p14:nvContentPartPr>
            <p14:xfrm>
              <a:off x="9871009" y="4017249"/>
              <a:ext cx="1149480" cy="1310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54449" y="3996729"/>
                <a:ext cx="1186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/>
              <p14:cNvContentPartPr/>
              <p14:nvPr/>
            </p14:nvContentPartPr>
            <p14:xfrm>
              <a:off x="9507049" y="1576449"/>
              <a:ext cx="728640" cy="60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89049" y="1557369"/>
                <a:ext cx="7642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/>
              <p14:cNvContentPartPr/>
              <p14:nvPr/>
            </p14:nvContentPartPr>
            <p14:xfrm>
              <a:off x="9361969" y="1417329"/>
              <a:ext cx="400680" cy="3157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41449" y="1399689"/>
                <a:ext cx="434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/>
              <p14:cNvContentPartPr/>
              <p14:nvPr/>
            </p14:nvContentPartPr>
            <p14:xfrm>
              <a:off x="4382089" y="6093009"/>
              <a:ext cx="7576920" cy="9025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66249" y="6076089"/>
                <a:ext cx="761112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/>
              <p14:cNvContentPartPr/>
              <p14:nvPr/>
            </p14:nvContentPartPr>
            <p14:xfrm>
              <a:off x="4274089" y="6697449"/>
              <a:ext cx="2200320" cy="64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58249" y="6676569"/>
                <a:ext cx="22370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 29"/>
              <p14:cNvContentPartPr/>
              <p14:nvPr/>
            </p14:nvContentPartPr>
            <p14:xfrm>
              <a:off x="9458089" y="5383449"/>
              <a:ext cx="615240" cy="662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36849" y="5362569"/>
                <a:ext cx="657360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41822" name="Ink 541821"/>
              <p14:cNvContentPartPr/>
              <p14:nvPr/>
            </p14:nvContentPartPr>
            <p14:xfrm>
              <a:off x="10646449" y="5169773"/>
              <a:ext cx="1616760" cy="590040"/>
            </p14:xfrm>
          </p:contentPart>
        </mc:Choice>
        <mc:Fallback xmlns="">
          <p:pic>
            <p:nvPicPr>
              <p:cNvPr id="541822" name="Ink 54182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33489" y="5151773"/>
                <a:ext cx="164484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41826" name="Ink 541825"/>
              <p14:cNvContentPartPr/>
              <p14:nvPr/>
            </p14:nvContentPartPr>
            <p14:xfrm>
              <a:off x="10259809" y="4858733"/>
              <a:ext cx="1993320" cy="108000"/>
            </p14:xfrm>
          </p:contentPart>
        </mc:Choice>
        <mc:Fallback xmlns="">
          <p:pic>
            <p:nvPicPr>
              <p:cNvPr id="541826" name="Ink 54182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243609" y="4840373"/>
                <a:ext cx="20271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41827" name="Ink 541826"/>
              <p14:cNvContentPartPr/>
              <p14:nvPr/>
            </p14:nvContentPartPr>
            <p14:xfrm>
              <a:off x="11164129" y="4449773"/>
              <a:ext cx="1062000" cy="555120"/>
            </p14:xfrm>
          </p:contentPart>
        </mc:Choice>
        <mc:Fallback xmlns="">
          <p:pic>
            <p:nvPicPr>
              <p:cNvPr id="541827" name="Ink 54182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148649" y="4431413"/>
                <a:ext cx="109188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41828" name="Ink 541827"/>
              <p14:cNvContentPartPr/>
              <p14:nvPr/>
            </p14:nvContentPartPr>
            <p14:xfrm>
              <a:off x="8737009" y="5835053"/>
              <a:ext cx="763200" cy="538200"/>
            </p14:xfrm>
          </p:contentPart>
        </mc:Choice>
        <mc:Fallback xmlns="">
          <p:pic>
            <p:nvPicPr>
              <p:cNvPr id="541828" name="Ink 541827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20089" y="5815613"/>
                <a:ext cx="79380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41829" name="Ink 541828"/>
              <p14:cNvContentPartPr/>
              <p14:nvPr/>
            </p14:nvContentPartPr>
            <p14:xfrm>
              <a:off x="11079529" y="5934053"/>
              <a:ext cx="730440" cy="401760"/>
            </p14:xfrm>
          </p:contentPart>
        </mc:Choice>
        <mc:Fallback xmlns="">
          <p:pic>
            <p:nvPicPr>
              <p:cNvPr id="541829" name="Ink 54182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060449" y="5916413"/>
                <a:ext cx="764280" cy="4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443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="" xmlns:a16="http://schemas.microsoft.com/office/drawing/2014/main" id="{AD42D9B3-F2A1-4204-891D-9FABC54ED8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838200"/>
          </a:xfrm>
        </p:spPr>
        <p:txBody>
          <a:bodyPr/>
          <a:lstStyle/>
          <a:p>
            <a:r>
              <a:rPr lang="en-US" altLang="en-US" b="0"/>
              <a:t>Binary Logic and Gates</a:t>
            </a:r>
          </a:p>
        </p:txBody>
      </p:sp>
      <p:sp>
        <p:nvSpPr>
          <p:cNvPr id="342019" name="Rectangle 3">
            <a:extLst>
              <a:ext uri="{FF2B5EF4-FFF2-40B4-BE49-F238E27FC236}">
                <a16:creationId xmlns="" xmlns:a16="http://schemas.microsoft.com/office/drawing/2014/main" id="{68202032-FB50-41FF-8CDA-24BE2EF75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404939"/>
            <a:ext cx="7772400" cy="4899025"/>
          </a:xfrm>
        </p:spPr>
        <p:txBody>
          <a:bodyPr/>
          <a:lstStyle/>
          <a:p>
            <a:pPr marL="228600" indent="-228600"/>
            <a:r>
              <a:rPr lang="en-US" altLang="en-US" sz="2800" b="1" u="sng">
                <a:cs typeface="Times New Roman" panose="02020603050405020304" pitchFamily="18" charset="0"/>
              </a:rPr>
              <a:t>Binary variables</a:t>
            </a:r>
            <a:r>
              <a:rPr lang="en-US" altLang="en-US" sz="2800" b="1">
                <a:cs typeface="Times New Roman" panose="02020603050405020304" pitchFamily="18" charset="0"/>
              </a:rPr>
              <a:t> take on one of two values.</a:t>
            </a:r>
            <a:endParaRPr lang="en-US" altLang="en-US" sz="2800">
              <a:cs typeface="Times New Roman" panose="02020603050405020304" pitchFamily="18" charset="0"/>
            </a:endParaRPr>
          </a:p>
          <a:p>
            <a:pPr marL="228600" indent="-228600"/>
            <a:r>
              <a:rPr lang="en-US" altLang="en-US" sz="2800" b="1" u="sng">
                <a:cs typeface="Times New Roman" panose="02020603050405020304" pitchFamily="18" charset="0"/>
              </a:rPr>
              <a:t>Logical operators</a:t>
            </a:r>
            <a:r>
              <a:rPr lang="en-US" altLang="en-US" sz="2800" b="1">
                <a:cs typeface="Times New Roman" panose="02020603050405020304" pitchFamily="18" charset="0"/>
              </a:rPr>
              <a:t> operate on binary values and binary variables.</a:t>
            </a:r>
          </a:p>
          <a:p>
            <a:pPr marL="228600" indent="-228600"/>
            <a:r>
              <a:rPr lang="en-US" altLang="en-US" sz="2800" b="1">
                <a:cs typeface="Times New Roman" panose="02020603050405020304" pitchFamily="18" charset="0"/>
              </a:rPr>
              <a:t>Basic logical operators are the </a:t>
            </a:r>
            <a:r>
              <a:rPr lang="en-US" altLang="en-US" sz="2800" b="1" u="sng">
                <a:cs typeface="Times New Roman" panose="02020603050405020304" pitchFamily="18" charset="0"/>
              </a:rPr>
              <a:t>logic functions</a:t>
            </a:r>
            <a:r>
              <a:rPr lang="en-US" altLang="en-US" sz="2800" b="1">
                <a:cs typeface="Times New Roman" panose="02020603050405020304" pitchFamily="18" charset="0"/>
              </a:rPr>
              <a:t> AND, OR and NOT.</a:t>
            </a:r>
          </a:p>
          <a:p>
            <a:pPr marL="228600" indent="-228600"/>
            <a:r>
              <a:rPr lang="en-US" altLang="en-US" sz="2800" b="1" u="sng">
                <a:cs typeface="Times New Roman" panose="02020603050405020304" pitchFamily="18" charset="0"/>
              </a:rPr>
              <a:t>Logic gates</a:t>
            </a:r>
            <a:r>
              <a:rPr lang="en-US" altLang="en-US" sz="2800" b="1">
                <a:cs typeface="Times New Roman" panose="02020603050405020304" pitchFamily="18" charset="0"/>
              </a:rPr>
              <a:t> implement logic functions.</a:t>
            </a:r>
            <a:endParaRPr lang="en-US" altLang="en-US" sz="2800">
              <a:cs typeface="Times New Roman" panose="02020603050405020304" pitchFamily="18" charset="0"/>
            </a:endParaRPr>
          </a:p>
          <a:p>
            <a:pPr marL="228600" indent="-228600"/>
            <a:r>
              <a:rPr lang="en-US" altLang="en-US" sz="2800" b="1" u="sng">
                <a:cs typeface="Times New Roman" panose="02020603050405020304" pitchFamily="18" charset="0"/>
              </a:rPr>
              <a:t>Boolean Algebra</a:t>
            </a:r>
            <a:r>
              <a:rPr lang="en-US" altLang="en-US" sz="2800" b="1">
                <a:cs typeface="Times New Roman" panose="02020603050405020304" pitchFamily="18" charset="0"/>
              </a:rPr>
              <a:t>: a useful mathematical system for specifying and transforming logic functions.</a:t>
            </a:r>
            <a:endParaRPr lang="en-US" altLang="en-US" sz="2800">
              <a:cs typeface="Times New Roman" panose="02020603050405020304" pitchFamily="18" charset="0"/>
            </a:endParaRPr>
          </a:p>
          <a:p>
            <a:pPr marL="228600" indent="-228600"/>
            <a:r>
              <a:rPr lang="en-US" altLang="en-US" sz="2800" b="1">
                <a:cs typeface="Times New Roman" panose="02020603050405020304" pitchFamily="18" charset="0"/>
              </a:rPr>
              <a:t>We study Boolean algebra as a foundation for designing and analyzing digital systems!</a:t>
            </a: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271043408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>
            <a:extLst>
              <a:ext uri="{FF2B5EF4-FFF2-40B4-BE49-F238E27FC236}">
                <a16:creationId xmlns="" xmlns:a16="http://schemas.microsoft.com/office/drawing/2014/main" id="{B3680751-C282-402C-AC1A-FDC92D9F10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Symbols For XOR and XNOR</a:t>
            </a:r>
          </a:p>
        </p:txBody>
      </p:sp>
      <p:sp>
        <p:nvSpPr>
          <p:cNvPr id="544771" name="Rectangle 3">
            <a:extLst>
              <a:ext uri="{FF2B5EF4-FFF2-40B4-BE49-F238E27FC236}">
                <a16:creationId xmlns="" xmlns:a16="http://schemas.microsoft.com/office/drawing/2014/main" id="{3129223C-22B6-4B10-8032-2062CA8AF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XOR symbol: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XNOR symbol: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544772" name="Group 4">
            <a:extLst>
              <a:ext uri="{FF2B5EF4-FFF2-40B4-BE49-F238E27FC236}">
                <a16:creationId xmlns="" xmlns:a16="http://schemas.microsoft.com/office/drawing/2014/main" id="{BE92BEE4-A8FD-4261-BEF7-857EFB0BBA8D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036763"/>
            <a:ext cx="2184400" cy="914400"/>
            <a:chOff x="960" y="1283"/>
            <a:chExt cx="1376" cy="576"/>
          </a:xfrm>
        </p:grpSpPr>
        <p:grpSp>
          <p:nvGrpSpPr>
            <p:cNvPr id="544773" name="Group 5">
              <a:extLst>
                <a:ext uri="{FF2B5EF4-FFF2-40B4-BE49-F238E27FC236}">
                  <a16:creationId xmlns="" xmlns:a16="http://schemas.microsoft.com/office/drawing/2014/main" id="{62EAE79D-A67D-45C0-AEED-3359521A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" y="1283"/>
              <a:ext cx="774" cy="576"/>
              <a:chOff x="3310" y="2739"/>
              <a:chExt cx="774" cy="576"/>
            </a:xfrm>
          </p:grpSpPr>
          <p:sp>
            <p:nvSpPr>
              <p:cNvPr id="544774" name="Freeform 6">
                <a:extLst>
                  <a:ext uri="{FF2B5EF4-FFF2-40B4-BE49-F238E27FC236}">
                    <a16:creationId xmlns="" xmlns:a16="http://schemas.microsoft.com/office/drawing/2014/main" id="{EA60DDF2-58D8-4FD2-A7C2-A04283A27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" y="2739"/>
                <a:ext cx="708" cy="572"/>
              </a:xfrm>
              <a:custGeom>
                <a:avLst/>
                <a:gdLst>
                  <a:gd name="T0" fmla="*/ 0 w 708"/>
                  <a:gd name="T1" fmla="*/ 0 h 572"/>
                  <a:gd name="T2" fmla="*/ 17 w 708"/>
                  <a:gd name="T3" fmla="*/ 40 h 572"/>
                  <a:gd name="T4" fmla="*/ 39 w 708"/>
                  <a:gd name="T5" fmla="*/ 95 h 572"/>
                  <a:gd name="T6" fmla="*/ 54 w 708"/>
                  <a:gd name="T7" fmla="*/ 157 h 572"/>
                  <a:gd name="T8" fmla="*/ 66 w 708"/>
                  <a:gd name="T9" fmla="*/ 227 h 572"/>
                  <a:gd name="T10" fmla="*/ 74 w 708"/>
                  <a:gd name="T11" fmla="*/ 284 h 572"/>
                  <a:gd name="T12" fmla="*/ 69 w 708"/>
                  <a:gd name="T13" fmla="*/ 338 h 572"/>
                  <a:gd name="T14" fmla="*/ 58 w 708"/>
                  <a:gd name="T15" fmla="*/ 399 h 572"/>
                  <a:gd name="T16" fmla="*/ 45 w 708"/>
                  <a:gd name="T17" fmla="*/ 458 h 572"/>
                  <a:gd name="T18" fmla="*/ 28 w 708"/>
                  <a:gd name="T19" fmla="*/ 512 h 572"/>
                  <a:gd name="T20" fmla="*/ 0 w 708"/>
                  <a:gd name="T21" fmla="*/ 572 h 572"/>
                  <a:gd name="T22" fmla="*/ 208 w 708"/>
                  <a:gd name="T23" fmla="*/ 572 h 572"/>
                  <a:gd name="T24" fmla="*/ 297 w 708"/>
                  <a:gd name="T25" fmla="*/ 570 h 572"/>
                  <a:gd name="T26" fmla="*/ 342 w 708"/>
                  <a:gd name="T27" fmla="*/ 567 h 572"/>
                  <a:gd name="T28" fmla="*/ 375 w 708"/>
                  <a:gd name="T29" fmla="*/ 559 h 572"/>
                  <a:gd name="T30" fmla="*/ 409 w 708"/>
                  <a:gd name="T31" fmla="*/ 549 h 572"/>
                  <a:gd name="T32" fmla="*/ 445 w 708"/>
                  <a:gd name="T33" fmla="*/ 533 h 572"/>
                  <a:gd name="T34" fmla="*/ 486 w 708"/>
                  <a:gd name="T35" fmla="*/ 515 h 572"/>
                  <a:gd name="T36" fmla="*/ 526 w 708"/>
                  <a:gd name="T37" fmla="*/ 490 h 572"/>
                  <a:gd name="T38" fmla="*/ 552 w 708"/>
                  <a:gd name="T39" fmla="*/ 470 h 572"/>
                  <a:gd name="T40" fmla="*/ 577 w 708"/>
                  <a:gd name="T41" fmla="*/ 447 h 572"/>
                  <a:gd name="T42" fmla="*/ 604 w 708"/>
                  <a:gd name="T43" fmla="*/ 420 h 572"/>
                  <a:gd name="T44" fmla="*/ 628 w 708"/>
                  <a:gd name="T45" fmla="*/ 398 h 572"/>
                  <a:gd name="T46" fmla="*/ 651 w 708"/>
                  <a:gd name="T47" fmla="*/ 370 h 572"/>
                  <a:gd name="T48" fmla="*/ 680 w 708"/>
                  <a:gd name="T49" fmla="*/ 333 h 572"/>
                  <a:gd name="T50" fmla="*/ 708 w 708"/>
                  <a:gd name="T51" fmla="*/ 286 h 572"/>
                  <a:gd name="T52" fmla="*/ 682 w 708"/>
                  <a:gd name="T53" fmla="*/ 245 h 572"/>
                  <a:gd name="T54" fmla="*/ 658 w 708"/>
                  <a:gd name="T55" fmla="*/ 210 h 572"/>
                  <a:gd name="T56" fmla="*/ 638 w 708"/>
                  <a:gd name="T57" fmla="*/ 185 h 572"/>
                  <a:gd name="T58" fmla="*/ 616 w 708"/>
                  <a:gd name="T59" fmla="*/ 161 h 572"/>
                  <a:gd name="T60" fmla="*/ 592 w 708"/>
                  <a:gd name="T61" fmla="*/ 138 h 572"/>
                  <a:gd name="T62" fmla="*/ 572 w 708"/>
                  <a:gd name="T63" fmla="*/ 120 h 572"/>
                  <a:gd name="T64" fmla="*/ 552 w 708"/>
                  <a:gd name="T65" fmla="*/ 103 h 572"/>
                  <a:gd name="T66" fmla="*/ 528 w 708"/>
                  <a:gd name="T67" fmla="*/ 85 h 572"/>
                  <a:gd name="T68" fmla="*/ 506 w 708"/>
                  <a:gd name="T69" fmla="*/ 72 h 572"/>
                  <a:gd name="T70" fmla="*/ 480 w 708"/>
                  <a:gd name="T71" fmla="*/ 58 h 572"/>
                  <a:gd name="T72" fmla="*/ 451 w 708"/>
                  <a:gd name="T73" fmla="*/ 43 h 572"/>
                  <a:gd name="T74" fmla="*/ 415 w 708"/>
                  <a:gd name="T75" fmla="*/ 29 h 572"/>
                  <a:gd name="T76" fmla="*/ 385 w 708"/>
                  <a:gd name="T77" fmla="*/ 20 h 572"/>
                  <a:gd name="T78" fmla="*/ 350 w 708"/>
                  <a:gd name="T79" fmla="*/ 11 h 572"/>
                  <a:gd name="T80" fmla="*/ 313 w 708"/>
                  <a:gd name="T81" fmla="*/ 5 h 572"/>
                  <a:gd name="T82" fmla="*/ 278 w 708"/>
                  <a:gd name="T83" fmla="*/ 1 h 572"/>
                  <a:gd name="T84" fmla="*/ 253 w 708"/>
                  <a:gd name="T85" fmla="*/ 1 h 572"/>
                  <a:gd name="T86" fmla="*/ 227 w 708"/>
                  <a:gd name="T87" fmla="*/ 0 h 572"/>
                  <a:gd name="T88" fmla="*/ 0 w 708"/>
                  <a:gd name="T89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8" h="572">
                    <a:moveTo>
                      <a:pt x="0" y="0"/>
                    </a:moveTo>
                    <a:lnTo>
                      <a:pt x="17" y="40"/>
                    </a:lnTo>
                    <a:lnTo>
                      <a:pt x="39" y="95"/>
                    </a:lnTo>
                    <a:lnTo>
                      <a:pt x="54" y="157"/>
                    </a:lnTo>
                    <a:lnTo>
                      <a:pt x="66" y="227"/>
                    </a:lnTo>
                    <a:lnTo>
                      <a:pt x="74" y="284"/>
                    </a:lnTo>
                    <a:lnTo>
                      <a:pt x="69" y="338"/>
                    </a:lnTo>
                    <a:lnTo>
                      <a:pt x="58" y="399"/>
                    </a:lnTo>
                    <a:lnTo>
                      <a:pt x="45" y="458"/>
                    </a:lnTo>
                    <a:lnTo>
                      <a:pt x="28" y="512"/>
                    </a:lnTo>
                    <a:lnTo>
                      <a:pt x="0" y="572"/>
                    </a:lnTo>
                    <a:lnTo>
                      <a:pt x="208" y="572"/>
                    </a:lnTo>
                    <a:lnTo>
                      <a:pt x="297" y="570"/>
                    </a:lnTo>
                    <a:lnTo>
                      <a:pt x="342" y="567"/>
                    </a:lnTo>
                    <a:lnTo>
                      <a:pt x="375" y="559"/>
                    </a:lnTo>
                    <a:lnTo>
                      <a:pt x="409" y="549"/>
                    </a:lnTo>
                    <a:lnTo>
                      <a:pt x="445" y="533"/>
                    </a:lnTo>
                    <a:lnTo>
                      <a:pt x="486" y="515"/>
                    </a:lnTo>
                    <a:lnTo>
                      <a:pt x="526" y="490"/>
                    </a:lnTo>
                    <a:lnTo>
                      <a:pt x="552" y="470"/>
                    </a:lnTo>
                    <a:lnTo>
                      <a:pt x="577" y="447"/>
                    </a:lnTo>
                    <a:lnTo>
                      <a:pt x="604" y="420"/>
                    </a:lnTo>
                    <a:lnTo>
                      <a:pt x="628" y="398"/>
                    </a:lnTo>
                    <a:lnTo>
                      <a:pt x="651" y="370"/>
                    </a:lnTo>
                    <a:lnTo>
                      <a:pt x="680" y="333"/>
                    </a:lnTo>
                    <a:lnTo>
                      <a:pt x="708" y="286"/>
                    </a:lnTo>
                    <a:lnTo>
                      <a:pt x="682" y="245"/>
                    </a:lnTo>
                    <a:lnTo>
                      <a:pt x="658" y="210"/>
                    </a:lnTo>
                    <a:lnTo>
                      <a:pt x="638" y="185"/>
                    </a:lnTo>
                    <a:lnTo>
                      <a:pt x="616" y="161"/>
                    </a:lnTo>
                    <a:lnTo>
                      <a:pt x="592" y="138"/>
                    </a:lnTo>
                    <a:lnTo>
                      <a:pt x="572" y="120"/>
                    </a:lnTo>
                    <a:lnTo>
                      <a:pt x="552" y="103"/>
                    </a:lnTo>
                    <a:lnTo>
                      <a:pt x="528" y="85"/>
                    </a:lnTo>
                    <a:lnTo>
                      <a:pt x="506" y="72"/>
                    </a:lnTo>
                    <a:lnTo>
                      <a:pt x="480" y="58"/>
                    </a:lnTo>
                    <a:lnTo>
                      <a:pt x="451" y="43"/>
                    </a:lnTo>
                    <a:lnTo>
                      <a:pt x="415" y="29"/>
                    </a:lnTo>
                    <a:lnTo>
                      <a:pt x="385" y="20"/>
                    </a:lnTo>
                    <a:lnTo>
                      <a:pt x="350" y="11"/>
                    </a:lnTo>
                    <a:lnTo>
                      <a:pt x="313" y="5"/>
                    </a:lnTo>
                    <a:lnTo>
                      <a:pt x="278" y="1"/>
                    </a:lnTo>
                    <a:lnTo>
                      <a:pt x="253" y="1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4775" name="Freeform 7">
                <a:extLst>
                  <a:ext uri="{FF2B5EF4-FFF2-40B4-BE49-F238E27FC236}">
                    <a16:creationId xmlns="" xmlns:a16="http://schemas.microsoft.com/office/drawing/2014/main" id="{47C867A9-959F-46B5-83C6-A428CF85D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0" y="2742"/>
                <a:ext cx="76" cy="573"/>
              </a:xfrm>
              <a:custGeom>
                <a:avLst/>
                <a:gdLst>
                  <a:gd name="T0" fmla="*/ 3 w 76"/>
                  <a:gd name="T1" fmla="*/ 0 h 573"/>
                  <a:gd name="T2" fmla="*/ 30 w 76"/>
                  <a:gd name="T3" fmla="*/ 71 h 573"/>
                  <a:gd name="T4" fmla="*/ 48 w 76"/>
                  <a:gd name="T5" fmla="*/ 135 h 573"/>
                  <a:gd name="T6" fmla="*/ 62 w 76"/>
                  <a:gd name="T7" fmla="*/ 194 h 573"/>
                  <a:gd name="T8" fmla="*/ 75 w 76"/>
                  <a:gd name="T9" fmla="*/ 279 h 573"/>
                  <a:gd name="T10" fmla="*/ 66 w 76"/>
                  <a:gd name="T11" fmla="*/ 354 h 573"/>
                  <a:gd name="T12" fmla="*/ 54 w 76"/>
                  <a:gd name="T13" fmla="*/ 411 h 573"/>
                  <a:gd name="T14" fmla="*/ 35 w 76"/>
                  <a:gd name="T15" fmla="*/ 488 h 573"/>
                  <a:gd name="T16" fmla="*/ 0 w 76"/>
                  <a:gd name="T17" fmla="*/ 573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573">
                    <a:moveTo>
                      <a:pt x="3" y="0"/>
                    </a:moveTo>
                    <a:cubicBezTo>
                      <a:pt x="7" y="12"/>
                      <a:pt x="23" y="49"/>
                      <a:pt x="30" y="71"/>
                    </a:cubicBezTo>
                    <a:cubicBezTo>
                      <a:pt x="37" y="93"/>
                      <a:pt x="43" y="115"/>
                      <a:pt x="48" y="135"/>
                    </a:cubicBezTo>
                    <a:cubicBezTo>
                      <a:pt x="53" y="155"/>
                      <a:pt x="58" y="170"/>
                      <a:pt x="62" y="194"/>
                    </a:cubicBezTo>
                    <a:cubicBezTo>
                      <a:pt x="66" y="218"/>
                      <a:pt x="74" y="252"/>
                      <a:pt x="75" y="279"/>
                    </a:cubicBezTo>
                    <a:cubicBezTo>
                      <a:pt x="76" y="306"/>
                      <a:pt x="69" y="332"/>
                      <a:pt x="66" y="354"/>
                    </a:cubicBezTo>
                    <a:cubicBezTo>
                      <a:pt x="63" y="376"/>
                      <a:pt x="59" y="389"/>
                      <a:pt x="54" y="411"/>
                    </a:cubicBezTo>
                    <a:cubicBezTo>
                      <a:pt x="49" y="433"/>
                      <a:pt x="44" y="461"/>
                      <a:pt x="35" y="488"/>
                    </a:cubicBezTo>
                    <a:cubicBezTo>
                      <a:pt x="26" y="515"/>
                      <a:pt x="7" y="555"/>
                      <a:pt x="0" y="573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44776" name="Line 8">
              <a:extLst>
                <a:ext uri="{FF2B5EF4-FFF2-40B4-BE49-F238E27FC236}">
                  <a16:creationId xmlns="" xmlns:a16="http://schemas.microsoft.com/office/drawing/2014/main" id="{55877C6D-1987-4D3D-8F41-D5E257EC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1416"/>
              <a:ext cx="3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4777" name="Line 9">
              <a:extLst>
                <a:ext uri="{FF2B5EF4-FFF2-40B4-BE49-F238E27FC236}">
                  <a16:creationId xmlns="" xmlns:a16="http://schemas.microsoft.com/office/drawing/2014/main" id="{3896AC47-53B6-4F43-BAC0-68A570F05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1736"/>
              <a:ext cx="3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4778" name="Line 10">
              <a:extLst>
                <a:ext uri="{FF2B5EF4-FFF2-40B4-BE49-F238E27FC236}">
                  <a16:creationId xmlns="" xmlns:a16="http://schemas.microsoft.com/office/drawing/2014/main" id="{CE35E191-50D3-4AA3-B468-B863C35B7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1576"/>
              <a:ext cx="3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44779" name="Group 11">
            <a:extLst>
              <a:ext uri="{FF2B5EF4-FFF2-40B4-BE49-F238E27FC236}">
                <a16:creationId xmlns="" xmlns:a16="http://schemas.microsoft.com/office/drawing/2014/main" id="{83A52D43-49AD-49AB-BCD8-46DD9BAECEF7}"/>
              </a:ext>
            </a:extLst>
          </p:cNvPr>
          <p:cNvGrpSpPr>
            <a:grpSpLocks/>
          </p:cNvGrpSpPr>
          <p:nvPr/>
        </p:nvGrpSpPr>
        <p:grpSpPr bwMode="auto">
          <a:xfrm>
            <a:off x="3073400" y="3814763"/>
            <a:ext cx="2374900" cy="914400"/>
            <a:chOff x="976" y="2403"/>
            <a:chExt cx="1496" cy="576"/>
          </a:xfrm>
        </p:grpSpPr>
        <p:grpSp>
          <p:nvGrpSpPr>
            <p:cNvPr id="544780" name="Group 12">
              <a:extLst>
                <a:ext uri="{FF2B5EF4-FFF2-40B4-BE49-F238E27FC236}">
                  <a16:creationId xmlns="" xmlns:a16="http://schemas.microsoft.com/office/drawing/2014/main" id="{89349E17-6F96-4F5F-B746-336A759A16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2" y="2403"/>
              <a:ext cx="774" cy="576"/>
              <a:chOff x="3310" y="2739"/>
              <a:chExt cx="774" cy="576"/>
            </a:xfrm>
          </p:grpSpPr>
          <p:sp>
            <p:nvSpPr>
              <p:cNvPr id="544781" name="Freeform 13">
                <a:extLst>
                  <a:ext uri="{FF2B5EF4-FFF2-40B4-BE49-F238E27FC236}">
                    <a16:creationId xmlns="" xmlns:a16="http://schemas.microsoft.com/office/drawing/2014/main" id="{B3320D69-A561-4430-ACCE-88FBAEB23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" y="2739"/>
                <a:ext cx="708" cy="572"/>
              </a:xfrm>
              <a:custGeom>
                <a:avLst/>
                <a:gdLst>
                  <a:gd name="T0" fmla="*/ 0 w 708"/>
                  <a:gd name="T1" fmla="*/ 0 h 572"/>
                  <a:gd name="T2" fmla="*/ 17 w 708"/>
                  <a:gd name="T3" fmla="*/ 40 h 572"/>
                  <a:gd name="T4" fmla="*/ 39 w 708"/>
                  <a:gd name="T5" fmla="*/ 95 h 572"/>
                  <a:gd name="T6" fmla="*/ 54 w 708"/>
                  <a:gd name="T7" fmla="*/ 157 h 572"/>
                  <a:gd name="T8" fmla="*/ 66 w 708"/>
                  <a:gd name="T9" fmla="*/ 227 h 572"/>
                  <a:gd name="T10" fmla="*/ 74 w 708"/>
                  <a:gd name="T11" fmla="*/ 284 h 572"/>
                  <a:gd name="T12" fmla="*/ 69 w 708"/>
                  <a:gd name="T13" fmla="*/ 338 h 572"/>
                  <a:gd name="T14" fmla="*/ 58 w 708"/>
                  <a:gd name="T15" fmla="*/ 399 h 572"/>
                  <a:gd name="T16" fmla="*/ 45 w 708"/>
                  <a:gd name="T17" fmla="*/ 458 h 572"/>
                  <a:gd name="T18" fmla="*/ 28 w 708"/>
                  <a:gd name="T19" fmla="*/ 512 h 572"/>
                  <a:gd name="T20" fmla="*/ 0 w 708"/>
                  <a:gd name="T21" fmla="*/ 572 h 572"/>
                  <a:gd name="T22" fmla="*/ 208 w 708"/>
                  <a:gd name="T23" fmla="*/ 572 h 572"/>
                  <a:gd name="T24" fmla="*/ 297 w 708"/>
                  <a:gd name="T25" fmla="*/ 570 h 572"/>
                  <a:gd name="T26" fmla="*/ 342 w 708"/>
                  <a:gd name="T27" fmla="*/ 567 h 572"/>
                  <a:gd name="T28" fmla="*/ 375 w 708"/>
                  <a:gd name="T29" fmla="*/ 559 h 572"/>
                  <a:gd name="T30" fmla="*/ 409 w 708"/>
                  <a:gd name="T31" fmla="*/ 549 h 572"/>
                  <a:gd name="T32" fmla="*/ 445 w 708"/>
                  <a:gd name="T33" fmla="*/ 533 h 572"/>
                  <a:gd name="T34" fmla="*/ 486 w 708"/>
                  <a:gd name="T35" fmla="*/ 515 h 572"/>
                  <a:gd name="T36" fmla="*/ 526 w 708"/>
                  <a:gd name="T37" fmla="*/ 490 h 572"/>
                  <a:gd name="T38" fmla="*/ 552 w 708"/>
                  <a:gd name="T39" fmla="*/ 470 h 572"/>
                  <a:gd name="T40" fmla="*/ 577 w 708"/>
                  <a:gd name="T41" fmla="*/ 447 h 572"/>
                  <a:gd name="T42" fmla="*/ 604 w 708"/>
                  <a:gd name="T43" fmla="*/ 420 h 572"/>
                  <a:gd name="T44" fmla="*/ 628 w 708"/>
                  <a:gd name="T45" fmla="*/ 398 h 572"/>
                  <a:gd name="T46" fmla="*/ 651 w 708"/>
                  <a:gd name="T47" fmla="*/ 370 h 572"/>
                  <a:gd name="T48" fmla="*/ 680 w 708"/>
                  <a:gd name="T49" fmla="*/ 333 h 572"/>
                  <a:gd name="T50" fmla="*/ 708 w 708"/>
                  <a:gd name="T51" fmla="*/ 286 h 572"/>
                  <a:gd name="T52" fmla="*/ 682 w 708"/>
                  <a:gd name="T53" fmla="*/ 245 h 572"/>
                  <a:gd name="T54" fmla="*/ 658 w 708"/>
                  <a:gd name="T55" fmla="*/ 210 h 572"/>
                  <a:gd name="T56" fmla="*/ 638 w 708"/>
                  <a:gd name="T57" fmla="*/ 185 h 572"/>
                  <a:gd name="T58" fmla="*/ 616 w 708"/>
                  <a:gd name="T59" fmla="*/ 161 h 572"/>
                  <a:gd name="T60" fmla="*/ 592 w 708"/>
                  <a:gd name="T61" fmla="*/ 138 h 572"/>
                  <a:gd name="T62" fmla="*/ 572 w 708"/>
                  <a:gd name="T63" fmla="*/ 120 h 572"/>
                  <a:gd name="T64" fmla="*/ 552 w 708"/>
                  <a:gd name="T65" fmla="*/ 103 h 572"/>
                  <a:gd name="T66" fmla="*/ 528 w 708"/>
                  <a:gd name="T67" fmla="*/ 85 h 572"/>
                  <a:gd name="T68" fmla="*/ 506 w 708"/>
                  <a:gd name="T69" fmla="*/ 72 h 572"/>
                  <a:gd name="T70" fmla="*/ 480 w 708"/>
                  <a:gd name="T71" fmla="*/ 58 h 572"/>
                  <a:gd name="T72" fmla="*/ 451 w 708"/>
                  <a:gd name="T73" fmla="*/ 43 h 572"/>
                  <a:gd name="T74" fmla="*/ 415 w 708"/>
                  <a:gd name="T75" fmla="*/ 29 h 572"/>
                  <a:gd name="T76" fmla="*/ 385 w 708"/>
                  <a:gd name="T77" fmla="*/ 20 h 572"/>
                  <a:gd name="T78" fmla="*/ 350 w 708"/>
                  <a:gd name="T79" fmla="*/ 11 h 572"/>
                  <a:gd name="T80" fmla="*/ 313 w 708"/>
                  <a:gd name="T81" fmla="*/ 5 h 572"/>
                  <a:gd name="T82" fmla="*/ 278 w 708"/>
                  <a:gd name="T83" fmla="*/ 1 h 572"/>
                  <a:gd name="T84" fmla="*/ 253 w 708"/>
                  <a:gd name="T85" fmla="*/ 1 h 572"/>
                  <a:gd name="T86" fmla="*/ 227 w 708"/>
                  <a:gd name="T87" fmla="*/ 0 h 572"/>
                  <a:gd name="T88" fmla="*/ 0 w 708"/>
                  <a:gd name="T89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8" h="572">
                    <a:moveTo>
                      <a:pt x="0" y="0"/>
                    </a:moveTo>
                    <a:lnTo>
                      <a:pt x="17" y="40"/>
                    </a:lnTo>
                    <a:lnTo>
                      <a:pt x="39" y="95"/>
                    </a:lnTo>
                    <a:lnTo>
                      <a:pt x="54" y="157"/>
                    </a:lnTo>
                    <a:lnTo>
                      <a:pt x="66" y="227"/>
                    </a:lnTo>
                    <a:lnTo>
                      <a:pt x="74" y="284"/>
                    </a:lnTo>
                    <a:lnTo>
                      <a:pt x="69" y="338"/>
                    </a:lnTo>
                    <a:lnTo>
                      <a:pt x="58" y="399"/>
                    </a:lnTo>
                    <a:lnTo>
                      <a:pt x="45" y="458"/>
                    </a:lnTo>
                    <a:lnTo>
                      <a:pt x="28" y="512"/>
                    </a:lnTo>
                    <a:lnTo>
                      <a:pt x="0" y="572"/>
                    </a:lnTo>
                    <a:lnTo>
                      <a:pt x="208" y="572"/>
                    </a:lnTo>
                    <a:lnTo>
                      <a:pt x="297" y="570"/>
                    </a:lnTo>
                    <a:lnTo>
                      <a:pt x="342" y="567"/>
                    </a:lnTo>
                    <a:lnTo>
                      <a:pt x="375" y="559"/>
                    </a:lnTo>
                    <a:lnTo>
                      <a:pt x="409" y="549"/>
                    </a:lnTo>
                    <a:lnTo>
                      <a:pt x="445" y="533"/>
                    </a:lnTo>
                    <a:lnTo>
                      <a:pt x="486" y="515"/>
                    </a:lnTo>
                    <a:lnTo>
                      <a:pt x="526" y="490"/>
                    </a:lnTo>
                    <a:lnTo>
                      <a:pt x="552" y="470"/>
                    </a:lnTo>
                    <a:lnTo>
                      <a:pt x="577" y="447"/>
                    </a:lnTo>
                    <a:lnTo>
                      <a:pt x="604" y="420"/>
                    </a:lnTo>
                    <a:lnTo>
                      <a:pt x="628" y="398"/>
                    </a:lnTo>
                    <a:lnTo>
                      <a:pt x="651" y="370"/>
                    </a:lnTo>
                    <a:lnTo>
                      <a:pt x="680" y="333"/>
                    </a:lnTo>
                    <a:lnTo>
                      <a:pt x="708" y="286"/>
                    </a:lnTo>
                    <a:lnTo>
                      <a:pt x="682" y="245"/>
                    </a:lnTo>
                    <a:lnTo>
                      <a:pt x="658" y="210"/>
                    </a:lnTo>
                    <a:lnTo>
                      <a:pt x="638" y="185"/>
                    </a:lnTo>
                    <a:lnTo>
                      <a:pt x="616" y="161"/>
                    </a:lnTo>
                    <a:lnTo>
                      <a:pt x="592" y="138"/>
                    </a:lnTo>
                    <a:lnTo>
                      <a:pt x="572" y="120"/>
                    </a:lnTo>
                    <a:lnTo>
                      <a:pt x="552" y="103"/>
                    </a:lnTo>
                    <a:lnTo>
                      <a:pt x="528" y="85"/>
                    </a:lnTo>
                    <a:lnTo>
                      <a:pt x="506" y="72"/>
                    </a:lnTo>
                    <a:lnTo>
                      <a:pt x="480" y="58"/>
                    </a:lnTo>
                    <a:lnTo>
                      <a:pt x="451" y="43"/>
                    </a:lnTo>
                    <a:lnTo>
                      <a:pt x="415" y="29"/>
                    </a:lnTo>
                    <a:lnTo>
                      <a:pt x="385" y="20"/>
                    </a:lnTo>
                    <a:lnTo>
                      <a:pt x="350" y="11"/>
                    </a:lnTo>
                    <a:lnTo>
                      <a:pt x="313" y="5"/>
                    </a:lnTo>
                    <a:lnTo>
                      <a:pt x="278" y="1"/>
                    </a:lnTo>
                    <a:lnTo>
                      <a:pt x="253" y="1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4782" name="Freeform 14">
                <a:extLst>
                  <a:ext uri="{FF2B5EF4-FFF2-40B4-BE49-F238E27FC236}">
                    <a16:creationId xmlns="" xmlns:a16="http://schemas.microsoft.com/office/drawing/2014/main" id="{DB802B2C-5D08-44E7-B535-88248CEEF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0" y="2742"/>
                <a:ext cx="76" cy="573"/>
              </a:xfrm>
              <a:custGeom>
                <a:avLst/>
                <a:gdLst>
                  <a:gd name="T0" fmla="*/ 3 w 76"/>
                  <a:gd name="T1" fmla="*/ 0 h 573"/>
                  <a:gd name="T2" fmla="*/ 30 w 76"/>
                  <a:gd name="T3" fmla="*/ 71 h 573"/>
                  <a:gd name="T4" fmla="*/ 48 w 76"/>
                  <a:gd name="T5" fmla="*/ 135 h 573"/>
                  <a:gd name="T6" fmla="*/ 62 w 76"/>
                  <a:gd name="T7" fmla="*/ 194 h 573"/>
                  <a:gd name="T8" fmla="*/ 75 w 76"/>
                  <a:gd name="T9" fmla="*/ 279 h 573"/>
                  <a:gd name="T10" fmla="*/ 66 w 76"/>
                  <a:gd name="T11" fmla="*/ 354 h 573"/>
                  <a:gd name="T12" fmla="*/ 54 w 76"/>
                  <a:gd name="T13" fmla="*/ 411 h 573"/>
                  <a:gd name="T14" fmla="*/ 35 w 76"/>
                  <a:gd name="T15" fmla="*/ 488 h 573"/>
                  <a:gd name="T16" fmla="*/ 0 w 76"/>
                  <a:gd name="T17" fmla="*/ 573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573">
                    <a:moveTo>
                      <a:pt x="3" y="0"/>
                    </a:moveTo>
                    <a:cubicBezTo>
                      <a:pt x="7" y="12"/>
                      <a:pt x="23" y="49"/>
                      <a:pt x="30" y="71"/>
                    </a:cubicBezTo>
                    <a:cubicBezTo>
                      <a:pt x="37" y="93"/>
                      <a:pt x="43" y="115"/>
                      <a:pt x="48" y="135"/>
                    </a:cubicBezTo>
                    <a:cubicBezTo>
                      <a:pt x="53" y="155"/>
                      <a:pt x="58" y="170"/>
                      <a:pt x="62" y="194"/>
                    </a:cubicBezTo>
                    <a:cubicBezTo>
                      <a:pt x="66" y="218"/>
                      <a:pt x="74" y="252"/>
                      <a:pt x="75" y="279"/>
                    </a:cubicBezTo>
                    <a:cubicBezTo>
                      <a:pt x="76" y="306"/>
                      <a:pt x="69" y="332"/>
                      <a:pt x="66" y="354"/>
                    </a:cubicBezTo>
                    <a:cubicBezTo>
                      <a:pt x="63" y="376"/>
                      <a:pt x="59" y="389"/>
                      <a:pt x="54" y="411"/>
                    </a:cubicBezTo>
                    <a:cubicBezTo>
                      <a:pt x="49" y="433"/>
                      <a:pt x="44" y="461"/>
                      <a:pt x="35" y="488"/>
                    </a:cubicBezTo>
                    <a:cubicBezTo>
                      <a:pt x="26" y="515"/>
                      <a:pt x="7" y="555"/>
                      <a:pt x="0" y="573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44783" name="Line 15">
              <a:extLst>
                <a:ext uri="{FF2B5EF4-FFF2-40B4-BE49-F238E27FC236}">
                  <a16:creationId xmlns="" xmlns:a16="http://schemas.microsoft.com/office/drawing/2014/main" id="{4A8F1A57-C526-4712-AF44-232FB9F078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6" y="2536"/>
              <a:ext cx="3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4784" name="Line 16">
              <a:extLst>
                <a:ext uri="{FF2B5EF4-FFF2-40B4-BE49-F238E27FC236}">
                  <a16:creationId xmlns="" xmlns:a16="http://schemas.microsoft.com/office/drawing/2014/main" id="{8178315F-8D16-472C-AEEA-04C3467CB0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6" y="2856"/>
              <a:ext cx="3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4785" name="Line 17">
              <a:extLst>
                <a:ext uri="{FF2B5EF4-FFF2-40B4-BE49-F238E27FC236}">
                  <a16:creationId xmlns="" xmlns:a16="http://schemas.microsoft.com/office/drawing/2014/main" id="{FD0F7AFC-3879-4F28-9F03-5447725A89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2" y="2696"/>
              <a:ext cx="3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4786" name="Oval 18">
              <a:extLst>
                <a:ext uri="{FF2B5EF4-FFF2-40B4-BE49-F238E27FC236}">
                  <a16:creationId xmlns="" xmlns:a16="http://schemas.microsoft.com/office/drawing/2014/main" id="{949BDB48-E94E-457D-B781-70C9A87D8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2624"/>
              <a:ext cx="128" cy="1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217089" y="1870569"/>
              <a:ext cx="1315440" cy="1132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4849" y="1852209"/>
                <a:ext cx="1346760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6542809" y="2133369"/>
              <a:ext cx="949680" cy="46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209" y="2114289"/>
                <a:ext cx="976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8499049" y="2305089"/>
              <a:ext cx="1062720" cy="66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85369" y="2289609"/>
                <a:ext cx="10900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6548569" y="2633769"/>
              <a:ext cx="986760" cy="42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4529" y="2615769"/>
                <a:ext cx="10170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7671049" y="2320569"/>
              <a:ext cx="682200" cy="2916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52689" y="2303289"/>
                <a:ext cx="71568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7250569" y="3233889"/>
              <a:ext cx="580320" cy="12848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6169" y="3218769"/>
                <a:ext cx="612360" cy="13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7545409" y="3130569"/>
              <a:ext cx="1198800" cy="3938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33169" y="3114009"/>
                <a:ext cx="12265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/>
              <p14:cNvContentPartPr/>
              <p14:nvPr/>
            </p14:nvContentPartPr>
            <p14:xfrm>
              <a:off x="8474569" y="3500649"/>
              <a:ext cx="478440" cy="10922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66649" y="3486609"/>
                <a:ext cx="507240" cy="11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/>
              <p14:cNvContentPartPr/>
              <p14:nvPr/>
            </p14:nvContentPartPr>
            <p14:xfrm>
              <a:off x="7465489" y="3576609"/>
              <a:ext cx="1106640" cy="952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50729" y="3556809"/>
                <a:ext cx="1141200" cy="9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/>
              <p14:cNvContentPartPr/>
              <p14:nvPr/>
            </p14:nvContentPartPr>
            <p14:xfrm>
              <a:off x="8683369" y="3461049"/>
              <a:ext cx="1568520" cy="1753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67889" y="3446289"/>
                <a:ext cx="15973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/>
              <p14:cNvContentPartPr/>
              <p14:nvPr/>
            </p14:nvContentPartPr>
            <p14:xfrm>
              <a:off x="6723889" y="3998529"/>
              <a:ext cx="810000" cy="1011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10929" y="3988449"/>
                <a:ext cx="8330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/>
              <p14:cNvContentPartPr/>
              <p14:nvPr/>
            </p14:nvContentPartPr>
            <p14:xfrm>
              <a:off x="6694729" y="3509289"/>
              <a:ext cx="905760" cy="806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82849" y="3492729"/>
                <a:ext cx="932760" cy="1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397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>
            <a:extLst>
              <a:ext uri="{FF2B5EF4-FFF2-40B4-BE49-F238E27FC236}">
                <a16:creationId xmlns="" xmlns:a16="http://schemas.microsoft.com/office/drawing/2014/main" id="{8BCBC9F8-50C4-4CA7-800D-80035D821B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Gate Delay</a:t>
            </a:r>
          </a:p>
        </p:txBody>
      </p:sp>
      <p:sp>
        <p:nvSpPr>
          <p:cNvPr id="362499" name="Rectangle 3">
            <a:extLst>
              <a:ext uri="{FF2B5EF4-FFF2-40B4-BE49-F238E27FC236}">
                <a16:creationId xmlns="" xmlns:a16="http://schemas.microsoft.com/office/drawing/2014/main" id="{30EB9BCC-E8CE-4298-AE03-1B46F4D3B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b="1"/>
              <a:t>In actual physical gates, if one or more input changes causes the output to change, the output change does not occur instantaneously.</a:t>
            </a:r>
            <a:r>
              <a:rPr lang="en-US" altLang="en-US"/>
              <a:t>  </a:t>
            </a:r>
          </a:p>
          <a:p>
            <a:r>
              <a:rPr lang="en-US" altLang="en-US" sz="2800" b="1"/>
              <a:t>The delay between an input change(s) and the resulting output change is the </a:t>
            </a:r>
            <a:r>
              <a:rPr lang="en-US" altLang="en-US" sz="2800" b="1" i="1"/>
              <a:t>gate delay</a:t>
            </a:r>
            <a:r>
              <a:rPr lang="en-US" altLang="en-US" sz="2800" b="1"/>
              <a:t> denoted by </a:t>
            </a:r>
            <a:r>
              <a:rPr lang="en-US" altLang="en-US" sz="2800" b="1" i="1"/>
              <a:t>t</a:t>
            </a:r>
            <a:r>
              <a:rPr lang="en-US" altLang="en-US" sz="2800" b="1" baseline="-25000"/>
              <a:t>G</a:t>
            </a:r>
            <a:r>
              <a:rPr lang="en-US" altLang="en-US" sz="2800" b="1"/>
              <a:t>:</a:t>
            </a:r>
          </a:p>
        </p:txBody>
      </p:sp>
      <p:sp>
        <p:nvSpPr>
          <p:cNvPr id="362500" name="Line 4">
            <a:extLst>
              <a:ext uri="{FF2B5EF4-FFF2-40B4-BE49-F238E27FC236}">
                <a16:creationId xmlns="" xmlns:a16="http://schemas.microsoft.com/office/drawing/2014/main" id="{2A7080B3-9DFB-46D8-AA64-B83006C7CB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7788" y="4813300"/>
            <a:ext cx="392112" cy="15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01" name="Line 5">
            <a:extLst>
              <a:ext uri="{FF2B5EF4-FFF2-40B4-BE49-F238E27FC236}">
                <a16:creationId xmlns="" xmlns:a16="http://schemas.microsoft.com/office/drawing/2014/main" id="{0526E95A-3CE3-47AF-8985-96D63BDA02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4343400"/>
            <a:ext cx="0" cy="457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02" name="Line 6">
            <a:extLst>
              <a:ext uri="{FF2B5EF4-FFF2-40B4-BE49-F238E27FC236}">
                <a16:creationId xmlns="" xmlns:a16="http://schemas.microsoft.com/office/drawing/2014/main" id="{FA788B33-862E-4D34-A1F7-570B0BD1C8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8788" y="4344988"/>
            <a:ext cx="182721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03" name="Line 7">
            <a:extLst>
              <a:ext uri="{FF2B5EF4-FFF2-40B4-BE49-F238E27FC236}">
                <a16:creationId xmlns="" xmlns:a16="http://schemas.microsoft.com/office/drawing/2014/main" id="{21F1FD23-CD5A-4B5E-89DD-FB29A88E2F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84888" y="4370388"/>
            <a:ext cx="0" cy="457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04" name="Line 8">
            <a:extLst>
              <a:ext uri="{FF2B5EF4-FFF2-40B4-BE49-F238E27FC236}">
                <a16:creationId xmlns="" xmlns:a16="http://schemas.microsoft.com/office/drawing/2014/main" id="{73A1BC95-F4A8-43E8-BEF0-E64EC00011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1" y="4816475"/>
            <a:ext cx="18272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05" name="Line 9">
            <a:extLst>
              <a:ext uri="{FF2B5EF4-FFF2-40B4-BE49-F238E27FC236}">
                <a16:creationId xmlns="" xmlns:a16="http://schemas.microsoft.com/office/drawing/2014/main" id="{FC7D76FC-153F-4880-BDE1-A887F33120F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76676" y="5738814"/>
            <a:ext cx="1090613" cy="31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06" name="Line 10">
            <a:extLst>
              <a:ext uri="{FF2B5EF4-FFF2-40B4-BE49-F238E27FC236}">
                <a16:creationId xmlns="" xmlns:a16="http://schemas.microsoft.com/office/drawing/2014/main" id="{90F741CB-9FD2-4405-B235-1BB9CFEA2E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4588" y="5272088"/>
            <a:ext cx="0" cy="457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07" name="Line 11">
            <a:extLst>
              <a:ext uri="{FF2B5EF4-FFF2-40B4-BE49-F238E27FC236}">
                <a16:creationId xmlns="" xmlns:a16="http://schemas.microsoft.com/office/drawing/2014/main" id="{4503B099-96A5-4E67-B5C7-A9C0F72A0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6176" y="5273675"/>
            <a:ext cx="18272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08" name="Line 12">
            <a:extLst>
              <a:ext uri="{FF2B5EF4-FFF2-40B4-BE49-F238E27FC236}">
                <a16:creationId xmlns="" xmlns:a16="http://schemas.microsoft.com/office/drawing/2014/main" id="{6452EAA7-E9F2-4F13-B828-81F14BCC7C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2275" y="5299075"/>
            <a:ext cx="0" cy="457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09" name="Line 13">
            <a:extLst>
              <a:ext uri="{FF2B5EF4-FFF2-40B4-BE49-F238E27FC236}">
                <a16:creationId xmlns="" xmlns:a16="http://schemas.microsoft.com/office/drawing/2014/main" id="{61CFE4DA-64E5-4FCA-B3C9-1F4E16DB3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3388" y="5745163"/>
            <a:ext cx="182721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10" name="Line 14">
            <a:extLst>
              <a:ext uri="{FF2B5EF4-FFF2-40B4-BE49-F238E27FC236}">
                <a16:creationId xmlns="" xmlns:a16="http://schemas.microsoft.com/office/drawing/2014/main" id="{63CBC861-D741-4302-9BC2-5EC8DC7202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940300"/>
            <a:ext cx="0" cy="254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11" name="Line 15">
            <a:extLst>
              <a:ext uri="{FF2B5EF4-FFF2-40B4-BE49-F238E27FC236}">
                <a16:creationId xmlns="" xmlns:a16="http://schemas.microsoft.com/office/drawing/2014/main" id="{75563A5E-8A28-4666-8BF2-D3F91DBD3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4588" y="4941888"/>
            <a:ext cx="0" cy="254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12" name="Line 16">
            <a:extLst>
              <a:ext uri="{FF2B5EF4-FFF2-40B4-BE49-F238E27FC236}">
                <a16:creationId xmlns="" xmlns:a16="http://schemas.microsoft.com/office/drawing/2014/main" id="{35660047-7F08-4EFC-8636-0D9C87DAE2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6475" y="4930775"/>
            <a:ext cx="0" cy="254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13" name="Line 17">
            <a:extLst>
              <a:ext uri="{FF2B5EF4-FFF2-40B4-BE49-F238E27FC236}">
                <a16:creationId xmlns="" xmlns:a16="http://schemas.microsoft.com/office/drawing/2014/main" id="{0EB78D2B-455E-44CD-BA29-08AD130D98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1163" y="4919663"/>
            <a:ext cx="0" cy="254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14" name="Text Box 18">
            <a:extLst>
              <a:ext uri="{FF2B5EF4-FFF2-40B4-BE49-F238E27FC236}">
                <a16:creationId xmlns="" xmlns:a16="http://schemas.microsoft.com/office/drawing/2014/main" id="{04C0F068-0DA6-4A44-BD70-374673B26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762501"/>
            <a:ext cx="96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362515" name="Text Box 19">
            <a:extLst>
              <a:ext uri="{FF2B5EF4-FFF2-40B4-BE49-F238E27FC236}">
                <a16:creationId xmlns="" xmlns:a16="http://schemas.microsoft.com/office/drawing/2014/main" id="{92142F8B-D981-4FDF-A382-9989A91E3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488" y="4725988"/>
            <a:ext cx="96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362516" name="Text Box 20">
            <a:extLst>
              <a:ext uri="{FF2B5EF4-FFF2-40B4-BE49-F238E27FC236}">
                <a16:creationId xmlns="" xmlns:a16="http://schemas.microsoft.com/office/drawing/2014/main" id="{8C38DFFC-CF4E-4EC3-9079-45145DC09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064" y="4333876"/>
            <a:ext cx="9350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Input</a:t>
            </a:r>
          </a:p>
        </p:txBody>
      </p:sp>
      <p:sp>
        <p:nvSpPr>
          <p:cNvPr id="362517" name="Text Box 21">
            <a:extLst>
              <a:ext uri="{FF2B5EF4-FFF2-40B4-BE49-F238E27FC236}">
                <a16:creationId xmlns="" xmlns:a16="http://schemas.microsoft.com/office/drawing/2014/main" id="{6B9AECD5-C6B4-4965-ABB1-D3226F3A0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89" y="5199063"/>
            <a:ext cx="1171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Output</a:t>
            </a:r>
          </a:p>
        </p:txBody>
      </p:sp>
      <p:sp>
        <p:nvSpPr>
          <p:cNvPr id="362518" name="Line 22">
            <a:extLst>
              <a:ext uri="{FF2B5EF4-FFF2-40B4-BE49-F238E27FC236}">
                <a16:creationId xmlns="" xmlns:a16="http://schemas.microsoft.com/office/drawing/2014/main" id="{D064F130-4E69-4AC7-BFE1-50E84E63F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0963" y="6100763"/>
            <a:ext cx="47609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19" name="Text Box 23">
            <a:extLst>
              <a:ext uri="{FF2B5EF4-FFF2-40B4-BE49-F238E27FC236}">
                <a16:creationId xmlns="" xmlns:a16="http://schemas.microsoft.com/office/drawing/2014/main" id="{C7E36874-1317-4C1F-9879-E05A2C677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6050" y="6049963"/>
            <a:ext cx="15763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Time (ns)</a:t>
            </a:r>
          </a:p>
        </p:txBody>
      </p:sp>
      <p:sp>
        <p:nvSpPr>
          <p:cNvPr id="362520" name="Text Box 24">
            <a:extLst>
              <a:ext uri="{FF2B5EF4-FFF2-40B4-BE49-F238E27FC236}">
                <a16:creationId xmlns="" xmlns:a16="http://schemas.microsoft.com/office/drawing/2014/main" id="{FD56B3DA-4597-4F37-86C5-29C2390FD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45751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21" name="Text Box 25">
            <a:extLst>
              <a:ext uri="{FF2B5EF4-FFF2-40B4-BE49-F238E27FC236}">
                <a16:creationId xmlns="" xmlns:a16="http://schemas.microsoft.com/office/drawing/2014/main" id="{1F0BFE70-23D7-4C1B-8F0E-D179F3736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5213" y="55038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22" name="Text Box 26">
            <a:extLst>
              <a:ext uri="{FF2B5EF4-FFF2-40B4-BE49-F238E27FC236}">
                <a16:creationId xmlns="" xmlns:a16="http://schemas.microsoft.com/office/drawing/2014/main" id="{30391C30-A8F9-4141-ADAC-A1FC99033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5213" y="4132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23" name="Text Box 27">
            <a:extLst>
              <a:ext uri="{FF2B5EF4-FFF2-40B4-BE49-F238E27FC236}">
                <a16:creationId xmlns="" xmlns:a16="http://schemas.microsoft.com/office/drawing/2014/main" id="{DE84B773-443E-4C8A-B763-4F216B93E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6800" y="50609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24" name="Text Box 28">
            <a:extLst>
              <a:ext uri="{FF2B5EF4-FFF2-40B4-BE49-F238E27FC236}">
                <a16:creationId xmlns="" xmlns:a16="http://schemas.microsoft.com/office/drawing/2014/main" id="{FA94E243-B7A2-4971-9723-00A6F48A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60515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25" name="Text Box 29">
            <a:extLst>
              <a:ext uri="{FF2B5EF4-FFF2-40B4-BE49-F238E27FC236}">
                <a16:creationId xmlns="" xmlns:a16="http://schemas.microsoft.com/office/drawing/2014/main" id="{5C1CB13A-B317-4281-8E6F-EB05EEFA2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088" y="6065838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0.5</a:t>
            </a:r>
          </a:p>
        </p:txBody>
      </p:sp>
      <p:sp>
        <p:nvSpPr>
          <p:cNvPr id="362526" name="Text Box 30">
            <a:extLst>
              <a:ext uri="{FF2B5EF4-FFF2-40B4-BE49-F238E27FC236}">
                <a16:creationId xmlns="" xmlns:a16="http://schemas.microsoft.com/office/drawing/2014/main" id="{255A0BF4-3DB2-44A7-9D02-AFA5E0BAA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60642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27" name="Text Box 31">
            <a:extLst>
              <a:ext uri="{FF2B5EF4-FFF2-40B4-BE49-F238E27FC236}">
                <a16:creationId xmlns="" xmlns:a16="http://schemas.microsoft.com/office/drawing/2014/main" id="{FD01CF20-DD3C-4640-AE6E-E72035DFC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7675" y="6054725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1.5</a:t>
            </a:r>
          </a:p>
        </p:txBody>
      </p:sp>
      <p:sp>
        <p:nvSpPr>
          <p:cNvPr id="362528" name="Text Box 32">
            <a:extLst>
              <a:ext uri="{FF2B5EF4-FFF2-40B4-BE49-F238E27FC236}">
                <a16:creationId xmlns="" xmlns:a16="http://schemas.microsoft.com/office/drawing/2014/main" id="{FFDF6436-96A2-4624-93EF-99B1AD3B3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4725988"/>
            <a:ext cx="20431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= 0.3 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9606769" y="3456369"/>
              <a:ext cx="1818720" cy="469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7689" y="3442689"/>
                <a:ext cx="185868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8855449" y="3267729"/>
              <a:ext cx="3055320" cy="1163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36369" y="3249369"/>
                <a:ext cx="3095280" cy="12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42251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>
            <a:extLst>
              <a:ext uri="{FF2B5EF4-FFF2-40B4-BE49-F238E27FC236}">
                <a16:creationId xmlns="" xmlns:a16="http://schemas.microsoft.com/office/drawing/2014/main" id="{2B1FA326-D5E1-44B8-9C8C-965B3112AE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0"/>
              <a:t>Logic Diagrams and Expressions</a:t>
            </a:r>
          </a:p>
        </p:txBody>
      </p:sp>
      <p:sp>
        <p:nvSpPr>
          <p:cNvPr id="364547" name="Rectangle 3">
            <a:extLst>
              <a:ext uri="{FF2B5EF4-FFF2-40B4-BE49-F238E27FC236}">
                <a16:creationId xmlns="" xmlns:a16="http://schemas.microsoft.com/office/drawing/2014/main" id="{A18FB65F-7458-403A-9E0D-0C9B48F4DB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5964" y="4906963"/>
            <a:ext cx="8339137" cy="1016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2400" b="1">
                <a:cs typeface="Times New Roman" panose="02020603050405020304" pitchFamily="18" charset="0"/>
              </a:rPr>
              <a:t>Boolean equations, truth tables and logic diagrams describe the same function!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2400" b="1">
                <a:cs typeface="Times New Roman" panose="02020603050405020304" pitchFamily="18" charset="0"/>
              </a:rPr>
              <a:t>Truth tables are unique; expressions and logic diagrams are not. This gives flexibility in implementing functions.</a:t>
            </a:r>
            <a:endParaRPr lang="en-US" altLang="en-US" sz="2400"/>
          </a:p>
        </p:txBody>
      </p:sp>
      <p:grpSp>
        <p:nvGrpSpPr>
          <p:cNvPr id="364548" name="Group 4">
            <a:extLst>
              <a:ext uri="{FF2B5EF4-FFF2-40B4-BE49-F238E27FC236}">
                <a16:creationId xmlns="" xmlns:a16="http://schemas.microsoft.com/office/drawing/2014/main" id="{16CEF8E3-029B-4D9E-ADFF-7C5B3ED120C9}"/>
              </a:ext>
            </a:extLst>
          </p:cNvPr>
          <p:cNvGrpSpPr>
            <a:grpSpLocks/>
          </p:cNvGrpSpPr>
          <p:nvPr/>
        </p:nvGrpSpPr>
        <p:grpSpPr bwMode="auto">
          <a:xfrm>
            <a:off x="5670551" y="2568575"/>
            <a:ext cx="4722813" cy="1949450"/>
            <a:chOff x="2612" y="1618"/>
            <a:chExt cx="2975" cy="1228"/>
          </a:xfrm>
        </p:grpSpPr>
        <p:sp>
          <p:nvSpPr>
            <p:cNvPr id="364549" name="Rectangle 5">
              <a:extLst>
                <a:ext uri="{FF2B5EF4-FFF2-40B4-BE49-F238E27FC236}">
                  <a16:creationId xmlns="" xmlns:a16="http://schemas.microsoft.com/office/drawing/2014/main" id="{D8114582-C9FE-4296-9BB9-0C566A26F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" y="1901"/>
              <a:ext cx="1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550" name="Rectangle 6">
              <a:extLst>
                <a:ext uri="{FF2B5EF4-FFF2-40B4-BE49-F238E27FC236}">
                  <a16:creationId xmlns="" xmlns:a16="http://schemas.microsoft.com/office/drawing/2014/main" id="{AFBC5794-3AF6-4F0C-BBED-87AA62064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" y="2328"/>
              <a:ext cx="1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64551" name="Group 7">
              <a:extLst>
                <a:ext uri="{FF2B5EF4-FFF2-40B4-BE49-F238E27FC236}">
                  <a16:creationId xmlns="" xmlns:a16="http://schemas.microsoft.com/office/drawing/2014/main" id="{3AD25A2A-7C6C-4F5D-A094-E9D268960C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8" y="1990"/>
              <a:ext cx="2666" cy="831"/>
              <a:chOff x="2749" y="1990"/>
              <a:chExt cx="2666" cy="831"/>
            </a:xfrm>
          </p:grpSpPr>
          <p:sp>
            <p:nvSpPr>
              <p:cNvPr id="364552" name="Freeform 8">
                <a:extLst>
                  <a:ext uri="{FF2B5EF4-FFF2-40B4-BE49-F238E27FC236}">
                    <a16:creationId xmlns="" xmlns:a16="http://schemas.microsoft.com/office/drawing/2014/main" id="{6919A73D-E284-4E00-B086-93B905530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5" y="2177"/>
                <a:ext cx="406" cy="257"/>
              </a:xfrm>
              <a:custGeom>
                <a:avLst/>
                <a:gdLst>
                  <a:gd name="T0" fmla="*/ 392 w 406"/>
                  <a:gd name="T1" fmla="*/ 255 h 257"/>
                  <a:gd name="T2" fmla="*/ 394 w 406"/>
                  <a:gd name="T3" fmla="*/ 257 h 257"/>
                  <a:gd name="T4" fmla="*/ 398 w 406"/>
                  <a:gd name="T5" fmla="*/ 257 h 257"/>
                  <a:gd name="T6" fmla="*/ 402 w 406"/>
                  <a:gd name="T7" fmla="*/ 255 h 257"/>
                  <a:gd name="T8" fmla="*/ 405 w 406"/>
                  <a:gd name="T9" fmla="*/ 252 h 257"/>
                  <a:gd name="T10" fmla="*/ 406 w 406"/>
                  <a:gd name="T11" fmla="*/ 251 h 257"/>
                  <a:gd name="T12" fmla="*/ 406 w 406"/>
                  <a:gd name="T13" fmla="*/ 246 h 257"/>
                  <a:gd name="T14" fmla="*/ 405 w 406"/>
                  <a:gd name="T15" fmla="*/ 243 h 257"/>
                  <a:gd name="T16" fmla="*/ 402 w 406"/>
                  <a:gd name="T17" fmla="*/ 239 h 257"/>
                  <a:gd name="T18" fmla="*/ 14 w 406"/>
                  <a:gd name="T19" fmla="*/ 2 h 257"/>
                  <a:gd name="T20" fmla="*/ 13 w 406"/>
                  <a:gd name="T21" fmla="*/ 0 h 257"/>
                  <a:gd name="T22" fmla="*/ 8 w 406"/>
                  <a:gd name="T23" fmla="*/ 0 h 257"/>
                  <a:gd name="T24" fmla="*/ 5 w 406"/>
                  <a:gd name="T25" fmla="*/ 2 h 257"/>
                  <a:gd name="T26" fmla="*/ 2 w 406"/>
                  <a:gd name="T27" fmla="*/ 5 h 257"/>
                  <a:gd name="T28" fmla="*/ 0 w 406"/>
                  <a:gd name="T29" fmla="*/ 6 h 257"/>
                  <a:gd name="T30" fmla="*/ 0 w 406"/>
                  <a:gd name="T31" fmla="*/ 11 h 257"/>
                  <a:gd name="T32" fmla="*/ 2 w 406"/>
                  <a:gd name="T33" fmla="*/ 14 h 257"/>
                  <a:gd name="T34" fmla="*/ 5 w 406"/>
                  <a:gd name="T35" fmla="*/ 18 h 257"/>
                  <a:gd name="T36" fmla="*/ 392 w 406"/>
                  <a:gd name="T37" fmla="*/ 255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6" h="257">
                    <a:moveTo>
                      <a:pt x="392" y="255"/>
                    </a:moveTo>
                    <a:lnTo>
                      <a:pt x="394" y="257"/>
                    </a:lnTo>
                    <a:lnTo>
                      <a:pt x="398" y="257"/>
                    </a:lnTo>
                    <a:lnTo>
                      <a:pt x="402" y="255"/>
                    </a:lnTo>
                    <a:lnTo>
                      <a:pt x="405" y="252"/>
                    </a:lnTo>
                    <a:lnTo>
                      <a:pt x="406" y="251"/>
                    </a:lnTo>
                    <a:lnTo>
                      <a:pt x="406" y="246"/>
                    </a:lnTo>
                    <a:lnTo>
                      <a:pt x="405" y="243"/>
                    </a:lnTo>
                    <a:lnTo>
                      <a:pt x="402" y="239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5" y="2"/>
                    </a:lnTo>
                    <a:lnTo>
                      <a:pt x="2" y="5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392" y="2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53" name="Freeform 9">
                <a:extLst>
                  <a:ext uri="{FF2B5EF4-FFF2-40B4-BE49-F238E27FC236}">
                    <a16:creationId xmlns="" xmlns:a16="http://schemas.microsoft.com/office/drawing/2014/main" id="{3EADC83C-0E5F-4E62-B8BF-F062BFA98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5" y="2415"/>
                <a:ext cx="406" cy="257"/>
              </a:xfrm>
              <a:custGeom>
                <a:avLst/>
                <a:gdLst>
                  <a:gd name="T0" fmla="*/ 402 w 406"/>
                  <a:gd name="T1" fmla="*/ 17 h 257"/>
                  <a:gd name="T2" fmla="*/ 405 w 406"/>
                  <a:gd name="T3" fmla="*/ 14 h 257"/>
                  <a:gd name="T4" fmla="*/ 406 w 406"/>
                  <a:gd name="T5" fmla="*/ 11 h 257"/>
                  <a:gd name="T6" fmla="*/ 406 w 406"/>
                  <a:gd name="T7" fmla="*/ 6 h 257"/>
                  <a:gd name="T8" fmla="*/ 403 w 406"/>
                  <a:gd name="T9" fmla="*/ 3 h 257"/>
                  <a:gd name="T10" fmla="*/ 402 w 406"/>
                  <a:gd name="T11" fmla="*/ 1 h 257"/>
                  <a:gd name="T12" fmla="*/ 398 w 406"/>
                  <a:gd name="T13" fmla="*/ 0 h 257"/>
                  <a:gd name="T14" fmla="*/ 394 w 406"/>
                  <a:gd name="T15" fmla="*/ 0 h 257"/>
                  <a:gd name="T16" fmla="*/ 392 w 406"/>
                  <a:gd name="T17" fmla="*/ 1 h 257"/>
                  <a:gd name="T18" fmla="*/ 5 w 406"/>
                  <a:gd name="T19" fmla="*/ 239 h 257"/>
                  <a:gd name="T20" fmla="*/ 2 w 406"/>
                  <a:gd name="T21" fmla="*/ 242 h 257"/>
                  <a:gd name="T22" fmla="*/ 0 w 406"/>
                  <a:gd name="T23" fmla="*/ 246 h 257"/>
                  <a:gd name="T24" fmla="*/ 0 w 406"/>
                  <a:gd name="T25" fmla="*/ 250 h 257"/>
                  <a:gd name="T26" fmla="*/ 3 w 406"/>
                  <a:gd name="T27" fmla="*/ 254 h 257"/>
                  <a:gd name="T28" fmla="*/ 5 w 406"/>
                  <a:gd name="T29" fmla="*/ 255 h 257"/>
                  <a:gd name="T30" fmla="*/ 8 w 406"/>
                  <a:gd name="T31" fmla="*/ 257 h 257"/>
                  <a:gd name="T32" fmla="*/ 13 w 406"/>
                  <a:gd name="T33" fmla="*/ 257 h 257"/>
                  <a:gd name="T34" fmla="*/ 14 w 406"/>
                  <a:gd name="T35" fmla="*/ 255 h 257"/>
                  <a:gd name="T36" fmla="*/ 402 w 406"/>
                  <a:gd name="T37" fmla="*/ 1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6" h="257">
                    <a:moveTo>
                      <a:pt x="402" y="17"/>
                    </a:moveTo>
                    <a:lnTo>
                      <a:pt x="405" y="14"/>
                    </a:lnTo>
                    <a:lnTo>
                      <a:pt x="406" y="11"/>
                    </a:lnTo>
                    <a:lnTo>
                      <a:pt x="406" y="6"/>
                    </a:lnTo>
                    <a:lnTo>
                      <a:pt x="403" y="3"/>
                    </a:lnTo>
                    <a:lnTo>
                      <a:pt x="402" y="1"/>
                    </a:lnTo>
                    <a:lnTo>
                      <a:pt x="398" y="0"/>
                    </a:lnTo>
                    <a:lnTo>
                      <a:pt x="394" y="0"/>
                    </a:lnTo>
                    <a:lnTo>
                      <a:pt x="392" y="1"/>
                    </a:lnTo>
                    <a:lnTo>
                      <a:pt x="5" y="239"/>
                    </a:lnTo>
                    <a:lnTo>
                      <a:pt x="2" y="242"/>
                    </a:lnTo>
                    <a:lnTo>
                      <a:pt x="0" y="246"/>
                    </a:lnTo>
                    <a:lnTo>
                      <a:pt x="0" y="250"/>
                    </a:lnTo>
                    <a:lnTo>
                      <a:pt x="3" y="254"/>
                    </a:lnTo>
                    <a:lnTo>
                      <a:pt x="5" y="255"/>
                    </a:lnTo>
                    <a:lnTo>
                      <a:pt x="8" y="257"/>
                    </a:lnTo>
                    <a:lnTo>
                      <a:pt x="13" y="257"/>
                    </a:lnTo>
                    <a:lnTo>
                      <a:pt x="14" y="255"/>
                    </a:lnTo>
                    <a:lnTo>
                      <a:pt x="402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54" name="Freeform 10">
                <a:extLst>
                  <a:ext uri="{FF2B5EF4-FFF2-40B4-BE49-F238E27FC236}">
                    <a16:creationId xmlns="" xmlns:a16="http://schemas.microsoft.com/office/drawing/2014/main" id="{ED328FE4-D50D-431F-8CAA-1F8E3B73D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5" y="2177"/>
                <a:ext cx="19" cy="495"/>
              </a:xfrm>
              <a:custGeom>
                <a:avLst/>
                <a:gdLst>
                  <a:gd name="T0" fmla="*/ 19 w 19"/>
                  <a:gd name="T1" fmla="*/ 10 h 495"/>
                  <a:gd name="T2" fmla="*/ 19 w 19"/>
                  <a:gd name="T3" fmla="*/ 6 h 495"/>
                  <a:gd name="T4" fmla="*/ 16 w 19"/>
                  <a:gd name="T5" fmla="*/ 3 h 495"/>
                  <a:gd name="T6" fmla="*/ 13 w 19"/>
                  <a:gd name="T7" fmla="*/ 0 h 495"/>
                  <a:gd name="T8" fmla="*/ 7 w 19"/>
                  <a:gd name="T9" fmla="*/ 0 h 495"/>
                  <a:gd name="T10" fmla="*/ 3 w 19"/>
                  <a:gd name="T11" fmla="*/ 3 h 495"/>
                  <a:gd name="T12" fmla="*/ 0 w 19"/>
                  <a:gd name="T13" fmla="*/ 6 h 495"/>
                  <a:gd name="T14" fmla="*/ 0 w 19"/>
                  <a:gd name="T15" fmla="*/ 488 h 495"/>
                  <a:gd name="T16" fmla="*/ 3 w 19"/>
                  <a:gd name="T17" fmla="*/ 492 h 495"/>
                  <a:gd name="T18" fmla="*/ 7 w 19"/>
                  <a:gd name="T19" fmla="*/ 495 h 495"/>
                  <a:gd name="T20" fmla="*/ 13 w 19"/>
                  <a:gd name="T21" fmla="*/ 495 h 495"/>
                  <a:gd name="T22" fmla="*/ 16 w 19"/>
                  <a:gd name="T23" fmla="*/ 492 h 495"/>
                  <a:gd name="T24" fmla="*/ 19 w 19"/>
                  <a:gd name="T25" fmla="*/ 488 h 495"/>
                  <a:gd name="T26" fmla="*/ 19 w 19"/>
                  <a:gd name="T27" fmla="*/ 485 h 495"/>
                  <a:gd name="T28" fmla="*/ 19 w 19"/>
                  <a:gd name="T29" fmla="*/ 1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495">
                    <a:moveTo>
                      <a:pt x="19" y="10"/>
                    </a:moveTo>
                    <a:lnTo>
                      <a:pt x="19" y="6"/>
                    </a:lnTo>
                    <a:lnTo>
                      <a:pt x="16" y="3"/>
                    </a:lnTo>
                    <a:lnTo>
                      <a:pt x="13" y="0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488"/>
                    </a:lnTo>
                    <a:lnTo>
                      <a:pt x="3" y="492"/>
                    </a:lnTo>
                    <a:lnTo>
                      <a:pt x="7" y="495"/>
                    </a:lnTo>
                    <a:lnTo>
                      <a:pt x="13" y="495"/>
                    </a:lnTo>
                    <a:lnTo>
                      <a:pt x="16" y="492"/>
                    </a:lnTo>
                    <a:lnTo>
                      <a:pt x="19" y="488"/>
                    </a:lnTo>
                    <a:lnTo>
                      <a:pt x="19" y="485"/>
                    </a:ln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55" name="Freeform 11">
                <a:extLst>
                  <a:ext uri="{FF2B5EF4-FFF2-40B4-BE49-F238E27FC236}">
                    <a16:creationId xmlns="" xmlns:a16="http://schemas.microsoft.com/office/drawing/2014/main" id="{C60B81DD-7A8C-465F-BADB-FE7F423CA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2356"/>
                <a:ext cx="137" cy="137"/>
              </a:xfrm>
              <a:custGeom>
                <a:avLst/>
                <a:gdLst>
                  <a:gd name="T0" fmla="*/ 2 w 137"/>
                  <a:gd name="T1" fmla="*/ 87 h 137"/>
                  <a:gd name="T2" fmla="*/ 10 w 137"/>
                  <a:gd name="T3" fmla="*/ 105 h 137"/>
                  <a:gd name="T4" fmla="*/ 18 w 137"/>
                  <a:gd name="T5" fmla="*/ 116 h 137"/>
                  <a:gd name="T6" fmla="*/ 27 w 137"/>
                  <a:gd name="T7" fmla="*/ 124 h 137"/>
                  <a:gd name="T8" fmla="*/ 37 w 137"/>
                  <a:gd name="T9" fmla="*/ 130 h 137"/>
                  <a:gd name="T10" fmla="*/ 51 w 137"/>
                  <a:gd name="T11" fmla="*/ 135 h 137"/>
                  <a:gd name="T12" fmla="*/ 73 w 137"/>
                  <a:gd name="T13" fmla="*/ 137 h 137"/>
                  <a:gd name="T14" fmla="*/ 91 w 137"/>
                  <a:gd name="T15" fmla="*/ 133 h 137"/>
                  <a:gd name="T16" fmla="*/ 108 w 137"/>
                  <a:gd name="T17" fmla="*/ 125 h 137"/>
                  <a:gd name="T18" fmla="*/ 116 w 137"/>
                  <a:gd name="T19" fmla="*/ 116 h 137"/>
                  <a:gd name="T20" fmla="*/ 126 w 137"/>
                  <a:gd name="T21" fmla="*/ 108 h 137"/>
                  <a:gd name="T22" fmla="*/ 133 w 137"/>
                  <a:gd name="T23" fmla="*/ 91 h 137"/>
                  <a:gd name="T24" fmla="*/ 137 w 137"/>
                  <a:gd name="T25" fmla="*/ 73 h 137"/>
                  <a:gd name="T26" fmla="*/ 135 w 137"/>
                  <a:gd name="T27" fmla="*/ 51 h 137"/>
                  <a:gd name="T28" fmla="*/ 130 w 137"/>
                  <a:gd name="T29" fmla="*/ 37 h 137"/>
                  <a:gd name="T30" fmla="*/ 124 w 137"/>
                  <a:gd name="T31" fmla="*/ 27 h 137"/>
                  <a:gd name="T32" fmla="*/ 116 w 137"/>
                  <a:gd name="T33" fmla="*/ 18 h 137"/>
                  <a:gd name="T34" fmla="*/ 105 w 137"/>
                  <a:gd name="T35" fmla="*/ 10 h 137"/>
                  <a:gd name="T36" fmla="*/ 87 w 137"/>
                  <a:gd name="T37" fmla="*/ 2 h 137"/>
                  <a:gd name="T38" fmla="*/ 51 w 137"/>
                  <a:gd name="T39" fmla="*/ 2 h 137"/>
                  <a:gd name="T40" fmla="*/ 37 w 137"/>
                  <a:gd name="T41" fmla="*/ 7 h 137"/>
                  <a:gd name="T42" fmla="*/ 27 w 137"/>
                  <a:gd name="T43" fmla="*/ 13 h 137"/>
                  <a:gd name="T44" fmla="*/ 18 w 137"/>
                  <a:gd name="T45" fmla="*/ 21 h 137"/>
                  <a:gd name="T46" fmla="*/ 10 w 137"/>
                  <a:gd name="T47" fmla="*/ 32 h 137"/>
                  <a:gd name="T48" fmla="*/ 3 w 137"/>
                  <a:gd name="T49" fmla="*/ 46 h 137"/>
                  <a:gd name="T50" fmla="*/ 0 w 137"/>
                  <a:gd name="T51" fmla="*/ 68 h 137"/>
                  <a:gd name="T52" fmla="*/ 21 w 137"/>
                  <a:gd name="T53" fmla="*/ 53 h 137"/>
                  <a:gd name="T54" fmla="*/ 24 w 137"/>
                  <a:gd name="T55" fmla="*/ 46 h 137"/>
                  <a:gd name="T56" fmla="*/ 30 w 137"/>
                  <a:gd name="T57" fmla="*/ 37 h 137"/>
                  <a:gd name="T58" fmla="*/ 41 w 137"/>
                  <a:gd name="T59" fmla="*/ 27 h 137"/>
                  <a:gd name="T60" fmla="*/ 48 w 137"/>
                  <a:gd name="T61" fmla="*/ 22 h 137"/>
                  <a:gd name="T62" fmla="*/ 57 w 137"/>
                  <a:gd name="T63" fmla="*/ 19 h 137"/>
                  <a:gd name="T64" fmla="*/ 84 w 137"/>
                  <a:gd name="T65" fmla="*/ 21 h 137"/>
                  <a:gd name="T66" fmla="*/ 92 w 137"/>
                  <a:gd name="T67" fmla="*/ 26 h 137"/>
                  <a:gd name="T68" fmla="*/ 103 w 137"/>
                  <a:gd name="T69" fmla="*/ 34 h 137"/>
                  <a:gd name="T70" fmla="*/ 111 w 137"/>
                  <a:gd name="T71" fmla="*/ 45 h 137"/>
                  <a:gd name="T72" fmla="*/ 114 w 137"/>
                  <a:gd name="T73" fmla="*/ 49 h 137"/>
                  <a:gd name="T74" fmla="*/ 118 w 137"/>
                  <a:gd name="T75" fmla="*/ 67 h 137"/>
                  <a:gd name="T76" fmla="*/ 118 w 137"/>
                  <a:gd name="T77" fmla="*/ 78 h 137"/>
                  <a:gd name="T78" fmla="*/ 114 w 137"/>
                  <a:gd name="T79" fmla="*/ 89 h 137"/>
                  <a:gd name="T80" fmla="*/ 108 w 137"/>
                  <a:gd name="T81" fmla="*/ 97 h 137"/>
                  <a:gd name="T82" fmla="*/ 97 w 137"/>
                  <a:gd name="T83" fmla="*/ 108 h 137"/>
                  <a:gd name="T84" fmla="*/ 89 w 137"/>
                  <a:gd name="T85" fmla="*/ 114 h 137"/>
                  <a:gd name="T86" fmla="*/ 78 w 137"/>
                  <a:gd name="T87" fmla="*/ 118 h 137"/>
                  <a:gd name="T88" fmla="*/ 67 w 137"/>
                  <a:gd name="T89" fmla="*/ 118 h 137"/>
                  <a:gd name="T90" fmla="*/ 49 w 137"/>
                  <a:gd name="T91" fmla="*/ 114 h 137"/>
                  <a:gd name="T92" fmla="*/ 45 w 137"/>
                  <a:gd name="T93" fmla="*/ 111 h 137"/>
                  <a:gd name="T94" fmla="*/ 34 w 137"/>
                  <a:gd name="T95" fmla="*/ 103 h 137"/>
                  <a:gd name="T96" fmla="*/ 26 w 137"/>
                  <a:gd name="T97" fmla="*/ 92 h 137"/>
                  <a:gd name="T98" fmla="*/ 21 w 137"/>
                  <a:gd name="T99" fmla="*/ 84 h 137"/>
                  <a:gd name="T100" fmla="*/ 0 w 137"/>
                  <a:gd name="T101" fmla="*/ 6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7" h="137">
                    <a:moveTo>
                      <a:pt x="0" y="68"/>
                    </a:moveTo>
                    <a:lnTo>
                      <a:pt x="0" y="81"/>
                    </a:lnTo>
                    <a:lnTo>
                      <a:pt x="2" y="84"/>
                    </a:lnTo>
                    <a:lnTo>
                      <a:pt x="2" y="87"/>
                    </a:lnTo>
                    <a:lnTo>
                      <a:pt x="3" y="91"/>
                    </a:lnTo>
                    <a:lnTo>
                      <a:pt x="3" y="92"/>
                    </a:lnTo>
                    <a:lnTo>
                      <a:pt x="8" y="103"/>
                    </a:lnTo>
                    <a:lnTo>
                      <a:pt x="10" y="105"/>
                    </a:lnTo>
                    <a:lnTo>
                      <a:pt x="11" y="108"/>
                    </a:lnTo>
                    <a:lnTo>
                      <a:pt x="13" y="110"/>
                    </a:lnTo>
                    <a:lnTo>
                      <a:pt x="15" y="113"/>
                    </a:lnTo>
                    <a:lnTo>
                      <a:pt x="18" y="116"/>
                    </a:lnTo>
                    <a:lnTo>
                      <a:pt x="21" y="116"/>
                    </a:lnTo>
                    <a:lnTo>
                      <a:pt x="21" y="119"/>
                    </a:lnTo>
                    <a:lnTo>
                      <a:pt x="24" y="122"/>
                    </a:lnTo>
                    <a:lnTo>
                      <a:pt x="27" y="124"/>
                    </a:lnTo>
                    <a:lnTo>
                      <a:pt x="29" y="125"/>
                    </a:lnTo>
                    <a:lnTo>
                      <a:pt x="32" y="127"/>
                    </a:lnTo>
                    <a:lnTo>
                      <a:pt x="34" y="129"/>
                    </a:lnTo>
                    <a:lnTo>
                      <a:pt x="37" y="130"/>
                    </a:lnTo>
                    <a:lnTo>
                      <a:pt x="41" y="133"/>
                    </a:lnTo>
                    <a:lnTo>
                      <a:pt x="46" y="133"/>
                    </a:lnTo>
                    <a:lnTo>
                      <a:pt x="49" y="135"/>
                    </a:lnTo>
                    <a:lnTo>
                      <a:pt x="51" y="135"/>
                    </a:lnTo>
                    <a:lnTo>
                      <a:pt x="54" y="137"/>
                    </a:lnTo>
                    <a:lnTo>
                      <a:pt x="64" y="137"/>
                    </a:lnTo>
                    <a:lnTo>
                      <a:pt x="75" y="135"/>
                    </a:lnTo>
                    <a:lnTo>
                      <a:pt x="73" y="137"/>
                    </a:lnTo>
                    <a:lnTo>
                      <a:pt x="81" y="137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91" y="133"/>
                    </a:lnTo>
                    <a:lnTo>
                      <a:pt x="92" y="133"/>
                    </a:lnTo>
                    <a:lnTo>
                      <a:pt x="103" y="129"/>
                    </a:lnTo>
                    <a:lnTo>
                      <a:pt x="105" y="127"/>
                    </a:lnTo>
                    <a:lnTo>
                      <a:pt x="108" y="125"/>
                    </a:lnTo>
                    <a:lnTo>
                      <a:pt x="110" y="124"/>
                    </a:lnTo>
                    <a:lnTo>
                      <a:pt x="113" y="122"/>
                    </a:lnTo>
                    <a:lnTo>
                      <a:pt x="116" y="119"/>
                    </a:lnTo>
                    <a:lnTo>
                      <a:pt x="116" y="116"/>
                    </a:lnTo>
                    <a:lnTo>
                      <a:pt x="119" y="116"/>
                    </a:lnTo>
                    <a:lnTo>
                      <a:pt x="122" y="113"/>
                    </a:lnTo>
                    <a:lnTo>
                      <a:pt x="124" y="110"/>
                    </a:lnTo>
                    <a:lnTo>
                      <a:pt x="126" y="108"/>
                    </a:lnTo>
                    <a:lnTo>
                      <a:pt x="127" y="105"/>
                    </a:lnTo>
                    <a:lnTo>
                      <a:pt x="129" y="103"/>
                    </a:lnTo>
                    <a:lnTo>
                      <a:pt x="133" y="92"/>
                    </a:lnTo>
                    <a:lnTo>
                      <a:pt x="133" y="91"/>
                    </a:lnTo>
                    <a:lnTo>
                      <a:pt x="135" y="87"/>
                    </a:lnTo>
                    <a:lnTo>
                      <a:pt x="135" y="84"/>
                    </a:lnTo>
                    <a:lnTo>
                      <a:pt x="137" y="81"/>
                    </a:lnTo>
                    <a:lnTo>
                      <a:pt x="137" y="73"/>
                    </a:lnTo>
                    <a:lnTo>
                      <a:pt x="135" y="75"/>
                    </a:lnTo>
                    <a:lnTo>
                      <a:pt x="137" y="64"/>
                    </a:lnTo>
                    <a:lnTo>
                      <a:pt x="137" y="54"/>
                    </a:lnTo>
                    <a:lnTo>
                      <a:pt x="135" y="51"/>
                    </a:lnTo>
                    <a:lnTo>
                      <a:pt x="135" y="49"/>
                    </a:lnTo>
                    <a:lnTo>
                      <a:pt x="133" y="46"/>
                    </a:lnTo>
                    <a:lnTo>
                      <a:pt x="133" y="41"/>
                    </a:lnTo>
                    <a:lnTo>
                      <a:pt x="130" y="37"/>
                    </a:lnTo>
                    <a:lnTo>
                      <a:pt x="129" y="34"/>
                    </a:lnTo>
                    <a:lnTo>
                      <a:pt x="127" y="32"/>
                    </a:lnTo>
                    <a:lnTo>
                      <a:pt x="126" y="29"/>
                    </a:lnTo>
                    <a:lnTo>
                      <a:pt x="124" y="27"/>
                    </a:lnTo>
                    <a:lnTo>
                      <a:pt x="122" y="24"/>
                    </a:lnTo>
                    <a:lnTo>
                      <a:pt x="119" y="21"/>
                    </a:lnTo>
                    <a:lnTo>
                      <a:pt x="116" y="21"/>
                    </a:lnTo>
                    <a:lnTo>
                      <a:pt x="116" y="18"/>
                    </a:lnTo>
                    <a:lnTo>
                      <a:pt x="113" y="15"/>
                    </a:lnTo>
                    <a:lnTo>
                      <a:pt x="110" y="13"/>
                    </a:lnTo>
                    <a:lnTo>
                      <a:pt x="108" y="11"/>
                    </a:lnTo>
                    <a:lnTo>
                      <a:pt x="105" y="10"/>
                    </a:lnTo>
                    <a:lnTo>
                      <a:pt x="103" y="8"/>
                    </a:lnTo>
                    <a:lnTo>
                      <a:pt x="92" y="3"/>
                    </a:lnTo>
                    <a:lnTo>
                      <a:pt x="91" y="3"/>
                    </a:lnTo>
                    <a:lnTo>
                      <a:pt x="87" y="2"/>
                    </a:lnTo>
                    <a:lnTo>
                      <a:pt x="84" y="2"/>
                    </a:lnTo>
                    <a:lnTo>
                      <a:pt x="81" y="0"/>
                    </a:lnTo>
                    <a:lnTo>
                      <a:pt x="54" y="0"/>
                    </a:lnTo>
                    <a:lnTo>
                      <a:pt x="51" y="2"/>
                    </a:lnTo>
                    <a:lnTo>
                      <a:pt x="49" y="2"/>
                    </a:lnTo>
                    <a:lnTo>
                      <a:pt x="46" y="3"/>
                    </a:lnTo>
                    <a:lnTo>
                      <a:pt x="41" y="3"/>
                    </a:lnTo>
                    <a:lnTo>
                      <a:pt x="37" y="7"/>
                    </a:lnTo>
                    <a:lnTo>
                      <a:pt x="34" y="8"/>
                    </a:lnTo>
                    <a:lnTo>
                      <a:pt x="32" y="10"/>
                    </a:lnTo>
                    <a:lnTo>
                      <a:pt x="29" y="11"/>
                    </a:lnTo>
                    <a:lnTo>
                      <a:pt x="27" y="13"/>
                    </a:lnTo>
                    <a:lnTo>
                      <a:pt x="24" y="15"/>
                    </a:lnTo>
                    <a:lnTo>
                      <a:pt x="21" y="18"/>
                    </a:lnTo>
                    <a:lnTo>
                      <a:pt x="21" y="21"/>
                    </a:lnTo>
                    <a:lnTo>
                      <a:pt x="18" y="21"/>
                    </a:lnTo>
                    <a:lnTo>
                      <a:pt x="15" y="24"/>
                    </a:lnTo>
                    <a:lnTo>
                      <a:pt x="13" y="27"/>
                    </a:lnTo>
                    <a:lnTo>
                      <a:pt x="11" y="29"/>
                    </a:lnTo>
                    <a:lnTo>
                      <a:pt x="10" y="32"/>
                    </a:lnTo>
                    <a:lnTo>
                      <a:pt x="8" y="34"/>
                    </a:lnTo>
                    <a:lnTo>
                      <a:pt x="7" y="37"/>
                    </a:lnTo>
                    <a:lnTo>
                      <a:pt x="3" y="41"/>
                    </a:lnTo>
                    <a:lnTo>
                      <a:pt x="3" y="46"/>
                    </a:lnTo>
                    <a:lnTo>
                      <a:pt x="2" y="49"/>
                    </a:lnTo>
                    <a:lnTo>
                      <a:pt x="2" y="51"/>
                    </a:lnTo>
                    <a:lnTo>
                      <a:pt x="0" y="54"/>
                    </a:lnTo>
                    <a:lnTo>
                      <a:pt x="0" y="68"/>
                    </a:lnTo>
                    <a:lnTo>
                      <a:pt x="19" y="68"/>
                    </a:lnTo>
                    <a:lnTo>
                      <a:pt x="19" y="57"/>
                    </a:lnTo>
                    <a:lnTo>
                      <a:pt x="21" y="54"/>
                    </a:lnTo>
                    <a:lnTo>
                      <a:pt x="21" y="53"/>
                    </a:lnTo>
                    <a:lnTo>
                      <a:pt x="22" y="49"/>
                    </a:lnTo>
                    <a:lnTo>
                      <a:pt x="22" y="48"/>
                    </a:lnTo>
                    <a:lnTo>
                      <a:pt x="22" y="49"/>
                    </a:lnTo>
                    <a:lnTo>
                      <a:pt x="24" y="46"/>
                    </a:lnTo>
                    <a:lnTo>
                      <a:pt x="26" y="45"/>
                    </a:lnTo>
                    <a:lnTo>
                      <a:pt x="27" y="41"/>
                    </a:lnTo>
                    <a:lnTo>
                      <a:pt x="29" y="40"/>
                    </a:lnTo>
                    <a:lnTo>
                      <a:pt x="30" y="37"/>
                    </a:lnTo>
                    <a:lnTo>
                      <a:pt x="34" y="34"/>
                    </a:lnTo>
                    <a:lnTo>
                      <a:pt x="37" y="30"/>
                    </a:lnTo>
                    <a:lnTo>
                      <a:pt x="40" y="29"/>
                    </a:lnTo>
                    <a:lnTo>
                      <a:pt x="41" y="27"/>
                    </a:lnTo>
                    <a:lnTo>
                      <a:pt x="45" y="26"/>
                    </a:lnTo>
                    <a:lnTo>
                      <a:pt x="46" y="24"/>
                    </a:lnTo>
                    <a:lnTo>
                      <a:pt x="49" y="22"/>
                    </a:lnTo>
                    <a:lnTo>
                      <a:pt x="48" y="22"/>
                    </a:lnTo>
                    <a:lnTo>
                      <a:pt x="49" y="22"/>
                    </a:lnTo>
                    <a:lnTo>
                      <a:pt x="53" y="21"/>
                    </a:lnTo>
                    <a:lnTo>
                      <a:pt x="54" y="21"/>
                    </a:lnTo>
                    <a:lnTo>
                      <a:pt x="57" y="19"/>
                    </a:lnTo>
                    <a:lnTo>
                      <a:pt x="68" y="19"/>
                    </a:lnTo>
                    <a:lnTo>
                      <a:pt x="78" y="19"/>
                    </a:lnTo>
                    <a:lnTo>
                      <a:pt x="81" y="21"/>
                    </a:lnTo>
                    <a:lnTo>
                      <a:pt x="84" y="21"/>
                    </a:lnTo>
                    <a:lnTo>
                      <a:pt x="87" y="22"/>
                    </a:lnTo>
                    <a:lnTo>
                      <a:pt x="89" y="22"/>
                    </a:lnTo>
                    <a:lnTo>
                      <a:pt x="91" y="24"/>
                    </a:lnTo>
                    <a:lnTo>
                      <a:pt x="92" y="26"/>
                    </a:lnTo>
                    <a:lnTo>
                      <a:pt x="95" y="27"/>
                    </a:lnTo>
                    <a:lnTo>
                      <a:pt x="97" y="29"/>
                    </a:lnTo>
                    <a:lnTo>
                      <a:pt x="100" y="30"/>
                    </a:lnTo>
                    <a:lnTo>
                      <a:pt x="103" y="34"/>
                    </a:lnTo>
                    <a:lnTo>
                      <a:pt x="107" y="37"/>
                    </a:lnTo>
                    <a:lnTo>
                      <a:pt x="108" y="40"/>
                    </a:lnTo>
                    <a:lnTo>
                      <a:pt x="110" y="41"/>
                    </a:lnTo>
                    <a:lnTo>
                      <a:pt x="111" y="45"/>
                    </a:lnTo>
                    <a:lnTo>
                      <a:pt x="113" y="46"/>
                    </a:lnTo>
                    <a:lnTo>
                      <a:pt x="114" y="49"/>
                    </a:lnTo>
                    <a:lnTo>
                      <a:pt x="114" y="48"/>
                    </a:lnTo>
                    <a:lnTo>
                      <a:pt x="114" y="49"/>
                    </a:lnTo>
                    <a:lnTo>
                      <a:pt x="116" y="53"/>
                    </a:lnTo>
                    <a:lnTo>
                      <a:pt x="116" y="54"/>
                    </a:lnTo>
                    <a:lnTo>
                      <a:pt x="118" y="57"/>
                    </a:lnTo>
                    <a:lnTo>
                      <a:pt x="118" y="67"/>
                    </a:lnTo>
                    <a:lnTo>
                      <a:pt x="121" y="73"/>
                    </a:lnTo>
                    <a:lnTo>
                      <a:pt x="122" y="62"/>
                    </a:lnTo>
                    <a:lnTo>
                      <a:pt x="118" y="67"/>
                    </a:lnTo>
                    <a:lnTo>
                      <a:pt x="118" y="78"/>
                    </a:lnTo>
                    <a:lnTo>
                      <a:pt x="116" y="81"/>
                    </a:lnTo>
                    <a:lnTo>
                      <a:pt x="116" y="84"/>
                    </a:lnTo>
                    <a:lnTo>
                      <a:pt x="114" y="87"/>
                    </a:lnTo>
                    <a:lnTo>
                      <a:pt x="114" y="89"/>
                    </a:lnTo>
                    <a:lnTo>
                      <a:pt x="113" y="91"/>
                    </a:lnTo>
                    <a:lnTo>
                      <a:pt x="111" y="92"/>
                    </a:lnTo>
                    <a:lnTo>
                      <a:pt x="110" y="95"/>
                    </a:lnTo>
                    <a:lnTo>
                      <a:pt x="108" y="97"/>
                    </a:lnTo>
                    <a:lnTo>
                      <a:pt x="107" y="100"/>
                    </a:lnTo>
                    <a:lnTo>
                      <a:pt x="103" y="103"/>
                    </a:lnTo>
                    <a:lnTo>
                      <a:pt x="100" y="106"/>
                    </a:lnTo>
                    <a:lnTo>
                      <a:pt x="97" y="108"/>
                    </a:lnTo>
                    <a:lnTo>
                      <a:pt x="95" y="110"/>
                    </a:lnTo>
                    <a:lnTo>
                      <a:pt x="92" y="111"/>
                    </a:lnTo>
                    <a:lnTo>
                      <a:pt x="91" y="113"/>
                    </a:lnTo>
                    <a:lnTo>
                      <a:pt x="89" y="114"/>
                    </a:lnTo>
                    <a:lnTo>
                      <a:pt x="87" y="114"/>
                    </a:lnTo>
                    <a:lnTo>
                      <a:pt x="84" y="116"/>
                    </a:lnTo>
                    <a:lnTo>
                      <a:pt x="81" y="116"/>
                    </a:lnTo>
                    <a:lnTo>
                      <a:pt x="78" y="118"/>
                    </a:lnTo>
                    <a:lnTo>
                      <a:pt x="67" y="118"/>
                    </a:lnTo>
                    <a:lnTo>
                      <a:pt x="62" y="122"/>
                    </a:lnTo>
                    <a:lnTo>
                      <a:pt x="73" y="121"/>
                    </a:lnTo>
                    <a:lnTo>
                      <a:pt x="67" y="118"/>
                    </a:lnTo>
                    <a:lnTo>
                      <a:pt x="57" y="118"/>
                    </a:lnTo>
                    <a:lnTo>
                      <a:pt x="54" y="116"/>
                    </a:lnTo>
                    <a:lnTo>
                      <a:pt x="53" y="116"/>
                    </a:lnTo>
                    <a:lnTo>
                      <a:pt x="49" y="114"/>
                    </a:lnTo>
                    <a:lnTo>
                      <a:pt x="48" y="114"/>
                    </a:lnTo>
                    <a:lnTo>
                      <a:pt x="49" y="114"/>
                    </a:lnTo>
                    <a:lnTo>
                      <a:pt x="46" y="113"/>
                    </a:lnTo>
                    <a:lnTo>
                      <a:pt x="45" y="111"/>
                    </a:lnTo>
                    <a:lnTo>
                      <a:pt x="41" y="110"/>
                    </a:lnTo>
                    <a:lnTo>
                      <a:pt x="40" y="108"/>
                    </a:lnTo>
                    <a:lnTo>
                      <a:pt x="37" y="106"/>
                    </a:lnTo>
                    <a:lnTo>
                      <a:pt x="34" y="103"/>
                    </a:lnTo>
                    <a:lnTo>
                      <a:pt x="30" y="100"/>
                    </a:lnTo>
                    <a:lnTo>
                      <a:pt x="29" y="97"/>
                    </a:lnTo>
                    <a:lnTo>
                      <a:pt x="27" y="95"/>
                    </a:lnTo>
                    <a:lnTo>
                      <a:pt x="26" y="92"/>
                    </a:lnTo>
                    <a:lnTo>
                      <a:pt x="24" y="91"/>
                    </a:lnTo>
                    <a:lnTo>
                      <a:pt x="22" y="89"/>
                    </a:lnTo>
                    <a:lnTo>
                      <a:pt x="22" y="87"/>
                    </a:lnTo>
                    <a:lnTo>
                      <a:pt x="21" y="84"/>
                    </a:lnTo>
                    <a:lnTo>
                      <a:pt x="21" y="81"/>
                    </a:lnTo>
                    <a:lnTo>
                      <a:pt x="19" y="78"/>
                    </a:lnTo>
                    <a:lnTo>
                      <a:pt x="19" y="68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56" name="Freeform 12">
                <a:extLst>
                  <a:ext uri="{FF2B5EF4-FFF2-40B4-BE49-F238E27FC236}">
                    <a16:creationId xmlns="" xmlns:a16="http://schemas.microsoft.com/office/drawing/2014/main" id="{E6DD23F4-B763-4CB1-B33C-AC788CC69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" y="2426"/>
                <a:ext cx="287" cy="19"/>
              </a:xfrm>
              <a:custGeom>
                <a:avLst/>
                <a:gdLst>
                  <a:gd name="T0" fmla="*/ 10 w 287"/>
                  <a:gd name="T1" fmla="*/ 0 h 19"/>
                  <a:gd name="T2" fmla="*/ 6 w 287"/>
                  <a:gd name="T3" fmla="*/ 0 h 19"/>
                  <a:gd name="T4" fmla="*/ 3 w 287"/>
                  <a:gd name="T5" fmla="*/ 3 h 19"/>
                  <a:gd name="T6" fmla="*/ 0 w 287"/>
                  <a:gd name="T7" fmla="*/ 6 h 19"/>
                  <a:gd name="T8" fmla="*/ 0 w 287"/>
                  <a:gd name="T9" fmla="*/ 13 h 19"/>
                  <a:gd name="T10" fmla="*/ 3 w 287"/>
                  <a:gd name="T11" fmla="*/ 16 h 19"/>
                  <a:gd name="T12" fmla="*/ 6 w 287"/>
                  <a:gd name="T13" fmla="*/ 19 h 19"/>
                  <a:gd name="T14" fmla="*/ 281 w 287"/>
                  <a:gd name="T15" fmla="*/ 19 h 19"/>
                  <a:gd name="T16" fmla="*/ 284 w 287"/>
                  <a:gd name="T17" fmla="*/ 16 h 19"/>
                  <a:gd name="T18" fmla="*/ 287 w 287"/>
                  <a:gd name="T19" fmla="*/ 13 h 19"/>
                  <a:gd name="T20" fmla="*/ 287 w 287"/>
                  <a:gd name="T21" fmla="*/ 6 h 19"/>
                  <a:gd name="T22" fmla="*/ 284 w 287"/>
                  <a:gd name="T23" fmla="*/ 3 h 19"/>
                  <a:gd name="T24" fmla="*/ 281 w 287"/>
                  <a:gd name="T25" fmla="*/ 0 h 19"/>
                  <a:gd name="T26" fmla="*/ 278 w 287"/>
                  <a:gd name="T27" fmla="*/ 0 h 19"/>
                  <a:gd name="T28" fmla="*/ 10 w 287"/>
                  <a:gd name="T2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7" h="19">
                    <a:moveTo>
                      <a:pt x="10" y="0"/>
                    </a:moveTo>
                    <a:lnTo>
                      <a:pt x="6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6" y="19"/>
                    </a:lnTo>
                    <a:lnTo>
                      <a:pt x="281" y="19"/>
                    </a:lnTo>
                    <a:lnTo>
                      <a:pt x="284" y="16"/>
                    </a:lnTo>
                    <a:lnTo>
                      <a:pt x="287" y="13"/>
                    </a:lnTo>
                    <a:lnTo>
                      <a:pt x="287" y="6"/>
                    </a:lnTo>
                    <a:lnTo>
                      <a:pt x="284" y="3"/>
                    </a:lnTo>
                    <a:lnTo>
                      <a:pt x="281" y="0"/>
                    </a:lnTo>
                    <a:lnTo>
                      <a:pt x="278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57" name="Freeform 13">
                <a:extLst>
                  <a:ext uri="{FF2B5EF4-FFF2-40B4-BE49-F238E27FC236}">
                    <a16:creationId xmlns="" xmlns:a16="http://schemas.microsoft.com/office/drawing/2014/main" id="{3B3885E5-E5B2-41E0-9E99-4496840FA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415"/>
                <a:ext cx="287" cy="19"/>
              </a:xfrm>
              <a:custGeom>
                <a:avLst/>
                <a:gdLst>
                  <a:gd name="T0" fmla="*/ 10 w 287"/>
                  <a:gd name="T1" fmla="*/ 0 h 19"/>
                  <a:gd name="T2" fmla="*/ 6 w 287"/>
                  <a:gd name="T3" fmla="*/ 0 h 19"/>
                  <a:gd name="T4" fmla="*/ 3 w 287"/>
                  <a:gd name="T5" fmla="*/ 3 h 19"/>
                  <a:gd name="T6" fmla="*/ 0 w 287"/>
                  <a:gd name="T7" fmla="*/ 6 h 19"/>
                  <a:gd name="T8" fmla="*/ 0 w 287"/>
                  <a:gd name="T9" fmla="*/ 13 h 19"/>
                  <a:gd name="T10" fmla="*/ 3 w 287"/>
                  <a:gd name="T11" fmla="*/ 16 h 19"/>
                  <a:gd name="T12" fmla="*/ 6 w 287"/>
                  <a:gd name="T13" fmla="*/ 19 h 19"/>
                  <a:gd name="T14" fmla="*/ 281 w 287"/>
                  <a:gd name="T15" fmla="*/ 19 h 19"/>
                  <a:gd name="T16" fmla="*/ 284 w 287"/>
                  <a:gd name="T17" fmla="*/ 16 h 19"/>
                  <a:gd name="T18" fmla="*/ 287 w 287"/>
                  <a:gd name="T19" fmla="*/ 13 h 19"/>
                  <a:gd name="T20" fmla="*/ 287 w 287"/>
                  <a:gd name="T21" fmla="*/ 6 h 19"/>
                  <a:gd name="T22" fmla="*/ 284 w 287"/>
                  <a:gd name="T23" fmla="*/ 3 h 19"/>
                  <a:gd name="T24" fmla="*/ 281 w 287"/>
                  <a:gd name="T25" fmla="*/ 0 h 19"/>
                  <a:gd name="T26" fmla="*/ 278 w 287"/>
                  <a:gd name="T27" fmla="*/ 0 h 19"/>
                  <a:gd name="T28" fmla="*/ 10 w 287"/>
                  <a:gd name="T2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7" h="19">
                    <a:moveTo>
                      <a:pt x="10" y="0"/>
                    </a:moveTo>
                    <a:lnTo>
                      <a:pt x="6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6" y="19"/>
                    </a:lnTo>
                    <a:lnTo>
                      <a:pt x="281" y="19"/>
                    </a:lnTo>
                    <a:lnTo>
                      <a:pt x="284" y="16"/>
                    </a:lnTo>
                    <a:lnTo>
                      <a:pt x="287" y="13"/>
                    </a:lnTo>
                    <a:lnTo>
                      <a:pt x="287" y="6"/>
                    </a:lnTo>
                    <a:lnTo>
                      <a:pt x="284" y="3"/>
                    </a:lnTo>
                    <a:lnTo>
                      <a:pt x="281" y="0"/>
                    </a:lnTo>
                    <a:lnTo>
                      <a:pt x="278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58" name="Freeform 14">
                <a:extLst>
                  <a:ext uri="{FF2B5EF4-FFF2-40B4-BE49-F238E27FC236}">
                    <a16:creationId xmlns="" xmlns:a16="http://schemas.microsoft.com/office/drawing/2014/main" id="{A7339A9E-76A3-4B9A-9578-F64C67336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2559"/>
                <a:ext cx="287" cy="19"/>
              </a:xfrm>
              <a:custGeom>
                <a:avLst/>
                <a:gdLst>
                  <a:gd name="T0" fmla="*/ 10 w 287"/>
                  <a:gd name="T1" fmla="*/ 0 h 19"/>
                  <a:gd name="T2" fmla="*/ 7 w 287"/>
                  <a:gd name="T3" fmla="*/ 0 h 19"/>
                  <a:gd name="T4" fmla="*/ 3 w 287"/>
                  <a:gd name="T5" fmla="*/ 3 h 19"/>
                  <a:gd name="T6" fmla="*/ 0 w 287"/>
                  <a:gd name="T7" fmla="*/ 7 h 19"/>
                  <a:gd name="T8" fmla="*/ 0 w 287"/>
                  <a:gd name="T9" fmla="*/ 13 h 19"/>
                  <a:gd name="T10" fmla="*/ 3 w 287"/>
                  <a:gd name="T11" fmla="*/ 16 h 19"/>
                  <a:gd name="T12" fmla="*/ 7 w 287"/>
                  <a:gd name="T13" fmla="*/ 19 h 19"/>
                  <a:gd name="T14" fmla="*/ 281 w 287"/>
                  <a:gd name="T15" fmla="*/ 19 h 19"/>
                  <a:gd name="T16" fmla="*/ 284 w 287"/>
                  <a:gd name="T17" fmla="*/ 16 h 19"/>
                  <a:gd name="T18" fmla="*/ 287 w 287"/>
                  <a:gd name="T19" fmla="*/ 13 h 19"/>
                  <a:gd name="T20" fmla="*/ 287 w 287"/>
                  <a:gd name="T21" fmla="*/ 7 h 19"/>
                  <a:gd name="T22" fmla="*/ 284 w 287"/>
                  <a:gd name="T23" fmla="*/ 3 h 19"/>
                  <a:gd name="T24" fmla="*/ 281 w 287"/>
                  <a:gd name="T25" fmla="*/ 0 h 19"/>
                  <a:gd name="T26" fmla="*/ 278 w 287"/>
                  <a:gd name="T27" fmla="*/ 0 h 19"/>
                  <a:gd name="T28" fmla="*/ 10 w 287"/>
                  <a:gd name="T2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7" h="19">
                    <a:moveTo>
                      <a:pt x="10" y="0"/>
                    </a:moveTo>
                    <a:lnTo>
                      <a:pt x="7" y="0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281" y="19"/>
                    </a:lnTo>
                    <a:lnTo>
                      <a:pt x="284" y="16"/>
                    </a:lnTo>
                    <a:lnTo>
                      <a:pt x="287" y="13"/>
                    </a:lnTo>
                    <a:lnTo>
                      <a:pt x="287" y="7"/>
                    </a:lnTo>
                    <a:lnTo>
                      <a:pt x="284" y="3"/>
                    </a:lnTo>
                    <a:lnTo>
                      <a:pt x="281" y="0"/>
                    </a:lnTo>
                    <a:lnTo>
                      <a:pt x="278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59" name="Freeform 15">
                <a:extLst>
                  <a:ext uri="{FF2B5EF4-FFF2-40B4-BE49-F238E27FC236}">
                    <a16:creationId xmlns="" xmlns:a16="http://schemas.microsoft.com/office/drawing/2014/main" id="{7C2EC91D-11A0-4766-86BF-8BE332F39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" y="2326"/>
                <a:ext cx="257" cy="495"/>
              </a:xfrm>
              <a:custGeom>
                <a:avLst/>
                <a:gdLst>
                  <a:gd name="T0" fmla="*/ 3 w 257"/>
                  <a:gd name="T1" fmla="*/ 3 h 495"/>
                  <a:gd name="T2" fmla="*/ 3 w 257"/>
                  <a:gd name="T3" fmla="*/ 16 h 495"/>
                  <a:gd name="T4" fmla="*/ 43 w 257"/>
                  <a:gd name="T5" fmla="*/ 21 h 495"/>
                  <a:gd name="T6" fmla="*/ 76 w 257"/>
                  <a:gd name="T7" fmla="*/ 29 h 495"/>
                  <a:gd name="T8" fmla="*/ 108 w 257"/>
                  <a:gd name="T9" fmla="*/ 40 h 495"/>
                  <a:gd name="T10" fmla="*/ 144 w 257"/>
                  <a:gd name="T11" fmla="*/ 64 h 495"/>
                  <a:gd name="T12" fmla="*/ 171 w 257"/>
                  <a:gd name="T13" fmla="*/ 84 h 495"/>
                  <a:gd name="T14" fmla="*/ 192 w 257"/>
                  <a:gd name="T15" fmla="*/ 111 h 495"/>
                  <a:gd name="T16" fmla="*/ 216 w 257"/>
                  <a:gd name="T17" fmla="*/ 148 h 495"/>
                  <a:gd name="T18" fmla="*/ 227 w 257"/>
                  <a:gd name="T19" fmla="*/ 179 h 495"/>
                  <a:gd name="T20" fmla="*/ 235 w 257"/>
                  <a:gd name="T21" fmla="*/ 213 h 495"/>
                  <a:gd name="T22" fmla="*/ 238 w 257"/>
                  <a:gd name="T23" fmla="*/ 249 h 495"/>
                  <a:gd name="T24" fmla="*/ 236 w 257"/>
                  <a:gd name="T25" fmla="*/ 271 h 495"/>
                  <a:gd name="T26" fmla="*/ 230 w 257"/>
                  <a:gd name="T27" fmla="*/ 305 h 495"/>
                  <a:gd name="T28" fmla="*/ 219 w 257"/>
                  <a:gd name="T29" fmla="*/ 336 h 495"/>
                  <a:gd name="T30" fmla="*/ 204 w 257"/>
                  <a:gd name="T31" fmla="*/ 365 h 495"/>
                  <a:gd name="T32" fmla="*/ 178 w 257"/>
                  <a:gd name="T33" fmla="*/ 400 h 495"/>
                  <a:gd name="T34" fmla="*/ 154 w 257"/>
                  <a:gd name="T35" fmla="*/ 422 h 495"/>
                  <a:gd name="T36" fmla="*/ 117 w 257"/>
                  <a:gd name="T37" fmla="*/ 447 h 495"/>
                  <a:gd name="T38" fmla="*/ 87 w 257"/>
                  <a:gd name="T39" fmla="*/ 460 h 495"/>
                  <a:gd name="T40" fmla="*/ 55 w 257"/>
                  <a:gd name="T41" fmla="*/ 469 h 495"/>
                  <a:gd name="T42" fmla="*/ 20 w 257"/>
                  <a:gd name="T43" fmla="*/ 474 h 495"/>
                  <a:gd name="T44" fmla="*/ 6 w 257"/>
                  <a:gd name="T45" fmla="*/ 476 h 495"/>
                  <a:gd name="T46" fmla="*/ 0 w 257"/>
                  <a:gd name="T47" fmla="*/ 488 h 495"/>
                  <a:gd name="T48" fmla="*/ 9 w 257"/>
                  <a:gd name="T49" fmla="*/ 495 h 495"/>
                  <a:gd name="T50" fmla="*/ 33 w 257"/>
                  <a:gd name="T51" fmla="*/ 493 h 495"/>
                  <a:gd name="T52" fmla="*/ 70 w 257"/>
                  <a:gd name="T53" fmla="*/ 487 h 495"/>
                  <a:gd name="T54" fmla="*/ 105 w 257"/>
                  <a:gd name="T55" fmla="*/ 476 h 495"/>
                  <a:gd name="T56" fmla="*/ 136 w 257"/>
                  <a:gd name="T57" fmla="*/ 458 h 495"/>
                  <a:gd name="T58" fmla="*/ 174 w 257"/>
                  <a:gd name="T59" fmla="*/ 431 h 495"/>
                  <a:gd name="T60" fmla="*/ 200 w 257"/>
                  <a:gd name="T61" fmla="*/ 404 h 495"/>
                  <a:gd name="T62" fmla="*/ 225 w 257"/>
                  <a:gd name="T63" fmla="*/ 365 h 495"/>
                  <a:gd name="T64" fmla="*/ 241 w 257"/>
                  <a:gd name="T65" fmla="*/ 331 h 495"/>
                  <a:gd name="T66" fmla="*/ 250 w 257"/>
                  <a:gd name="T67" fmla="*/ 297 h 495"/>
                  <a:gd name="T68" fmla="*/ 255 w 257"/>
                  <a:gd name="T69" fmla="*/ 259 h 495"/>
                  <a:gd name="T70" fmla="*/ 255 w 257"/>
                  <a:gd name="T71" fmla="*/ 235 h 495"/>
                  <a:gd name="T72" fmla="*/ 250 w 257"/>
                  <a:gd name="T73" fmla="*/ 197 h 495"/>
                  <a:gd name="T74" fmla="*/ 241 w 257"/>
                  <a:gd name="T75" fmla="*/ 162 h 495"/>
                  <a:gd name="T76" fmla="*/ 225 w 257"/>
                  <a:gd name="T77" fmla="*/ 129 h 495"/>
                  <a:gd name="T78" fmla="*/ 200 w 257"/>
                  <a:gd name="T79" fmla="*/ 89 h 495"/>
                  <a:gd name="T80" fmla="*/ 174 w 257"/>
                  <a:gd name="T81" fmla="*/ 62 h 495"/>
                  <a:gd name="T82" fmla="*/ 136 w 257"/>
                  <a:gd name="T83" fmla="*/ 35 h 495"/>
                  <a:gd name="T84" fmla="*/ 105 w 257"/>
                  <a:gd name="T85" fmla="*/ 18 h 495"/>
                  <a:gd name="T86" fmla="*/ 70 w 257"/>
                  <a:gd name="T87" fmla="*/ 6 h 495"/>
                  <a:gd name="T88" fmla="*/ 33 w 257"/>
                  <a:gd name="T89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" h="495">
                    <a:moveTo>
                      <a:pt x="9" y="0"/>
                    </a:moveTo>
                    <a:lnTo>
                      <a:pt x="6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6" y="19"/>
                    </a:lnTo>
                    <a:lnTo>
                      <a:pt x="33" y="19"/>
                    </a:lnTo>
                    <a:lnTo>
                      <a:pt x="43" y="21"/>
                    </a:lnTo>
                    <a:lnTo>
                      <a:pt x="55" y="24"/>
                    </a:lnTo>
                    <a:lnTo>
                      <a:pt x="66" y="25"/>
                    </a:lnTo>
                    <a:lnTo>
                      <a:pt x="76" y="29"/>
                    </a:lnTo>
                    <a:lnTo>
                      <a:pt x="87" y="33"/>
                    </a:lnTo>
                    <a:lnTo>
                      <a:pt x="98" y="37"/>
                    </a:lnTo>
                    <a:lnTo>
                      <a:pt x="108" y="40"/>
                    </a:lnTo>
                    <a:lnTo>
                      <a:pt x="117" y="46"/>
                    </a:lnTo>
                    <a:lnTo>
                      <a:pt x="127" y="51"/>
                    </a:lnTo>
                    <a:lnTo>
                      <a:pt x="144" y="64"/>
                    </a:lnTo>
                    <a:lnTo>
                      <a:pt x="154" y="71"/>
                    </a:lnTo>
                    <a:lnTo>
                      <a:pt x="162" y="78"/>
                    </a:lnTo>
                    <a:lnTo>
                      <a:pt x="171" y="84"/>
                    </a:lnTo>
                    <a:lnTo>
                      <a:pt x="178" y="94"/>
                    </a:lnTo>
                    <a:lnTo>
                      <a:pt x="184" y="102"/>
                    </a:lnTo>
                    <a:lnTo>
                      <a:pt x="192" y="111"/>
                    </a:lnTo>
                    <a:lnTo>
                      <a:pt x="204" y="129"/>
                    </a:lnTo>
                    <a:lnTo>
                      <a:pt x="209" y="138"/>
                    </a:lnTo>
                    <a:lnTo>
                      <a:pt x="216" y="148"/>
                    </a:lnTo>
                    <a:lnTo>
                      <a:pt x="219" y="157"/>
                    </a:lnTo>
                    <a:lnTo>
                      <a:pt x="222" y="168"/>
                    </a:lnTo>
                    <a:lnTo>
                      <a:pt x="227" y="179"/>
                    </a:lnTo>
                    <a:lnTo>
                      <a:pt x="230" y="189"/>
                    </a:lnTo>
                    <a:lnTo>
                      <a:pt x="231" y="200"/>
                    </a:lnTo>
                    <a:lnTo>
                      <a:pt x="235" y="213"/>
                    </a:lnTo>
                    <a:lnTo>
                      <a:pt x="236" y="222"/>
                    </a:lnTo>
                    <a:lnTo>
                      <a:pt x="236" y="235"/>
                    </a:lnTo>
                    <a:lnTo>
                      <a:pt x="238" y="249"/>
                    </a:lnTo>
                    <a:lnTo>
                      <a:pt x="238" y="246"/>
                    </a:lnTo>
                    <a:lnTo>
                      <a:pt x="236" y="259"/>
                    </a:lnTo>
                    <a:lnTo>
                      <a:pt x="236" y="271"/>
                    </a:lnTo>
                    <a:lnTo>
                      <a:pt x="235" y="281"/>
                    </a:lnTo>
                    <a:lnTo>
                      <a:pt x="231" y="293"/>
                    </a:lnTo>
                    <a:lnTo>
                      <a:pt x="230" y="305"/>
                    </a:lnTo>
                    <a:lnTo>
                      <a:pt x="227" y="314"/>
                    </a:lnTo>
                    <a:lnTo>
                      <a:pt x="222" y="325"/>
                    </a:lnTo>
                    <a:lnTo>
                      <a:pt x="219" y="336"/>
                    </a:lnTo>
                    <a:lnTo>
                      <a:pt x="216" y="346"/>
                    </a:lnTo>
                    <a:lnTo>
                      <a:pt x="209" y="355"/>
                    </a:lnTo>
                    <a:lnTo>
                      <a:pt x="204" y="365"/>
                    </a:lnTo>
                    <a:lnTo>
                      <a:pt x="192" y="382"/>
                    </a:lnTo>
                    <a:lnTo>
                      <a:pt x="184" y="392"/>
                    </a:lnTo>
                    <a:lnTo>
                      <a:pt x="178" y="400"/>
                    </a:lnTo>
                    <a:lnTo>
                      <a:pt x="171" y="409"/>
                    </a:lnTo>
                    <a:lnTo>
                      <a:pt x="162" y="416"/>
                    </a:lnTo>
                    <a:lnTo>
                      <a:pt x="154" y="422"/>
                    </a:lnTo>
                    <a:lnTo>
                      <a:pt x="144" y="430"/>
                    </a:lnTo>
                    <a:lnTo>
                      <a:pt x="127" y="442"/>
                    </a:lnTo>
                    <a:lnTo>
                      <a:pt x="117" y="447"/>
                    </a:lnTo>
                    <a:lnTo>
                      <a:pt x="108" y="454"/>
                    </a:lnTo>
                    <a:lnTo>
                      <a:pt x="98" y="457"/>
                    </a:lnTo>
                    <a:lnTo>
                      <a:pt x="87" y="460"/>
                    </a:lnTo>
                    <a:lnTo>
                      <a:pt x="76" y="465"/>
                    </a:lnTo>
                    <a:lnTo>
                      <a:pt x="66" y="468"/>
                    </a:lnTo>
                    <a:lnTo>
                      <a:pt x="55" y="469"/>
                    </a:lnTo>
                    <a:lnTo>
                      <a:pt x="43" y="473"/>
                    </a:lnTo>
                    <a:lnTo>
                      <a:pt x="33" y="474"/>
                    </a:lnTo>
                    <a:lnTo>
                      <a:pt x="20" y="474"/>
                    </a:lnTo>
                    <a:lnTo>
                      <a:pt x="8" y="476"/>
                    </a:lnTo>
                    <a:lnTo>
                      <a:pt x="9" y="476"/>
                    </a:lnTo>
                    <a:lnTo>
                      <a:pt x="6" y="476"/>
                    </a:lnTo>
                    <a:lnTo>
                      <a:pt x="3" y="479"/>
                    </a:lnTo>
                    <a:lnTo>
                      <a:pt x="0" y="482"/>
                    </a:lnTo>
                    <a:lnTo>
                      <a:pt x="0" y="488"/>
                    </a:lnTo>
                    <a:lnTo>
                      <a:pt x="3" y="492"/>
                    </a:lnTo>
                    <a:lnTo>
                      <a:pt x="6" y="495"/>
                    </a:lnTo>
                    <a:lnTo>
                      <a:pt x="9" y="495"/>
                    </a:lnTo>
                    <a:lnTo>
                      <a:pt x="11" y="495"/>
                    </a:lnTo>
                    <a:lnTo>
                      <a:pt x="20" y="493"/>
                    </a:lnTo>
                    <a:lnTo>
                      <a:pt x="33" y="493"/>
                    </a:lnTo>
                    <a:lnTo>
                      <a:pt x="46" y="492"/>
                    </a:lnTo>
                    <a:lnTo>
                      <a:pt x="59" y="488"/>
                    </a:lnTo>
                    <a:lnTo>
                      <a:pt x="70" y="487"/>
                    </a:lnTo>
                    <a:lnTo>
                      <a:pt x="82" y="484"/>
                    </a:lnTo>
                    <a:lnTo>
                      <a:pt x="93" y="479"/>
                    </a:lnTo>
                    <a:lnTo>
                      <a:pt x="105" y="476"/>
                    </a:lnTo>
                    <a:lnTo>
                      <a:pt x="117" y="469"/>
                    </a:lnTo>
                    <a:lnTo>
                      <a:pt x="127" y="463"/>
                    </a:lnTo>
                    <a:lnTo>
                      <a:pt x="136" y="458"/>
                    </a:lnTo>
                    <a:lnTo>
                      <a:pt x="157" y="446"/>
                    </a:lnTo>
                    <a:lnTo>
                      <a:pt x="166" y="438"/>
                    </a:lnTo>
                    <a:lnTo>
                      <a:pt x="174" y="431"/>
                    </a:lnTo>
                    <a:lnTo>
                      <a:pt x="184" y="422"/>
                    </a:lnTo>
                    <a:lnTo>
                      <a:pt x="193" y="412"/>
                    </a:lnTo>
                    <a:lnTo>
                      <a:pt x="200" y="404"/>
                    </a:lnTo>
                    <a:lnTo>
                      <a:pt x="208" y="395"/>
                    </a:lnTo>
                    <a:lnTo>
                      <a:pt x="220" y="374"/>
                    </a:lnTo>
                    <a:lnTo>
                      <a:pt x="225" y="365"/>
                    </a:lnTo>
                    <a:lnTo>
                      <a:pt x="231" y="355"/>
                    </a:lnTo>
                    <a:lnTo>
                      <a:pt x="238" y="343"/>
                    </a:lnTo>
                    <a:lnTo>
                      <a:pt x="241" y="331"/>
                    </a:lnTo>
                    <a:lnTo>
                      <a:pt x="246" y="320"/>
                    </a:lnTo>
                    <a:lnTo>
                      <a:pt x="249" y="308"/>
                    </a:lnTo>
                    <a:lnTo>
                      <a:pt x="250" y="297"/>
                    </a:lnTo>
                    <a:lnTo>
                      <a:pt x="254" y="284"/>
                    </a:lnTo>
                    <a:lnTo>
                      <a:pt x="255" y="271"/>
                    </a:lnTo>
                    <a:lnTo>
                      <a:pt x="255" y="259"/>
                    </a:lnTo>
                    <a:lnTo>
                      <a:pt x="257" y="249"/>
                    </a:lnTo>
                    <a:lnTo>
                      <a:pt x="257" y="246"/>
                    </a:lnTo>
                    <a:lnTo>
                      <a:pt x="255" y="235"/>
                    </a:lnTo>
                    <a:lnTo>
                      <a:pt x="255" y="222"/>
                    </a:lnTo>
                    <a:lnTo>
                      <a:pt x="254" y="209"/>
                    </a:lnTo>
                    <a:lnTo>
                      <a:pt x="250" y="197"/>
                    </a:lnTo>
                    <a:lnTo>
                      <a:pt x="249" y="186"/>
                    </a:lnTo>
                    <a:lnTo>
                      <a:pt x="246" y="173"/>
                    </a:lnTo>
                    <a:lnTo>
                      <a:pt x="241" y="162"/>
                    </a:lnTo>
                    <a:lnTo>
                      <a:pt x="238" y="151"/>
                    </a:lnTo>
                    <a:lnTo>
                      <a:pt x="231" y="138"/>
                    </a:lnTo>
                    <a:lnTo>
                      <a:pt x="225" y="129"/>
                    </a:lnTo>
                    <a:lnTo>
                      <a:pt x="220" y="119"/>
                    </a:lnTo>
                    <a:lnTo>
                      <a:pt x="208" y="98"/>
                    </a:lnTo>
                    <a:lnTo>
                      <a:pt x="200" y="89"/>
                    </a:lnTo>
                    <a:lnTo>
                      <a:pt x="193" y="81"/>
                    </a:lnTo>
                    <a:lnTo>
                      <a:pt x="184" y="71"/>
                    </a:lnTo>
                    <a:lnTo>
                      <a:pt x="174" y="62"/>
                    </a:lnTo>
                    <a:lnTo>
                      <a:pt x="166" y="56"/>
                    </a:lnTo>
                    <a:lnTo>
                      <a:pt x="157" y="48"/>
                    </a:lnTo>
                    <a:lnTo>
                      <a:pt x="136" y="35"/>
                    </a:lnTo>
                    <a:lnTo>
                      <a:pt x="127" y="30"/>
                    </a:lnTo>
                    <a:lnTo>
                      <a:pt x="117" y="24"/>
                    </a:lnTo>
                    <a:lnTo>
                      <a:pt x="105" y="18"/>
                    </a:lnTo>
                    <a:lnTo>
                      <a:pt x="93" y="14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9" y="5"/>
                    </a:lnTo>
                    <a:lnTo>
                      <a:pt x="46" y="2"/>
                    </a:lnTo>
                    <a:lnTo>
                      <a:pt x="33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60" name="Freeform 16">
                <a:extLst>
                  <a:ext uri="{FF2B5EF4-FFF2-40B4-BE49-F238E27FC236}">
                    <a16:creationId xmlns="" xmlns:a16="http://schemas.microsoft.com/office/drawing/2014/main" id="{9CCD653B-6C60-4418-83B4-B8FA41A67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2326"/>
                <a:ext cx="376" cy="19"/>
              </a:xfrm>
              <a:custGeom>
                <a:avLst/>
                <a:gdLst>
                  <a:gd name="T0" fmla="*/ 367 w 376"/>
                  <a:gd name="T1" fmla="*/ 19 h 19"/>
                  <a:gd name="T2" fmla="*/ 370 w 376"/>
                  <a:gd name="T3" fmla="*/ 19 h 19"/>
                  <a:gd name="T4" fmla="*/ 373 w 376"/>
                  <a:gd name="T5" fmla="*/ 16 h 19"/>
                  <a:gd name="T6" fmla="*/ 376 w 376"/>
                  <a:gd name="T7" fmla="*/ 13 h 19"/>
                  <a:gd name="T8" fmla="*/ 376 w 376"/>
                  <a:gd name="T9" fmla="*/ 6 h 19"/>
                  <a:gd name="T10" fmla="*/ 373 w 376"/>
                  <a:gd name="T11" fmla="*/ 3 h 19"/>
                  <a:gd name="T12" fmla="*/ 370 w 376"/>
                  <a:gd name="T13" fmla="*/ 0 h 19"/>
                  <a:gd name="T14" fmla="*/ 6 w 376"/>
                  <a:gd name="T15" fmla="*/ 0 h 19"/>
                  <a:gd name="T16" fmla="*/ 3 w 376"/>
                  <a:gd name="T17" fmla="*/ 3 h 19"/>
                  <a:gd name="T18" fmla="*/ 0 w 376"/>
                  <a:gd name="T19" fmla="*/ 6 h 19"/>
                  <a:gd name="T20" fmla="*/ 0 w 376"/>
                  <a:gd name="T21" fmla="*/ 13 h 19"/>
                  <a:gd name="T22" fmla="*/ 3 w 376"/>
                  <a:gd name="T23" fmla="*/ 16 h 19"/>
                  <a:gd name="T24" fmla="*/ 6 w 376"/>
                  <a:gd name="T25" fmla="*/ 19 h 19"/>
                  <a:gd name="T26" fmla="*/ 10 w 376"/>
                  <a:gd name="T27" fmla="*/ 19 h 19"/>
                  <a:gd name="T28" fmla="*/ 367 w 376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6" h="19">
                    <a:moveTo>
                      <a:pt x="367" y="19"/>
                    </a:moveTo>
                    <a:lnTo>
                      <a:pt x="370" y="19"/>
                    </a:lnTo>
                    <a:lnTo>
                      <a:pt x="373" y="16"/>
                    </a:lnTo>
                    <a:lnTo>
                      <a:pt x="376" y="13"/>
                    </a:lnTo>
                    <a:lnTo>
                      <a:pt x="376" y="6"/>
                    </a:lnTo>
                    <a:lnTo>
                      <a:pt x="373" y="3"/>
                    </a:lnTo>
                    <a:lnTo>
                      <a:pt x="370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6" y="19"/>
                    </a:lnTo>
                    <a:lnTo>
                      <a:pt x="10" y="19"/>
                    </a:lnTo>
                    <a:lnTo>
                      <a:pt x="367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61" name="Freeform 17">
                <a:extLst>
                  <a:ext uri="{FF2B5EF4-FFF2-40B4-BE49-F238E27FC236}">
                    <a16:creationId xmlns="" xmlns:a16="http://schemas.microsoft.com/office/drawing/2014/main" id="{DB7F765E-CEBD-46BE-A38C-6488DC106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2802"/>
                <a:ext cx="376" cy="19"/>
              </a:xfrm>
              <a:custGeom>
                <a:avLst/>
                <a:gdLst>
                  <a:gd name="T0" fmla="*/ 367 w 376"/>
                  <a:gd name="T1" fmla="*/ 19 h 19"/>
                  <a:gd name="T2" fmla="*/ 370 w 376"/>
                  <a:gd name="T3" fmla="*/ 19 h 19"/>
                  <a:gd name="T4" fmla="*/ 373 w 376"/>
                  <a:gd name="T5" fmla="*/ 16 h 19"/>
                  <a:gd name="T6" fmla="*/ 376 w 376"/>
                  <a:gd name="T7" fmla="*/ 12 h 19"/>
                  <a:gd name="T8" fmla="*/ 376 w 376"/>
                  <a:gd name="T9" fmla="*/ 6 h 19"/>
                  <a:gd name="T10" fmla="*/ 373 w 376"/>
                  <a:gd name="T11" fmla="*/ 3 h 19"/>
                  <a:gd name="T12" fmla="*/ 370 w 376"/>
                  <a:gd name="T13" fmla="*/ 0 h 19"/>
                  <a:gd name="T14" fmla="*/ 6 w 376"/>
                  <a:gd name="T15" fmla="*/ 0 h 19"/>
                  <a:gd name="T16" fmla="*/ 3 w 376"/>
                  <a:gd name="T17" fmla="*/ 3 h 19"/>
                  <a:gd name="T18" fmla="*/ 0 w 376"/>
                  <a:gd name="T19" fmla="*/ 6 h 19"/>
                  <a:gd name="T20" fmla="*/ 0 w 376"/>
                  <a:gd name="T21" fmla="*/ 12 h 19"/>
                  <a:gd name="T22" fmla="*/ 3 w 376"/>
                  <a:gd name="T23" fmla="*/ 16 h 19"/>
                  <a:gd name="T24" fmla="*/ 6 w 376"/>
                  <a:gd name="T25" fmla="*/ 19 h 19"/>
                  <a:gd name="T26" fmla="*/ 10 w 376"/>
                  <a:gd name="T27" fmla="*/ 19 h 19"/>
                  <a:gd name="T28" fmla="*/ 367 w 376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6" h="19">
                    <a:moveTo>
                      <a:pt x="367" y="19"/>
                    </a:moveTo>
                    <a:lnTo>
                      <a:pt x="370" y="19"/>
                    </a:lnTo>
                    <a:lnTo>
                      <a:pt x="373" y="16"/>
                    </a:lnTo>
                    <a:lnTo>
                      <a:pt x="376" y="12"/>
                    </a:lnTo>
                    <a:lnTo>
                      <a:pt x="376" y="6"/>
                    </a:lnTo>
                    <a:lnTo>
                      <a:pt x="373" y="3"/>
                    </a:lnTo>
                    <a:lnTo>
                      <a:pt x="370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3" y="16"/>
                    </a:lnTo>
                    <a:lnTo>
                      <a:pt x="6" y="19"/>
                    </a:lnTo>
                    <a:lnTo>
                      <a:pt x="10" y="19"/>
                    </a:lnTo>
                    <a:lnTo>
                      <a:pt x="367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62" name="Freeform 18">
                <a:extLst>
                  <a:ext uri="{FF2B5EF4-FFF2-40B4-BE49-F238E27FC236}">
                    <a16:creationId xmlns="" xmlns:a16="http://schemas.microsoft.com/office/drawing/2014/main" id="{F8A3E8F8-5735-4702-BA33-58474DE10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2326"/>
                <a:ext cx="19" cy="495"/>
              </a:xfrm>
              <a:custGeom>
                <a:avLst/>
                <a:gdLst>
                  <a:gd name="T0" fmla="*/ 19 w 19"/>
                  <a:gd name="T1" fmla="*/ 10 h 495"/>
                  <a:gd name="T2" fmla="*/ 19 w 19"/>
                  <a:gd name="T3" fmla="*/ 6 h 495"/>
                  <a:gd name="T4" fmla="*/ 16 w 19"/>
                  <a:gd name="T5" fmla="*/ 3 h 495"/>
                  <a:gd name="T6" fmla="*/ 13 w 19"/>
                  <a:gd name="T7" fmla="*/ 0 h 495"/>
                  <a:gd name="T8" fmla="*/ 6 w 19"/>
                  <a:gd name="T9" fmla="*/ 0 h 495"/>
                  <a:gd name="T10" fmla="*/ 3 w 19"/>
                  <a:gd name="T11" fmla="*/ 3 h 495"/>
                  <a:gd name="T12" fmla="*/ 0 w 19"/>
                  <a:gd name="T13" fmla="*/ 6 h 495"/>
                  <a:gd name="T14" fmla="*/ 0 w 19"/>
                  <a:gd name="T15" fmla="*/ 488 h 495"/>
                  <a:gd name="T16" fmla="*/ 3 w 19"/>
                  <a:gd name="T17" fmla="*/ 492 h 495"/>
                  <a:gd name="T18" fmla="*/ 6 w 19"/>
                  <a:gd name="T19" fmla="*/ 495 h 495"/>
                  <a:gd name="T20" fmla="*/ 13 w 19"/>
                  <a:gd name="T21" fmla="*/ 495 h 495"/>
                  <a:gd name="T22" fmla="*/ 16 w 19"/>
                  <a:gd name="T23" fmla="*/ 492 h 495"/>
                  <a:gd name="T24" fmla="*/ 19 w 19"/>
                  <a:gd name="T25" fmla="*/ 488 h 495"/>
                  <a:gd name="T26" fmla="*/ 19 w 19"/>
                  <a:gd name="T27" fmla="*/ 485 h 495"/>
                  <a:gd name="T28" fmla="*/ 19 w 19"/>
                  <a:gd name="T29" fmla="*/ 1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495">
                    <a:moveTo>
                      <a:pt x="19" y="10"/>
                    </a:moveTo>
                    <a:lnTo>
                      <a:pt x="19" y="6"/>
                    </a:lnTo>
                    <a:lnTo>
                      <a:pt x="16" y="3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488"/>
                    </a:lnTo>
                    <a:lnTo>
                      <a:pt x="3" y="492"/>
                    </a:lnTo>
                    <a:lnTo>
                      <a:pt x="6" y="495"/>
                    </a:lnTo>
                    <a:lnTo>
                      <a:pt x="13" y="495"/>
                    </a:lnTo>
                    <a:lnTo>
                      <a:pt x="16" y="492"/>
                    </a:lnTo>
                    <a:lnTo>
                      <a:pt x="19" y="488"/>
                    </a:lnTo>
                    <a:lnTo>
                      <a:pt x="19" y="485"/>
                    </a:ln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63" name="Freeform 19">
                <a:extLst>
                  <a:ext uri="{FF2B5EF4-FFF2-40B4-BE49-F238E27FC236}">
                    <a16:creationId xmlns="" xmlns:a16="http://schemas.microsoft.com/office/drawing/2014/main" id="{4F5AC27E-4A77-47D9-A9DB-50D0FEFBE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" y="2183"/>
                <a:ext cx="390" cy="245"/>
              </a:xfrm>
              <a:custGeom>
                <a:avLst/>
                <a:gdLst>
                  <a:gd name="T0" fmla="*/ 6 w 390"/>
                  <a:gd name="T1" fmla="*/ 0 h 245"/>
                  <a:gd name="T2" fmla="*/ 1 w 390"/>
                  <a:gd name="T3" fmla="*/ 5 h 245"/>
                  <a:gd name="T4" fmla="*/ 0 w 390"/>
                  <a:gd name="T5" fmla="*/ 13 h 245"/>
                  <a:gd name="T6" fmla="*/ 5 w 390"/>
                  <a:gd name="T7" fmla="*/ 18 h 245"/>
                  <a:gd name="T8" fmla="*/ 16 w 390"/>
                  <a:gd name="T9" fmla="*/ 21 h 245"/>
                  <a:gd name="T10" fmla="*/ 41 w 390"/>
                  <a:gd name="T11" fmla="*/ 26 h 245"/>
                  <a:gd name="T12" fmla="*/ 58 w 390"/>
                  <a:gd name="T13" fmla="*/ 31 h 245"/>
                  <a:gd name="T14" fmla="*/ 74 w 390"/>
                  <a:gd name="T15" fmla="*/ 35 h 245"/>
                  <a:gd name="T16" fmla="*/ 98 w 390"/>
                  <a:gd name="T17" fmla="*/ 42 h 245"/>
                  <a:gd name="T18" fmla="*/ 112 w 390"/>
                  <a:gd name="T19" fmla="*/ 46 h 245"/>
                  <a:gd name="T20" fmla="*/ 128 w 390"/>
                  <a:gd name="T21" fmla="*/ 51 h 245"/>
                  <a:gd name="T22" fmla="*/ 143 w 390"/>
                  <a:gd name="T23" fmla="*/ 56 h 245"/>
                  <a:gd name="T24" fmla="*/ 163 w 390"/>
                  <a:gd name="T25" fmla="*/ 64 h 245"/>
                  <a:gd name="T26" fmla="*/ 184 w 390"/>
                  <a:gd name="T27" fmla="*/ 70 h 245"/>
                  <a:gd name="T28" fmla="*/ 222 w 390"/>
                  <a:gd name="T29" fmla="*/ 89 h 245"/>
                  <a:gd name="T30" fmla="*/ 235 w 390"/>
                  <a:gd name="T31" fmla="*/ 97 h 245"/>
                  <a:gd name="T32" fmla="*/ 241 w 390"/>
                  <a:gd name="T33" fmla="*/ 102 h 245"/>
                  <a:gd name="T34" fmla="*/ 255 w 390"/>
                  <a:gd name="T35" fmla="*/ 113 h 245"/>
                  <a:gd name="T36" fmla="*/ 268 w 390"/>
                  <a:gd name="T37" fmla="*/ 119 h 245"/>
                  <a:gd name="T38" fmla="*/ 277 w 390"/>
                  <a:gd name="T39" fmla="*/ 127 h 245"/>
                  <a:gd name="T40" fmla="*/ 287 w 390"/>
                  <a:gd name="T41" fmla="*/ 135 h 245"/>
                  <a:gd name="T42" fmla="*/ 296 w 390"/>
                  <a:gd name="T43" fmla="*/ 143 h 245"/>
                  <a:gd name="T44" fmla="*/ 306 w 390"/>
                  <a:gd name="T45" fmla="*/ 151 h 245"/>
                  <a:gd name="T46" fmla="*/ 315 w 390"/>
                  <a:gd name="T47" fmla="*/ 157 h 245"/>
                  <a:gd name="T48" fmla="*/ 327 w 390"/>
                  <a:gd name="T49" fmla="*/ 172 h 245"/>
                  <a:gd name="T50" fmla="*/ 333 w 390"/>
                  <a:gd name="T51" fmla="*/ 180 h 245"/>
                  <a:gd name="T52" fmla="*/ 353 w 390"/>
                  <a:gd name="T53" fmla="*/ 207 h 245"/>
                  <a:gd name="T54" fmla="*/ 363 w 390"/>
                  <a:gd name="T55" fmla="*/ 222 h 245"/>
                  <a:gd name="T56" fmla="*/ 369 w 390"/>
                  <a:gd name="T57" fmla="*/ 233 h 245"/>
                  <a:gd name="T58" fmla="*/ 373 w 390"/>
                  <a:gd name="T59" fmla="*/ 241 h 245"/>
                  <a:gd name="T60" fmla="*/ 377 w 390"/>
                  <a:gd name="T61" fmla="*/ 245 h 245"/>
                  <a:gd name="T62" fmla="*/ 385 w 390"/>
                  <a:gd name="T63" fmla="*/ 243 h 245"/>
                  <a:gd name="T64" fmla="*/ 388 w 390"/>
                  <a:gd name="T65" fmla="*/ 240 h 245"/>
                  <a:gd name="T66" fmla="*/ 390 w 390"/>
                  <a:gd name="T67" fmla="*/ 233 h 245"/>
                  <a:gd name="T68" fmla="*/ 385 w 390"/>
                  <a:gd name="T69" fmla="*/ 224 h 245"/>
                  <a:gd name="T70" fmla="*/ 379 w 390"/>
                  <a:gd name="T71" fmla="*/ 213 h 245"/>
                  <a:gd name="T72" fmla="*/ 369 w 390"/>
                  <a:gd name="T73" fmla="*/ 197 h 245"/>
                  <a:gd name="T74" fmla="*/ 349 w 390"/>
                  <a:gd name="T75" fmla="*/ 167 h 245"/>
                  <a:gd name="T76" fmla="*/ 339 w 390"/>
                  <a:gd name="T77" fmla="*/ 159 h 245"/>
                  <a:gd name="T78" fmla="*/ 333 w 390"/>
                  <a:gd name="T79" fmla="*/ 149 h 245"/>
                  <a:gd name="T80" fmla="*/ 323 w 390"/>
                  <a:gd name="T81" fmla="*/ 140 h 245"/>
                  <a:gd name="T82" fmla="*/ 314 w 390"/>
                  <a:gd name="T83" fmla="*/ 132 h 245"/>
                  <a:gd name="T84" fmla="*/ 304 w 390"/>
                  <a:gd name="T85" fmla="*/ 124 h 245"/>
                  <a:gd name="T86" fmla="*/ 295 w 390"/>
                  <a:gd name="T87" fmla="*/ 116 h 245"/>
                  <a:gd name="T88" fmla="*/ 284 w 390"/>
                  <a:gd name="T89" fmla="*/ 108 h 245"/>
                  <a:gd name="T90" fmla="*/ 273 w 390"/>
                  <a:gd name="T91" fmla="*/ 100 h 245"/>
                  <a:gd name="T92" fmla="*/ 263 w 390"/>
                  <a:gd name="T93" fmla="*/ 92 h 245"/>
                  <a:gd name="T94" fmla="*/ 250 w 390"/>
                  <a:gd name="T95" fmla="*/ 86 h 245"/>
                  <a:gd name="T96" fmla="*/ 244 w 390"/>
                  <a:gd name="T97" fmla="*/ 81 h 245"/>
                  <a:gd name="T98" fmla="*/ 231 w 390"/>
                  <a:gd name="T99" fmla="*/ 73 h 245"/>
                  <a:gd name="T100" fmla="*/ 190 w 390"/>
                  <a:gd name="T101" fmla="*/ 54 h 245"/>
                  <a:gd name="T102" fmla="*/ 169 w 390"/>
                  <a:gd name="T103" fmla="*/ 45 h 245"/>
                  <a:gd name="T104" fmla="*/ 149 w 390"/>
                  <a:gd name="T105" fmla="*/ 37 h 245"/>
                  <a:gd name="T106" fmla="*/ 135 w 390"/>
                  <a:gd name="T107" fmla="*/ 32 h 245"/>
                  <a:gd name="T108" fmla="*/ 119 w 390"/>
                  <a:gd name="T109" fmla="*/ 27 h 245"/>
                  <a:gd name="T110" fmla="*/ 104 w 390"/>
                  <a:gd name="T111" fmla="*/ 23 h 245"/>
                  <a:gd name="T112" fmla="*/ 81 w 390"/>
                  <a:gd name="T113" fmla="*/ 16 h 245"/>
                  <a:gd name="T114" fmla="*/ 62 w 390"/>
                  <a:gd name="T115" fmla="*/ 12 h 245"/>
                  <a:gd name="T116" fmla="*/ 47 w 390"/>
                  <a:gd name="T117" fmla="*/ 7 h 245"/>
                  <a:gd name="T118" fmla="*/ 28 w 390"/>
                  <a:gd name="T119" fmla="*/ 4 h 245"/>
                  <a:gd name="T120" fmla="*/ 11 w 390"/>
                  <a:gd name="T12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0" h="245">
                    <a:moveTo>
                      <a:pt x="11" y="0"/>
                    </a:moveTo>
                    <a:lnTo>
                      <a:pt x="6" y="0"/>
                    </a:lnTo>
                    <a:lnTo>
                      <a:pt x="3" y="4"/>
                    </a:lnTo>
                    <a:lnTo>
                      <a:pt x="1" y="5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5" y="18"/>
                    </a:lnTo>
                    <a:lnTo>
                      <a:pt x="8" y="19"/>
                    </a:lnTo>
                    <a:lnTo>
                      <a:pt x="16" y="21"/>
                    </a:lnTo>
                    <a:lnTo>
                      <a:pt x="25" y="23"/>
                    </a:lnTo>
                    <a:lnTo>
                      <a:pt x="41" y="26"/>
                    </a:lnTo>
                    <a:lnTo>
                      <a:pt x="49" y="29"/>
                    </a:lnTo>
                    <a:lnTo>
                      <a:pt x="58" y="31"/>
                    </a:lnTo>
                    <a:lnTo>
                      <a:pt x="66" y="32"/>
                    </a:lnTo>
                    <a:lnTo>
                      <a:pt x="74" y="35"/>
                    </a:lnTo>
                    <a:lnTo>
                      <a:pt x="90" y="38"/>
                    </a:lnTo>
                    <a:lnTo>
                      <a:pt x="98" y="42"/>
                    </a:lnTo>
                    <a:lnTo>
                      <a:pt x="106" y="43"/>
                    </a:lnTo>
                    <a:lnTo>
                      <a:pt x="112" y="46"/>
                    </a:lnTo>
                    <a:lnTo>
                      <a:pt x="120" y="48"/>
                    </a:lnTo>
                    <a:lnTo>
                      <a:pt x="128" y="51"/>
                    </a:lnTo>
                    <a:lnTo>
                      <a:pt x="136" y="53"/>
                    </a:lnTo>
                    <a:lnTo>
                      <a:pt x="143" y="56"/>
                    </a:lnTo>
                    <a:lnTo>
                      <a:pt x="150" y="57"/>
                    </a:lnTo>
                    <a:lnTo>
                      <a:pt x="163" y="64"/>
                    </a:lnTo>
                    <a:lnTo>
                      <a:pt x="171" y="65"/>
                    </a:lnTo>
                    <a:lnTo>
                      <a:pt x="184" y="70"/>
                    </a:lnTo>
                    <a:lnTo>
                      <a:pt x="192" y="73"/>
                    </a:lnTo>
                    <a:lnTo>
                      <a:pt x="222" y="89"/>
                    </a:lnTo>
                    <a:lnTo>
                      <a:pt x="228" y="94"/>
                    </a:lnTo>
                    <a:lnTo>
                      <a:pt x="235" y="97"/>
                    </a:lnTo>
                    <a:lnTo>
                      <a:pt x="239" y="102"/>
                    </a:lnTo>
                    <a:lnTo>
                      <a:pt x="241" y="102"/>
                    </a:lnTo>
                    <a:lnTo>
                      <a:pt x="250" y="108"/>
                    </a:lnTo>
                    <a:lnTo>
                      <a:pt x="255" y="113"/>
                    </a:lnTo>
                    <a:lnTo>
                      <a:pt x="263" y="116"/>
                    </a:lnTo>
                    <a:lnTo>
                      <a:pt x="268" y="119"/>
                    </a:lnTo>
                    <a:lnTo>
                      <a:pt x="274" y="124"/>
                    </a:lnTo>
                    <a:lnTo>
                      <a:pt x="277" y="127"/>
                    </a:lnTo>
                    <a:lnTo>
                      <a:pt x="282" y="132"/>
                    </a:lnTo>
                    <a:lnTo>
                      <a:pt x="287" y="135"/>
                    </a:lnTo>
                    <a:lnTo>
                      <a:pt x="292" y="140"/>
                    </a:lnTo>
                    <a:lnTo>
                      <a:pt x="296" y="143"/>
                    </a:lnTo>
                    <a:lnTo>
                      <a:pt x="301" y="148"/>
                    </a:lnTo>
                    <a:lnTo>
                      <a:pt x="306" y="151"/>
                    </a:lnTo>
                    <a:lnTo>
                      <a:pt x="311" y="156"/>
                    </a:lnTo>
                    <a:lnTo>
                      <a:pt x="315" y="157"/>
                    </a:lnTo>
                    <a:lnTo>
                      <a:pt x="317" y="162"/>
                    </a:lnTo>
                    <a:lnTo>
                      <a:pt x="327" y="172"/>
                    </a:lnTo>
                    <a:lnTo>
                      <a:pt x="331" y="175"/>
                    </a:lnTo>
                    <a:lnTo>
                      <a:pt x="333" y="180"/>
                    </a:lnTo>
                    <a:lnTo>
                      <a:pt x="338" y="184"/>
                    </a:lnTo>
                    <a:lnTo>
                      <a:pt x="353" y="207"/>
                    </a:lnTo>
                    <a:lnTo>
                      <a:pt x="357" y="213"/>
                    </a:lnTo>
                    <a:lnTo>
                      <a:pt x="363" y="222"/>
                    </a:lnTo>
                    <a:lnTo>
                      <a:pt x="366" y="229"/>
                    </a:lnTo>
                    <a:lnTo>
                      <a:pt x="369" y="233"/>
                    </a:lnTo>
                    <a:lnTo>
                      <a:pt x="373" y="240"/>
                    </a:lnTo>
                    <a:lnTo>
                      <a:pt x="373" y="241"/>
                    </a:lnTo>
                    <a:lnTo>
                      <a:pt x="376" y="243"/>
                    </a:lnTo>
                    <a:lnTo>
                      <a:pt x="377" y="245"/>
                    </a:lnTo>
                    <a:lnTo>
                      <a:pt x="382" y="245"/>
                    </a:lnTo>
                    <a:lnTo>
                      <a:pt x="385" y="243"/>
                    </a:lnTo>
                    <a:lnTo>
                      <a:pt x="387" y="243"/>
                    </a:lnTo>
                    <a:lnTo>
                      <a:pt x="388" y="240"/>
                    </a:lnTo>
                    <a:lnTo>
                      <a:pt x="390" y="238"/>
                    </a:lnTo>
                    <a:lnTo>
                      <a:pt x="390" y="233"/>
                    </a:lnTo>
                    <a:lnTo>
                      <a:pt x="388" y="230"/>
                    </a:lnTo>
                    <a:lnTo>
                      <a:pt x="385" y="224"/>
                    </a:lnTo>
                    <a:lnTo>
                      <a:pt x="382" y="219"/>
                    </a:lnTo>
                    <a:lnTo>
                      <a:pt x="379" y="213"/>
                    </a:lnTo>
                    <a:lnTo>
                      <a:pt x="373" y="203"/>
                    </a:lnTo>
                    <a:lnTo>
                      <a:pt x="369" y="197"/>
                    </a:lnTo>
                    <a:lnTo>
                      <a:pt x="353" y="172"/>
                    </a:lnTo>
                    <a:lnTo>
                      <a:pt x="349" y="167"/>
                    </a:lnTo>
                    <a:lnTo>
                      <a:pt x="344" y="162"/>
                    </a:lnTo>
                    <a:lnTo>
                      <a:pt x="339" y="159"/>
                    </a:lnTo>
                    <a:lnTo>
                      <a:pt x="338" y="154"/>
                    </a:lnTo>
                    <a:lnTo>
                      <a:pt x="333" y="149"/>
                    </a:lnTo>
                    <a:lnTo>
                      <a:pt x="328" y="145"/>
                    </a:lnTo>
                    <a:lnTo>
                      <a:pt x="323" y="140"/>
                    </a:lnTo>
                    <a:lnTo>
                      <a:pt x="319" y="135"/>
                    </a:lnTo>
                    <a:lnTo>
                      <a:pt x="314" y="132"/>
                    </a:lnTo>
                    <a:lnTo>
                      <a:pt x="309" y="127"/>
                    </a:lnTo>
                    <a:lnTo>
                      <a:pt x="304" y="124"/>
                    </a:lnTo>
                    <a:lnTo>
                      <a:pt x="300" y="119"/>
                    </a:lnTo>
                    <a:lnTo>
                      <a:pt x="295" y="116"/>
                    </a:lnTo>
                    <a:lnTo>
                      <a:pt x="290" y="111"/>
                    </a:lnTo>
                    <a:lnTo>
                      <a:pt x="284" y="108"/>
                    </a:lnTo>
                    <a:lnTo>
                      <a:pt x="277" y="103"/>
                    </a:lnTo>
                    <a:lnTo>
                      <a:pt x="273" y="100"/>
                    </a:lnTo>
                    <a:lnTo>
                      <a:pt x="268" y="97"/>
                    </a:lnTo>
                    <a:lnTo>
                      <a:pt x="263" y="92"/>
                    </a:lnTo>
                    <a:lnTo>
                      <a:pt x="255" y="89"/>
                    </a:lnTo>
                    <a:lnTo>
                      <a:pt x="250" y="86"/>
                    </a:lnTo>
                    <a:lnTo>
                      <a:pt x="252" y="86"/>
                    </a:lnTo>
                    <a:lnTo>
                      <a:pt x="244" y="81"/>
                    </a:lnTo>
                    <a:lnTo>
                      <a:pt x="238" y="78"/>
                    </a:lnTo>
                    <a:lnTo>
                      <a:pt x="231" y="73"/>
                    </a:lnTo>
                    <a:lnTo>
                      <a:pt x="198" y="57"/>
                    </a:lnTo>
                    <a:lnTo>
                      <a:pt x="190" y="54"/>
                    </a:lnTo>
                    <a:lnTo>
                      <a:pt x="177" y="46"/>
                    </a:lnTo>
                    <a:lnTo>
                      <a:pt x="169" y="45"/>
                    </a:lnTo>
                    <a:lnTo>
                      <a:pt x="157" y="38"/>
                    </a:lnTo>
                    <a:lnTo>
                      <a:pt x="149" y="37"/>
                    </a:lnTo>
                    <a:lnTo>
                      <a:pt x="143" y="34"/>
                    </a:lnTo>
                    <a:lnTo>
                      <a:pt x="135" y="32"/>
                    </a:lnTo>
                    <a:lnTo>
                      <a:pt x="127" y="29"/>
                    </a:lnTo>
                    <a:lnTo>
                      <a:pt x="119" y="27"/>
                    </a:lnTo>
                    <a:lnTo>
                      <a:pt x="112" y="24"/>
                    </a:lnTo>
                    <a:lnTo>
                      <a:pt x="104" y="23"/>
                    </a:lnTo>
                    <a:lnTo>
                      <a:pt x="97" y="19"/>
                    </a:lnTo>
                    <a:lnTo>
                      <a:pt x="81" y="16"/>
                    </a:lnTo>
                    <a:lnTo>
                      <a:pt x="73" y="13"/>
                    </a:lnTo>
                    <a:lnTo>
                      <a:pt x="62" y="12"/>
                    </a:lnTo>
                    <a:lnTo>
                      <a:pt x="55" y="10"/>
                    </a:lnTo>
                    <a:lnTo>
                      <a:pt x="47" y="7"/>
                    </a:lnTo>
                    <a:lnTo>
                      <a:pt x="36" y="5"/>
                    </a:lnTo>
                    <a:lnTo>
                      <a:pt x="28" y="4"/>
                    </a:lnTo>
                    <a:lnTo>
                      <a:pt x="19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64" name="Freeform 20">
                <a:extLst>
                  <a:ext uri="{FF2B5EF4-FFF2-40B4-BE49-F238E27FC236}">
                    <a16:creationId xmlns="" xmlns:a16="http://schemas.microsoft.com/office/drawing/2014/main" id="{F17B9BE2-437C-448C-B15B-2BD1B5094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" y="2183"/>
                <a:ext cx="187" cy="19"/>
              </a:xfrm>
              <a:custGeom>
                <a:avLst/>
                <a:gdLst>
                  <a:gd name="T0" fmla="*/ 178 w 187"/>
                  <a:gd name="T1" fmla="*/ 19 h 19"/>
                  <a:gd name="T2" fmla="*/ 181 w 187"/>
                  <a:gd name="T3" fmla="*/ 19 h 19"/>
                  <a:gd name="T4" fmla="*/ 184 w 187"/>
                  <a:gd name="T5" fmla="*/ 16 h 19"/>
                  <a:gd name="T6" fmla="*/ 187 w 187"/>
                  <a:gd name="T7" fmla="*/ 13 h 19"/>
                  <a:gd name="T8" fmla="*/ 187 w 187"/>
                  <a:gd name="T9" fmla="*/ 7 h 19"/>
                  <a:gd name="T10" fmla="*/ 184 w 187"/>
                  <a:gd name="T11" fmla="*/ 4 h 19"/>
                  <a:gd name="T12" fmla="*/ 181 w 187"/>
                  <a:gd name="T13" fmla="*/ 0 h 19"/>
                  <a:gd name="T14" fmla="*/ 6 w 187"/>
                  <a:gd name="T15" fmla="*/ 0 h 19"/>
                  <a:gd name="T16" fmla="*/ 3 w 187"/>
                  <a:gd name="T17" fmla="*/ 4 h 19"/>
                  <a:gd name="T18" fmla="*/ 0 w 187"/>
                  <a:gd name="T19" fmla="*/ 7 h 19"/>
                  <a:gd name="T20" fmla="*/ 0 w 187"/>
                  <a:gd name="T21" fmla="*/ 13 h 19"/>
                  <a:gd name="T22" fmla="*/ 3 w 187"/>
                  <a:gd name="T23" fmla="*/ 16 h 19"/>
                  <a:gd name="T24" fmla="*/ 6 w 187"/>
                  <a:gd name="T25" fmla="*/ 19 h 19"/>
                  <a:gd name="T26" fmla="*/ 9 w 187"/>
                  <a:gd name="T27" fmla="*/ 19 h 19"/>
                  <a:gd name="T28" fmla="*/ 178 w 187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7" h="19">
                    <a:moveTo>
                      <a:pt x="178" y="19"/>
                    </a:moveTo>
                    <a:lnTo>
                      <a:pt x="181" y="19"/>
                    </a:lnTo>
                    <a:lnTo>
                      <a:pt x="184" y="16"/>
                    </a:lnTo>
                    <a:lnTo>
                      <a:pt x="187" y="13"/>
                    </a:lnTo>
                    <a:lnTo>
                      <a:pt x="187" y="7"/>
                    </a:lnTo>
                    <a:lnTo>
                      <a:pt x="184" y="4"/>
                    </a:lnTo>
                    <a:lnTo>
                      <a:pt x="181" y="0"/>
                    </a:lnTo>
                    <a:lnTo>
                      <a:pt x="6" y="0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6" y="19"/>
                    </a:lnTo>
                    <a:lnTo>
                      <a:pt x="9" y="19"/>
                    </a:lnTo>
                    <a:lnTo>
                      <a:pt x="178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65" name="Freeform 21">
                <a:extLst>
                  <a:ext uri="{FF2B5EF4-FFF2-40B4-BE49-F238E27FC236}">
                    <a16:creationId xmlns="" xmlns:a16="http://schemas.microsoft.com/office/drawing/2014/main" id="{B41A6DCF-2C35-48C7-BD82-B6761F373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" y="2413"/>
                <a:ext cx="390" cy="244"/>
              </a:xfrm>
              <a:custGeom>
                <a:avLst/>
                <a:gdLst>
                  <a:gd name="T0" fmla="*/ 5 w 390"/>
                  <a:gd name="T1" fmla="*/ 227 h 244"/>
                  <a:gd name="T2" fmla="*/ 0 w 390"/>
                  <a:gd name="T3" fmla="*/ 232 h 244"/>
                  <a:gd name="T4" fmla="*/ 1 w 390"/>
                  <a:gd name="T5" fmla="*/ 240 h 244"/>
                  <a:gd name="T6" fmla="*/ 6 w 390"/>
                  <a:gd name="T7" fmla="*/ 244 h 244"/>
                  <a:gd name="T8" fmla="*/ 20 w 390"/>
                  <a:gd name="T9" fmla="*/ 241 h 244"/>
                  <a:gd name="T10" fmla="*/ 38 w 390"/>
                  <a:gd name="T11" fmla="*/ 238 h 244"/>
                  <a:gd name="T12" fmla="*/ 63 w 390"/>
                  <a:gd name="T13" fmla="*/ 232 h 244"/>
                  <a:gd name="T14" fmla="*/ 81 w 390"/>
                  <a:gd name="T15" fmla="*/ 227 h 244"/>
                  <a:gd name="T16" fmla="*/ 104 w 390"/>
                  <a:gd name="T17" fmla="*/ 221 h 244"/>
                  <a:gd name="T18" fmla="*/ 119 w 390"/>
                  <a:gd name="T19" fmla="*/ 216 h 244"/>
                  <a:gd name="T20" fmla="*/ 135 w 390"/>
                  <a:gd name="T21" fmla="*/ 211 h 244"/>
                  <a:gd name="T22" fmla="*/ 149 w 390"/>
                  <a:gd name="T23" fmla="*/ 206 h 244"/>
                  <a:gd name="T24" fmla="*/ 169 w 390"/>
                  <a:gd name="T25" fmla="*/ 199 h 244"/>
                  <a:gd name="T26" fmla="*/ 190 w 390"/>
                  <a:gd name="T27" fmla="*/ 187 h 244"/>
                  <a:gd name="T28" fmla="*/ 250 w 390"/>
                  <a:gd name="T29" fmla="*/ 159 h 244"/>
                  <a:gd name="T30" fmla="*/ 257 w 390"/>
                  <a:gd name="T31" fmla="*/ 154 h 244"/>
                  <a:gd name="T32" fmla="*/ 268 w 390"/>
                  <a:gd name="T33" fmla="*/ 146 h 244"/>
                  <a:gd name="T34" fmla="*/ 279 w 390"/>
                  <a:gd name="T35" fmla="*/ 138 h 244"/>
                  <a:gd name="T36" fmla="*/ 290 w 390"/>
                  <a:gd name="T37" fmla="*/ 130 h 244"/>
                  <a:gd name="T38" fmla="*/ 300 w 390"/>
                  <a:gd name="T39" fmla="*/ 122 h 244"/>
                  <a:gd name="T40" fmla="*/ 309 w 390"/>
                  <a:gd name="T41" fmla="*/ 114 h 244"/>
                  <a:gd name="T42" fmla="*/ 323 w 390"/>
                  <a:gd name="T43" fmla="*/ 102 h 244"/>
                  <a:gd name="T44" fmla="*/ 346 w 390"/>
                  <a:gd name="T45" fmla="*/ 80 h 244"/>
                  <a:gd name="T46" fmla="*/ 353 w 390"/>
                  <a:gd name="T47" fmla="*/ 70 h 244"/>
                  <a:gd name="T48" fmla="*/ 382 w 390"/>
                  <a:gd name="T49" fmla="*/ 24 h 244"/>
                  <a:gd name="T50" fmla="*/ 390 w 390"/>
                  <a:gd name="T51" fmla="*/ 11 h 244"/>
                  <a:gd name="T52" fmla="*/ 388 w 390"/>
                  <a:gd name="T53" fmla="*/ 5 h 244"/>
                  <a:gd name="T54" fmla="*/ 385 w 390"/>
                  <a:gd name="T55" fmla="*/ 2 h 244"/>
                  <a:gd name="T56" fmla="*/ 377 w 390"/>
                  <a:gd name="T57" fmla="*/ 0 h 244"/>
                  <a:gd name="T58" fmla="*/ 373 w 390"/>
                  <a:gd name="T59" fmla="*/ 3 h 244"/>
                  <a:gd name="T60" fmla="*/ 366 w 390"/>
                  <a:gd name="T61" fmla="*/ 15 h 244"/>
                  <a:gd name="T62" fmla="*/ 338 w 390"/>
                  <a:gd name="T63" fmla="*/ 57 h 244"/>
                  <a:gd name="T64" fmla="*/ 330 w 390"/>
                  <a:gd name="T65" fmla="*/ 67 h 244"/>
                  <a:gd name="T66" fmla="*/ 315 w 390"/>
                  <a:gd name="T67" fmla="*/ 84 h 244"/>
                  <a:gd name="T68" fmla="*/ 301 w 390"/>
                  <a:gd name="T69" fmla="*/ 95 h 244"/>
                  <a:gd name="T70" fmla="*/ 292 w 390"/>
                  <a:gd name="T71" fmla="*/ 103 h 244"/>
                  <a:gd name="T72" fmla="*/ 282 w 390"/>
                  <a:gd name="T73" fmla="*/ 111 h 244"/>
                  <a:gd name="T74" fmla="*/ 273 w 390"/>
                  <a:gd name="T75" fmla="*/ 119 h 244"/>
                  <a:gd name="T76" fmla="*/ 261 w 390"/>
                  <a:gd name="T77" fmla="*/ 127 h 244"/>
                  <a:gd name="T78" fmla="*/ 250 w 390"/>
                  <a:gd name="T79" fmla="*/ 135 h 244"/>
                  <a:gd name="T80" fmla="*/ 239 w 390"/>
                  <a:gd name="T81" fmla="*/ 145 h 244"/>
                  <a:gd name="T82" fmla="*/ 192 w 390"/>
                  <a:gd name="T83" fmla="*/ 168 h 244"/>
                  <a:gd name="T84" fmla="*/ 171 w 390"/>
                  <a:gd name="T85" fmla="*/ 178 h 244"/>
                  <a:gd name="T86" fmla="*/ 157 w 390"/>
                  <a:gd name="T87" fmla="*/ 181 h 244"/>
                  <a:gd name="T88" fmla="*/ 143 w 390"/>
                  <a:gd name="T89" fmla="*/ 187 h 244"/>
                  <a:gd name="T90" fmla="*/ 128 w 390"/>
                  <a:gd name="T91" fmla="*/ 192 h 244"/>
                  <a:gd name="T92" fmla="*/ 112 w 390"/>
                  <a:gd name="T93" fmla="*/ 197 h 244"/>
                  <a:gd name="T94" fmla="*/ 98 w 390"/>
                  <a:gd name="T95" fmla="*/ 202 h 244"/>
                  <a:gd name="T96" fmla="*/ 74 w 390"/>
                  <a:gd name="T97" fmla="*/ 208 h 244"/>
                  <a:gd name="T98" fmla="*/ 57 w 390"/>
                  <a:gd name="T99" fmla="*/ 213 h 244"/>
                  <a:gd name="T100" fmla="*/ 31 w 390"/>
                  <a:gd name="T101" fmla="*/ 219 h 244"/>
                  <a:gd name="T102" fmla="*/ 14 w 390"/>
                  <a:gd name="T103" fmla="*/ 222 h 244"/>
                  <a:gd name="T104" fmla="*/ 8 w 390"/>
                  <a:gd name="T105" fmla="*/ 225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0" h="244">
                    <a:moveTo>
                      <a:pt x="8" y="225"/>
                    </a:moveTo>
                    <a:lnTo>
                      <a:pt x="5" y="227"/>
                    </a:lnTo>
                    <a:lnTo>
                      <a:pt x="1" y="230"/>
                    </a:lnTo>
                    <a:lnTo>
                      <a:pt x="0" y="232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5" y="243"/>
                    </a:lnTo>
                    <a:lnTo>
                      <a:pt x="6" y="244"/>
                    </a:lnTo>
                    <a:lnTo>
                      <a:pt x="12" y="244"/>
                    </a:lnTo>
                    <a:lnTo>
                      <a:pt x="20" y="241"/>
                    </a:lnTo>
                    <a:lnTo>
                      <a:pt x="28" y="240"/>
                    </a:lnTo>
                    <a:lnTo>
                      <a:pt x="38" y="238"/>
                    </a:lnTo>
                    <a:lnTo>
                      <a:pt x="47" y="235"/>
                    </a:lnTo>
                    <a:lnTo>
                      <a:pt x="63" y="232"/>
                    </a:lnTo>
                    <a:lnTo>
                      <a:pt x="73" y="229"/>
                    </a:lnTo>
                    <a:lnTo>
                      <a:pt x="81" y="227"/>
                    </a:lnTo>
                    <a:lnTo>
                      <a:pt x="89" y="224"/>
                    </a:lnTo>
                    <a:lnTo>
                      <a:pt x="104" y="221"/>
                    </a:lnTo>
                    <a:lnTo>
                      <a:pt x="112" y="218"/>
                    </a:lnTo>
                    <a:lnTo>
                      <a:pt x="119" y="216"/>
                    </a:lnTo>
                    <a:lnTo>
                      <a:pt x="127" y="213"/>
                    </a:lnTo>
                    <a:lnTo>
                      <a:pt x="135" y="211"/>
                    </a:lnTo>
                    <a:lnTo>
                      <a:pt x="143" y="208"/>
                    </a:lnTo>
                    <a:lnTo>
                      <a:pt x="149" y="206"/>
                    </a:lnTo>
                    <a:lnTo>
                      <a:pt x="157" y="202"/>
                    </a:lnTo>
                    <a:lnTo>
                      <a:pt x="169" y="199"/>
                    </a:lnTo>
                    <a:lnTo>
                      <a:pt x="177" y="194"/>
                    </a:lnTo>
                    <a:lnTo>
                      <a:pt x="190" y="187"/>
                    </a:lnTo>
                    <a:lnTo>
                      <a:pt x="198" y="184"/>
                    </a:lnTo>
                    <a:lnTo>
                      <a:pt x="250" y="159"/>
                    </a:lnTo>
                    <a:lnTo>
                      <a:pt x="252" y="157"/>
                    </a:lnTo>
                    <a:lnTo>
                      <a:pt x="257" y="154"/>
                    </a:lnTo>
                    <a:lnTo>
                      <a:pt x="263" y="151"/>
                    </a:lnTo>
                    <a:lnTo>
                      <a:pt x="268" y="146"/>
                    </a:lnTo>
                    <a:lnTo>
                      <a:pt x="274" y="143"/>
                    </a:lnTo>
                    <a:lnTo>
                      <a:pt x="279" y="138"/>
                    </a:lnTo>
                    <a:lnTo>
                      <a:pt x="285" y="135"/>
                    </a:lnTo>
                    <a:lnTo>
                      <a:pt x="290" y="130"/>
                    </a:lnTo>
                    <a:lnTo>
                      <a:pt x="295" y="127"/>
                    </a:lnTo>
                    <a:lnTo>
                      <a:pt x="300" y="122"/>
                    </a:lnTo>
                    <a:lnTo>
                      <a:pt x="304" y="119"/>
                    </a:lnTo>
                    <a:lnTo>
                      <a:pt x="309" y="114"/>
                    </a:lnTo>
                    <a:lnTo>
                      <a:pt x="314" y="111"/>
                    </a:lnTo>
                    <a:lnTo>
                      <a:pt x="323" y="102"/>
                    </a:lnTo>
                    <a:lnTo>
                      <a:pt x="333" y="92"/>
                    </a:lnTo>
                    <a:lnTo>
                      <a:pt x="346" y="80"/>
                    </a:lnTo>
                    <a:lnTo>
                      <a:pt x="349" y="75"/>
                    </a:lnTo>
                    <a:lnTo>
                      <a:pt x="353" y="70"/>
                    </a:lnTo>
                    <a:lnTo>
                      <a:pt x="379" y="30"/>
                    </a:lnTo>
                    <a:lnTo>
                      <a:pt x="382" y="24"/>
                    </a:lnTo>
                    <a:lnTo>
                      <a:pt x="388" y="15"/>
                    </a:lnTo>
                    <a:lnTo>
                      <a:pt x="390" y="11"/>
                    </a:lnTo>
                    <a:lnTo>
                      <a:pt x="390" y="7"/>
                    </a:lnTo>
                    <a:lnTo>
                      <a:pt x="388" y="5"/>
                    </a:lnTo>
                    <a:lnTo>
                      <a:pt x="387" y="2"/>
                    </a:lnTo>
                    <a:lnTo>
                      <a:pt x="385" y="2"/>
                    </a:lnTo>
                    <a:lnTo>
                      <a:pt x="382" y="0"/>
                    </a:lnTo>
                    <a:lnTo>
                      <a:pt x="377" y="0"/>
                    </a:lnTo>
                    <a:lnTo>
                      <a:pt x="376" y="2"/>
                    </a:lnTo>
                    <a:lnTo>
                      <a:pt x="373" y="3"/>
                    </a:lnTo>
                    <a:lnTo>
                      <a:pt x="373" y="5"/>
                    </a:lnTo>
                    <a:lnTo>
                      <a:pt x="366" y="15"/>
                    </a:lnTo>
                    <a:lnTo>
                      <a:pt x="363" y="21"/>
                    </a:lnTo>
                    <a:lnTo>
                      <a:pt x="338" y="57"/>
                    </a:lnTo>
                    <a:lnTo>
                      <a:pt x="333" y="62"/>
                    </a:lnTo>
                    <a:lnTo>
                      <a:pt x="330" y="67"/>
                    </a:lnTo>
                    <a:lnTo>
                      <a:pt x="317" y="80"/>
                    </a:lnTo>
                    <a:lnTo>
                      <a:pt x="315" y="84"/>
                    </a:lnTo>
                    <a:lnTo>
                      <a:pt x="311" y="86"/>
                    </a:lnTo>
                    <a:lnTo>
                      <a:pt x="301" y="95"/>
                    </a:lnTo>
                    <a:lnTo>
                      <a:pt x="296" y="99"/>
                    </a:lnTo>
                    <a:lnTo>
                      <a:pt x="292" y="103"/>
                    </a:lnTo>
                    <a:lnTo>
                      <a:pt x="287" y="107"/>
                    </a:lnTo>
                    <a:lnTo>
                      <a:pt x="282" y="111"/>
                    </a:lnTo>
                    <a:lnTo>
                      <a:pt x="277" y="114"/>
                    </a:lnTo>
                    <a:lnTo>
                      <a:pt x="273" y="119"/>
                    </a:lnTo>
                    <a:lnTo>
                      <a:pt x="266" y="122"/>
                    </a:lnTo>
                    <a:lnTo>
                      <a:pt x="261" y="127"/>
                    </a:lnTo>
                    <a:lnTo>
                      <a:pt x="255" y="130"/>
                    </a:lnTo>
                    <a:lnTo>
                      <a:pt x="250" y="135"/>
                    </a:lnTo>
                    <a:lnTo>
                      <a:pt x="244" y="138"/>
                    </a:lnTo>
                    <a:lnTo>
                      <a:pt x="239" y="145"/>
                    </a:lnTo>
                    <a:lnTo>
                      <a:pt x="241" y="143"/>
                    </a:lnTo>
                    <a:lnTo>
                      <a:pt x="192" y="168"/>
                    </a:lnTo>
                    <a:lnTo>
                      <a:pt x="184" y="172"/>
                    </a:lnTo>
                    <a:lnTo>
                      <a:pt x="171" y="178"/>
                    </a:lnTo>
                    <a:lnTo>
                      <a:pt x="163" y="179"/>
                    </a:lnTo>
                    <a:lnTo>
                      <a:pt x="157" y="181"/>
                    </a:lnTo>
                    <a:lnTo>
                      <a:pt x="150" y="186"/>
                    </a:lnTo>
                    <a:lnTo>
                      <a:pt x="143" y="187"/>
                    </a:lnTo>
                    <a:lnTo>
                      <a:pt x="136" y="189"/>
                    </a:lnTo>
                    <a:lnTo>
                      <a:pt x="128" y="192"/>
                    </a:lnTo>
                    <a:lnTo>
                      <a:pt x="120" y="194"/>
                    </a:lnTo>
                    <a:lnTo>
                      <a:pt x="112" y="197"/>
                    </a:lnTo>
                    <a:lnTo>
                      <a:pt x="106" y="199"/>
                    </a:lnTo>
                    <a:lnTo>
                      <a:pt x="98" y="202"/>
                    </a:lnTo>
                    <a:lnTo>
                      <a:pt x="82" y="205"/>
                    </a:lnTo>
                    <a:lnTo>
                      <a:pt x="74" y="208"/>
                    </a:lnTo>
                    <a:lnTo>
                      <a:pt x="66" y="210"/>
                    </a:lnTo>
                    <a:lnTo>
                      <a:pt x="57" y="213"/>
                    </a:lnTo>
                    <a:lnTo>
                      <a:pt x="41" y="216"/>
                    </a:lnTo>
                    <a:lnTo>
                      <a:pt x="31" y="219"/>
                    </a:lnTo>
                    <a:lnTo>
                      <a:pt x="25" y="221"/>
                    </a:lnTo>
                    <a:lnTo>
                      <a:pt x="14" y="222"/>
                    </a:lnTo>
                    <a:lnTo>
                      <a:pt x="6" y="225"/>
                    </a:lnTo>
                    <a:lnTo>
                      <a:pt x="8" y="2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66" name="Freeform 22">
                <a:extLst>
                  <a:ext uri="{FF2B5EF4-FFF2-40B4-BE49-F238E27FC236}">
                    <a16:creationId xmlns="" xmlns:a16="http://schemas.microsoft.com/office/drawing/2014/main" id="{7D3D0BA6-7B5E-44D6-9EF2-829141F82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" y="2638"/>
                <a:ext cx="187" cy="19"/>
              </a:xfrm>
              <a:custGeom>
                <a:avLst/>
                <a:gdLst>
                  <a:gd name="T0" fmla="*/ 178 w 187"/>
                  <a:gd name="T1" fmla="*/ 19 h 19"/>
                  <a:gd name="T2" fmla="*/ 181 w 187"/>
                  <a:gd name="T3" fmla="*/ 19 h 19"/>
                  <a:gd name="T4" fmla="*/ 184 w 187"/>
                  <a:gd name="T5" fmla="*/ 16 h 19"/>
                  <a:gd name="T6" fmla="*/ 187 w 187"/>
                  <a:gd name="T7" fmla="*/ 13 h 19"/>
                  <a:gd name="T8" fmla="*/ 187 w 187"/>
                  <a:gd name="T9" fmla="*/ 7 h 19"/>
                  <a:gd name="T10" fmla="*/ 184 w 187"/>
                  <a:gd name="T11" fmla="*/ 4 h 19"/>
                  <a:gd name="T12" fmla="*/ 181 w 187"/>
                  <a:gd name="T13" fmla="*/ 0 h 19"/>
                  <a:gd name="T14" fmla="*/ 6 w 187"/>
                  <a:gd name="T15" fmla="*/ 0 h 19"/>
                  <a:gd name="T16" fmla="*/ 3 w 187"/>
                  <a:gd name="T17" fmla="*/ 4 h 19"/>
                  <a:gd name="T18" fmla="*/ 0 w 187"/>
                  <a:gd name="T19" fmla="*/ 7 h 19"/>
                  <a:gd name="T20" fmla="*/ 0 w 187"/>
                  <a:gd name="T21" fmla="*/ 13 h 19"/>
                  <a:gd name="T22" fmla="*/ 3 w 187"/>
                  <a:gd name="T23" fmla="*/ 16 h 19"/>
                  <a:gd name="T24" fmla="*/ 6 w 187"/>
                  <a:gd name="T25" fmla="*/ 19 h 19"/>
                  <a:gd name="T26" fmla="*/ 9 w 187"/>
                  <a:gd name="T27" fmla="*/ 19 h 19"/>
                  <a:gd name="T28" fmla="*/ 178 w 187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7" h="19">
                    <a:moveTo>
                      <a:pt x="178" y="19"/>
                    </a:moveTo>
                    <a:lnTo>
                      <a:pt x="181" y="19"/>
                    </a:lnTo>
                    <a:lnTo>
                      <a:pt x="184" y="16"/>
                    </a:lnTo>
                    <a:lnTo>
                      <a:pt x="187" y="13"/>
                    </a:lnTo>
                    <a:lnTo>
                      <a:pt x="187" y="7"/>
                    </a:lnTo>
                    <a:lnTo>
                      <a:pt x="184" y="4"/>
                    </a:lnTo>
                    <a:lnTo>
                      <a:pt x="181" y="0"/>
                    </a:lnTo>
                    <a:lnTo>
                      <a:pt x="6" y="0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6" y="19"/>
                    </a:lnTo>
                    <a:lnTo>
                      <a:pt x="9" y="19"/>
                    </a:lnTo>
                    <a:lnTo>
                      <a:pt x="178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67" name="Freeform 23">
                <a:extLst>
                  <a:ext uri="{FF2B5EF4-FFF2-40B4-BE49-F238E27FC236}">
                    <a16:creationId xmlns="" xmlns:a16="http://schemas.microsoft.com/office/drawing/2014/main" id="{354C611C-0607-41AB-925C-8FCF6B903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2" y="2177"/>
                <a:ext cx="80" cy="469"/>
              </a:xfrm>
              <a:custGeom>
                <a:avLst/>
                <a:gdLst>
                  <a:gd name="T0" fmla="*/ 14 w 80"/>
                  <a:gd name="T1" fmla="*/ 2 h 469"/>
                  <a:gd name="T2" fmla="*/ 7 w 80"/>
                  <a:gd name="T3" fmla="*/ 0 h 469"/>
                  <a:gd name="T4" fmla="*/ 1 w 80"/>
                  <a:gd name="T5" fmla="*/ 5 h 469"/>
                  <a:gd name="T6" fmla="*/ 0 w 80"/>
                  <a:gd name="T7" fmla="*/ 11 h 469"/>
                  <a:gd name="T8" fmla="*/ 4 w 80"/>
                  <a:gd name="T9" fmla="*/ 19 h 469"/>
                  <a:gd name="T10" fmla="*/ 15 w 80"/>
                  <a:gd name="T11" fmla="*/ 44 h 469"/>
                  <a:gd name="T12" fmla="*/ 26 w 80"/>
                  <a:gd name="T13" fmla="*/ 73 h 469"/>
                  <a:gd name="T14" fmla="*/ 34 w 80"/>
                  <a:gd name="T15" fmla="*/ 95 h 469"/>
                  <a:gd name="T16" fmla="*/ 39 w 80"/>
                  <a:gd name="T17" fmla="*/ 109 h 469"/>
                  <a:gd name="T18" fmla="*/ 46 w 80"/>
                  <a:gd name="T19" fmla="*/ 133 h 469"/>
                  <a:gd name="T20" fmla="*/ 50 w 80"/>
                  <a:gd name="T21" fmla="*/ 154 h 469"/>
                  <a:gd name="T22" fmla="*/ 53 w 80"/>
                  <a:gd name="T23" fmla="*/ 168 h 469"/>
                  <a:gd name="T24" fmla="*/ 55 w 80"/>
                  <a:gd name="T25" fmla="*/ 182 h 469"/>
                  <a:gd name="T26" fmla="*/ 58 w 80"/>
                  <a:gd name="T27" fmla="*/ 197 h 469"/>
                  <a:gd name="T28" fmla="*/ 60 w 80"/>
                  <a:gd name="T29" fmla="*/ 211 h 469"/>
                  <a:gd name="T30" fmla="*/ 61 w 80"/>
                  <a:gd name="T31" fmla="*/ 247 h 469"/>
                  <a:gd name="T32" fmla="*/ 60 w 80"/>
                  <a:gd name="T33" fmla="*/ 251 h 469"/>
                  <a:gd name="T34" fmla="*/ 58 w 80"/>
                  <a:gd name="T35" fmla="*/ 285 h 469"/>
                  <a:gd name="T36" fmla="*/ 55 w 80"/>
                  <a:gd name="T37" fmla="*/ 306 h 469"/>
                  <a:gd name="T38" fmla="*/ 53 w 80"/>
                  <a:gd name="T39" fmla="*/ 320 h 469"/>
                  <a:gd name="T40" fmla="*/ 46 w 80"/>
                  <a:gd name="T41" fmla="*/ 352 h 469"/>
                  <a:gd name="T42" fmla="*/ 39 w 80"/>
                  <a:gd name="T43" fmla="*/ 371 h 469"/>
                  <a:gd name="T44" fmla="*/ 34 w 80"/>
                  <a:gd name="T45" fmla="*/ 384 h 469"/>
                  <a:gd name="T46" fmla="*/ 25 w 80"/>
                  <a:gd name="T47" fmla="*/ 409 h 469"/>
                  <a:gd name="T48" fmla="*/ 15 w 80"/>
                  <a:gd name="T49" fmla="*/ 428 h 469"/>
                  <a:gd name="T50" fmla="*/ 4 w 80"/>
                  <a:gd name="T51" fmla="*/ 449 h 469"/>
                  <a:gd name="T52" fmla="*/ 1 w 80"/>
                  <a:gd name="T53" fmla="*/ 455 h 469"/>
                  <a:gd name="T54" fmla="*/ 0 w 80"/>
                  <a:gd name="T55" fmla="*/ 463 h 469"/>
                  <a:gd name="T56" fmla="*/ 6 w 80"/>
                  <a:gd name="T57" fmla="*/ 469 h 469"/>
                  <a:gd name="T58" fmla="*/ 15 w 80"/>
                  <a:gd name="T59" fmla="*/ 466 h 469"/>
                  <a:gd name="T60" fmla="*/ 19 w 80"/>
                  <a:gd name="T61" fmla="*/ 463 h 469"/>
                  <a:gd name="T62" fmla="*/ 26 w 80"/>
                  <a:gd name="T63" fmla="*/ 444 h 469"/>
                  <a:gd name="T64" fmla="*/ 38 w 80"/>
                  <a:gd name="T65" fmla="*/ 423 h 469"/>
                  <a:gd name="T66" fmla="*/ 46 w 80"/>
                  <a:gd name="T67" fmla="*/ 409 h 469"/>
                  <a:gd name="T68" fmla="*/ 53 w 80"/>
                  <a:gd name="T69" fmla="*/ 390 h 469"/>
                  <a:gd name="T70" fmla="*/ 58 w 80"/>
                  <a:gd name="T71" fmla="*/ 377 h 469"/>
                  <a:gd name="T72" fmla="*/ 65 w 80"/>
                  <a:gd name="T73" fmla="*/ 358 h 469"/>
                  <a:gd name="T74" fmla="*/ 72 w 80"/>
                  <a:gd name="T75" fmla="*/ 324 h 469"/>
                  <a:gd name="T76" fmla="*/ 74 w 80"/>
                  <a:gd name="T77" fmla="*/ 309 h 469"/>
                  <a:gd name="T78" fmla="*/ 77 w 80"/>
                  <a:gd name="T79" fmla="*/ 289 h 469"/>
                  <a:gd name="T80" fmla="*/ 79 w 80"/>
                  <a:gd name="T81" fmla="*/ 254 h 469"/>
                  <a:gd name="T82" fmla="*/ 80 w 80"/>
                  <a:gd name="T83" fmla="*/ 244 h 469"/>
                  <a:gd name="T84" fmla="*/ 79 w 80"/>
                  <a:gd name="T85" fmla="*/ 208 h 469"/>
                  <a:gd name="T86" fmla="*/ 77 w 80"/>
                  <a:gd name="T87" fmla="*/ 194 h 469"/>
                  <a:gd name="T88" fmla="*/ 74 w 80"/>
                  <a:gd name="T89" fmla="*/ 179 h 469"/>
                  <a:gd name="T90" fmla="*/ 72 w 80"/>
                  <a:gd name="T91" fmla="*/ 165 h 469"/>
                  <a:gd name="T92" fmla="*/ 69 w 80"/>
                  <a:gd name="T93" fmla="*/ 151 h 469"/>
                  <a:gd name="T94" fmla="*/ 65 w 80"/>
                  <a:gd name="T95" fmla="*/ 127 h 469"/>
                  <a:gd name="T96" fmla="*/ 58 w 80"/>
                  <a:gd name="T97" fmla="*/ 103 h 469"/>
                  <a:gd name="T98" fmla="*/ 53 w 80"/>
                  <a:gd name="T99" fmla="*/ 89 h 469"/>
                  <a:gd name="T100" fmla="*/ 46 w 80"/>
                  <a:gd name="T101" fmla="*/ 67 h 469"/>
                  <a:gd name="T102" fmla="*/ 31 w 80"/>
                  <a:gd name="T103" fmla="*/ 35 h 469"/>
                  <a:gd name="T104" fmla="*/ 20 w 80"/>
                  <a:gd name="T105" fmla="*/ 13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469">
                    <a:moveTo>
                      <a:pt x="17" y="5"/>
                    </a:moveTo>
                    <a:lnTo>
                      <a:pt x="14" y="2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4" y="19"/>
                    </a:lnTo>
                    <a:lnTo>
                      <a:pt x="11" y="37"/>
                    </a:lnTo>
                    <a:lnTo>
                      <a:pt x="15" y="44"/>
                    </a:lnTo>
                    <a:lnTo>
                      <a:pt x="19" y="49"/>
                    </a:lnTo>
                    <a:lnTo>
                      <a:pt x="26" y="73"/>
                    </a:lnTo>
                    <a:lnTo>
                      <a:pt x="28" y="79"/>
                    </a:lnTo>
                    <a:lnTo>
                      <a:pt x="34" y="95"/>
                    </a:lnTo>
                    <a:lnTo>
                      <a:pt x="36" y="103"/>
                    </a:lnTo>
                    <a:lnTo>
                      <a:pt x="39" y="109"/>
                    </a:lnTo>
                    <a:lnTo>
                      <a:pt x="42" y="125"/>
                    </a:lnTo>
                    <a:lnTo>
                      <a:pt x="46" y="133"/>
                    </a:lnTo>
                    <a:lnTo>
                      <a:pt x="47" y="138"/>
                    </a:lnTo>
                    <a:lnTo>
                      <a:pt x="50" y="154"/>
                    </a:lnTo>
                    <a:lnTo>
                      <a:pt x="52" y="160"/>
                    </a:lnTo>
                    <a:lnTo>
                      <a:pt x="53" y="168"/>
                    </a:lnTo>
                    <a:lnTo>
                      <a:pt x="55" y="174"/>
                    </a:lnTo>
                    <a:lnTo>
                      <a:pt x="55" y="182"/>
                    </a:lnTo>
                    <a:lnTo>
                      <a:pt x="57" y="190"/>
                    </a:lnTo>
                    <a:lnTo>
                      <a:pt x="58" y="197"/>
                    </a:lnTo>
                    <a:lnTo>
                      <a:pt x="58" y="205"/>
                    </a:lnTo>
                    <a:lnTo>
                      <a:pt x="60" y="211"/>
                    </a:lnTo>
                    <a:lnTo>
                      <a:pt x="60" y="239"/>
                    </a:lnTo>
                    <a:lnTo>
                      <a:pt x="61" y="247"/>
                    </a:lnTo>
                    <a:lnTo>
                      <a:pt x="61" y="244"/>
                    </a:lnTo>
                    <a:lnTo>
                      <a:pt x="60" y="251"/>
                    </a:lnTo>
                    <a:lnTo>
                      <a:pt x="60" y="279"/>
                    </a:lnTo>
                    <a:lnTo>
                      <a:pt x="58" y="285"/>
                    </a:lnTo>
                    <a:lnTo>
                      <a:pt x="58" y="293"/>
                    </a:lnTo>
                    <a:lnTo>
                      <a:pt x="55" y="306"/>
                    </a:lnTo>
                    <a:lnTo>
                      <a:pt x="55" y="312"/>
                    </a:lnTo>
                    <a:lnTo>
                      <a:pt x="53" y="320"/>
                    </a:lnTo>
                    <a:lnTo>
                      <a:pt x="47" y="346"/>
                    </a:lnTo>
                    <a:lnTo>
                      <a:pt x="46" y="352"/>
                    </a:lnTo>
                    <a:lnTo>
                      <a:pt x="42" y="358"/>
                    </a:lnTo>
                    <a:lnTo>
                      <a:pt x="39" y="371"/>
                    </a:lnTo>
                    <a:lnTo>
                      <a:pt x="36" y="377"/>
                    </a:lnTo>
                    <a:lnTo>
                      <a:pt x="34" y="384"/>
                    </a:lnTo>
                    <a:lnTo>
                      <a:pt x="28" y="396"/>
                    </a:lnTo>
                    <a:lnTo>
                      <a:pt x="25" y="409"/>
                    </a:lnTo>
                    <a:lnTo>
                      <a:pt x="22" y="417"/>
                    </a:lnTo>
                    <a:lnTo>
                      <a:pt x="15" y="428"/>
                    </a:lnTo>
                    <a:lnTo>
                      <a:pt x="11" y="435"/>
                    </a:lnTo>
                    <a:lnTo>
                      <a:pt x="4" y="449"/>
                    </a:lnTo>
                    <a:lnTo>
                      <a:pt x="0" y="457"/>
                    </a:lnTo>
                    <a:lnTo>
                      <a:pt x="1" y="455"/>
                    </a:lnTo>
                    <a:lnTo>
                      <a:pt x="0" y="457"/>
                    </a:lnTo>
                    <a:lnTo>
                      <a:pt x="0" y="463"/>
                    </a:lnTo>
                    <a:lnTo>
                      <a:pt x="3" y="466"/>
                    </a:lnTo>
                    <a:lnTo>
                      <a:pt x="6" y="469"/>
                    </a:lnTo>
                    <a:lnTo>
                      <a:pt x="12" y="469"/>
                    </a:lnTo>
                    <a:lnTo>
                      <a:pt x="15" y="466"/>
                    </a:lnTo>
                    <a:lnTo>
                      <a:pt x="17" y="465"/>
                    </a:lnTo>
                    <a:lnTo>
                      <a:pt x="19" y="463"/>
                    </a:lnTo>
                    <a:lnTo>
                      <a:pt x="20" y="455"/>
                    </a:lnTo>
                    <a:lnTo>
                      <a:pt x="26" y="444"/>
                    </a:lnTo>
                    <a:lnTo>
                      <a:pt x="31" y="438"/>
                    </a:lnTo>
                    <a:lnTo>
                      <a:pt x="38" y="423"/>
                    </a:lnTo>
                    <a:lnTo>
                      <a:pt x="41" y="415"/>
                    </a:lnTo>
                    <a:lnTo>
                      <a:pt x="46" y="409"/>
                    </a:lnTo>
                    <a:lnTo>
                      <a:pt x="47" y="403"/>
                    </a:lnTo>
                    <a:lnTo>
                      <a:pt x="53" y="390"/>
                    </a:lnTo>
                    <a:lnTo>
                      <a:pt x="55" y="384"/>
                    </a:lnTo>
                    <a:lnTo>
                      <a:pt x="58" y="377"/>
                    </a:lnTo>
                    <a:lnTo>
                      <a:pt x="61" y="365"/>
                    </a:lnTo>
                    <a:lnTo>
                      <a:pt x="65" y="358"/>
                    </a:lnTo>
                    <a:lnTo>
                      <a:pt x="66" y="349"/>
                    </a:lnTo>
                    <a:lnTo>
                      <a:pt x="72" y="324"/>
                    </a:lnTo>
                    <a:lnTo>
                      <a:pt x="74" y="316"/>
                    </a:lnTo>
                    <a:lnTo>
                      <a:pt x="74" y="309"/>
                    </a:lnTo>
                    <a:lnTo>
                      <a:pt x="77" y="297"/>
                    </a:lnTo>
                    <a:lnTo>
                      <a:pt x="77" y="289"/>
                    </a:lnTo>
                    <a:lnTo>
                      <a:pt x="79" y="282"/>
                    </a:lnTo>
                    <a:lnTo>
                      <a:pt x="79" y="254"/>
                    </a:lnTo>
                    <a:lnTo>
                      <a:pt x="80" y="247"/>
                    </a:lnTo>
                    <a:lnTo>
                      <a:pt x="80" y="244"/>
                    </a:lnTo>
                    <a:lnTo>
                      <a:pt x="79" y="236"/>
                    </a:lnTo>
                    <a:lnTo>
                      <a:pt x="79" y="208"/>
                    </a:lnTo>
                    <a:lnTo>
                      <a:pt x="77" y="201"/>
                    </a:lnTo>
                    <a:lnTo>
                      <a:pt x="77" y="194"/>
                    </a:lnTo>
                    <a:lnTo>
                      <a:pt x="76" y="187"/>
                    </a:lnTo>
                    <a:lnTo>
                      <a:pt x="74" y="179"/>
                    </a:lnTo>
                    <a:lnTo>
                      <a:pt x="74" y="171"/>
                    </a:lnTo>
                    <a:lnTo>
                      <a:pt x="72" y="165"/>
                    </a:lnTo>
                    <a:lnTo>
                      <a:pt x="71" y="157"/>
                    </a:lnTo>
                    <a:lnTo>
                      <a:pt x="69" y="151"/>
                    </a:lnTo>
                    <a:lnTo>
                      <a:pt x="66" y="135"/>
                    </a:lnTo>
                    <a:lnTo>
                      <a:pt x="65" y="127"/>
                    </a:lnTo>
                    <a:lnTo>
                      <a:pt x="61" y="119"/>
                    </a:lnTo>
                    <a:lnTo>
                      <a:pt x="58" y="103"/>
                    </a:lnTo>
                    <a:lnTo>
                      <a:pt x="55" y="97"/>
                    </a:lnTo>
                    <a:lnTo>
                      <a:pt x="53" y="89"/>
                    </a:lnTo>
                    <a:lnTo>
                      <a:pt x="47" y="73"/>
                    </a:lnTo>
                    <a:lnTo>
                      <a:pt x="46" y="67"/>
                    </a:lnTo>
                    <a:lnTo>
                      <a:pt x="34" y="43"/>
                    </a:lnTo>
                    <a:lnTo>
                      <a:pt x="31" y="35"/>
                    </a:lnTo>
                    <a:lnTo>
                      <a:pt x="26" y="27"/>
                    </a:lnTo>
                    <a:lnTo>
                      <a:pt x="20" y="13"/>
                    </a:lnTo>
                    <a:lnTo>
                      <a:pt x="17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68" name="Freeform 24">
                <a:extLst>
                  <a:ext uri="{FF2B5EF4-FFF2-40B4-BE49-F238E27FC236}">
                    <a16:creationId xmlns="" xmlns:a16="http://schemas.microsoft.com/office/drawing/2014/main" id="{D724CA0A-BC55-4A3A-9D85-6EC7B4E88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" y="2256"/>
                <a:ext cx="228" cy="19"/>
              </a:xfrm>
              <a:custGeom>
                <a:avLst/>
                <a:gdLst>
                  <a:gd name="T0" fmla="*/ 219 w 228"/>
                  <a:gd name="T1" fmla="*/ 19 h 19"/>
                  <a:gd name="T2" fmla="*/ 222 w 228"/>
                  <a:gd name="T3" fmla="*/ 19 h 19"/>
                  <a:gd name="T4" fmla="*/ 225 w 228"/>
                  <a:gd name="T5" fmla="*/ 16 h 19"/>
                  <a:gd name="T6" fmla="*/ 228 w 228"/>
                  <a:gd name="T7" fmla="*/ 13 h 19"/>
                  <a:gd name="T8" fmla="*/ 228 w 228"/>
                  <a:gd name="T9" fmla="*/ 7 h 19"/>
                  <a:gd name="T10" fmla="*/ 225 w 228"/>
                  <a:gd name="T11" fmla="*/ 4 h 19"/>
                  <a:gd name="T12" fmla="*/ 222 w 228"/>
                  <a:gd name="T13" fmla="*/ 0 h 19"/>
                  <a:gd name="T14" fmla="*/ 6 w 228"/>
                  <a:gd name="T15" fmla="*/ 0 h 19"/>
                  <a:gd name="T16" fmla="*/ 3 w 228"/>
                  <a:gd name="T17" fmla="*/ 4 h 19"/>
                  <a:gd name="T18" fmla="*/ 0 w 228"/>
                  <a:gd name="T19" fmla="*/ 7 h 19"/>
                  <a:gd name="T20" fmla="*/ 0 w 228"/>
                  <a:gd name="T21" fmla="*/ 13 h 19"/>
                  <a:gd name="T22" fmla="*/ 3 w 228"/>
                  <a:gd name="T23" fmla="*/ 16 h 19"/>
                  <a:gd name="T24" fmla="*/ 6 w 228"/>
                  <a:gd name="T25" fmla="*/ 19 h 19"/>
                  <a:gd name="T26" fmla="*/ 9 w 228"/>
                  <a:gd name="T27" fmla="*/ 19 h 19"/>
                  <a:gd name="T28" fmla="*/ 219 w 228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19">
                    <a:moveTo>
                      <a:pt x="219" y="19"/>
                    </a:moveTo>
                    <a:lnTo>
                      <a:pt x="222" y="19"/>
                    </a:lnTo>
                    <a:lnTo>
                      <a:pt x="225" y="16"/>
                    </a:lnTo>
                    <a:lnTo>
                      <a:pt x="228" y="13"/>
                    </a:lnTo>
                    <a:lnTo>
                      <a:pt x="228" y="7"/>
                    </a:lnTo>
                    <a:lnTo>
                      <a:pt x="225" y="4"/>
                    </a:lnTo>
                    <a:lnTo>
                      <a:pt x="222" y="0"/>
                    </a:lnTo>
                    <a:lnTo>
                      <a:pt x="6" y="0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6" y="19"/>
                    </a:lnTo>
                    <a:lnTo>
                      <a:pt x="9" y="19"/>
                    </a:lnTo>
                    <a:lnTo>
                      <a:pt x="21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69" name="Freeform 25">
                <a:extLst>
                  <a:ext uri="{FF2B5EF4-FFF2-40B4-BE49-F238E27FC236}">
                    <a16:creationId xmlns="" xmlns:a16="http://schemas.microsoft.com/office/drawing/2014/main" id="{4E1292D6-CE8B-4A90-B127-9E58FF481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" y="1990"/>
                <a:ext cx="19" cy="285"/>
              </a:xfrm>
              <a:custGeom>
                <a:avLst/>
                <a:gdLst>
                  <a:gd name="T0" fmla="*/ 0 w 19"/>
                  <a:gd name="T1" fmla="*/ 276 h 285"/>
                  <a:gd name="T2" fmla="*/ 0 w 19"/>
                  <a:gd name="T3" fmla="*/ 279 h 285"/>
                  <a:gd name="T4" fmla="*/ 3 w 19"/>
                  <a:gd name="T5" fmla="*/ 282 h 285"/>
                  <a:gd name="T6" fmla="*/ 6 w 19"/>
                  <a:gd name="T7" fmla="*/ 285 h 285"/>
                  <a:gd name="T8" fmla="*/ 12 w 19"/>
                  <a:gd name="T9" fmla="*/ 285 h 285"/>
                  <a:gd name="T10" fmla="*/ 16 w 19"/>
                  <a:gd name="T11" fmla="*/ 282 h 285"/>
                  <a:gd name="T12" fmla="*/ 19 w 19"/>
                  <a:gd name="T13" fmla="*/ 279 h 285"/>
                  <a:gd name="T14" fmla="*/ 19 w 19"/>
                  <a:gd name="T15" fmla="*/ 6 h 285"/>
                  <a:gd name="T16" fmla="*/ 16 w 19"/>
                  <a:gd name="T17" fmla="*/ 3 h 285"/>
                  <a:gd name="T18" fmla="*/ 12 w 19"/>
                  <a:gd name="T19" fmla="*/ 0 h 285"/>
                  <a:gd name="T20" fmla="*/ 6 w 19"/>
                  <a:gd name="T21" fmla="*/ 0 h 285"/>
                  <a:gd name="T22" fmla="*/ 3 w 19"/>
                  <a:gd name="T23" fmla="*/ 3 h 285"/>
                  <a:gd name="T24" fmla="*/ 0 w 19"/>
                  <a:gd name="T25" fmla="*/ 6 h 285"/>
                  <a:gd name="T26" fmla="*/ 0 w 19"/>
                  <a:gd name="T27" fmla="*/ 9 h 285"/>
                  <a:gd name="T28" fmla="*/ 0 w 19"/>
                  <a:gd name="T29" fmla="*/ 2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85">
                    <a:moveTo>
                      <a:pt x="0" y="276"/>
                    </a:moveTo>
                    <a:lnTo>
                      <a:pt x="0" y="279"/>
                    </a:lnTo>
                    <a:lnTo>
                      <a:pt x="3" y="282"/>
                    </a:lnTo>
                    <a:lnTo>
                      <a:pt x="6" y="285"/>
                    </a:lnTo>
                    <a:lnTo>
                      <a:pt x="12" y="285"/>
                    </a:lnTo>
                    <a:lnTo>
                      <a:pt x="16" y="282"/>
                    </a:lnTo>
                    <a:lnTo>
                      <a:pt x="19" y="279"/>
                    </a:lnTo>
                    <a:lnTo>
                      <a:pt x="19" y="6"/>
                    </a:lnTo>
                    <a:lnTo>
                      <a:pt x="16" y="3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2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70" name="Freeform 26">
                <a:extLst>
                  <a:ext uri="{FF2B5EF4-FFF2-40B4-BE49-F238E27FC236}">
                    <a16:creationId xmlns="" xmlns:a16="http://schemas.microsoft.com/office/drawing/2014/main" id="{E53B717E-A304-4BAE-AE82-6AA2262DD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" y="1990"/>
                <a:ext cx="1743" cy="19"/>
              </a:xfrm>
              <a:custGeom>
                <a:avLst/>
                <a:gdLst>
                  <a:gd name="T0" fmla="*/ 1733 w 1743"/>
                  <a:gd name="T1" fmla="*/ 19 h 19"/>
                  <a:gd name="T2" fmla="*/ 1736 w 1743"/>
                  <a:gd name="T3" fmla="*/ 19 h 19"/>
                  <a:gd name="T4" fmla="*/ 1740 w 1743"/>
                  <a:gd name="T5" fmla="*/ 16 h 19"/>
                  <a:gd name="T6" fmla="*/ 1743 w 1743"/>
                  <a:gd name="T7" fmla="*/ 13 h 19"/>
                  <a:gd name="T8" fmla="*/ 1743 w 1743"/>
                  <a:gd name="T9" fmla="*/ 6 h 19"/>
                  <a:gd name="T10" fmla="*/ 1740 w 1743"/>
                  <a:gd name="T11" fmla="*/ 3 h 19"/>
                  <a:gd name="T12" fmla="*/ 1736 w 1743"/>
                  <a:gd name="T13" fmla="*/ 0 h 19"/>
                  <a:gd name="T14" fmla="*/ 6 w 1743"/>
                  <a:gd name="T15" fmla="*/ 0 h 19"/>
                  <a:gd name="T16" fmla="*/ 3 w 1743"/>
                  <a:gd name="T17" fmla="*/ 3 h 19"/>
                  <a:gd name="T18" fmla="*/ 0 w 1743"/>
                  <a:gd name="T19" fmla="*/ 6 h 19"/>
                  <a:gd name="T20" fmla="*/ 0 w 1743"/>
                  <a:gd name="T21" fmla="*/ 13 h 19"/>
                  <a:gd name="T22" fmla="*/ 3 w 1743"/>
                  <a:gd name="T23" fmla="*/ 16 h 19"/>
                  <a:gd name="T24" fmla="*/ 6 w 1743"/>
                  <a:gd name="T25" fmla="*/ 19 h 19"/>
                  <a:gd name="T26" fmla="*/ 9 w 1743"/>
                  <a:gd name="T27" fmla="*/ 19 h 19"/>
                  <a:gd name="T28" fmla="*/ 1733 w 1743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43" h="19">
                    <a:moveTo>
                      <a:pt x="1733" y="19"/>
                    </a:moveTo>
                    <a:lnTo>
                      <a:pt x="1736" y="19"/>
                    </a:lnTo>
                    <a:lnTo>
                      <a:pt x="1740" y="16"/>
                    </a:lnTo>
                    <a:lnTo>
                      <a:pt x="1743" y="13"/>
                    </a:lnTo>
                    <a:lnTo>
                      <a:pt x="1743" y="6"/>
                    </a:lnTo>
                    <a:lnTo>
                      <a:pt x="1740" y="3"/>
                    </a:lnTo>
                    <a:lnTo>
                      <a:pt x="1736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6" y="19"/>
                    </a:lnTo>
                    <a:lnTo>
                      <a:pt x="9" y="19"/>
                    </a:lnTo>
                    <a:lnTo>
                      <a:pt x="1733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71" name="Freeform 27">
                <a:extLst>
                  <a:ext uri="{FF2B5EF4-FFF2-40B4-BE49-F238E27FC236}">
                    <a16:creationId xmlns="" xmlns:a16="http://schemas.microsoft.com/office/drawing/2014/main" id="{90D42FB4-275A-48C4-A0E8-BB51B2A0C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" y="2732"/>
                <a:ext cx="1089" cy="19"/>
              </a:xfrm>
              <a:custGeom>
                <a:avLst/>
                <a:gdLst>
                  <a:gd name="T0" fmla="*/ 1080 w 1089"/>
                  <a:gd name="T1" fmla="*/ 19 h 19"/>
                  <a:gd name="T2" fmla="*/ 1083 w 1089"/>
                  <a:gd name="T3" fmla="*/ 19 h 19"/>
                  <a:gd name="T4" fmla="*/ 1086 w 1089"/>
                  <a:gd name="T5" fmla="*/ 16 h 19"/>
                  <a:gd name="T6" fmla="*/ 1089 w 1089"/>
                  <a:gd name="T7" fmla="*/ 13 h 19"/>
                  <a:gd name="T8" fmla="*/ 1089 w 1089"/>
                  <a:gd name="T9" fmla="*/ 6 h 19"/>
                  <a:gd name="T10" fmla="*/ 1086 w 1089"/>
                  <a:gd name="T11" fmla="*/ 3 h 19"/>
                  <a:gd name="T12" fmla="*/ 1083 w 1089"/>
                  <a:gd name="T13" fmla="*/ 0 h 19"/>
                  <a:gd name="T14" fmla="*/ 6 w 1089"/>
                  <a:gd name="T15" fmla="*/ 0 h 19"/>
                  <a:gd name="T16" fmla="*/ 3 w 1089"/>
                  <a:gd name="T17" fmla="*/ 3 h 19"/>
                  <a:gd name="T18" fmla="*/ 0 w 1089"/>
                  <a:gd name="T19" fmla="*/ 6 h 19"/>
                  <a:gd name="T20" fmla="*/ 0 w 1089"/>
                  <a:gd name="T21" fmla="*/ 13 h 19"/>
                  <a:gd name="T22" fmla="*/ 3 w 1089"/>
                  <a:gd name="T23" fmla="*/ 16 h 19"/>
                  <a:gd name="T24" fmla="*/ 6 w 1089"/>
                  <a:gd name="T25" fmla="*/ 19 h 19"/>
                  <a:gd name="T26" fmla="*/ 9 w 1089"/>
                  <a:gd name="T27" fmla="*/ 19 h 19"/>
                  <a:gd name="T28" fmla="*/ 1080 w 1089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89" h="19">
                    <a:moveTo>
                      <a:pt x="1080" y="19"/>
                    </a:moveTo>
                    <a:lnTo>
                      <a:pt x="1083" y="19"/>
                    </a:lnTo>
                    <a:lnTo>
                      <a:pt x="1086" y="16"/>
                    </a:lnTo>
                    <a:lnTo>
                      <a:pt x="1089" y="13"/>
                    </a:lnTo>
                    <a:lnTo>
                      <a:pt x="1089" y="6"/>
                    </a:lnTo>
                    <a:lnTo>
                      <a:pt x="1086" y="3"/>
                    </a:lnTo>
                    <a:lnTo>
                      <a:pt x="1083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6" y="19"/>
                    </a:lnTo>
                    <a:lnTo>
                      <a:pt x="9" y="19"/>
                    </a:lnTo>
                    <a:lnTo>
                      <a:pt x="108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72" name="Freeform 28">
                <a:extLst>
                  <a:ext uri="{FF2B5EF4-FFF2-40B4-BE49-F238E27FC236}">
                    <a16:creationId xmlns="" xmlns:a16="http://schemas.microsoft.com/office/drawing/2014/main" id="{EC1C2F57-F28B-4ADF-B23C-9526FB1CC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2405"/>
                <a:ext cx="198" cy="19"/>
              </a:xfrm>
              <a:custGeom>
                <a:avLst/>
                <a:gdLst>
                  <a:gd name="T0" fmla="*/ 9 w 198"/>
                  <a:gd name="T1" fmla="*/ 0 h 19"/>
                  <a:gd name="T2" fmla="*/ 6 w 198"/>
                  <a:gd name="T3" fmla="*/ 0 h 19"/>
                  <a:gd name="T4" fmla="*/ 3 w 198"/>
                  <a:gd name="T5" fmla="*/ 4 h 19"/>
                  <a:gd name="T6" fmla="*/ 0 w 198"/>
                  <a:gd name="T7" fmla="*/ 7 h 19"/>
                  <a:gd name="T8" fmla="*/ 0 w 198"/>
                  <a:gd name="T9" fmla="*/ 13 h 19"/>
                  <a:gd name="T10" fmla="*/ 3 w 198"/>
                  <a:gd name="T11" fmla="*/ 16 h 19"/>
                  <a:gd name="T12" fmla="*/ 6 w 198"/>
                  <a:gd name="T13" fmla="*/ 19 h 19"/>
                  <a:gd name="T14" fmla="*/ 192 w 198"/>
                  <a:gd name="T15" fmla="*/ 19 h 19"/>
                  <a:gd name="T16" fmla="*/ 195 w 198"/>
                  <a:gd name="T17" fmla="*/ 16 h 19"/>
                  <a:gd name="T18" fmla="*/ 198 w 198"/>
                  <a:gd name="T19" fmla="*/ 13 h 19"/>
                  <a:gd name="T20" fmla="*/ 198 w 198"/>
                  <a:gd name="T21" fmla="*/ 7 h 19"/>
                  <a:gd name="T22" fmla="*/ 195 w 198"/>
                  <a:gd name="T23" fmla="*/ 4 h 19"/>
                  <a:gd name="T24" fmla="*/ 192 w 198"/>
                  <a:gd name="T25" fmla="*/ 0 h 19"/>
                  <a:gd name="T26" fmla="*/ 188 w 198"/>
                  <a:gd name="T27" fmla="*/ 0 h 19"/>
                  <a:gd name="T28" fmla="*/ 9 w 198"/>
                  <a:gd name="T2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8" h="19">
                    <a:moveTo>
                      <a:pt x="9" y="0"/>
                    </a:moveTo>
                    <a:lnTo>
                      <a:pt x="6" y="0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6" y="19"/>
                    </a:lnTo>
                    <a:lnTo>
                      <a:pt x="192" y="19"/>
                    </a:lnTo>
                    <a:lnTo>
                      <a:pt x="195" y="16"/>
                    </a:lnTo>
                    <a:lnTo>
                      <a:pt x="198" y="13"/>
                    </a:lnTo>
                    <a:lnTo>
                      <a:pt x="198" y="7"/>
                    </a:lnTo>
                    <a:lnTo>
                      <a:pt x="195" y="4"/>
                    </a:lnTo>
                    <a:lnTo>
                      <a:pt x="192" y="0"/>
                    </a:lnTo>
                    <a:lnTo>
                      <a:pt x="188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64573" name="Rectangle 29">
              <a:extLst>
                <a:ext uri="{FF2B5EF4-FFF2-40B4-BE49-F238E27FC236}">
                  <a16:creationId xmlns="" xmlns:a16="http://schemas.microsoft.com/office/drawing/2014/main" id="{1F0C9076-8630-4711-8A53-5279E1868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" y="2310"/>
              <a:ext cx="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574" name="Rectangle 30">
              <a:extLst>
                <a:ext uri="{FF2B5EF4-FFF2-40B4-BE49-F238E27FC236}">
                  <a16:creationId xmlns="" xmlns:a16="http://schemas.microsoft.com/office/drawing/2014/main" id="{18D47CD2-2B65-4C77-B8EC-38F331405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" y="2654"/>
              <a:ext cx="1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Z</a:t>
              </a:r>
              <a:endPara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575" name="Text Box 31">
              <a:extLst>
                <a:ext uri="{FF2B5EF4-FFF2-40B4-BE49-F238E27FC236}">
                  <a16:creationId xmlns="" xmlns:a16="http://schemas.microsoft.com/office/drawing/2014/main" id="{1A1598E9-AB22-4472-8403-1F6325625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8" y="1618"/>
              <a:ext cx="157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Logic Diagram</a:t>
              </a:r>
            </a:p>
          </p:txBody>
        </p:sp>
      </p:grpSp>
      <p:grpSp>
        <p:nvGrpSpPr>
          <p:cNvPr id="364576" name="Group 32">
            <a:extLst>
              <a:ext uri="{FF2B5EF4-FFF2-40B4-BE49-F238E27FC236}">
                <a16:creationId xmlns="" xmlns:a16="http://schemas.microsoft.com/office/drawing/2014/main" id="{4E647A30-8F60-4EB8-A20C-8A1FC5BDF492}"/>
              </a:ext>
            </a:extLst>
          </p:cNvPr>
          <p:cNvGrpSpPr>
            <a:grpSpLocks/>
          </p:cNvGrpSpPr>
          <p:nvPr/>
        </p:nvGrpSpPr>
        <p:grpSpPr bwMode="auto">
          <a:xfrm>
            <a:off x="6205538" y="1171575"/>
            <a:ext cx="3357562" cy="1155700"/>
            <a:chOff x="2949" y="738"/>
            <a:chExt cx="2115" cy="728"/>
          </a:xfrm>
        </p:grpSpPr>
        <p:sp>
          <p:nvSpPr>
            <p:cNvPr id="364577" name="Text Box 33">
              <a:extLst>
                <a:ext uri="{FF2B5EF4-FFF2-40B4-BE49-F238E27FC236}">
                  <a16:creationId xmlns="" xmlns:a16="http://schemas.microsoft.com/office/drawing/2014/main" id="{5C51083F-48B4-4CB6-9EE3-2E2E25D23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9" y="738"/>
              <a:ext cx="21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Equation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64578" name="Group 34">
              <a:extLst>
                <a:ext uri="{FF2B5EF4-FFF2-40B4-BE49-F238E27FC236}">
                  <a16:creationId xmlns="" xmlns:a16="http://schemas.microsoft.com/office/drawing/2014/main" id="{375EAAD7-F21A-4D36-8FAD-A57F1A123E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2" y="1140"/>
              <a:ext cx="1204" cy="326"/>
              <a:chOff x="3172" y="1140"/>
              <a:chExt cx="1204" cy="326"/>
            </a:xfrm>
          </p:grpSpPr>
          <p:sp>
            <p:nvSpPr>
              <p:cNvPr id="364579" name="Line 35">
                <a:extLst>
                  <a:ext uri="{FF2B5EF4-FFF2-40B4-BE49-F238E27FC236}">
                    <a16:creationId xmlns="" xmlns:a16="http://schemas.microsoft.com/office/drawing/2014/main" id="{808998D5-391B-4306-B62A-72FA5177D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42" y="1187"/>
                <a:ext cx="205" cy="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80" name="Rectangle 36">
                <a:extLst>
                  <a:ext uri="{FF2B5EF4-FFF2-40B4-BE49-F238E27FC236}">
                    <a16:creationId xmlns="" xmlns:a16="http://schemas.microsoft.com/office/drawing/2014/main" id="{9EC51B3A-D622-4207-BF41-80C1016E4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1168"/>
                <a:ext cx="165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1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Z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81" name="Rectangle 37">
                <a:extLst>
                  <a:ext uri="{FF2B5EF4-FFF2-40B4-BE49-F238E27FC236}">
                    <a16:creationId xmlns="" xmlns:a16="http://schemas.microsoft.com/office/drawing/2014/main" id="{77C16004-37FC-465B-A214-0508922A4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4" y="1168"/>
                <a:ext cx="179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1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82" name="Rectangle 38">
                <a:extLst>
                  <a:ext uri="{FF2B5EF4-FFF2-40B4-BE49-F238E27FC236}">
                    <a16:creationId xmlns="" xmlns:a16="http://schemas.microsoft.com/office/drawing/2014/main" id="{CDF9FAAB-8F4A-4AD7-8DEF-D14085C36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168"/>
                <a:ext cx="62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1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83" name="Rectangle 39">
                <a:extLst>
                  <a:ext uri="{FF2B5EF4-FFF2-40B4-BE49-F238E27FC236}">
                    <a16:creationId xmlns="" xmlns:a16="http://schemas.microsoft.com/office/drawing/2014/main" id="{72EACFDD-E082-468A-9883-A4F25861D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1168"/>
                <a:ext cx="24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1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 </a:t>
                </a:r>
                <a:endParaRPr lang="en-US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84" name="Rectangle 40">
                <a:extLst>
                  <a:ext uri="{FF2B5EF4-FFF2-40B4-BE49-F238E27FC236}">
                    <a16:creationId xmlns="" xmlns:a16="http://schemas.microsoft.com/office/drawing/2014/main" id="{EC22FAC3-2279-4AB7-99AA-EE7850E44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1168"/>
                <a:ext cx="62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1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85" name="Rectangle 41">
                <a:extLst>
                  <a:ext uri="{FF2B5EF4-FFF2-40B4-BE49-F238E27FC236}">
                    <a16:creationId xmlns="" xmlns:a16="http://schemas.microsoft.com/office/drawing/2014/main" id="{BDC5739A-D079-4C6B-89CE-22BE74EA0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" y="1168"/>
                <a:ext cx="62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1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86" name="Rectangle 42">
                <a:extLst>
                  <a:ext uri="{FF2B5EF4-FFF2-40B4-BE49-F238E27FC236}">
                    <a16:creationId xmlns="" xmlns:a16="http://schemas.microsoft.com/office/drawing/2014/main" id="{4170083A-7369-4A5F-89B8-D8E4B6E13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1168"/>
                <a:ext cx="15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1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87" name="Rectangle 43">
                <a:extLst>
                  <a:ext uri="{FF2B5EF4-FFF2-40B4-BE49-F238E27FC236}">
                    <a16:creationId xmlns="" xmlns:a16="http://schemas.microsoft.com/office/drawing/2014/main" id="{D7D27F16-0C0A-4842-BAB1-FA092CE94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0" y="1140"/>
                <a:ext cx="136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100" b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+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88" name="Rectangle 44">
                <a:extLst>
                  <a:ext uri="{FF2B5EF4-FFF2-40B4-BE49-F238E27FC236}">
                    <a16:creationId xmlns="" xmlns:a16="http://schemas.microsoft.com/office/drawing/2014/main" id="{8E6DCA7D-243F-4CAD-A9FB-2A67E7837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4" y="1140"/>
                <a:ext cx="136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100" b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64589" name="Group 45">
            <a:extLst>
              <a:ext uri="{FF2B5EF4-FFF2-40B4-BE49-F238E27FC236}">
                <a16:creationId xmlns="" xmlns:a16="http://schemas.microsoft.com/office/drawing/2014/main" id="{50E0DD27-7D74-4934-94DD-EDE9C11C1A84}"/>
              </a:ext>
            </a:extLst>
          </p:cNvPr>
          <p:cNvGrpSpPr>
            <a:grpSpLocks/>
          </p:cNvGrpSpPr>
          <p:nvPr/>
        </p:nvGrpSpPr>
        <p:grpSpPr bwMode="auto">
          <a:xfrm>
            <a:off x="2422525" y="1150939"/>
            <a:ext cx="3060700" cy="3711575"/>
            <a:chOff x="566" y="725"/>
            <a:chExt cx="1928" cy="2338"/>
          </a:xfrm>
        </p:grpSpPr>
        <p:sp>
          <p:nvSpPr>
            <p:cNvPr id="364590" name="Text Box 46">
              <a:extLst>
                <a:ext uri="{FF2B5EF4-FFF2-40B4-BE49-F238E27FC236}">
                  <a16:creationId xmlns="" xmlns:a16="http://schemas.microsoft.com/office/drawing/2014/main" id="{47061499-DBF4-419D-961D-F799B2E26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8" y="725"/>
              <a:ext cx="11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Truth Table</a:t>
              </a:r>
            </a:p>
          </p:txBody>
        </p:sp>
        <p:grpSp>
          <p:nvGrpSpPr>
            <p:cNvPr id="364591" name="Group 47">
              <a:extLst>
                <a:ext uri="{FF2B5EF4-FFF2-40B4-BE49-F238E27FC236}">
                  <a16:creationId xmlns="" xmlns:a16="http://schemas.microsoft.com/office/drawing/2014/main" id="{35B1DB48-099E-4F32-B59B-665D07B230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" y="975"/>
              <a:ext cx="1928" cy="2088"/>
              <a:chOff x="568" y="975"/>
              <a:chExt cx="1928" cy="2088"/>
            </a:xfrm>
          </p:grpSpPr>
          <p:sp>
            <p:nvSpPr>
              <p:cNvPr id="364592" name="Rectangle 48">
                <a:extLst>
                  <a:ext uri="{FF2B5EF4-FFF2-40B4-BE49-F238E27FC236}">
                    <a16:creationId xmlns="" xmlns:a16="http://schemas.microsoft.com/office/drawing/2014/main" id="{08F24002-6CFF-427E-A795-81BAFC95E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2831"/>
                <a:ext cx="118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64593" name="Rectangle 49">
                <a:extLst>
                  <a:ext uri="{FF2B5EF4-FFF2-40B4-BE49-F238E27FC236}">
                    <a16:creationId xmlns="" xmlns:a16="http://schemas.microsoft.com/office/drawing/2014/main" id="{4EA3D785-3E6C-43EB-B86A-E72AB9C6D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2831"/>
                <a:ext cx="74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1 1 1</a:t>
                </a:r>
              </a:p>
            </p:txBody>
          </p:sp>
          <p:sp>
            <p:nvSpPr>
              <p:cNvPr id="364594" name="Rectangle 50">
                <a:extLst>
                  <a:ext uri="{FF2B5EF4-FFF2-40B4-BE49-F238E27FC236}">
                    <a16:creationId xmlns="" xmlns:a16="http://schemas.microsoft.com/office/drawing/2014/main" id="{29A70C39-85CD-4985-BD26-EF9659568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2599"/>
                <a:ext cx="118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64595" name="Rectangle 51">
                <a:extLst>
                  <a:ext uri="{FF2B5EF4-FFF2-40B4-BE49-F238E27FC236}">
                    <a16:creationId xmlns="" xmlns:a16="http://schemas.microsoft.com/office/drawing/2014/main" id="{372E169A-D489-4608-AED6-AAD86EAF5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2599"/>
                <a:ext cx="74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1 1 0</a:t>
                </a:r>
              </a:p>
            </p:txBody>
          </p:sp>
          <p:sp>
            <p:nvSpPr>
              <p:cNvPr id="364596" name="Rectangle 52">
                <a:extLst>
                  <a:ext uri="{FF2B5EF4-FFF2-40B4-BE49-F238E27FC236}">
                    <a16:creationId xmlns="" xmlns:a16="http://schemas.microsoft.com/office/drawing/2014/main" id="{A05E4F51-2FB0-4DD2-BD42-D033AF9B4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2367"/>
                <a:ext cx="118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64597" name="Rectangle 53">
                <a:extLst>
                  <a:ext uri="{FF2B5EF4-FFF2-40B4-BE49-F238E27FC236}">
                    <a16:creationId xmlns="" xmlns:a16="http://schemas.microsoft.com/office/drawing/2014/main" id="{DC07D74D-9D85-4BB5-BBC6-80B4C57C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2367"/>
                <a:ext cx="74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1 0 1</a:t>
                </a:r>
              </a:p>
            </p:txBody>
          </p:sp>
          <p:sp>
            <p:nvSpPr>
              <p:cNvPr id="364598" name="Rectangle 54">
                <a:extLst>
                  <a:ext uri="{FF2B5EF4-FFF2-40B4-BE49-F238E27FC236}">
                    <a16:creationId xmlns="" xmlns:a16="http://schemas.microsoft.com/office/drawing/2014/main" id="{18F4F267-7AFD-4773-8D46-1D57B9F3C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2135"/>
                <a:ext cx="118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64599" name="Rectangle 55">
                <a:extLst>
                  <a:ext uri="{FF2B5EF4-FFF2-40B4-BE49-F238E27FC236}">
                    <a16:creationId xmlns="" xmlns:a16="http://schemas.microsoft.com/office/drawing/2014/main" id="{CD8C6C72-EA54-4A85-9172-0288637E2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2135"/>
                <a:ext cx="74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1 0 0</a:t>
                </a:r>
              </a:p>
            </p:txBody>
          </p:sp>
          <p:sp>
            <p:nvSpPr>
              <p:cNvPr id="364600" name="Rectangle 56">
                <a:extLst>
                  <a:ext uri="{FF2B5EF4-FFF2-40B4-BE49-F238E27FC236}">
                    <a16:creationId xmlns="" xmlns:a16="http://schemas.microsoft.com/office/drawing/2014/main" id="{9BABDB4F-8D50-484C-BA50-8FAE5F209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1903"/>
                <a:ext cx="118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364601" name="Rectangle 57">
                <a:extLst>
                  <a:ext uri="{FF2B5EF4-FFF2-40B4-BE49-F238E27FC236}">
                    <a16:creationId xmlns="" xmlns:a16="http://schemas.microsoft.com/office/drawing/2014/main" id="{AECB4D2D-8EE7-44FA-8CAD-2206226FD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1903"/>
                <a:ext cx="74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0 1 1</a:t>
                </a:r>
              </a:p>
            </p:txBody>
          </p:sp>
          <p:sp>
            <p:nvSpPr>
              <p:cNvPr id="364602" name="Rectangle 58">
                <a:extLst>
                  <a:ext uri="{FF2B5EF4-FFF2-40B4-BE49-F238E27FC236}">
                    <a16:creationId xmlns="" xmlns:a16="http://schemas.microsoft.com/office/drawing/2014/main" id="{D16F5555-9903-48C2-9D95-EE9C3DB68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1671"/>
                <a:ext cx="118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364603" name="Rectangle 59">
                <a:extLst>
                  <a:ext uri="{FF2B5EF4-FFF2-40B4-BE49-F238E27FC236}">
                    <a16:creationId xmlns="" xmlns:a16="http://schemas.microsoft.com/office/drawing/2014/main" id="{CCCAA15F-12F9-49DA-B846-F8A022644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1671"/>
                <a:ext cx="74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0 1 0</a:t>
                </a:r>
              </a:p>
            </p:txBody>
          </p:sp>
          <p:sp>
            <p:nvSpPr>
              <p:cNvPr id="364604" name="Rectangle 60">
                <a:extLst>
                  <a:ext uri="{FF2B5EF4-FFF2-40B4-BE49-F238E27FC236}">
                    <a16:creationId xmlns="" xmlns:a16="http://schemas.microsoft.com/office/drawing/2014/main" id="{86D9EDB7-A112-4E68-A979-BD4713A35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1439"/>
                <a:ext cx="118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64605" name="Rectangle 61">
                <a:extLst>
                  <a:ext uri="{FF2B5EF4-FFF2-40B4-BE49-F238E27FC236}">
                    <a16:creationId xmlns="" xmlns:a16="http://schemas.microsoft.com/office/drawing/2014/main" id="{B27A4C50-0A45-4552-92BB-13E2802F3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1439"/>
                <a:ext cx="744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0 0 1</a:t>
                </a:r>
              </a:p>
            </p:txBody>
          </p:sp>
          <p:sp>
            <p:nvSpPr>
              <p:cNvPr id="364606" name="Rectangle 62">
                <a:extLst>
                  <a:ext uri="{FF2B5EF4-FFF2-40B4-BE49-F238E27FC236}">
                    <a16:creationId xmlns="" xmlns:a16="http://schemas.microsoft.com/office/drawing/2014/main" id="{3919B7F5-D23F-43C5-B3AE-6067377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1208"/>
                <a:ext cx="118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364607" name="Rectangle 63">
                <a:extLst>
                  <a:ext uri="{FF2B5EF4-FFF2-40B4-BE49-F238E27FC236}">
                    <a16:creationId xmlns="" xmlns:a16="http://schemas.microsoft.com/office/drawing/2014/main" id="{A8997DD9-7782-4F28-A776-DE5DE36F6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1208"/>
                <a:ext cx="7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0 0 0</a:t>
                </a:r>
              </a:p>
            </p:txBody>
          </p:sp>
          <p:sp>
            <p:nvSpPr>
              <p:cNvPr id="364608" name="Rectangle 64">
                <a:extLst>
                  <a:ext uri="{FF2B5EF4-FFF2-40B4-BE49-F238E27FC236}">
                    <a16:creationId xmlns="" xmlns:a16="http://schemas.microsoft.com/office/drawing/2014/main" id="{FCFFF8CB-06E3-4BE4-A818-5D1EA7ADF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975"/>
                <a:ext cx="118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endParaRPr lang="en-US" altLang="en-US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4609" name="Rectangle 65">
                <a:extLst>
                  <a:ext uri="{FF2B5EF4-FFF2-40B4-BE49-F238E27FC236}">
                    <a16:creationId xmlns="" xmlns:a16="http://schemas.microsoft.com/office/drawing/2014/main" id="{0764CD32-8732-4A2C-A7B1-252B91881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975"/>
                <a:ext cx="7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buClr>
                    <a:srgbClr val="3333FF"/>
                  </a:buCl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buClr>
                    <a:srgbClr val="3333FF"/>
                  </a:buClr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buClr>
                    <a:srgbClr val="3333FF"/>
                  </a:buCl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buClr>
                    <a:srgbClr val="3333FF"/>
                  </a:buClr>
                  <a:buSzPct val="15000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buClr>
                    <a:srgbClr val="3333FF"/>
                  </a:buCl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X Y Z</a:t>
                </a:r>
              </a:p>
            </p:txBody>
          </p:sp>
          <p:sp>
            <p:nvSpPr>
              <p:cNvPr id="364610" name="Line 66">
                <a:extLst>
                  <a:ext uri="{FF2B5EF4-FFF2-40B4-BE49-F238E27FC236}">
                    <a16:creationId xmlns="" xmlns:a16="http://schemas.microsoft.com/office/drawing/2014/main" id="{17FDE231-4360-40D8-96E4-FAE78EA6D7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1208"/>
                <a:ext cx="19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11" name="Line 67">
                <a:extLst>
                  <a:ext uri="{FF2B5EF4-FFF2-40B4-BE49-F238E27FC236}">
                    <a16:creationId xmlns="" xmlns:a16="http://schemas.microsoft.com/office/drawing/2014/main" id="{D8ECAFA1-73D4-40D3-A29C-35C374CF72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1439"/>
                <a:ext cx="19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12" name="Line 68">
                <a:extLst>
                  <a:ext uri="{FF2B5EF4-FFF2-40B4-BE49-F238E27FC236}">
                    <a16:creationId xmlns="" xmlns:a16="http://schemas.microsoft.com/office/drawing/2014/main" id="{8D7AE909-0249-40BB-99D6-8B98EDA02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1671"/>
                <a:ext cx="19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13" name="Line 69">
                <a:extLst>
                  <a:ext uri="{FF2B5EF4-FFF2-40B4-BE49-F238E27FC236}">
                    <a16:creationId xmlns="" xmlns:a16="http://schemas.microsoft.com/office/drawing/2014/main" id="{26D891A1-F207-4D8A-8942-622E61D55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1903"/>
                <a:ext cx="19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14" name="Line 70">
                <a:extLst>
                  <a:ext uri="{FF2B5EF4-FFF2-40B4-BE49-F238E27FC236}">
                    <a16:creationId xmlns="" xmlns:a16="http://schemas.microsoft.com/office/drawing/2014/main" id="{4F58351C-0AD9-4365-BE6C-55223F6BC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2135"/>
                <a:ext cx="19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15" name="Line 71">
                <a:extLst>
                  <a:ext uri="{FF2B5EF4-FFF2-40B4-BE49-F238E27FC236}">
                    <a16:creationId xmlns="" xmlns:a16="http://schemas.microsoft.com/office/drawing/2014/main" id="{4A0F275B-6E3F-4679-9EA0-5EB075A8A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2367"/>
                <a:ext cx="19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16" name="Line 72">
                <a:extLst>
                  <a:ext uri="{FF2B5EF4-FFF2-40B4-BE49-F238E27FC236}">
                    <a16:creationId xmlns="" xmlns:a16="http://schemas.microsoft.com/office/drawing/2014/main" id="{2E90B7D6-3341-4D97-96A5-B780196F4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2599"/>
                <a:ext cx="19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17" name="Line 73">
                <a:extLst>
                  <a:ext uri="{FF2B5EF4-FFF2-40B4-BE49-F238E27FC236}">
                    <a16:creationId xmlns="" xmlns:a16="http://schemas.microsoft.com/office/drawing/2014/main" id="{96552A93-F7D1-41D1-A635-806935BA51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2831"/>
                <a:ext cx="19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18" name="Line 74">
                <a:extLst>
                  <a:ext uri="{FF2B5EF4-FFF2-40B4-BE49-F238E27FC236}">
                    <a16:creationId xmlns="" xmlns:a16="http://schemas.microsoft.com/office/drawing/2014/main" id="{BA34619E-9D66-427D-8616-BB320F251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3063"/>
                <a:ext cx="192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19" name="Line 75">
                <a:extLst>
                  <a:ext uri="{FF2B5EF4-FFF2-40B4-BE49-F238E27FC236}">
                    <a16:creationId xmlns="" xmlns:a16="http://schemas.microsoft.com/office/drawing/2014/main" id="{BC9DD0BA-7B27-430E-B3C2-FD6FA8065A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975"/>
                <a:ext cx="0" cy="20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20" name="Line 76">
                <a:extLst>
                  <a:ext uri="{FF2B5EF4-FFF2-40B4-BE49-F238E27FC236}">
                    <a16:creationId xmlns="" xmlns:a16="http://schemas.microsoft.com/office/drawing/2014/main" id="{ECF1DF42-E3C6-4D58-BF8F-1B00D4D74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2" y="975"/>
                <a:ext cx="0" cy="20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21" name="Line 77">
                <a:extLst>
                  <a:ext uri="{FF2B5EF4-FFF2-40B4-BE49-F238E27FC236}">
                    <a16:creationId xmlns="" xmlns:a16="http://schemas.microsoft.com/office/drawing/2014/main" id="{C0245CE7-2126-4EDE-B896-94472E51E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975"/>
                <a:ext cx="0" cy="208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22" name="Line 78">
                <a:extLst>
                  <a:ext uri="{FF2B5EF4-FFF2-40B4-BE49-F238E27FC236}">
                    <a16:creationId xmlns="" xmlns:a16="http://schemas.microsoft.com/office/drawing/2014/main" id="{86722AE6-9D7B-420E-A7C7-C8985A171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975"/>
                <a:ext cx="192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64623" name="Rectangle 79">
              <a:extLst>
                <a:ext uri="{FF2B5EF4-FFF2-40B4-BE49-F238E27FC236}">
                  <a16:creationId xmlns="" xmlns:a16="http://schemas.microsoft.com/office/drawing/2014/main" id="{E10AE4F7-804B-4FFB-8421-392CDCE19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" y="995"/>
              <a:ext cx="1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Z</a:t>
              </a:r>
              <a:endPara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624" name="Rectangle 80">
              <a:extLst>
                <a:ext uri="{FF2B5EF4-FFF2-40B4-BE49-F238E27FC236}">
                  <a16:creationId xmlns="" xmlns:a16="http://schemas.microsoft.com/office/drawing/2014/main" id="{A5470CB1-BFEC-456E-8101-0CE5D2AC1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" y="995"/>
              <a:ext cx="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64625" name="Group 81">
              <a:extLst>
                <a:ext uri="{FF2B5EF4-FFF2-40B4-BE49-F238E27FC236}">
                  <a16:creationId xmlns="" xmlns:a16="http://schemas.microsoft.com/office/drawing/2014/main" id="{2A5A0D2F-5157-4BE8-AE0F-239BD3931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3" y="1000"/>
              <a:ext cx="116" cy="192"/>
              <a:chOff x="2073" y="1000"/>
              <a:chExt cx="116" cy="192"/>
            </a:xfrm>
          </p:grpSpPr>
          <p:sp>
            <p:nvSpPr>
              <p:cNvPr id="364626" name="Line 82">
                <a:extLst>
                  <a:ext uri="{FF2B5EF4-FFF2-40B4-BE49-F238E27FC236}">
                    <a16:creationId xmlns="" xmlns:a16="http://schemas.microsoft.com/office/drawing/2014/main" id="{CB3708F2-6852-436E-AA5D-440426426A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4" y="1003"/>
                <a:ext cx="107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627" name="Rectangle 83">
                <a:extLst>
                  <a:ext uri="{FF2B5EF4-FFF2-40B4-BE49-F238E27FC236}">
                    <a16:creationId xmlns="" xmlns:a16="http://schemas.microsoft.com/office/drawing/2014/main" id="{B994696A-FB27-4423-B24E-7A1B0C9A7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3" y="1000"/>
                <a:ext cx="11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0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64628" name="Rectangle 84">
              <a:extLst>
                <a:ext uri="{FF2B5EF4-FFF2-40B4-BE49-F238E27FC236}">
                  <a16:creationId xmlns="" xmlns:a16="http://schemas.microsoft.com/office/drawing/2014/main" id="{B69F3F19-5717-4E63-8F3F-E426255BA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995"/>
              <a:ext cx="59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629" name="Rectangle 85">
              <a:extLst>
                <a:ext uri="{FF2B5EF4-FFF2-40B4-BE49-F238E27FC236}">
                  <a16:creationId xmlns="" xmlns:a16="http://schemas.microsoft.com/office/drawing/2014/main" id="{D7CF9E7E-7542-4CD9-B379-BF4D49E05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" y="995"/>
              <a:ext cx="1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</a:t>
              </a:r>
              <a:endPara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630" name="Rectangle 86">
              <a:extLst>
                <a:ext uri="{FF2B5EF4-FFF2-40B4-BE49-F238E27FC236}">
                  <a16:creationId xmlns="" xmlns:a16="http://schemas.microsoft.com/office/drawing/2014/main" id="{B5BD4412-3E79-470B-B037-625E24622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995"/>
              <a:ext cx="59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631" name="Rectangle 87">
              <a:extLst>
                <a:ext uri="{FF2B5EF4-FFF2-40B4-BE49-F238E27FC236}">
                  <a16:creationId xmlns="" xmlns:a16="http://schemas.microsoft.com/office/drawing/2014/main" id="{8801AD46-CD85-4936-AC4B-27F080291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" y="995"/>
              <a:ext cx="59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632" name="Rectangle 88">
              <a:extLst>
                <a:ext uri="{FF2B5EF4-FFF2-40B4-BE49-F238E27FC236}">
                  <a16:creationId xmlns="" xmlns:a16="http://schemas.microsoft.com/office/drawing/2014/main" id="{863A9D36-FDA2-4C44-B047-B9CFDB662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" y="995"/>
              <a:ext cx="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633" name="Rectangle 89">
              <a:extLst>
                <a:ext uri="{FF2B5EF4-FFF2-40B4-BE49-F238E27FC236}">
                  <a16:creationId xmlns="" xmlns:a16="http://schemas.microsoft.com/office/drawing/2014/main" id="{477B1D16-3297-4DF0-8036-E403FF4C5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0" y="978"/>
              <a:ext cx="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Symbol" panose="05050102010706020507" pitchFamily="18" charset="2"/>
                </a:rPr>
                <a:t>×</a:t>
              </a:r>
              <a:endPara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634" name="Rectangle 90">
              <a:extLst>
                <a:ext uri="{FF2B5EF4-FFF2-40B4-BE49-F238E27FC236}">
                  <a16:creationId xmlns="" xmlns:a16="http://schemas.microsoft.com/office/drawing/2014/main" id="{5651BB41-48A2-43D4-938C-FCF333FB4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" y="981"/>
              <a:ext cx="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635" name="Rectangle 91">
              <a:extLst>
                <a:ext uri="{FF2B5EF4-FFF2-40B4-BE49-F238E27FC236}">
                  <a16:creationId xmlns="" xmlns:a16="http://schemas.microsoft.com/office/drawing/2014/main" id="{097F9965-245A-478A-9A10-D7D5F9500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" y="969"/>
              <a:ext cx="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86049" y="1434969"/>
              <a:ext cx="594360" cy="336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6249" y="1422009"/>
                <a:ext cx="625680" cy="33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9119689" y="1778769"/>
              <a:ext cx="448920" cy="431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8809" y="1762929"/>
                <a:ext cx="4831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9288529" y="1607049"/>
              <a:ext cx="1717560" cy="54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72329" y="1587969"/>
                <a:ext cx="175284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9892969" y="2216529"/>
              <a:ext cx="28440" cy="487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74249" y="2198169"/>
                <a:ext cx="6768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9679849" y="2540889"/>
              <a:ext cx="581400" cy="219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63649" y="2524689"/>
                <a:ext cx="611640" cy="25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8144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4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4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47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594" name="Group 2">
            <a:extLst>
              <a:ext uri="{FF2B5EF4-FFF2-40B4-BE49-F238E27FC236}">
                <a16:creationId xmlns="" xmlns:a16="http://schemas.microsoft.com/office/drawing/2014/main" id="{3F1F145D-C2DD-4C3D-9942-30AE5FB4CA11}"/>
              </a:ext>
            </a:extLst>
          </p:cNvPr>
          <p:cNvGrpSpPr>
            <a:grpSpLocks/>
          </p:cNvGrpSpPr>
          <p:nvPr/>
        </p:nvGrpSpPr>
        <p:grpSpPr bwMode="auto">
          <a:xfrm>
            <a:off x="1878013" y="2543175"/>
            <a:ext cx="190500" cy="1828800"/>
            <a:chOff x="223" y="1602"/>
            <a:chExt cx="120" cy="1152"/>
          </a:xfrm>
        </p:grpSpPr>
        <p:sp>
          <p:nvSpPr>
            <p:cNvPr id="366595" name="Rectangle 3">
              <a:extLst>
                <a:ext uri="{FF2B5EF4-FFF2-40B4-BE49-F238E27FC236}">
                  <a16:creationId xmlns="" xmlns:a16="http://schemas.microsoft.com/office/drawing/2014/main" id="{715E84FC-8ADD-400B-AA95-A76899A68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" y="1602"/>
              <a:ext cx="1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1.</a:t>
              </a:r>
            </a:p>
          </p:txBody>
        </p:sp>
        <p:sp>
          <p:nvSpPr>
            <p:cNvPr id="366596" name="Rectangle 4">
              <a:extLst>
                <a:ext uri="{FF2B5EF4-FFF2-40B4-BE49-F238E27FC236}">
                  <a16:creationId xmlns="" xmlns:a16="http://schemas.microsoft.com/office/drawing/2014/main" id="{02246C43-AA5F-4CE2-86C6-9830A2319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" y="1842"/>
              <a:ext cx="1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3.</a:t>
              </a:r>
            </a:p>
          </p:txBody>
        </p:sp>
        <p:sp>
          <p:nvSpPr>
            <p:cNvPr id="366597" name="Rectangle 5">
              <a:extLst>
                <a:ext uri="{FF2B5EF4-FFF2-40B4-BE49-F238E27FC236}">
                  <a16:creationId xmlns="" xmlns:a16="http://schemas.microsoft.com/office/drawing/2014/main" id="{AB78EFF3-A9D6-48ED-BCC7-150E4DCD3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" y="2082"/>
              <a:ext cx="1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5.</a:t>
              </a:r>
            </a:p>
          </p:txBody>
        </p:sp>
        <p:sp>
          <p:nvSpPr>
            <p:cNvPr id="366598" name="Rectangle 6">
              <a:extLst>
                <a:ext uri="{FF2B5EF4-FFF2-40B4-BE49-F238E27FC236}">
                  <a16:creationId xmlns="" xmlns:a16="http://schemas.microsoft.com/office/drawing/2014/main" id="{AA64CBC6-518D-4890-9EB3-BB139D7CB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" y="2322"/>
              <a:ext cx="1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7.</a:t>
              </a:r>
            </a:p>
          </p:txBody>
        </p:sp>
        <p:sp>
          <p:nvSpPr>
            <p:cNvPr id="366599" name="Rectangle 7">
              <a:extLst>
                <a:ext uri="{FF2B5EF4-FFF2-40B4-BE49-F238E27FC236}">
                  <a16:creationId xmlns="" xmlns:a16="http://schemas.microsoft.com/office/drawing/2014/main" id="{6BA9DB8D-7CAB-4E7E-9880-F8442FDB3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" y="2562"/>
              <a:ext cx="1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9.</a:t>
              </a:r>
            </a:p>
          </p:txBody>
        </p:sp>
      </p:grpSp>
      <p:grpSp>
        <p:nvGrpSpPr>
          <p:cNvPr id="366600" name="Group 8">
            <a:extLst>
              <a:ext uri="{FF2B5EF4-FFF2-40B4-BE49-F238E27FC236}">
                <a16:creationId xmlns="" xmlns:a16="http://schemas.microsoft.com/office/drawing/2014/main" id="{74778490-5824-4881-B996-978F8EA48304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500564"/>
            <a:ext cx="317500" cy="1449387"/>
            <a:chOff x="2566" y="2835"/>
            <a:chExt cx="200" cy="913"/>
          </a:xfrm>
        </p:grpSpPr>
        <p:sp>
          <p:nvSpPr>
            <p:cNvPr id="366601" name="Rectangle 9">
              <a:extLst>
                <a:ext uri="{FF2B5EF4-FFF2-40B4-BE49-F238E27FC236}">
                  <a16:creationId xmlns="" xmlns:a16="http://schemas.microsoft.com/office/drawing/2014/main" id="{74771F3D-9912-4D89-847F-0FB2D6F24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" y="2835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11.</a:t>
              </a:r>
            </a:p>
          </p:txBody>
        </p:sp>
        <p:sp>
          <p:nvSpPr>
            <p:cNvPr id="366602" name="Rectangle 10">
              <a:extLst>
                <a:ext uri="{FF2B5EF4-FFF2-40B4-BE49-F238E27FC236}">
                  <a16:creationId xmlns="" xmlns:a16="http://schemas.microsoft.com/office/drawing/2014/main" id="{5FFA22FD-D1BB-4315-AB29-E8512E0F6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" y="3075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13.</a:t>
              </a:r>
            </a:p>
          </p:txBody>
        </p:sp>
        <p:sp>
          <p:nvSpPr>
            <p:cNvPr id="366603" name="Rectangle 11">
              <a:extLst>
                <a:ext uri="{FF2B5EF4-FFF2-40B4-BE49-F238E27FC236}">
                  <a16:creationId xmlns="" xmlns:a16="http://schemas.microsoft.com/office/drawing/2014/main" id="{2D29D675-8299-4237-99BC-F02F35CB0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" y="3316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15.</a:t>
              </a:r>
            </a:p>
          </p:txBody>
        </p:sp>
        <p:sp>
          <p:nvSpPr>
            <p:cNvPr id="366604" name="Rectangle 12">
              <a:extLst>
                <a:ext uri="{FF2B5EF4-FFF2-40B4-BE49-F238E27FC236}">
                  <a16:creationId xmlns="" xmlns:a16="http://schemas.microsoft.com/office/drawing/2014/main" id="{09755105-10D8-4CD4-9869-4B2334B93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" y="3556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17.</a:t>
              </a:r>
            </a:p>
          </p:txBody>
        </p:sp>
      </p:grpSp>
      <p:sp>
        <p:nvSpPr>
          <p:cNvPr id="366605" name="Rectangle 13">
            <a:extLst>
              <a:ext uri="{FF2B5EF4-FFF2-40B4-BE49-F238E27FC236}">
                <a16:creationId xmlns="" xmlns:a16="http://schemas.microsoft.com/office/drawing/2014/main" id="{AB981338-E4A4-49ED-9714-11D00E3B1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6482" y="4487864"/>
            <a:ext cx="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66606" name="Group 14">
            <a:extLst>
              <a:ext uri="{FF2B5EF4-FFF2-40B4-BE49-F238E27FC236}">
                <a16:creationId xmlns="" xmlns:a16="http://schemas.microsoft.com/office/drawing/2014/main" id="{D2E5933D-0E84-4CA5-8185-3ED16350D613}"/>
              </a:ext>
            </a:extLst>
          </p:cNvPr>
          <p:cNvGrpSpPr>
            <a:grpSpLocks/>
          </p:cNvGrpSpPr>
          <p:nvPr/>
        </p:nvGrpSpPr>
        <p:grpSpPr bwMode="auto">
          <a:xfrm>
            <a:off x="8991601" y="4513264"/>
            <a:ext cx="1420813" cy="1423987"/>
            <a:chOff x="4704" y="2843"/>
            <a:chExt cx="895" cy="897"/>
          </a:xfrm>
        </p:grpSpPr>
        <p:sp>
          <p:nvSpPr>
            <p:cNvPr id="366607" name="Rectangle 15">
              <a:extLst>
                <a:ext uri="{FF2B5EF4-FFF2-40B4-BE49-F238E27FC236}">
                  <a16:creationId xmlns="" xmlns:a16="http://schemas.microsoft.com/office/drawing/2014/main" id="{9DB4083D-8E37-49A8-92E2-C2774CEBD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843"/>
              <a:ext cx="86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Commutative</a:t>
              </a:r>
            </a:p>
          </p:txBody>
        </p:sp>
        <p:sp>
          <p:nvSpPr>
            <p:cNvPr id="366608" name="Rectangle 16">
              <a:extLst>
                <a:ext uri="{FF2B5EF4-FFF2-40B4-BE49-F238E27FC236}">
                  <a16:creationId xmlns="" xmlns:a16="http://schemas.microsoft.com/office/drawing/2014/main" id="{10746392-2867-47A8-9B5B-C78999798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5" y="3067"/>
              <a:ext cx="7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Associative</a:t>
              </a:r>
            </a:p>
          </p:txBody>
        </p:sp>
        <p:sp>
          <p:nvSpPr>
            <p:cNvPr id="366609" name="Rectangle 17">
              <a:extLst>
                <a:ext uri="{FF2B5EF4-FFF2-40B4-BE49-F238E27FC236}">
                  <a16:creationId xmlns="" xmlns:a16="http://schemas.microsoft.com/office/drawing/2014/main" id="{855A89F9-01E9-4B38-B9C2-4A93143FB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308"/>
              <a:ext cx="76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Distributive</a:t>
              </a:r>
            </a:p>
          </p:txBody>
        </p:sp>
        <p:sp>
          <p:nvSpPr>
            <p:cNvPr id="366610" name="Rectangle 18">
              <a:extLst>
                <a:ext uri="{FF2B5EF4-FFF2-40B4-BE49-F238E27FC236}">
                  <a16:creationId xmlns="" xmlns:a16="http://schemas.microsoft.com/office/drawing/2014/main" id="{B513163E-04DD-46C1-B7A8-B5B3C853D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" y="3548"/>
              <a:ext cx="6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DeMorgan</a:t>
              </a:r>
            </a:p>
          </p:txBody>
        </p:sp>
        <p:sp>
          <p:nvSpPr>
            <p:cNvPr id="366611" name="Rectangle 19">
              <a:extLst>
                <a:ext uri="{FF2B5EF4-FFF2-40B4-BE49-F238E27FC236}">
                  <a16:creationId xmlns="" xmlns:a16="http://schemas.microsoft.com/office/drawing/2014/main" id="{1D6298B4-C839-4F84-8643-4EA0DED32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8" y="3548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’</a:t>
              </a:r>
            </a:p>
          </p:txBody>
        </p:sp>
        <p:sp>
          <p:nvSpPr>
            <p:cNvPr id="366612" name="Rectangle 20">
              <a:extLst>
                <a:ext uri="{FF2B5EF4-FFF2-40B4-BE49-F238E27FC236}">
                  <a16:creationId xmlns="" xmlns:a16="http://schemas.microsoft.com/office/drawing/2014/main" id="{A9B8726B-7B43-4E09-ADE3-AEAD4092C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" y="3548"/>
              <a:ext cx="6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</p:grpSp>
      <p:sp>
        <p:nvSpPr>
          <p:cNvPr id="366613" name="Rectangle 21">
            <a:extLst>
              <a:ext uri="{FF2B5EF4-FFF2-40B4-BE49-F238E27FC236}">
                <a16:creationId xmlns="" xmlns:a16="http://schemas.microsoft.com/office/drawing/2014/main" id="{FFD58C5D-2634-40BA-805A-8CBDCAE64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365375"/>
            <a:ext cx="8767763" cy="25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6614" name="Rectangle 22">
            <a:extLst>
              <a:ext uri="{FF2B5EF4-FFF2-40B4-BE49-F238E27FC236}">
                <a16:creationId xmlns="" xmlns:a16="http://schemas.microsoft.com/office/drawing/2014/main" id="{04269B12-DD6A-4574-A3EB-9678018AD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626" y="4449764"/>
            <a:ext cx="8767763" cy="2698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66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6615" name="Rectangle 23">
            <a:extLst>
              <a:ext uri="{FF2B5EF4-FFF2-40B4-BE49-F238E27FC236}">
                <a16:creationId xmlns="" xmlns:a16="http://schemas.microsoft.com/office/drawing/2014/main" id="{64380BA3-3063-485B-9598-AEC6D0BBC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626" y="6132513"/>
            <a:ext cx="8767763" cy="4286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66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66616" name="Group 24">
            <a:extLst>
              <a:ext uri="{FF2B5EF4-FFF2-40B4-BE49-F238E27FC236}">
                <a16:creationId xmlns="" xmlns:a16="http://schemas.microsoft.com/office/drawing/2014/main" id="{B557F1BE-CC02-4FB3-94D7-D7E8289C9718}"/>
              </a:ext>
            </a:extLst>
          </p:cNvPr>
          <p:cNvGrpSpPr>
            <a:grpSpLocks/>
          </p:cNvGrpSpPr>
          <p:nvPr/>
        </p:nvGrpSpPr>
        <p:grpSpPr bwMode="auto">
          <a:xfrm>
            <a:off x="5605463" y="2543175"/>
            <a:ext cx="190500" cy="1447800"/>
            <a:chOff x="2571" y="1602"/>
            <a:chExt cx="120" cy="912"/>
          </a:xfrm>
        </p:grpSpPr>
        <p:sp>
          <p:nvSpPr>
            <p:cNvPr id="366617" name="Rectangle 25">
              <a:extLst>
                <a:ext uri="{FF2B5EF4-FFF2-40B4-BE49-F238E27FC236}">
                  <a16:creationId xmlns="" xmlns:a16="http://schemas.microsoft.com/office/drawing/2014/main" id="{A474BA94-BA2D-418D-B1FF-A1FDCEA09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" y="1602"/>
              <a:ext cx="1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2.</a:t>
              </a:r>
            </a:p>
          </p:txBody>
        </p:sp>
        <p:sp>
          <p:nvSpPr>
            <p:cNvPr id="366618" name="Rectangle 26">
              <a:extLst>
                <a:ext uri="{FF2B5EF4-FFF2-40B4-BE49-F238E27FC236}">
                  <a16:creationId xmlns="" xmlns:a16="http://schemas.microsoft.com/office/drawing/2014/main" id="{C27B104F-1F9A-45D4-876C-9F1D0344B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" y="1842"/>
              <a:ext cx="1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4.</a:t>
              </a:r>
            </a:p>
          </p:txBody>
        </p:sp>
        <p:sp>
          <p:nvSpPr>
            <p:cNvPr id="366619" name="Rectangle 27">
              <a:extLst>
                <a:ext uri="{FF2B5EF4-FFF2-40B4-BE49-F238E27FC236}">
                  <a16:creationId xmlns="" xmlns:a16="http://schemas.microsoft.com/office/drawing/2014/main" id="{2DA77CA2-286B-407F-AAB5-E601BD4CB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" y="2082"/>
              <a:ext cx="1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6.</a:t>
              </a:r>
            </a:p>
          </p:txBody>
        </p:sp>
        <p:sp>
          <p:nvSpPr>
            <p:cNvPr id="366620" name="Rectangle 28">
              <a:extLst>
                <a:ext uri="{FF2B5EF4-FFF2-40B4-BE49-F238E27FC236}">
                  <a16:creationId xmlns="" xmlns:a16="http://schemas.microsoft.com/office/drawing/2014/main" id="{B96A2F5F-348E-416B-808C-8766958CA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" y="2322"/>
              <a:ext cx="1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8.</a:t>
              </a:r>
            </a:p>
          </p:txBody>
        </p:sp>
      </p:grpSp>
      <p:grpSp>
        <p:nvGrpSpPr>
          <p:cNvPr id="366621" name="Group 29">
            <a:extLst>
              <a:ext uri="{FF2B5EF4-FFF2-40B4-BE49-F238E27FC236}">
                <a16:creationId xmlns="" xmlns:a16="http://schemas.microsoft.com/office/drawing/2014/main" id="{FFDFA024-F154-4EC9-960C-132AF2EF4C7D}"/>
              </a:ext>
            </a:extLst>
          </p:cNvPr>
          <p:cNvGrpSpPr>
            <a:grpSpLocks/>
          </p:cNvGrpSpPr>
          <p:nvPr/>
        </p:nvGrpSpPr>
        <p:grpSpPr bwMode="auto">
          <a:xfrm>
            <a:off x="6078543" y="2543176"/>
            <a:ext cx="946151" cy="1446213"/>
            <a:chOff x="2869" y="1602"/>
            <a:chExt cx="596" cy="911"/>
          </a:xfrm>
        </p:grpSpPr>
        <p:sp>
          <p:nvSpPr>
            <p:cNvPr id="366622" name="Rectangle 30">
              <a:extLst>
                <a:ext uri="{FF2B5EF4-FFF2-40B4-BE49-F238E27FC236}">
                  <a16:creationId xmlns="" xmlns:a16="http://schemas.microsoft.com/office/drawing/2014/main" id="{29542A25-2B57-451B-8912-7C5BDB8EE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6" y="1605"/>
              <a:ext cx="10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23" name="Rectangle 31">
              <a:extLst>
                <a:ext uri="{FF2B5EF4-FFF2-40B4-BE49-F238E27FC236}">
                  <a16:creationId xmlns="" xmlns:a16="http://schemas.microsoft.com/office/drawing/2014/main" id="{00EE0535-8EB0-485A-BE7E-1B8F0268F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7" y="1602"/>
              <a:ext cx="139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1</a:t>
              </a:r>
            </a:p>
          </p:txBody>
        </p:sp>
        <p:sp>
          <p:nvSpPr>
            <p:cNvPr id="366624" name="Rectangle 32">
              <a:extLst>
                <a:ext uri="{FF2B5EF4-FFF2-40B4-BE49-F238E27FC236}">
                  <a16:creationId xmlns="" xmlns:a16="http://schemas.microsoft.com/office/drawing/2014/main" id="{B5037D4A-38A8-428A-AFF8-8D022F411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605"/>
              <a:ext cx="10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25" name="Rectangle 33">
              <a:extLst>
                <a:ext uri="{FF2B5EF4-FFF2-40B4-BE49-F238E27FC236}">
                  <a16:creationId xmlns="" xmlns:a16="http://schemas.microsoft.com/office/drawing/2014/main" id="{37E59739-DCE5-4358-87C1-BB04BBBA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" y="1609"/>
              <a:ext cx="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26" name="Rectangle 34">
              <a:extLst>
                <a:ext uri="{FF2B5EF4-FFF2-40B4-BE49-F238E27FC236}">
                  <a16:creationId xmlns="" xmlns:a16="http://schemas.microsoft.com/office/drawing/2014/main" id="{21572B37-B402-45CF-A5C5-F8CCFF5FD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6" y="1845"/>
              <a:ext cx="10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27" name="Rectangle 35">
              <a:extLst>
                <a:ext uri="{FF2B5EF4-FFF2-40B4-BE49-F238E27FC236}">
                  <a16:creationId xmlns="" xmlns:a16="http://schemas.microsoft.com/office/drawing/2014/main" id="{6809E7AB-BFC6-4C37-9D64-279936A7D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" y="1842"/>
              <a:ext cx="17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0</a:t>
              </a:r>
            </a:p>
          </p:txBody>
        </p:sp>
        <p:sp>
          <p:nvSpPr>
            <p:cNvPr id="366628" name="Rectangle 36">
              <a:extLst>
                <a:ext uri="{FF2B5EF4-FFF2-40B4-BE49-F238E27FC236}">
                  <a16:creationId xmlns="" xmlns:a16="http://schemas.microsoft.com/office/drawing/2014/main" id="{E4A65669-79DA-4610-AD47-398CF4420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4" y="1842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29" name="Rectangle 37">
              <a:extLst>
                <a:ext uri="{FF2B5EF4-FFF2-40B4-BE49-F238E27FC236}">
                  <a16:creationId xmlns="" xmlns:a16="http://schemas.microsoft.com/office/drawing/2014/main" id="{4A91E141-2031-40E5-9DB4-95A54A40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49"/>
              <a:ext cx="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30" name="Rectangle 38">
              <a:extLst>
                <a:ext uri="{FF2B5EF4-FFF2-40B4-BE49-F238E27FC236}">
                  <a16:creationId xmlns="" xmlns:a16="http://schemas.microsoft.com/office/drawing/2014/main" id="{C6D4B096-7112-4B2D-BD84-9317C28CD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7" y="2085"/>
              <a:ext cx="29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</a:t>
              </a:r>
              <a:r>
                <a:rPr lang="en-US" altLang="en-US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. </a:t>
              </a:r>
              <a:r>
                <a:rPr lang="en-US" altLang="en-US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31" name="Rectangle 39">
              <a:extLst>
                <a:ext uri="{FF2B5EF4-FFF2-40B4-BE49-F238E27FC236}">
                  <a16:creationId xmlns="" xmlns:a16="http://schemas.microsoft.com/office/drawing/2014/main" id="{C6C69BEA-3905-4B72-8B3A-EDCDE0912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" y="2085"/>
              <a:ext cx="10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32" name="Rectangle 40">
              <a:extLst>
                <a:ext uri="{FF2B5EF4-FFF2-40B4-BE49-F238E27FC236}">
                  <a16:creationId xmlns="" xmlns:a16="http://schemas.microsoft.com/office/drawing/2014/main" id="{7C9C9FF2-0656-4CC5-8F56-95494ECD5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" y="2089"/>
              <a:ext cx="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33" name="Rectangle 41">
              <a:extLst>
                <a:ext uri="{FF2B5EF4-FFF2-40B4-BE49-F238E27FC236}">
                  <a16:creationId xmlns="" xmlns:a16="http://schemas.microsoft.com/office/drawing/2014/main" id="{31C39478-8968-4C50-8D05-C11434D98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" y="2322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34" name="Rectangle 42">
              <a:extLst>
                <a:ext uri="{FF2B5EF4-FFF2-40B4-BE49-F238E27FC236}">
                  <a16:creationId xmlns="" xmlns:a16="http://schemas.microsoft.com/office/drawing/2014/main" id="{5237DFFE-1348-4F3E-9003-8386B91AA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" y="2329"/>
              <a:ext cx="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66635" name="Group 43">
              <a:extLst>
                <a:ext uri="{FF2B5EF4-FFF2-40B4-BE49-F238E27FC236}">
                  <a16:creationId xmlns="" xmlns:a16="http://schemas.microsoft.com/office/drawing/2014/main" id="{33841F0A-475D-4153-A43C-48147BF3DA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" y="2324"/>
              <a:ext cx="315" cy="184"/>
              <a:chOff x="2869" y="2324"/>
              <a:chExt cx="315" cy="184"/>
            </a:xfrm>
          </p:grpSpPr>
          <p:sp>
            <p:nvSpPr>
              <p:cNvPr id="366636" name="Rectangle 44">
                <a:extLst>
                  <a:ext uri="{FF2B5EF4-FFF2-40B4-BE49-F238E27FC236}">
                    <a16:creationId xmlns="" xmlns:a16="http://schemas.microsoft.com/office/drawing/2014/main" id="{01495128-B40C-45E0-B7B2-7608565DF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9" y="2324"/>
                <a:ext cx="291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9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 </a:t>
                </a:r>
                <a:r>
                  <a:rPr lang="en-US" altLang="en-US" b="1" baseline="30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</a:t>
                </a:r>
                <a:r>
                  <a:rPr lang="en-US" altLang="en-US" sz="19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66637" name="Rectangle 45">
                <a:extLst>
                  <a:ext uri="{FF2B5EF4-FFF2-40B4-BE49-F238E27FC236}">
                    <a16:creationId xmlns="" xmlns:a16="http://schemas.microsoft.com/office/drawing/2014/main" id="{25E000AA-510C-40B1-87E2-22D5D14E7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6" y="2327"/>
                <a:ext cx="98" cy="7"/>
              </a:xfrm>
              <a:prstGeom prst="rect">
                <a:avLst/>
              </a:prstGeom>
              <a:solidFill>
                <a:srgbClr val="000000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66638" name="Rectangle 46">
            <a:extLst>
              <a:ext uri="{FF2B5EF4-FFF2-40B4-BE49-F238E27FC236}">
                <a16:creationId xmlns="" xmlns:a16="http://schemas.microsoft.com/office/drawing/2014/main" id="{D51184B4-D754-4943-A6D4-F6381F691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5654676"/>
            <a:ext cx="4762" cy="111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6639" name="Rectangle 47">
            <a:extLst>
              <a:ext uri="{FF2B5EF4-FFF2-40B4-BE49-F238E27FC236}">
                <a16:creationId xmlns="" xmlns:a16="http://schemas.microsoft.com/office/drawing/2014/main" id="{A12346EA-304E-4EDC-8A5A-D4AA680BF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9" y="5654676"/>
            <a:ext cx="3175" cy="111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6640" name="Rectangle 48">
            <a:extLst>
              <a:ext uri="{FF2B5EF4-FFF2-40B4-BE49-F238E27FC236}">
                <a16:creationId xmlns="" xmlns:a16="http://schemas.microsoft.com/office/drawing/2014/main" id="{79E4FF01-F85A-4BDE-B78D-C379D04CE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838200"/>
          </a:xfrm>
        </p:spPr>
        <p:txBody>
          <a:bodyPr/>
          <a:lstStyle/>
          <a:p>
            <a:r>
              <a:rPr lang="en-US" altLang="en-US" b="0"/>
              <a:t>Boolean Algebra</a:t>
            </a:r>
          </a:p>
        </p:txBody>
      </p:sp>
      <p:sp>
        <p:nvSpPr>
          <p:cNvPr id="366641" name="Rectangle 49">
            <a:extLst>
              <a:ext uri="{FF2B5EF4-FFF2-40B4-BE49-F238E27FC236}">
                <a16:creationId xmlns="" xmlns:a16="http://schemas.microsoft.com/office/drawing/2014/main" id="{19654AE0-CC79-4F56-9B4C-FD1929932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1311275"/>
            <a:ext cx="7772400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009999"/>
              </a:buClr>
              <a:buSzPct val="125000"/>
              <a:buFont typeface="Wingdings" panose="05000000000000000000" pitchFamily="2" charset="2"/>
              <a:buChar char="§"/>
            </a:pPr>
            <a:r>
              <a:rPr lang="en-US" altLang="en-US" sz="2000" b="1">
                <a:solidFill>
                  <a:srgbClr val="000000"/>
                </a:solidFill>
                <a:cs typeface="Times New Roman" panose="02020603050405020304" pitchFamily="18" charset="0"/>
              </a:rPr>
              <a:t>An algebraic structure defined on a set of at least two elements, B, together with three binary operators (denoted +, </a:t>
            </a:r>
            <a:r>
              <a:rPr lang="en-US" altLang="en-US" sz="2000" b="1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· </a:t>
            </a:r>
            <a:r>
              <a:rPr lang="en-US" altLang="en-US" sz="2000" b="1">
                <a:solidFill>
                  <a:srgbClr val="000000"/>
                </a:solidFill>
                <a:cs typeface="Times New Roman" panose="02020603050405020304" pitchFamily="18" charset="0"/>
              </a:rPr>
              <a:t> and </a:t>
            </a:r>
            <a:r>
              <a:rPr lang="en-US" altLang="en-US" sz="2000" b="1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en-US" sz="2000" b="1">
                <a:solidFill>
                  <a:srgbClr val="000000"/>
                </a:solidFill>
                <a:cs typeface="Times New Roman" panose="02020603050405020304" pitchFamily="18" charset="0"/>
              </a:rPr>
              <a:t>) that satisfies the following basic identities:</a:t>
            </a:r>
            <a:endParaRPr lang="en-US" altLang="en-US" sz="2000" b="1">
              <a:solidFill>
                <a:srgbClr val="00000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366642" name="Group 50">
            <a:extLst>
              <a:ext uri="{FF2B5EF4-FFF2-40B4-BE49-F238E27FC236}">
                <a16:creationId xmlns="" xmlns:a16="http://schemas.microsoft.com/office/drawing/2014/main" id="{D0014564-AFB8-4DE1-BA1A-120C321D1825}"/>
              </a:ext>
            </a:extLst>
          </p:cNvPr>
          <p:cNvGrpSpPr>
            <a:grpSpLocks/>
          </p:cNvGrpSpPr>
          <p:nvPr/>
        </p:nvGrpSpPr>
        <p:grpSpPr bwMode="auto">
          <a:xfrm>
            <a:off x="1741488" y="4500564"/>
            <a:ext cx="336550" cy="1449387"/>
            <a:chOff x="137" y="2835"/>
            <a:chExt cx="212" cy="913"/>
          </a:xfrm>
        </p:grpSpPr>
        <p:sp>
          <p:nvSpPr>
            <p:cNvPr id="366643" name="Rectangle 51">
              <a:extLst>
                <a:ext uri="{FF2B5EF4-FFF2-40B4-BE49-F238E27FC236}">
                  <a16:creationId xmlns="" xmlns:a16="http://schemas.microsoft.com/office/drawing/2014/main" id="{88E2BC96-3938-432D-A763-541226BB0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" y="2835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10.</a:t>
              </a:r>
            </a:p>
          </p:txBody>
        </p:sp>
        <p:sp>
          <p:nvSpPr>
            <p:cNvPr id="366644" name="Rectangle 52">
              <a:extLst>
                <a:ext uri="{FF2B5EF4-FFF2-40B4-BE49-F238E27FC236}">
                  <a16:creationId xmlns="" xmlns:a16="http://schemas.microsoft.com/office/drawing/2014/main" id="{1D523628-B991-4A21-891B-E71CF2368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3075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12.</a:t>
              </a:r>
            </a:p>
          </p:txBody>
        </p:sp>
        <p:sp>
          <p:nvSpPr>
            <p:cNvPr id="366645" name="Rectangle 53">
              <a:extLst>
                <a:ext uri="{FF2B5EF4-FFF2-40B4-BE49-F238E27FC236}">
                  <a16:creationId xmlns="" xmlns:a16="http://schemas.microsoft.com/office/drawing/2014/main" id="{954B6E7D-48CD-4ED3-8F51-ED3A6B482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3316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14.</a:t>
              </a:r>
            </a:p>
          </p:txBody>
        </p:sp>
        <p:sp>
          <p:nvSpPr>
            <p:cNvPr id="366646" name="Rectangle 54">
              <a:extLst>
                <a:ext uri="{FF2B5EF4-FFF2-40B4-BE49-F238E27FC236}">
                  <a16:creationId xmlns="" xmlns:a16="http://schemas.microsoft.com/office/drawing/2014/main" id="{7FE7EFB5-6063-4237-9D14-931DCE79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3556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16.</a:t>
              </a:r>
            </a:p>
          </p:txBody>
        </p:sp>
      </p:grpSp>
      <p:grpSp>
        <p:nvGrpSpPr>
          <p:cNvPr id="366647" name="Group 55">
            <a:extLst>
              <a:ext uri="{FF2B5EF4-FFF2-40B4-BE49-F238E27FC236}">
                <a16:creationId xmlns="" xmlns:a16="http://schemas.microsoft.com/office/drawing/2014/main" id="{9CFC24E6-184B-467C-A6D4-1A8AF2A4DE88}"/>
              </a:ext>
            </a:extLst>
          </p:cNvPr>
          <p:cNvGrpSpPr>
            <a:grpSpLocks/>
          </p:cNvGrpSpPr>
          <p:nvPr/>
        </p:nvGrpSpPr>
        <p:grpSpPr bwMode="auto">
          <a:xfrm>
            <a:off x="2279651" y="4524375"/>
            <a:ext cx="2779713" cy="1436688"/>
            <a:chOff x="476" y="2850"/>
            <a:chExt cx="1751" cy="905"/>
          </a:xfrm>
        </p:grpSpPr>
        <p:sp>
          <p:nvSpPr>
            <p:cNvPr id="366648" name="Rectangle 56">
              <a:extLst>
                <a:ext uri="{FF2B5EF4-FFF2-40B4-BE49-F238E27FC236}">
                  <a16:creationId xmlns="" xmlns:a16="http://schemas.microsoft.com/office/drawing/2014/main" id="{985B9E23-10AF-4E40-A483-6299ABE90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853"/>
              <a:ext cx="3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+ Y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49" name="Rectangle 57">
              <a:extLst>
                <a:ext uri="{FF2B5EF4-FFF2-40B4-BE49-F238E27FC236}">
                  <a16:creationId xmlns="" xmlns:a16="http://schemas.microsoft.com/office/drawing/2014/main" id="{2CE715A3-F047-47F6-92DF-CF1FEC70B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" y="2853"/>
              <a:ext cx="3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 + X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50" name="Rectangle 58">
              <a:extLst>
                <a:ext uri="{FF2B5EF4-FFF2-40B4-BE49-F238E27FC236}">
                  <a16:creationId xmlns="" xmlns:a16="http://schemas.microsoft.com/office/drawing/2014/main" id="{F52E73F1-3E05-44F0-A451-B91C7EE14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2850"/>
              <a:ext cx="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366651" name="Rectangle 59">
              <a:extLst>
                <a:ext uri="{FF2B5EF4-FFF2-40B4-BE49-F238E27FC236}">
                  <a16:creationId xmlns="" xmlns:a16="http://schemas.microsoft.com/office/drawing/2014/main" id="{5A90F990-7A28-4D58-8A09-29636DC1A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093"/>
              <a:ext cx="48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+ Y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66652" name="Rectangle 60">
              <a:extLst>
                <a:ext uri="{FF2B5EF4-FFF2-40B4-BE49-F238E27FC236}">
                  <a16:creationId xmlns="" xmlns:a16="http://schemas.microsoft.com/office/drawing/2014/main" id="{FBE0840E-5CA9-4445-B263-1A887D0A4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" y="3093"/>
              <a:ext cx="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Z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53" name="Rectangle 61">
              <a:extLst>
                <a:ext uri="{FF2B5EF4-FFF2-40B4-BE49-F238E27FC236}">
                  <a16:creationId xmlns="" xmlns:a16="http://schemas.microsoft.com/office/drawing/2014/main" id="{632F9DD0-2AED-445A-A50A-7C660E980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3098"/>
              <a:ext cx="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66654" name="Rectangle 62">
              <a:extLst>
                <a:ext uri="{FF2B5EF4-FFF2-40B4-BE49-F238E27FC236}">
                  <a16:creationId xmlns="" xmlns:a16="http://schemas.microsoft.com/office/drawing/2014/main" id="{4F44FD55-CB32-4390-B8E9-712000EAE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3093"/>
              <a:ext cx="46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X + 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55" name="Rectangle 63">
              <a:extLst>
                <a:ext uri="{FF2B5EF4-FFF2-40B4-BE49-F238E27FC236}">
                  <a16:creationId xmlns="" xmlns:a16="http://schemas.microsoft.com/office/drawing/2014/main" id="{E6CA5101-F750-4F81-9FA4-0BE8D1D09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" y="3093"/>
              <a:ext cx="15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Z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66656" name="Rectangle 64">
              <a:extLst>
                <a:ext uri="{FF2B5EF4-FFF2-40B4-BE49-F238E27FC236}">
                  <a16:creationId xmlns="" xmlns:a16="http://schemas.microsoft.com/office/drawing/2014/main" id="{31769724-236A-49C4-ABEF-D595F1B6C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3098"/>
              <a:ext cx="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66657" name="Rectangle 65">
              <a:extLst>
                <a:ext uri="{FF2B5EF4-FFF2-40B4-BE49-F238E27FC236}">
                  <a16:creationId xmlns="" xmlns:a16="http://schemas.microsoft.com/office/drawing/2014/main" id="{C15F1250-45D7-45F0-9BBD-D84CCFC43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098"/>
              <a:ext cx="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366658" name="Rectangle 66">
              <a:extLst>
                <a:ext uri="{FF2B5EF4-FFF2-40B4-BE49-F238E27FC236}">
                  <a16:creationId xmlns="" xmlns:a16="http://schemas.microsoft.com/office/drawing/2014/main" id="{9D1F6535-BE05-4F8F-8A48-060E83A24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" y="3301"/>
              <a:ext cx="3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 +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59" name="Rectangle 67">
              <a:extLst>
                <a:ext uri="{FF2B5EF4-FFF2-40B4-BE49-F238E27FC236}">
                  <a16:creationId xmlns="" xmlns:a16="http://schemas.microsoft.com/office/drawing/2014/main" id="{D601B8DB-F178-4E74-BAA1-3546A9573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" y="3301"/>
              <a:ext cx="1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Z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66660" name="Rectangle 68">
              <a:extLst>
                <a:ext uri="{FF2B5EF4-FFF2-40B4-BE49-F238E27FC236}">
                  <a16:creationId xmlns="" xmlns:a16="http://schemas.microsoft.com/office/drawing/2014/main" id="{82E4E722-DD17-447A-9F1F-A6A1E36F7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3301"/>
              <a:ext cx="2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XY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61" name="Rectangle 69">
              <a:extLst>
                <a:ext uri="{FF2B5EF4-FFF2-40B4-BE49-F238E27FC236}">
                  <a16:creationId xmlns="" xmlns:a16="http://schemas.microsoft.com/office/drawing/2014/main" id="{C9CC9EE4-BC30-41D3-926C-453AD3F0E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" y="3301"/>
              <a:ext cx="2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XZ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62" name="Rectangle 70">
              <a:extLst>
                <a:ext uri="{FF2B5EF4-FFF2-40B4-BE49-F238E27FC236}">
                  <a16:creationId xmlns="" xmlns:a16="http://schemas.microsoft.com/office/drawing/2014/main" id="{20ACF462-D082-43A2-9715-C328D1056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" y="3306"/>
              <a:ext cx="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66663" name="Rectangle 71">
              <a:extLst>
                <a:ext uri="{FF2B5EF4-FFF2-40B4-BE49-F238E27FC236}">
                  <a16:creationId xmlns="" xmlns:a16="http://schemas.microsoft.com/office/drawing/2014/main" id="{0367346C-2BCD-49C8-8CA2-C030465B7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" y="3306"/>
              <a:ext cx="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366664" name="Rectangle 72">
              <a:extLst>
                <a:ext uri="{FF2B5EF4-FFF2-40B4-BE49-F238E27FC236}">
                  <a16:creationId xmlns="" xmlns:a16="http://schemas.microsoft.com/office/drawing/2014/main" id="{5A9DC49A-73DE-42F5-8060-0C0FE5808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" y="3559"/>
              <a:ext cx="3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+ Y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65" name="Rectangle 73">
              <a:extLst>
                <a:ext uri="{FF2B5EF4-FFF2-40B4-BE49-F238E27FC236}">
                  <a16:creationId xmlns="" xmlns:a16="http://schemas.microsoft.com/office/drawing/2014/main" id="{E1B0DC70-C8CF-45B6-97B9-A48FD0394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" y="3559"/>
              <a:ext cx="30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</a:t>
              </a:r>
              <a:r>
                <a:rPr lang="en-US" altLang="en-US" sz="2000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. </a:t>
              </a: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66666" name="Rectangle 74">
              <a:extLst>
                <a:ext uri="{FF2B5EF4-FFF2-40B4-BE49-F238E27FC236}">
                  <a16:creationId xmlns="" xmlns:a16="http://schemas.microsoft.com/office/drawing/2014/main" id="{06A6BFAC-B95A-4EB9-B64E-EC9958236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3563"/>
              <a:ext cx="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366667" name="Line 75">
              <a:extLst>
                <a:ext uri="{FF2B5EF4-FFF2-40B4-BE49-F238E27FC236}">
                  <a16:creationId xmlns="" xmlns:a16="http://schemas.microsoft.com/office/drawing/2014/main" id="{2CF45C2A-F82B-4283-9406-033C2B5882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" y="3568"/>
              <a:ext cx="41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68" name="Rectangle 76">
              <a:extLst>
                <a:ext uri="{FF2B5EF4-FFF2-40B4-BE49-F238E27FC236}">
                  <a16:creationId xmlns="" xmlns:a16="http://schemas.microsoft.com/office/drawing/2014/main" id="{999E330A-CEE5-4FA3-A4B7-9AA8DBFE2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" y="3562"/>
              <a:ext cx="94" cy="7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69" name="Rectangle 77">
              <a:extLst>
                <a:ext uri="{FF2B5EF4-FFF2-40B4-BE49-F238E27FC236}">
                  <a16:creationId xmlns="" xmlns:a16="http://schemas.microsoft.com/office/drawing/2014/main" id="{1001F863-3D59-4A39-BDDA-3A2353C7F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3562"/>
              <a:ext cx="94" cy="7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66670" name="Group 78">
            <a:extLst>
              <a:ext uri="{FF2B5EF4-FFF2-40B4-BE49-F238E27FC236}">
                <a16:creationId xmlns="" xmlns:a16="http://schemas.microsoft.com/office/drawing/2014/main" id="{834AD3B6-A839-4D2C-8CFF-575589C784FC}"/>
              </a:ext>
            </a:extLst>
          </p:cNvPr>
          <p:cNvGrpSpPr>
            <a:grpSpLocks/>
          </p:cNvGrpSpPr>
          <p:nvPr/>
        </p:nvGrpSpPr>
        <p:grpSpPr bwMode="auto">
          <a:xfrm>
            <a:off x="6146800" y="4503739"/>
            <a:ext cx="2668588" cy="1457325"/>
            <a:chOff x="2912" y="2837"/>
            <a:chExt cx="1681" cy="918"/>
          </a:xfrm>
        </p:grpSpPr>
        <p:sp>
          <p:nvSpPr>
            <p:cNvPr id="366671" name="Rectangle 79">
              <a:extLst>
                <a:ext uri="{FF2B5EF4-FFF2-40B4-BE49-F238E27FC236}">
                  <a16:creationId xmlns="" xmlns:a16="http://schemas.microsoft.com/office/drawing/2014/main" id="{A9999F43-77CC-4524-AC61-2EB0B5054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4" y="2837"/>
              <a:ext cx="2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XY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72" name="Rectangle 80">
              <a:extLst>
                <a:ext uri="{FF2B5EF4-FFF2-40B4-BE49-F238E27FC236}">
                  <a16:creationId xmlns="" xmlns:a16="http://schemas.microsoft.com/office/drawing/2014/main" id="{92E7D291-C8F2-48E3-8F35-E7B4934D7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837"/>
              <a:ext cx="2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YX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73" name="Rectangle 81">
              <a:extLst>
                <a:ext uri="{FF2B5EF4-FFF2-40B4-BE49-F238E27FC236}">
                  <a16:creationId xmlns="" xmlns:a16="http://schemas.microsoft.com/office/drawing/2014/main" id="{9F5322CE-4E51-497E-B87F-5D14A996A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" y="2842"/>
              <a:ext cx="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366674" name="Rectangle 82">
              <a:extLst>
                <a:ext uri="{FF2B5EF4-FFF2-40B4-BE49-F238E27FC236}">
                  <a16:creationId xmlns="" xmlns:a16="http://schemas.microsoft.com/office/drawing/2014/main" id="{2EC37759-54FF-445D-B434-EA1139085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" y="3077"/>
              <a:ext cx="3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XY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66675" name="Rectangle 83">
              <a:extLst>
                <a:ext uri="{FF2B5EF4-FFF2-40B4-BE49-F238E27FC236}">
                  <a16:creationId xmlns="" xmlns:a16="http://schemas.microsoft.com/office/drawing/2014/main" id="{20D3D3A4-FB78-4ED6-81D1-BB15A3AD9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" y="3077"/>
              <a:ext cx="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Z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76" name="Rectangle 84">
              <a:extLst>
                <a:ext uri="{FF2B5EF4-FFF2-40B4-BE49-F238E27FC236}">
                  <a16:creationId xmlns="" xmlns:a16="http://schemas.microsoft.com/office/drawing/2014/main" id="{2977E351-8366-4B5A-BB42-0751FFFF1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6" y="3077"/>
              <a:ext cx="25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77" name="Rectangle 85">
              <a:extLst>
                <a:ext uri="{FF2B5EF4-FFF2-40B4-BE49-F238E27FC236}">
                  <a16:creationId xmlns="" xmlns:a16="http://schemas.microsoft.com/office/drawing/2014/main" id="{18A74D3F-AA2B-4114-B6B7-5E413A31E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" y="3077"/>
              <a:ext cx="15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Z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66678" name="Rectangle 86">
              <a:extLst>
                <a:ext uri="{FF2B5EF4-FFF2-40B4-BE49-F238E27FC236}">
                  <a16:creationId xmlns="" xmlns:a16="http://schemas.microsoft.com/office/drawing/2014/main" id="{607344AA-64AC-46D5-A744-24487BB7F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7" y="3082"/>
              <a:ext cx="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366679" name="Rectangle 87">
              <a:extLst>
                <a:ext uri="{FF2B5EF4-FFF2-40B4-BE49-F238E27FC236}">
                  <a16:creationId xmlns="" xmlns:a16="http://schemas.microsoft.com/office/drawing/2014/main" id="{FC12A0BB-0DDB-4DB9-82F3-ED95EEA33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" y="3327"/>
              <a:ext cx="1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80" name="Rectangle 88">
              <a:extLst>
                <a:ext uri="{FF2B5EF4-FFF2-40B4-BE49-F238E27FC236}">
                  <a16:creationId xmlns="" xmlns:a16="http://schemas.microsoft.com/office/drawing/2014/main" id="{2BDF0F5E-0B84-43E1-982D-1D0D493D5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" y="3327"/>
              <a:ext cx="32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+ YZ</a:t>
              </a:r>
              <a:endPara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81" name="Rectangle 89">
              <a:extLst>
                <a:ext uri="{FF2B5EF4-FFF2-40B4-BE49-F238E27FC236}">
                  <a16:creationId xmlns="" xmlns:a16="http://schemas.microsoft.com/office/drawing/2014/main" id="{7283E439-9B38-435D-928D-EF8F19DC1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0" y="3327"/>
              <a:ext cx="48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+ Y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66682" name="Rectangle 90">
              <a:extLst>
                <a:ext uri="{FF2B5EF4-FFF2-40B4-BE49-F238E27FC236}">
                  <a16:creationId xmlns="" xmlns:a16="http://schemas.microsoft.com/office/drawing/2014/main" id="{916CE34D-74D8-4F72-AC45-59D9AE36B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1" y="3327"/>
              <a:ext cx="48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+ Z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66683" name="Rectangle 91">
              <a:extLst>
                <a:ext uri="{FF2B5EF4-FFF2-40B4-BE49-F238E27FC236}">
                  <a16:creationId xmlns="" xmlns:a16="http://schemas.microsoft.com/office/drawing/2014/main" id="{A9698371-170B-4464-A24F-752A491CA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" y="3327"/>
              <a:ext cx="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366684" name="Rectangle 92">
              <a:extLst>
                <a:ext uri="{FF2B5EF4-FFF2-40B4-BE49-F238E27FC236}">
                  <a16:creationId xmlns="" xmlns:a16="http://schemas.microsoft.com/office/drawing/2014/main" id="{0E75A292-2565-4837-9F4B-34F07BB5E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1" y="3559"/>
              <a:ext cx="30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</a:t>
              </a:r>
              <a:r>
                <a:rPr lang="en-US" altLang="en-US" sz="2000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. </a:t>
              </a: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66685" name="Rectangle 93">
              <a:extLst>
                <a:ext uri="{FF2B5EF4-FFF2-40B4-BE49-F238E27FC236}">
                  <a16:creationId xmlns="" xmlns:a16="http://schemas.microsoft.com/office/drawing/2014/main" id="{C7D4C0F8-FC7D-4FF7-A10B-61E01CBD0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3559"/>
              <a:ext cx="3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Y</a:t>
              </a:r>
            </a:p>
          </p:txBody>
        </p:sp>
        <p:sp>
          <p:nvSpPr>
            <p:cNvPr id="366686" name="Rectangle 94">
              <a:extLst>
                <a:ext uri="{FF2B5EF4-FFF2-40B4-BE49-F238E27FC236}">
                  <a16:creationId xmlns="" xmlns:a16="http://schemas.microsoft.com/office/drawing/2014/main" id="{BDABB8E3-2721-46BF-9D00-516BB3E06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" y="3563"/>
              <a:ext cx="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366687" name="Rectangle 95">
              <a:extLst>
                <a:ext uri="{FF2B5EF4-FFF2-40B4-BE49-F238E27FC236}">
                  <a16:creationId xmlns="" xmlns:a16="http://schemas.microsoft.com/office/drawing/2014/main" id="{1398DC79-BB67-47A1-B529-6983EF3D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7" y="3553"/>
              <a:ext cx="94" cy="7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88" name="Rectangle 96">
              <a:extLst>
                <a:ext uri="{FF2B5EF4-FFF2-40B4-BE49-F238E27FC236}">
                  <a16:creationId xmlns="" xmlns:a16="http://schemas.microsoft.com/office/drawing/2014/main" id="{A3EEB4EF-C408-43FF-8607-3C7D5D2F6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3553"/>
              <a:ext cx="320" cy="7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89" name="Rectangle 97">
              <a:extLst>
                <a:ext uri="{FF2B5EF4-FFF2-40B4-BE49-F238E27FC236}">
                  <a16:creationId xmlns="" xmlns:a16="http://schemas.microsoft.com/office/drawing/2014/main" id="{DA38891D-A882-4AB1-9A23-FB4978774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3553"/>
              <a:ext cx="94" cy="7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66690" name="Group 98">
            <a:extLst>
              <a:ext uri="{FF2B5EF4-FFF2-40B4-BE49-F238E27FC236}">
                <a16:creationId xmlns="" xmlns:a16="http://schemas.microsoft.com/office/drawing/2014/main" id="{D7757BB8-7076-4C41-A4AD-19EAF37233D8}"/>
              </a:ext>
            </a:extLst>
          </p:cNvPr>
          <p:cNvGrpSpPr>
            <a:grpSpLocks/>
          </p:cNvGrpSpPr>
          <p:nvPr/>
        </p:nvGrpSpPr>
        <p:grpSpPr bwMode="auto">
          <a:xfrm>
            <a:off x="2390775" y="2517776"/>
            <a:ext cx="1079500" cy="1844675"/>
            <a:chOff x="546" y="1586"/>
            <a:chExt cx="680" cy="1162"/>
          </a:xfrm>
        </p:grpSpPr>
        <p:sp>
          <p:nvSpPr>
            <p:cNvPr id="366691" name="Rectangle 99">
              <a:extLst>
                <a:ext uri="{FF2B5EF4-FFF2-40B4-BE49-F238E27FC236}">
                  <a16:creationId xmlns="" xmlns:a16="http://schemas.microsoft.com/office/drawing/2014/main" id="{EA235D09-D761-4CB0-BD5C-DD0B751A6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" y="1588"/>
              <a:ext cx="14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92" name="Rectangle 100">
              <a:extLst>
                <a:ext uri="{FF2B5EF4-FFF2-40B4-BE49-F238E27FC236}">
                  <a16:creationId xmlns="" xmlns:a16="http://schemas.microsoft.com/office/drawing/2014/main" id="{9AC1D508-B280-485B-908A-AB3021346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" y="1586"/>
              <a:ext cx="203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+ 0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93" name="Rectangle 101">
              <a:extLst>
                <a:ext uri="{FF2B5EF4-FFF2-40B4-BE49-F238E27FC236}">
                  <a16:creationId xmlns="" xmlns:a16="http://schemas.microsoft.com/office/drawing/2014/main" id="{B72620AF-2D06-4A47-8072-FF674CF4B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" y="1588"/>
              <a:ext cx="10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94" name="Rectangle 102">
              <a:extLst>
                <a:ext uri="{FF2B5EF4-FFF2-40B4-BE49-F238E27FC236}">
                  <a16:creationId xmlns="" xmlns:a16="http://schemas.microsoft.com/office/drawing/2014/main" id="{59823F3F-1158-43CC-9EFD-C314C59F9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" y="1593"/>
              <a:ext cx="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95" name="Rectangle 103">
              <a:extLst>
                <a:ext uri="{FF2B5EF4-FFF2-40B4-BE49-F238E27FC236}">
                  <a16:creationId xmlns="" xmlns:a16="http://schemas.microsoft.com/office/drawing/2014/main" id="{6B3AE3B2-1829-460D-9A0E-EB48ADFC8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" y="1849"/>
              <a:ext cx="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96" name="Rectangle 104">
              <a:extLst>
                <a:ext uri="{FF2B5EF4-FFF2-40B4-BE49-F238E27FC236}">
                  <a16:creationId xmlns="" xmlns:a16="http://schemas.microsoft.com/office/drawing/2014/main" id="{9D8CFD7E-8833-450E-85F0-CBC751DFB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" y="1845"/>
              <a:ext cx="10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97" name="Rectangle 105">
              <a:extLst>
                <a:ext uri="{FF2B5EF4-FFF2-40B4-BE49-F238E27FC236}">
                  <a16:creationId xmlns="" xmlns:a16="http://schemas.microsoft.com/office/drawing/2014/main" id="{2006CE24-6EF2-427D-9DF4-32C4B16EA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" y="1842"/>
              <a:ext cx="1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  1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98" name="Rectangle 106">
              <a:extLst>
                <a:ext uri="{FF2B5EF4-FFF2-40B4-BE49-F238E27FC236}">
                  <a16:creationId xmlns="" xmlns:a16="http://schemas.microsoft.com/office/drawing/2014/main" id="{8B37CC28-7674-48F4-B853-6752757DB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" y="1842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699" name="Rectangle 107">
              <a:extLst>
                <a:ext uri="{FF2B5EF4-FFF2-40B4-BE49-F238E27FC236}">
                  <a16:creationId xmlns="" xmlns:a16="http://schemas.microsoft.com/office/drawing/2014/main" id="{D3EB0CBE-F1CF-467D-8E28-D3C3CB0D2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" y="1849"/>
              <a:ext cx="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700" name="Rectangle 108">
              <a:extLst>
                <a:ext uri="{FF2B5EF4-FFF2-40B4-BE49-F238E27FC236}">
                  <a16:creationId xmlns="" xmlns:a16="http://schemas.microsoft.com/office/drawing/2014/main" id="{64E77A3D-38BE-446F-A0D8-C07DB0530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" y="2085"/>
              <a:ext cx="369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+ X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701" name="Rectangle 109">
              <a:extLst>
                <a:ext uri="{FF2B5EF4-FFF2-40B4-BE49-F238E27FC236}">
                  <a16:creationId xmlns="" xmlns:a16="http://schemas.microsoft.com/office/drawing/2014/main" id="{CB5EC6B2-8CE2-4137-A137-47E36BF95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" y="2085"/>
              <a:ext cx="10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702" name="Rectangle 110">
              <a:extLst>
                <a:ext uri="{FF2B5EF4-FFF2-40B4-BE49-F238E27FC236}">
                  <a16:creationId xmlns="" xmlns:a16="http://schemas.microsoft.com/office/drawing/2014/main" id="{3BC99578-0495-4267-9C42-250E412A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" y="2089"/>
              <a:ext cx="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703" name="Rectangle 111">
              <a:extLst>
                <a:ext uri="{FF2B5EF4-FFF2-40B4-BE49-F238E27FC236}">
                  <a16:creationId xmlns="" xmlns:a16="http://schemas.microsoft.com/office/drawing/2014/main" id="{EDA9A2C4-D6A0-48A4-9B28-BEFE746D9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" y="2322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704" name="Rectangle 112">
              <a:extLst>
                <a:ext uri="{FF2B5EF4-FFF2-40B4-BE49-F238E27FC236}">
                  <a16:creationId xmlns="" xmlns:a16="http://schemas.microsoft.com/office/drawing/2014/main" id="{885F9AC0-4055-4A38-A746-12ABCCB2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2329"/>
              <a:ext cx="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66705" name="Group 113">
              <a:extLst>
                <a:ext uri="{FF2B5EF4-FFF2-40B4-BE49-F238E27FC236}">
                  <a16:creationId xmlns="" xmlns:a16="http://schemas.microsoft.com/office/drawing/2014/main" id="{256BBE44-D80D-4BA1-905D-07E5A94274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" y="2324"/>
              <a:ext cx="392" cy="184"/>
              <a:chOff x="546" y="2324"/>
              <a:chExt cx="392" cy="184"/>
            </a:xfrm>
          </p:grpSpPr>
          <p:sp>
            <p:nvSpPr>
              <p:cNvPr id="366706" name="Rectangle 114">
                <a:extLst>
                  <a:ext uri="{FF2B5EF4-FFF2-40B4-BE49-F238E27FC236}">
                    <a16:creationId xmlns="" xmlns:a16="http://schemas.microsoft.com/office/drawing/2014/main" id="{AC136A7D-50D8-446B-BBB7-E946E0395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" y="2324"/>
                <a:ext cx="369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9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 + X</a:t>
                </a:r>
                <a:endPara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6707" name="Rectangle 115">
                <a:extLst>
                  <a:ext uri="{FF2B5EF4-FFF2-40B4-BE49-F238E27FC236}">
                    <a16:creationId xmlns="" xmlns:a16="http://schemas.microsoft.com/office/drawing/2014/main" id="{0B831C15-6613-43D1-BE35-35E9AAFFE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" y="2327"/>
                <a:ext cx="98" cy="7"/>
              </a:xfrm>
              <a:prstGeom prst="rect">
                <a:avLst/>
              </a:prstGeom>
              <a:solidFill>
                <a:srgbClr val="000000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66708" name="Rectangle 116">
              <a:extLst>
                <a:ext uri="{FF2B5EF4-FFF2-40B4-BE49-F238E27FC236}">
                  <a16:creationId xmlns="" xmlns:a16="http://schemas.microsoft.com/office/drawing/2014/main" id="{975A3959-706D-4343-8455-35741CF74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" y="2564"/>
              <a:ext cx="38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 i="1">
                  <a:solidFill>
                    <a:srgbClr val="000000"/>
                  </a:solidFill>
                  <a:latin typeface="TimesTen" pitchFamily="18" charset="0"/>
                </a:rPr>
                <a:t>X </a:t>
              </a:r>
              <a:r>
                <a:rPr lang="en-US" altLang="en-US" sz="1900" i="1">
                  <a:solidFill>
                    <a:srgbClr val="000000"/>
                  </a:solidFill>
                  <a:latin typeface="TimesTen" pitchFamily="18" charset="0"/>
                </a:rPr>
                <a:t>=</a:t>
              </a:r>
              <a:r>
                <a:rPr lang="en-US" altLang="en-US" sz="1900" b="1" i="1">
                  <a:solidFill>
                    <a:srgbClr val="000000"/>
                  </a:solidFill>
                  <a:latin typeface="TimesTen" pitchFamily="18" charset="0"/>
                </a:rPr>
                <a:t> X</a:t>
              </a:r>
              <a:endPara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709" name="Rectangle 117">
              <a:extLst>
                <a:ext uri="{FF2B5EF4-FFF2-40B4-BE49-F238E27FC236}">
                  <a16:creationId xmlns="" xmlns:a16="http://schemas.microsoft.com/office/drawing/2014/main" id="{D5CAD7BC-9905-4610-8805-4685F62A7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2568"/>
              <a:ext cx="98" cy="7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6710" name="Rectangle 118">
              <a:extLst>
                <a:ext uri="{FF2B5EF4-FFF2-40B4-BE49-F238E27FC236}">
                  <a16:creationId xmlns="" xmlns:a16="http://schemas.microsoft.com/office/drawing/2014/main" id="{F8A92B13-0FD7-47B2-82D4-91E10099D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2536"/>
              <a:ext cx="98" cy="7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66711" name="Line 119">
            <a:extLst>
              <a:ext uri="{FF2B5EF4-FFF2-40B4-BE49-F238E27FC236}">
                <a16:creationId xmlns="" xmlns:a16="http://schemas.microsoft.com/office/drawing/2014/main" id="{46ABE8F5-0907-4B85-BE05-9E8190FFC5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09026" y="1728788"/>
            <a:ext cx="1889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43369" y="2440449"/>
              <a:ext cx="583560" cy="334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9329" y="2426409"/>
                <a:ext cx="6091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697009" y="2675529"/>
              <a:ext cx="617760" cy="362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9009" y="2656809"/>
                <a:ext cx="6480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276369" y="3100329"/>
              <a:ext cx="391320" cy="87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0889" y="3084129"/>
                <a:ext cx="4219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1497769" y="3033369"/>
              <a:ext cx="284760" cy="270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77969" y="3020409"/>
                <a:ext cx="3204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1220929" y="3489129"/>
              <a:ext cx="369000" cy="14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06889" y="3472569"/>
                <a:ext cx="3934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1476169" y="3385449"/>
              <a:ext cx="199440" cy="276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62129" y="3368889"/>
                <a:ext cx="2304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1420009" y="3835809"/>
              <a:ext cx="317880" cy="29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08849" y="3821769"/>
                <a:ext cx="3391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/>
              <p14:cNvContentPartPr/>
              <p14:nvPr/>
            </p14:nvContentPartPr>
            <p14:xfrm>
              <a:off x="1647529" y="3687849"/>
              <a:ext cx="176040" cy="307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36729" y="3677769"/>
                <a:ext cx="2019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/>
              <p14:cNvContentPartPr/>
              <p14:nvPr/>
            </p14:nvContentPartPr>
            <p14:xfrm>
              <a:off x="2180689" y="3577689"/>
              <a:ext cx="1457640" cy="419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62329" y="3560049"/>
                <a:ext cx="14965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/>
              <p14:cNvContentPartPr/>
              <p14:nvPr/>
            </p14:nvContentPartPr>
            <p14:xfrm>
              <a:off x="2236849" y="2761569"/>
              <a:ext cx="1365120" cy="5205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19569" y="2745009"/>
                <a:ext cx="140256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/>
              <p14:cNvContentPartPr/>
              <p14:nvPr/>
            </p14:nvContentPartPr>
            <p14:xfrm>
              <a:off x="5827129" y="3591009"/>
              <a:ext cx="1391760" cy="6019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09129" y="3574089"/>
                <a:ext cx="142956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/>
              <p14:cNvContentPartPr/>
              <p14:nvPr/>
            </p14:nvContentPartPr>
            <p14:xfrm>
              <a:off x="3673249" y="3769569"/>
              <a:ext cx="1630800" cy="464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58489" y="3754809"/>
                <a:ext cx="16646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Ink 13"/>
              <p14:cNvContentPartPr/>
              <p14:nvPr/>
            </p14:nvContentPartPr>
            <p14:xfrm>
              <a:off x="5167249" y="3709449"/>
              <a:ext cx="221040" cy="2674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53929" y="3694329"/>
                <a:ext cx="2523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Ink 14"/>
              <p14:cNvContentPartPr/>
              <p14:nvPr/>
            </p14:nvContentPartPr>
            <p14:xfrm>
              <a:off x="3453289" y="3024369"/>
              <a:ext cx="2008440" cy="36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38169" y="3007089"/>
                <a:ext cx="20419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Ink 15"/>
              <p14:cNvContentPartPr/>
              <p14:nvPr/>
            </p14:nvContentPartPr>
            <p14:xfrm>
              <a:off x="5391169" y="2935089"/>
              <a:ext cx="196920" cy="2743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77489" y="2920689"/>
                <a:ext cx="2257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Ink 16"/>
              <p14:cNvContentPartPr/>
              <p14:nvPr/>
            </p14:nvContentPartPr>
            <p14:xfrm>
              <a:off x="3915529" y="4327929"/>
              <a:ext cx="1035360" cy="414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95729" y="4310289"/>
                <a:ext cx="107208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Ink 17"/>
              <p14:cNvContentPartPr/>
              <p14:nvPr/>
            </p14:nvContentPartPr>
            <p14:xfrm>
              <a:off x="2020129" y="5474529"/>
              <a:ext cx="5814360" cy="621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06089" y="5453289"/>
                <a:ext cx="5849280" cy="66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953055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>
            <a:extLst>
              <a:ext uri="{FF2B5EF4-FFF2-40B4-BE49-F238E27FC236}">
                <a16:creationId xmlns="" xmlns:a16="http://schemas.microsoft.com/office/drawing/2014/main" id="{D9CF2DA0-0CCF-46AA-932B-1CD8090A5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838200"/>
          </a:xfrm>
          <a:noFill/>
          <a:ln/>
        </p:spPr>
        <p:txBody>
          <a:bodyPr/>
          <a:lstStyle/>
          <a:p>
            <a:r>
              <a:rPr lang="en-US" altLang="en-US" b="0"/>
              <a:t>Boolean Operator Precedence</a:t>
            </a:r>
          </a:p>
        </p:txBody>
      </p:sp>
      <p:sp>
        <p:nvSpPr>
          <p:cNvPr id="374787" name="Rectangle 3">
            <a:extLst>
              <a:ext uri="{FF2B5EF4-FFF2-40B4-BE49-F238E27FC236}">
                <a16:creationId xmlns="" xmlns:a16="http://schemas.microsoft.com/office/drawing/2014/main" id="{A933DAF3-8B5B-4218-86E5-DBE181463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306513"/>
            <a:ext cx="75755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Char char="§"/>
            </a:pPr>
            <a:r>
              <a:rPr lang="en-US" altLang="en-US" sz="3600" b="1">
                <a:solidFill>
                  <a:srgbClr val="000000"/>
                </a:solidFill>
                <a:latin typeface="Times New Roman" panose="02020603050405020304" pitchFamily="18" charset="0"/>
              </a:rPr>
              <a:t>  The order of evaluation in a Boolean</a:t>
            </a:r>
            <a:br>
              <a:rPr lang="en-US" altLang="en-US" sz="3600" b="1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en-US" sz="3600" b="1">
                <a:solidFill>
                  <a:srgbClr val="000000"/>
                </a:solidFill>
                <a:latin typeface="Times New Roman" panose="02020603050405020304" pitchFamily="18" charset="0"/>
              </a:rPr>
              <a:t>    expression is:</a:t>
            </a:r>
            <a:endParaRPr lang="en-US" altLang="en-US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74788" name="Group 4">
            <a:extLst>
              <a:ext uri="{FF2B5EF4-FFF2-40B4-BE49-F238E27FC236}">
                <a16:creationId xmlns="" xmlns:a16="http://schemas.microsoft.com/office/drawing/2014/main" id="{CBBB4214-55CA-48B3-BA32-76774F0F377A}"/>
              </a:ext>
            </a:extLst>
          </p:cNvPr>
          <p:cNvGrpSpPr>
            <a:grpSpLocks/>
          </p:cNvGrpSpPr>
          <p:nvPr/>
        </p:nvGrpSpPr>
        <p:grpSpPr bwMode="auto">
          <a:xfrm>
            <a:off x="2592388" y="2341564"/>
            <a:ext cx="2843212" cy="1819275"/>
            <a:chOff x="673" y="1475"/>
            <a:chExt cx="1791" cy="1146"/>
          </a:xfrm>
        </p:grpSpPr>
        <p:sp>
          <p:nvSpPr>
            <p:cNvPr id="374789" name="Rectangle 5">
              <a:extLst>
                <a:ext uri="{FF2B5EF4-FFF2-40B4-BE49-F238E27FC236}">
                  <a16:creationId xmlns="" xmlns:a16="http://schemas.microsoft.com/office/drawing/2014/main" id="{710D2C27-E47C-473F-AF09-E1A0DDF62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1475"/>
              <a:ext cx="21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600">
                  <a:solidFill>
                    <a:srgbClr val="000000"/>
                  </a:solidFill>
                  <a:latin typeface="Times New Roman" panose="02020603050405020304" pitchFamily="18" charset="0"/>
                </a:rPr>
                <a:t>1.</a:t>
              </a:r>
            </a:p>
          </p:txBody>
        </p:sp>
        <p:sp>
          <p:nvSpPr>
            <p:cNvPr id="374790" name="Rectangle 6">
              <a:extLst>
                <a:ext uri="{FF2B5EF4-FFF2-40B4-BE49-F238E27FC236}">
                  <a16:creationId xmlns="" xmlns:a16="http://schemas.microsoft.com/office/drawing/2014/main" id="{B08363C7-4A95-4333-AE41-A4BC48499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475"/>
              <a:ext cx="136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600">
                  <a:solidFill>
                    <a:srgbClr val="000000"/>
                  </a:solidFill>
                  <a:latin typeface="Times New Roman" panose="02020603050405020304" pitchFamily="18" charset="0"/>
                </a:rPr>
                <a:t>Parentheses</a:t>
              </a:r>
            </a:p>
          </p:txBody>
        </p:sp>
        <p:sp>
          <p:nvSpPr>
            <p:cNvPr id="374791" name="Rectangle 7">
              <a:extLst>
                <a:ext uri="{FF2B5EF4-FFF2-40B4-BE49-F238E27FC236}">
                  <a16:creationId xmlns="" xmlns:a16="http://schemas.microsoft.com/office/drawing/2014/main" id="{71124C7B-C176-4E68-AF30-E98212927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1742"/>
              <a:ext cx="21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600">
                  <a:solidFill>
                    <a:srgbClr val="000000"/>
                  </a:solidFill>
                  <a:latin typeface="Times New Roman" panose="02020603050405020304" pitchFamily="18" charset="0"/>
                </a:rPr>
                <a:t>2.</a:t>
              </a:r>
            </a:p>
          </p:txBody>
        </p:sp>
        <p:sp>
          <p:nvSpPr>
            <p:cNvPr id="374792" name="Rectangle 8">
              <a:extLst>
                <a:ext uri="{FF2B5EF4-FFF2-40B4-BE49-F238E27FC236}">
                  <a16:creationId xmlns="" xmlns:a16="http://schemas.microsoft.com/office/drawing/2014/main" id="{82B5E549-1C41-4112-B939-602972139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742"/>
              <a:ext cx="59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600">
                  <a:solidFill>
                    <a:srgbClr val="000000"/>
                  </a:solidFill>
                  <a:latin typeface="Times New Roman" panose="02020603050405020304" pitchFamily="18" charset="0"/>
                </a:rPr>
                <a:t>NOT</a:t>
              </a:r>
            </a:p>
          </p:txBody>
        </p:sp>
        <p:sp>
          <p:nvSpPr>
            <p:cNvPr id="374793" name="Rectangle 9">
              <a:extLst>
                <a:ext uri="{FF2B5EF4-FFF2-40B4-BE49-F238E27FC236}">
                  <a16:creationId xmlns="" xmlns:a16="http://schemas.microsoft.com/office/drawing/2014/main" id="{CDD13DA9-1FB7-4C2F-B8F0-F8860A441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2009"/>
              <a:ext cx="21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600">
                  <a:solidFill>
                    <a:srgbClr val="000000"/>
                  </a:solidFill>
                  <a:latin typeface="Times New Roman" panose="02020603050405020304" pitchFamily="18" charset="0"/>
                </a:rPr>
                <a:t>3.</a:t>
              </a:r>
            </a:p>
          </p:txBody>
        </p:sp>
        <p:sp>
          <p:nvSpPr>
            <p:cNvPr id="374794" name="Rectangle 10">
              <a:extLst>
                <a:ext uri="{FF2B5EF4-FFF2-40B4-BE49-F238E27FC236}">
                  <a16:creationId xmlns="" xmlns:a16="http://schemas.microsoft.com/office/drawing/2014/main" id="{E6D34AE3-F6D5-4C1D-947B-EC18B82D4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09"/>
              <a:ext cx="62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600">
                  <a:solidFill>
                    <a:srgbClr val="000000"/>
                  </a:solidFill>
                  <a:latin typeface="Times New Roman" panose="02020603050405020304" pitchFamily="18" charset="0"/>
                </a:rPr>
                <a:t>AND</a:t>
              </a:r>
            </a:p>
          </p:txBody>
        </p:sp>
        <p:sp>
          <p:nvSpPr>
            <p:cNvPr id="374795" name="Rectangle 11">
              <a:extLst>
                <a:ext uri="{FF2B5EF4-FFF2-40B4-BE49-F238E27FC236}">
                  <a16:creationId xmlns="" xmlns:a16="http://schemas.microsoft.com/office/drawing/2014/main" id="{A95AB086-F6F8-482D-9712-33266F436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2275"/>
              <a:ext cx="21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600">
                  <a:solidFill>
                    <a:srgbClr val="000000"/>
                  </a:solidFill>
                  <a:latin typeface="Times New Roman" panose="02020603050405020304" pitchFamily="18" charset="0"/>
                </a:rPr>
                <a:t>4.</a:t>
              </a:r>
            </a:p>
          </p:txBody>
        </p:sp>
        <p:sp>
          <p:nvSpPr>
            <p:cNvPr id="374796" name="Rectangle 12">
              <a:extLst>
                <a:ext uri="{FF2B5EF4-FFF2-40B4-BE49-F238E27FC236}">
                  <a16:creationId xmlns="" xmlns:a16="http://schemas.microsoft.com/office/drawing/2014/main" id="{1DE5E05E-A266-4C0B-9590-39A189424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75"/>
              <a:ext cx="40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600">
                  <a:solidFill>
                    <a:srgbClr val="000000"/>
                  </a:solidFill>
                  <a:latin typeface="Times New Roman" panose="02020603050405020304" pitchFamily="18" charset="0"/>
                </a:rPr>
                <a:t>OR</a:t>
              </a:r>
            </a:p>
          </p:txBody>
        </p:sp>
      </p:grpSp>
      <p:sp>
        <p:nvSpPr>
          <p:cNvPr id="374797" name="Rectangle 13">
            <a:extLst>
              <a:ext uri="{FF2B5EF4-FFF2-40B4-BE49-F238E27FC236}">
                <a16:creationId xmlns="" xmlns:a16="http://schemas.microsoft.com/office/drawing/2014/main" id="{23FD16EA-3347-470A-9524-5C7889B0A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4156076"/>
            <a:ext cx="70929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Char char="§"/>
            </a:pPr>
            <a:r>
              <a:rPr lang="en-US" altLang="en-US" sz="3600" b="1">
                <a:solidFill>
                  <a:srgbClr val="000000"/>
                </a:solidFill>
                <a:latin typeface="Times New Roman" panose="02020603050405020304" pitchFamily="18" charset="0"/>
              </a:rPr>
              <a:t>  Consequence: Parentheses appear</a:t>
            </a:r>
            <a:br>
              <a:rPr lang="en-US" altLang="en-US" sz="3600" b="1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en-US" sz="3600" b="1">
                <a:solidFill>
                  <a:srgbClr val="000000"/>
                </a:solidFill>
                <a:latin typeface="Times New Roman" panose="02020603050405020304" pitchFamily="18" charset="0"/>
              </a:rPr>
              <a:t>    around OR expressions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Char char="§"/>
            </a:pPr>
            <a:r>
              <a:rPr lang="en-US" altLang="en-US" sz="360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en-US" sz="3600" b="1">
                <a:solidFill>
                  <a:srgbClr val="000000"/>
                </a:solidFill>
                <a:latin typeface="Times New Roman" panose="02020603050405020304" pitchFamily="18" charset="0"/>
              </a:rPr>
              <a:t>Example: </a:t>
            </a:r>
            <a:r>
              <a:rPr lang="en-US" altLang="en-US" sz="3600">
                <a:solidFill>
                  <a:srgbClr val="000000"/>
                </a:solidFill>
                <a:latin typeface="Times New Roman" panose="02020603050405020304" pitchFamily="18" charset="0"/>
              </a:rPr>
              <a:t>F = A(B + C)(C + D)</a:t>
            </a:r>
          </a:p>
        </p:txBody>
      </p:sp>
      <p:sp>
        <p:nvSpPr>
          <p:cNvPr id="374798" name="Line 14">
            <a:extLst>
              <a:ext uri="{FF2B5EF4-FFF2-40B4-BE49-F238E27FC236}">
                <a16:creationId xmlns="" xmlns:a16="http://schemas.microsoft.com/office/drawing/2014/main" id="{7EA9C086-04E5-496F-8A80-9384DD7C0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9564" y="5289550"/>
            <a:ext cx="4143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592049" y="2269809"/>
              <a:ext cx="631080" cy="356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8729" y="2252529"/>
                <a:ext cx="65448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4463089" y="2874609"/>
              <a:ext cx="454320" cy="239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0129" y="2855529"/>
                <a:ext cx="4863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4347529" y="3354849"/>
              <a:ext cx="751320" cy="740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2769" y="3340089"/>
                <a:ext cx="77724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8022769" y="4852809"/>
              <a:ext cx="301320" cy="3276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02609" y="4836249"/>
                <a:ext cx="3358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5618329" y="5453649"/>
              <a:ext cx="37080" cy="44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02849" y="5438529"/>
                <a:ext cx="673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/>
              <p14:cNvContentPartPr/>
              <p14:nvPr/>
            </p14:nvContentPartPr>
            <p14:xfrm>
              <a:off x="5081209" y="5841729"/>
              <a:ext cx="4161600" cy="1929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66449" y="5820849"/>
                <a:ext cx="41947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/>
              <p14:cNvContentPartPr/>
              <p14:nvPr/>
            </p14:nvContentPartPr>
            <p14:xfrm>
              <a:off x="7036729" y="5382009"/>
              <a:ext cx="59040" cy="414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18729" y="5364729"/>
                <a:ext cx="94320" cy="7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31480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>
            <a:extLst>
              <a:ext uri="{FF2B5EF4-FFF2-40B4-BE49-F238E27FC236}">
                <a16:creationId xmlns="" xmlns:a16="http://schemas.microsoft.com/office/drawing/2014/main" id="{E2FB5931-5349-4015-8328-245A322E67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12725"/>
            <a:ext cx="8351838" cy="838200"/>
          </a:xfrm>
        </p:spPr>
        <p:txBody>
          <a:bodyPr/>
          <a:lstStyle/>
          <a:p>
            <a:r>
              <a:rPr lang="en-US" altLang="en-US" sz="2400" b="0"/>
              <a:t>Example 1: Boolean Algebraic Proof</a:t>
            </a:r>
          </a:p>
        </p:txBody>
      </p:sp>
      <p:sp>
        <p:nvSpPr>
          <p:cNvPr id="376835" name="Rectangle 3">
            <a:extLst>
              <a:ext uri="{FF2B5EF4-FFF2-40B4-BE49-F238E27FC236}">
                <a16:creationId xmlns="" xmlns:a16="http://schemas.microsoft.com/office/drawing/2014/main" id="{FFFA0D3D-E126-42A9-9069-2DC65E0EA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295401"/>
            <a:ext cx="7470775" cy="5027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A + A·B = A	 (Absorption Theorem)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Proof Steps		 Justification (identity or theorem)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    A + A·B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=	A · 1 + A · B	 </a:t>
            </a:r>
            <a:r>
              <a:rPr lang="en-US" altLang="en-US" sz="2000" b="1">
                <a:cs typeface="Times New Roman" panose="02020603050405020304" pitchFamily="18" charset="0"/>
                <a:sym typeface="Symbol" panose="05050102010706020507" pitchFamily="18" charset="2"/>
              </a:rPr>
              <a:t>X = X · 1</a:t>
            </a:r>
            <a:r>
              <a:rPr lang="en-US" altLang="en-US" sz="2800">
                <a:cs typeface="Times New Roman" panose="02020603050405020304" pitchFamily="18" charset="0"/>
                <a:sym typeface="Symbol" panose="05050102010706020507" pitchFamily="18" charset="2"/>
              </a:rPr>
              <a:t> 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= A · ( 1 + B)      </a:t>
            </a:r>
            <a:r>
              <a:rPr lang="en-US" altLang="en-US" sz="2000" b="1">
                <a:cs typeface="Times New Roman" panose="02020603050405020304" pitchFamily="18" charset="0"/>
                <a:sym typeface="Symbol" panose="05050102010706020507" pitchFamily="18" charset="2"/>
              </a:rPr>
              <a:t>X · Y + X · Z = X ·(Y + Z)(Distributive Law)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= A · 1</a:t>
            </a:r>
            <a:r>
              <a:rPr lang="en-US" altLang="en-US" sz="2800">
                <a:cs typeface="Times New Roman" panose="02020603050405020304" pitchFamily="18" charset="0"/>
                <a:sym typeface="Symbol" panose="05050102010706020507" pitchFamily="18" charset="2"/>
              </a:rPr>
              <a:t> 		 </a:t>
            </a:r>
            <a:r>
              <a:rPr lang="en-US" altLang="en-US" sz="2000" b="1">
                <a:cs typeface="Times New Roman" panose="02020603050405020304" pitchFamily="18" charset="0"/>
                <a:sym typeface="Symbol" panose="05050102010706020507" pitchFamily="18" charset="2"/>
              </a:rPr>
              <a:t>1 + X = 1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= A			 </a:t>
            </a:r>
            <a:r>
              <a:rPr lang="en-US" altLang="en-US" sz="2000" b="1">
                <a:cs typeface="Times New Roman" panose="02020603050405020304" pitchFamily="18" charset="0"/>
                <a:sym typeface="Symbol" panose="05050102010706020507" pitchFamily="18" charset="2"/>
              </a:rPr>
              <a:t>X · 1 = X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 b="1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Our primary reason for doing proofs is to learn: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>
                <a:cs typeface="Times New Roman" panose="02020603050405020304" pitchFamily="18" charset="0"/>
                <a:sym typeface="Symbol" panose="05050102010706020507" pitchFamily="18" charset="2"/>
              </a:rPr>
              <a:t>Careful and efficient use of the identities and theorems of Boolean algebra, and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>
                <a:cs typeface="Times New Roman" panose="02020603050405020304" pitchFamily="18" charset="0"/>
                <a:sym typeface="Symbol" panose="05050102010706020507" pitchFamily="18" charset="2"/>
              </a:rPr>
              <a:t>How to choose the appropriate identity or theorem to apply to make forward progress, irrespective of the application. </a:t>
            </a:r>
            <a:endParaRPr lang="en-US" altLang="en-US" sz="1800" b="1"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39289" y="1616049"/>
              <a:ext cx="599400" cy="42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3089" y="1604529"/>
                <a:ext cx="6271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545649" y="1499769"/>
              <a:ext cx="411120" cy="497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2689" y="1481769"/>
                <a:ext cx="44280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2401729" y="1696329"/>
              <a:ext cx="1275120" cy="30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5889" y="1679049"/>
                <a:ext cx="13107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/>
              <p14:cNvContentPartPr/>
              <p14:nvPr/>
            </p14:nvContentPartPr>
            <p14:xfrm>
              <a:off x="3099049" y="3384009"/>
              <a:ext cx="905400" cy="42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1129" y="3364569"/>
                <a:ext cx="9327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/>
              <p14:cNvContentPartPr/>
              <p14:nvPr/>
            </p14:nvContentPartPr>
            <p14:xfrm>
              <a:off x="8761129" y="1674369"/>
              <a:ext cx="1629720" cy="2727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43489" y="1658529"/>
                <a:ext cx="1667880" cy="27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074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6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6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6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6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6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6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6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6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6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6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6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6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6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6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6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6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5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>
            <a:extLst>
              <a:ext uri="{FF2B5EF4-FFF2-40B4-BE49-F238E27FC236}">
                <a16:creationId xmlns="" xmlns:a16="http://schemas.microsoft.com/office/drawing/2014/main" id="{A6AE9C0B-C24F-465A-9394-515FEAEB4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738" y="4481514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79" name="Rectangle 3">
            <a:extLst>
              <a:ext uri="{FF2B5EF4-FFF2-40B4-BE49-F238E27FC236}">
                <a16:creationId xmlns="" xmlns:a16="http://schemas.microsoft.com/office/drawing/2014/main" id="{5EFDE323-6C15-474F-A300-2AA859997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4481514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80" name="Rectangle 4">
            <a:extLst>
              <a:ext uri="{FF2B5EF4-FFF2-40B4-BE49-F238E27FC236}">
                <a16:creationId xmlns="" xmlns:a16="http://schemas.microsoft.com/office/drawing/2014/main" id="{8220421B-F11C-492D-ABAE-456461534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925" y="4441826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81" name="Rectangle 5">
            <a:extLst>
              <a:ext uri="{FF2B5EF4-FFF2-40B4-BE49-F238E27FC236}">
                <a16:creationId xmlns="" xmlns:a16="http://schemas.microsoft.com/office/drawing/2014/main" id="{E7BAAFC1-B19E-4AE4-B901-74651AB16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63" y="4481514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82" name="Rectangle 6">
            <a:extLst>
              <a:ext uri="{FF2B5EF4-FFF2-40B4-BE49-F238E27FC236}">
                <a16:creationId xmlns="" xmlns:a16="http://schemas.microsoft.com/office/drawing/2014/main" id="{42542654-EBF3-4C11-9782-C1E75FBFF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3138" y="1466850"/>
            <a:ext cx="7772400" cy="4724400"/>
          </a:xfrm>
        </p:spPr>
        <p:txBody>
          <a:bodyPr/>
          <a:lstStyle/>
          <a:p>
            <a:r>
              <a:rPr lang="en-US" altLang="en-US"/>
              <a:t> </a:t>
            </a:r>
          </a:p>
          <a:p>
            <a:r>
              <a:rPr lang="en-US" altLang="en-US"/>
              <a:t>  </a:t>
            </a:r>
          </a:p>
          <a:p>
            <a:r>
              <a:rPr lang="en-US" altLang="en-US"/>
              <a:t> </a:t>
            </a:r>
          </a:p>
          <a:p>
            <a:r>
              <a:rPr lang="en-US" altLang="en-US"/>
              <a:t> </a:t>
            </a:r>
          </a:p>
          <a:p>
            <a:endParaRPr lang="en-US" altLang="en-US"/>
          </a:p>
          <a:p>
            <a:r>
              <a:rPr lang="en-US" altLang="en-US"/>
              <a:t> 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382983" name="Rectangle 7">
            <a:extLst>
              <a:ext uri="{FF2B5EF4-FFF2-40B4-BE49-F238E27FC236}">
                <a16:creationId xmlns="" xmlns:a16="http://schemas.microsoft.com/office/drawing/2014/main" id="{AEFDC8D5-C3FC-41F8-946D-43079AF1A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838200"/>
          </a:xfrm>
        </p:spPr>
        <p:txBody>
          <a:bodyPr/>
          <a:lstStyle/>
          <a:p>
            <a:r>
              <a:rPr lang="en-US" altLang="en-US" b="0"/>
              <a:t>Useful Theorems</a:t>
            </a:r>
          </a:p>
        </p:txBody>
      </p:sp>
      <p:sp>
        <p:nvSpPr>
          <p:cNvPr id="382984" name="Line 8">
            <a:extLst>
              <a:ext uri="{FF2B5EF4-FFF2-40B4-BE49-F238E27FC236}">
                <a16:creationId xmlns="" xmlns:a16="http://schemas.microsoft.com/office/drawing/2014/main" id="{CDB57317-017D-4634-932B-18B31EF59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4101" y="1668463"/>
            <a:ext cx="1762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85" name="Rectangle 9">
            <a:extLst>
              <a:ext uri="{FF2B5EF4-FFF2-40B4-BE49-F238E27FC236}">
                <a16:creationId xmlns="" xmlns:a16="http://schemas.microsoft.com/office/drawing/2014/main" id="{7F76BA55-2E42-4F05-9066-6B38851A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0" y="1403351"/>
            <a:ext cx="14908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(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86" name="Rectangle 10">
            <a:extLst>
              <a:ext uri="{FF2B5EF4-FFF2-40B4-BE49-F238E27FC236}">
                <a16:creationId xmlns="" xmlns:a16="http://schemas.microsoft.com/office/drawing/2014/main" id="{8E32A129-7BDC-43EF-8563-AC992C096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1403351"/>
            <a:ext cx="14908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)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87" name="Rectangle 11">
            <a:extLst>
              <a:ext uri="{FF2B5EF4-FFF2-40B4-BE49-F238E27FC236}">
                <a16:creationId xmlns="" xmlns:a16="http://schemas.microsoft.com/office/drawing/2014/main" id="{04E045DF-9635-4ECC-88ED-F3FE2BE81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0" y="1347789"/>
            <a:ext cx="1715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>
                <a:solidFill>
                  <a:srgbClr val="000000"/>
                </a:solidFill>
                <a:latin typeface="Symbol" panose="05050102010706020507" pitchFamily="18" charset="2"/>
              </a:rPr>
              <a:t>(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88" name="Rectangle 12">
            <a:extLst>
              <a:ext uri="{FF2B5EF4-FFF2-40B4-BE49-F238E27FC236}">
                <a16:creationId xmlns="" xmlns:a16="http://schemas.microsoft.com/office/drawing/2014/main" id="{F61929DB-AC09-4E5F-85C6-15935B712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8" y="1347789"/>
            <a:ext cx="1715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>
                <a:solidFill>
                  <a:srgbClr val="000000"/>
                </a:solidFill>
                <a:latin typeface="Symbol" panose="05050102010706020507" pitchFamily="18" charset="2"/>
              </a:rPr>
              <a:t>)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89" name="Rectangle 13">
            <a:extLst>
              <a:ext uri="{FF2B5EF4-FFF2-40B4-BE49-F238E27FC236}">
                <a16:creationId xmlns="" xmlns:a16="http://schemas.microsoft.com/office/drawing/2014/main" id="{0591ADE0-AA53-4B58-97E5-AF8F1D311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1863" y="1539876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90" name="Rectangle 14">
            <a:extLst>
              <a:ext uri="{FF2B5EF4-FFF2-40B4-BE49-F238E27FC236}">
                <a16:creationId xmlns="" xmlns:a16="http://schemas.microsoft.com/office/drawing/2014/main" id="{893AB61E-F745-4064-8905-AB8E837BF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914" y="1539875"/>
            <a:ext cx="15208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inimizatio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91" name="Rectangle 15">
            <a:extLst>
              <a:ext uri="{FF2B5EF4-FFF2-40B4-BE49-F238E27FC236}">
                <a16:creationId xmlns="" xmlns:a16="http://schemas.microsoft.com/office/drawing/2014/main" id="{3C4A63C8-FF14-42AB-838B-C9E0C6D7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775" y="1539876"/>
            <a:ext cx="33823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92" name="Rectangle 16">
            <a:extLst>
              <a:ext uri="{FF2B5EF4-FFF2-40B4-BE49-F238E27FC236}">
                <a16:creationId xmlns="" xmlns:a16="http://schemas.microsoft.com/office/drawing/2014/main" id="{9BCF3FAC-6A52-4EAB-82D7-C220B071E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00" y="1539876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93" name="Rectangle 17">
            <a:extLst>
              <a:ext uri="{FF2B5EF4-FFF2-40B4-BE49-F238E27FC236}">
                <a16:creationId xmlns="" xmlns:a16="http://schemas.microsoft.com/office/drawing/2014/main" id="{BAC5960F-CDEB-4250-8F3A-924B99BF0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1539876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94" name="Rectangle 18">
            <a:extLst>
              <a:ext uri="{FF2B5EF4-FFF2-40B4-BE49-F238E27FC236}">
                <a16:creationId xmlns="" xmlns:a16="http://schemas.microsoft.com/office/drawing/2014/main" id="{1523C5F7-49EE-471E-BECE-F3E346501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5" y="1539876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95" name="Rectangle 19">
            <a:extLst>
              <a:ext uri="{FF2B5EF4-FFF2-40B4-BE49-F238E27FC236}">
                <a16:creationId xmlns="" xmlns:a16="http://schemas.microsoft.com/office/drawing/2014/main" id="{A0D7371A-EFC7-46AF-9640-0831DC49F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8" y="1539876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96" name="Rectangle 20">
            <a:extLst>
              <a:ext uri="{FF2B5EF4-FFF2-40B4-BE49-F238E27FC236}">
                <a16:creationId xmlns="" xmlns:a16="http://schemas.microsoft.com/office/drawing/2014/main" id="{3D30DB06-439F-4936-A724-6F63550B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1539876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97" name="Rectangle 21">
            <a:extLst>
              <a:ext uri="{FF2B5EF4-FFF2-40B4-BE49-F238E27FC236}">
                <a16:creationId xmlns="" xmlns:a16="http://schemas.microsoft.com/office/drawing/2014/main" id="{C61DDF8B-2662-4A5A-BE48-18CDA2641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3" y="1539876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98" name="Rectangle 22">
            <a:extLst>
              <a:ext uri="{FF2B5EF4-FFF2-40B4-BE49-F238E27FC236}">
                <a16:creationId xmlns="" xmlns:a16="http://schemas.microsoft.com/office/drawing/2014/main" id="{08ED5F41-CFE9-4284-A52A-CFA16BE80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7050" y="1539876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99" name="Rectangle 23">
            <a:extLst>
              <a:ext uri="{FF2B5EF4-FFF2-40B4-BE49-F238E27FC236}">
                <a16:creationId xmlns="" xmlns:a16="http://schemas.microsoft.com/office/drawing/2014/main" id="{BC82EDD6-EEB1-4832-91CF-B1F18AAB6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1539876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00" name="Rectangle 24">
            <a:extLst>
              <a:ext uri="{FF2B5EF4-FFF2-40B4-BE49-F238E27FC236}">
                <a16:creationId xmlns="" xmlns:a16="http://schemas.microsoft.com/office/drawing/2014/main" id="{099AA4CC-95FE-41D5-8D5A-E9927BF4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7225" y="1500189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01" name="Rectangle 25">
            <a:extLst>
              <a:ext uri="{FF2B5EF4-FFF2-40B4-BE49-F238E27FC236}">
                <a16:creationId xmlns="" xmlns:a16="http://schemas.microsoft.com/office/drawing/2014/main" id="{AD270191-CD7B-40C7-86E8-B6FF685DA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5" y="1500189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02" name="Rectangle 26">
            <a:extLst>
              <a:ext uri="{FF2B5EF4-FFF2-40B4-BE49-F238E27FC236}">
                <a16:creationId xmlns="" xmlns:a16="http://schemas.microsoft.com/office/drawing/2014/main" id="{D3110F6D-6F78-4059-B60E-DBC1C1828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038" y="1500189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03" name="Rectangle 27">
            <a:extLst>
              <a:ext uri="{FF2B5EF4-FFF2-40B4-BE49-F238E27FC236}">
                <a16:creationId xmlns="" xmlns:a16="http://schemas.microsoft.com/office/drawing/2014/main" id="{6F5AF5D6-4E15-498B-852F-F9002C87E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25" y="1500189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04" name="Rectangle 28">
            <a:extLst>
              <a:ext uri="{FF2B5EF4-FFF2-40B4-BE49-F238E27FC236}">
                <a16:creationId xmlns="" xmlns:a16="http://schemas.microsoft.com/office/drawing/2014/main" id="{E2109226-8FA7-4AAD-849D-62BAA1AE5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763" y="1544639"/>
            <a:ext cx="889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05" name="Rectangle 29">
            <a:extLst>
              <a:ext uri="{FF2B5EF4-FFF2-40B4-BE49-F238E27FC236}">
                <a16:creationId xmlns="" xmlns:a16="http://schemas.microsoft.com/office/drawing/2014/main" id="{85C61C68-52F7-4FE0-BC31-59309C825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1538289"/>
            <a:ext cx="889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06" name="Rectangle 30">
            <a:extLst>
              <a:ext uri="{FF2B5EF4-FFF2-40B4-BE49-F238E27FC236}">
                <a16:creationId xmlns="" xmlns:a16="http://schemas.microsoft.com/office/drawing/2014/main" id="{AA6FDADE-0058-4CCE-86AA-38A9682C6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6088" y="2520951"/>
            <a:ext cx="1715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>
                <a:solidFill>
                  <a:srgbClr val="000000"/>
                </a:solidFill>
                <a:latin typeface="Symbol" panose="05050102010706020507" pitchFamily="18" charset="2"/>
              </a:rPr>
              <a:t>(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07" name="Rectangle 31">
            <a:extLst>
              <a:ext uri="{FF2B5EF4-FFF2-40B4-BE49-F238E27FC236}">
                <a16:creationId xmlns="" xmlns:a16="http://schemas.microsoft.com/office/drawing/2014/main" id="{13E0B798-E409-4BD1-809B-B2C725A22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525" y="2520951"/>
            <a:ext cx="1715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>
                <a:solidFill>
                  <a:srgbClr val="000000"/>
                </a:solidFill>
                <a:latin typeface="Symbol" panose="05050102010706020507" pitchFamily="18" charset="2"/>
              </a:rPr>
              <a:t>)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08" name="Rectangle 32">
            <a:extLst>
              <a:ext uri="{FF2B5EF4-FFF2-40B4-BE49-F238E27FC236}">
                <a16:creationId xmlns="" xmlns:a16="http://schemas.microsoft.com/office/drawing/2014/main" id="{9FFFB384-0FB8-4C41-8EB1-0514307BD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4851" y="2713039"/>
            <a:ext cx="5937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tion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09" name="Rectangle 33">
            <a:extLst>
              <a:ext uri="{FF2B5EF4-FFF2-40B4-BE49-F238E27FC236}">
                <a16:creationId xmlns="" xmlns:a16="http://schemas.microsoft.com/office/drawing/2014/main" id="{0D572E7E-B82B-4A76-9A11-406A32C0B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6" y="2713039"/>
            <a:ext cx="15414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Simplifica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10" name="Rectangle 34">
            <a:extLst>
              <a:ext uri="{FF2B5EF4-FFF2-40B4-BE49-F238E27FC236}">
                <a16:creationId xmlns="" xmlns:a16="http://schemas.microsoft.com/office/drawing/2014/main" id="{DDD0F708-FE3C-4EFC-A9F1-96264E5B8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39" y="2713039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11" name="Rectangle 35">
            <a:extLst>
              <a:ext uri="{FF2B5EF4-FFF2-40B4-BE49-F238E27FC236}">
                <a16:creationId xmlns="" xmlns:a16="http://schemas.microsoft.com/office/drawing/2014/main" id="{C8F8F65A-70ED-497D-835F-AB9EAE02E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138" y="27130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12" name="Rectangle 36">
            <a:extLst>
              <a:ext uri="{FF2B5EF4-FFF2-40B4-BE49-F238E27FC236}">
                <a16:creationId xmlns="" xmlns:a16="http://schemas.microsoft.com/office/drawing/2014/main" id="{5D963F43-F6A6-4512-A94F-30FEBFDB6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27130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13" name="Rectangle 37">
            <a:extLst>
              <a:ext uri="{FF2B5EF4-FFF2-40B4-BE49-F238E27FC236}">
                <a16:creationId xmlns="" xmlns:a16="http://schemas.microsoft.com/office/drawing/2014/main" id="{EE5BE893-5BF9-46EE-A665-00F26C551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150" y="27130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14" name="Rectangle 38">
            <a:extLst>
              <a:ext uri="{FF2B5EF4-FFF2-40B4-BE49-F238E27FC236}">
                <a16:creationId xmlns="" xmlns:a16="http://schemas.microsoft.com/office/drawing/2014/main" id="{213F5A61-0A9A-48BB-93A3-B41D14160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7130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15" name="Rectangle 39">
            <a:extLst>
              <a:ext uri="{FF2B5EF4-FFF2-40B4-BE49-F238E27FC236}">
                <a16:creationId xmlns="" xmlns:a16="http://schemas.microsoft.com/office/drawing/2014/main" id="{BDE082E8-36D7-470F-AF70-C9F58E1DE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600" y="27130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16" name="Rectangle 40">
            <a:extLst>
              <a:ext uri="{FF2B5EF4-FFF2-40B4-BE49-F238E27FC236}">
                <a16:creationId xmlns="" xmlns:a16="http://schemas.microsoft.com/office/drawing/2014/main" id="{ABE55C3C-D403-4FC8-A4B9-58D4DF8EF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725" y="27130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17" name="Rectangle 41">
            <a:extLst>
              <a:ext uri="{FF2B5EF4-FFF2-40B4-BE49-F238E27FC236}">
                <a16:creationId xmlns="" xmlns:a16="http://schemas.microsoft.com/office/drawing/2014/main" id="{529C9A3F-05E5-4C3E-BE33-1F73030E0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27130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18" name="Rectangle 42">
            <a:extLst>
              <a:ext uri="{FF2B5EF4-FFF2-40B4-BE49-F238E27FC236}">
                <a16:creationId xmlns="" xmlns:a16="http://schemas.microsoft.com/office/drawing/2014/main" id="{9E3E67CC-33FF-4717-9D8D-0E523629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0" y="27130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19" name="Rectangle 43">
            <a:extLst>
              <a:ext uri="{FF2B5EF4-FFF2-40B4-BE49-F238E27FC236}">
                <a16:creationId xmlns="" xmlns:a16="http://schemas.microsoft.com/office/drawing/2014/main" id="{F8327D38-4626-4BD5-B15E-6CF28A32E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438" y="2724150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20" name="Rectangle 44">
            <a:extLst>
              <a:ext uri="{FF2B5EF4-FFF2-40B4-BE49-F238E27FC236}">
                <a16:creationId xmlns="" xmlns:a16="http://schemas.microsoft.com/office/drawing/2014/main" id="{FE2FC651-54F7-4755-97E6-1045892D5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267335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21" name="Rectangle 45">
            <a:extLst>
              <a:ext uri="{FF2B5EF4-FFF2-40B4-BE49-F238E27FC236}">
                <a16:creationId xmlns="" xmlns:a16="http://schemas.microsoft.com/office/drawing/2014/main" id="{CDCE16AA-0D09-445B-84BF-C8341BA6E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513" y="267335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22" name="Rectangle 46">
            <a:extLst>
              <a:ext uri="{FF2B5EF4-FFF2-40B4-BE49-F238E27FC236}">
                <a16:creationId xmlns="" xmlns:a16="http://schemas.microsoft.com/office/drawing/2014/main" id="{6F8B59C5-E97C-4DBD-91AA-46889F774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563" y="2717800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23" name="Rectangle 47">
            <a:extLst>
              <a:ext uri="{FF2B5EF4-FFF2-40B4-BE49-F238E27FC236}">
                <a16:creationId xmlns="" xmlns:a16="http://schemas.microsoft.com/office/drawing/2014/main" id="{887B8FF6-988A-4EA9-A949-CFAA8C85C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963" y="267335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24" name="Rectangle 48">
            <a:extLst>
              <a:ext uri="{FF2B5EF4-FFF2-40B4-BE49-F238E27FC236}">
                <a16:creationId xmlns="" xmlns:a16="http://schemas.microsoft.com/office/drawing/2014/main" id="{6976FBDE-203E-46B5-9C51-24D93E02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267335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25" name="Rectangle 49">
            <a:extLst>
              <a:ext uri="{FF2B5EF4-FFF2-40B4-BE49-F238E27FC236}">
                <a16:creationId xmlns="" xmlns:a16="http://schemas.microsoft.com/office/drawing/2014/main" id="{399E50D4-0BE8-4A2D-802A-49F5AE9A9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2717800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26" name="Rectangle 50">
            <a:extLst>
              <a:ext uri="{FF2B5EF4-FFF2-40B4-BE49-F238E27FC236}">
                <a16:creationId xmlns="" xmlns:a16="http://schemas.microsoft.com/office/drawing/2014/main" id="{B4E9B7C5-E7D3-446F-8CD3-09C0BBEE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0" y="267335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83027" name="Object 51">
            <a:extLst>
              <a:ext uri="{FF2B5EF4-FFF2-40B4-BE49-F238E27FC236}">
                <a16:creationId xmlns="" xmlns:a16="http://schemas.microsoft.com/office/drawing/2014/main" id="{97E8A1F1-61F3-4E4E-8927-F731DC0E59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3025" y="2060575"/>
          <a:ext cx="7086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4" imgW="7086600" imgH="419040" progId="Equation.3">
                  <p:embed/>
                </p:oleObj>
              </mc:Choice>
              <mc:Fallback>
                <p:oleObj name="Equation" r:id="rId4" imgW="7086600" imgH="419040" progId="Equation.3">
                  <p:embed/>
                  <p:pic>
                    <p:nvPicPr>
                      <p:cNvPr id="383027" name="Object 51">
                        <a:extLst>
                          <a:ext uri="{FF2B5EF4-FFF2-40B4-BE49-F238E27FC236}">
                            <a16:creationId xmlns="" xmlns:a16="http://schemas.microsoft.com/office/drawing/2014/main" id="{97E8A1F1-61F3-4E4E-8927-F731DC0E5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025" y="2060575"/>
                        <a:ext cx="7086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3028" name="Line 52">
            <a:extLst>
              <a:ext uri="{FF2B5EF4-FFF2-40B4-BE49-F238E27FC236}">
                <a16:creationId xmlns="" xmlns:a16="http://schemas.microsoft.com/office/drawing/2014/main" id="{7A7FDD7E-CE68-47EA-A541-6C71EA5481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0613" y="3375025"/>
            <a:ext cx="1635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29" name="Line 53">
            <a:extLst>
              <a:ext uri="{FF2B5EF4-FFF2-40B4-BE49-F238E27FC236}">
                <a16:creationId xmlns="" xmlns:a16="http://schemas.microsoft.com/office/drawing/2014/main" id="{4533EFF7-0952-4C52-80BA-A8AA6687A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8725" y="3375025"/>
            <a:ext cx="1651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30" name="Rectangle 54">
            <a:extLst>
              <a:ext uri="{FF2B5EF4-FFF2-40B4-BE49-F238E27FC236}">
                <a16:creationId xmlns="" xmlns:a16="http://schemas.microsoft.com/office/drawing/2014/main" id="{40996FEB-8EE2-4893-A69A-A74D153E3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0375" y="3246439"/>
            <a:ext cx="161743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Consensus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31" name="Rectangle 55">
            <a:extLst>
              <a:ext uri="{FF2B5EF4-FFF2-40B4-BE49-F238E27FC236}">
                <a16:creationId xmlns="" xmlns:a16="http://schemas.microsoft.com/office/drawing/2014/main" id="{7003848D-9F00-41B4-AA35-E8F31C169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263" y="3246439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32" name="Rectangle 56">
            <a:extLst>
              <a:ext uri="{FF2B5EF4-FFF2-40B4-BE49-F238E27FC236}">
                <a16:creationId xmlns="" xmlns:a16="http://schemas.microsoft.com/office/drawing/2014/main" id="{E121DD21-AA1C-4934-B72F-521CE783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32464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33" name="Rectangle 57">
            <a:extLst>
              <a:ext uri="{FF2B5EF4-FFF2-40B4-BE49-F238E27FC236}">
                <a16:creationId xmlns="" xmlns:a16="http://schemas.microsoft.com/office/drawing/2014/main" id="{E2DB352A-3697-4BB1-BCA6-0C3E63E6F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32464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34" name="Rectangle 58">
            <a:extLst>
              <a:ext uri="{FF2B5EF4-FFF2-40B4-BE49-F238E27FC236}">
                <a16:creationId xmlns="" xmlns:a16="http://schemas.microsoft.com/office/drawing/2014/main" id="{C46CF0D3-FB70-4C35-A1C3-9D85EE7B8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0450" y="3246439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35" name="Rectangle 59">
            <a:extLst>
              <a:ext uri="{FF2B5EF4-FFF2-40B4-BE49-F238E27FC236}">
                <a16:creationId xmlns="" xmlns:a16="http://schemas.microsoft.com/office/drawing/2014/main" id="{EB75CF24-742E-4CE5-AD8D-B5F83D970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213" y="32464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36" name="Rectangle 60">
            <a:extLst>
              <a:ext uri="{FF2B5EF4-FFF2-40B4-BE49-F238E27FC236}">
                <a16:creationId xmlns="" xmlns:a16="http://schemas.microsoft.com/office/drawing/2014/main" id="{87BA8D80-715B-42EE-85A4-0941F6F48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50" y="3246439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37" name="Rectangle 61">
            <a:extLst>
              <a:ext uri="{FF2B5EF4-FFF2-40B4-BE49-F238E27FC236}">
                <a16:creationId xmlns="" xmlns:a16="http://schemas.microsoft.com/office/drawing/2014/main" id="{EF2D0A38-9547-43CD-9B5E-F327A460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563" y="32464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38" name="Rectangle 62">
            <a:extLst>
              <a:ext uri="{FF2B5EF4-FFF2-40B4-BE49-F238E27FC236}">
                <a16:creationId xmlns="" xmlns:a16="http://schemas.microsoft.com/office/drawing/2014/main" id="{D966F6D8-BA81-4943-95E8-57F974A86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325" y="324643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39" name="Rectangle 63">
            <a:extLst>
              <a:ext uri="{FF2B5EF4-FFF2-40B4-BE49-F238E27FC236}">
                <a16:creationId xmlns="" xmlns:a16="http://schemas.microsoft.com/office/drawing/2014/main" id="{1A1A4D2C-6597-4CFA-9DE7-F7D52C516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0975" y="3244850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40" name="Rectangle 64">
            <a:extLst>
              <a:ext uri="{FF2B5EF4-FFF2-40B4-BE49-F238E27FC236}">
                <a16:creationId xmlns="" xmlns:a16="http://schemas.microsoft.com/office/drawing/2014/main" id="{9320D6D3-5960-4980-A26D-49FE65436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088" y="320675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41" name="Rectangle 65">
            <a:extLst>
              <a:ext uri="{FF2B5EF4-FFF2-40B4-BE49-F238E27FC236}">
                <a16:creationId xmlns="" xmlns:a16="http://schemas.microsoft.com/office/drawing/2014/main" id="{E21D9A7E-97F3-4A59-8642-25BFF7248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25" y="3251200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42" name="Rectangle 66">
            <a:extLst>
              <a:ext uri="{FF2B5EF4-FFF2-40B4-BE49-F238E27FC236}">
                <a16:creationId xmlns="" xmlns:a16="http://schemas.microsoft.com/office/drawing/2014/main" id="{E987BF4D-21B0-4A84-A7D3-CC525097C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688" y="320675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43" name="Rectangle 67">
            <a:extLst>
              <a:ext uri="{FF2B5EF4-FFF2-40B4-BE49-F238E27FC236}">
                <a16:creationId xmlns="" xmlns:a16="http://schemas.microsoft.com/office/drawing/2014/main" id="{C3E4AFAC-0B75-4FF0-BEC2-2EF246330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163" y="3251200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44" name="Rectangle 68">
            <a:extLst>
              <a:ext uri="{FF2B5EF4-FFF2-40B4-BE49-F238E27FC236}">
                <a16:creationId xmlns="" xmlns:a16="http://schemas.microsoft.com/office/drawing/2014/main" id="{31763106-9E01-4C49-8B40-E1EF8E97A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75" y="320675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45" name="Rectangle 69">
            <a:extLst>
              <a:ext uri="{FF2B5EF4-FFF2-40B4-BE49-F238E27FC236}">
                <a16:creationId xmlns="" xmlns:a16="http://schemas.microsoft.com/office/drawing/2014/main" id="{2F009DA1-D064-41DF-8BE3-4D1CDA3AE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3244850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46" name="Rectangle 70">
            <a:extLst>
              <a:ext uri="{FF2B5EF4-FFF2-40B4-BE49-F238E27FC236}">
                <a16:creationId xmlns="" xmlns:a16="http://schemas.microsoft.com/office/drawing/2014/main" id="{2DA9EE2A-C769-41DF-944D-20EAA16EF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5" y="320675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47" name="Rectangle 71">
            <a:extLst>
              <a:ext uri="{FF2B5EF4-FFF2-40B4-BE49-F238E27FC236}">
                <a16:creationId xmlns="" xmlns:a16="http://schemas.microsoft.com/office/drawing/2014/main" id="{90CCA533-1F53-45A9-8B11-AFA0914F0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3" y="3263900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48" name="Rectangle 72">
            <a:extLst>
              <a:ext uri="{FF2B5EF4-FFF2-40B4-BE49-F238E27FC236}">
                <a16:creationId xmlns="" xmlns:a16="http://schemas.microsoft.com/office/drawing/2014/main" id="{4151F6AE-02A4-46C4-B323-5AB1E2C9E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675064"/>
            <a:ext cx="14908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(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49" name="Rectangle 73">
            <a:extLst>
              <a:ext uri="{FF2B5EF4-FFF2-40B4-BE49-F238E27FC236}">
                <a16:creationId xmlns="" xmlns:a16="http://schemas.microsoft.com/office/drawing/2014/main" id="{51C64797-EB8E-493C-B3E7-5EABA3F60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963" y="3675064"/>
            <a:ext cx="14908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)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50" name="Line 74">
            <a:extLst>
              <a:ext uri="{FF2B5EF4-FFF2-40B4-BE49-F238E27FC236}">
                <a16:creationId xmlns="" xmlns:a16="http://schemas.microsoft.com/office/drawing/2014/main" id="{6F149DB0-D3DA-4616-88BB-42F8F3CDB9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2075" y="3927475"/>
            <a:ext cx="1651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51" name="Rectangle 75">
            <a:extLst>
              <a:ext uri="{FF2B5EF4-FFF2-40B4-BE49-F238E27FC236}">
                <a16:creationId xmlns="" xmlns:a16="http://schemas.microsoft.com/office/drawing/2014/main" id="{3BA21D68-0C36-4FF4-BFB9-A534D43AE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363" y="3619501"/>
            <a:ext cx="1715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>
                <a:solidFill>
                  <a:srgbClr val="000000"/>
                </a:solidFill>
                <a:latin typeface="Symbol" panose="05050102010706020507" pitchFamily="18" charset="2"/>
              </a:rPr>
              <a:t>(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52" name="Rectangle 76">
            <a:extLst>
              <a:ext uri="{FF2B5EF4-FFF2-40B4-BE49-F238E27FC236}">
                <a16:creationId xmlns="" xmlns:a16="http://schemas.microsoft.com/office/drawing/2014/main" id="{8DEB028E-F0BC-46DB-8300-3F8AE9AB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050" y="3619501"/>
            <a:ext cx="1715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>
                <a:solidFill>
                  <a:srgbClr val="000000"/>
                </a:solidFill>
                <a:latin typeface="Symbol" panose="05050102010706020507" pitchFamily="18" charset="2"/>
              </a:rPr>
              <a:t>)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53" name="Rectangle 77">
            <a:extLst>
              <a:ext uri="{FF2B5EF4-FFF2-40B4-BE49-F238E27FC236}">
                <a16:creationId xmlns="" xmlns:a16="http://schemas.microsoft.com/office/drawing/2014/main" id="{7DEE3A50-D638-49CF-AB82-80D9AE7AC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3675064"/>
            <a:ext cx="14908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(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54" name="Rectangle 78">
            <a:extLst>
              <a:ext uri="{FF2B5EF4-FFF2-40B4-BE49-F238E27FC236}">
                <a16:creationId xmlns="" xmlns:a16="http://schemas.microsoft.com/office/drawing/2014/main" id="{6DC5CE3F-2889-4AD0-8E79-F5DC171CC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3675064"/>
            <a:ext cx="14908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)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55" name="Rectangle 79">
            <a:extLst>
              <a:ext uri="{FF2B5EF4-FFF2-40B4-BE49-F238E27FC236}">
                <a16:creationId xmlns="" xmlns:a16="http://schemas.microsoft.com/office/drawing/2014/main" id="{833D4305-E948-485B-AAAC-4CCE1A2BA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150" y="3675064"/>
            <a:ext cx="14908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(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56" name="Rectangle 80">
            <a:extLst>
              <a:ext uri="{FF2B5EF4-FFF2-40B4-BE49-F238E27FC236}">
                <a16:creationId xmlns="" xmlns:a16="http://schemas.microsoft.com/office/drawing/2014/main" id="{90A909B1-92AC-46EC-84F6-6AAABA18C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700" y="3675064"/>
            <a:ext cx="14908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)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57" name="Line 81">
            <a:extLst>
              <a:ext uri="{FF2B5EF4-FFF2-40B4-BE49-F238E27FC236}">
                <a16:creationId xmlns="" xmlns:a16="http://schemas.microsoft.com/office/drawing/2014/main" id="{7096995C-33C4-4ABF-A91E-DEDFD2311A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9813" y="3927475"/>
            <a:ext cx="1635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58" name="Rectangle 82">
            <a:extLst>
              <a:ext uri="{FF2B5EF4-FFF2-40B4-BE49-F238E27FC236}">
                <a16:creationId xmlns="" xmlns:a16="http://schemas.microsoft.com/office/drawing/2014/main" id="{85E6399F-DA39-4724-8A5D-630627583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100" y="3619501"/>
            <a:ext cx="1715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>
                <a:solidFill>
                  <a:srgbClr val="000000"/>
                </a:solidFill>
                <a:latin typeface="Symbol" panose="05050102010706020507" pitchFamily="18" charset="2"/>
              </a:rPr>
              <a:t>(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59" name="Rectangle 83">
            <a:extLst>
              <a:ext uri="{FF2B5EF4-FFF2-40B4-BE49-F238E27FC236}">
                <a16:creationId xmlns="" xmlns:a16="http://schemas.microsoft.com/office/drawing/2014/main" id="{DDC03D7F-15CE-48FB-9789-B84299AD9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8788" y="3619501"/>
            <a:ext cx="1715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>
                <a:solidFill>
                  <a:srgbClr val="000000"/>
                </a:solidFill>
                <a:latin typeface="Symbol" panose="05050102010706020507" pitchFamily="18" charset="2"/>
              </a:rPr>
              <a:t>)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60" name="Rectangle 84">
            <a:extLst>
              <a:ext uri="{FF2B5EF4-FFF2-40B4-BE49-F238E27FC236}">
                <a16:creationId xmlns="" xmlns:a16="http://schemas.microsoft.com/office/drawing/2014/main" id="{102C1458-6470-4B78-AA75-5FEBFCA5C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400" y="3811589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61" name="Rectangle 85">
            <a:extLst>
              <a:ext uri="{FF2B5EF4-FFF2-40B4-BE49-F238E27FC236}">
                <a16:creationId xmlns="" xmlns:a16="http://schemas.microsoft.com/office/drawing/2014/main" id="{FE88C601-D32D-4B35-8A46-B8A5646F7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381158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62" name="Rectangle 86">
            <a:extLst>
              <a:ext uri="{FF2B5EF4-FFF2-40B4-BE49-F238E27FC236}">
                <a16:creationId xmlns="" xmlns:a16="http://schemas.microsoft.com/office/drawing/2014/main" id="{24715BB7-DC73-4118-877B-AF17FBC22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38" y="381158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63" name="Rectangle 87">
            <a:extLst>
              <a:ext uri="{FF2B5EF4-FFF2-40B4-BE49-F238E27FC236}">
                <a16:creationId xmlns="" xmlns:a16="http://schemas.microsoft.com/office/drawing/2014/main" id="{919BA712-0BCA-4502-B12A-E171DCE45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3811589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64" name="Rectangle 88">
            <a:extLst>
              <a:ext uri="{FF2B5EF4-FFF2-40B4-BE49-F238E27FC236}">
                <a16:creationId xmlns="" xmlns:a16="http://schemas.microsoft.com/office/drawing/2014/main" id="{B0CBA509-236C-4D1D-B6A1-88EFE1001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381158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65" name="Rectangle 89">
            <a:extLst>
              <a:ext uri="{FF2B5EF4-FFF2-40B4-BE49-F238E27FC236}">
                <a16:creationId xmlns="" xmlns:a16="http://schemas.microsoft.com/office/drawing/2014/main" id="{5DC780B0-605F-44A6-8F8A-C6115A385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1663" y="3811589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66" name="Rectangle 90">
            <a:extLst>
              <a:ext uri="{FF2B5EF4-FFF2-40B4-BE49-F238E27FC236}">
                <a16:creationId xmlns="" xmlns:a16="http://schemas.microsoft.com/office/drawing/2014/main" id="{CB0D9CE2-8FE0-4886-AE3D-66CE962C2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175" y="381158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67" name="Rectangle 91">
            <a:extLst>
              <a:ext uri="{FF2B5EF4-FFF2-40B4-BE49-F238E27FC236}">
                <a16:creationId xmlns="" xmlns:a16="http://schemas.microsoft.com/office/drawing/2014/main" id="{026771C1-B809-41E4-A067-BFAAFFC80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381158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68" name="Rectangle 92">
            <a:extLst>
              <a:ext uri="{FF2B5EF4-FFF2-40B4-BE49-F238E27FC236}">
                <a16:creationId xmlns="" xmlns:a16="http://schemas.microsoft.com/office/drawing/2014/main" id="{8D0B163D-8736-41FC-AB76-190C40A7E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25" y="377190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69" name="Rectangle 93">
            <a:extLst>
              <a:ext uri="{FF2B5EF4-FFF2-40B4-BE49-F238E27FC236}">
                <a16:creationId xmlns="" xmlns:a16="http://schemas.microsoft.com/office/drawing/2014/main" id="{0FA7EE31-E409-4355-ACBB-BA0DD33A3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3771901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70" name="Rectangle 94">
            <a:extLst>
              <a:ext uri="{FF2B5EF4-FFF2-40B4-BE49-F238E27FC236}">
                <a16:creationId xmlns="" xmlns:a16="http://schemas.microsoft.com/office/drawing/2014/main" id="{65BB2676-CDAF-4AF1-9363-9D41A4DBB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377190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71" name="Rectangle 95">
            <a:extLst>
              <a:ext uri="{FF2B5EF4-FFF2-40B4-BE49-F238E27FC236}">
                <a16:creationId xmlns="" xmlns:a16="http://schemas.microsoft.com/office/drawing/2014/main" id="{EDDBF940-24AA-4CA6-BF21-826C4623A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988" y="377190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72" name="Rectangle 96">
            <a:extLst>
              <a:ext uri="{FF2B5EF4-FFF2-40B4-BE49-F238E27FC236}">
                <a16:creationId xmlns="" xmlns:a16="http://schemas.microsoft.com/office/drawing/2014/main" id="{F04DA6EB-8344-4C05-AA95-85F72C829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377190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73" name="Rectangle 97">
            <a:extLst>
              <a:ext uri="{FF2B5EF4-FFF2-40B4-BE49-F238E27FC236}">
                <a16:creationId xmlns="" xmlns:a16="http://schemas.microsoft.com/office/drawing/2014/main" id="{98E955D2-6A35-4BCA-84AB-9E72D6A54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71901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74" name="Rectangle 98">
            <a:extLst>
              <a:ext uri="{FF2B5EF4-FFF2-40B4-BE49-F238E27FC236}">
                <a16:creationId xmlns="" xmlns:a16="http://schemas.microsoft.com/office/drawing/2014/main" id="{21F3E3F2-3DCC-4A08-8F90-D5A3B8E73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377190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75" name="Rectangle 99">
            <a:extLst>
              <a:ext uri="{FF2B5EF4-FFF2-40B4-BE49-F238E27FC236}">
                <a16:creationId xmlns="" xmlns:a16="http://schemas.microsoft.com/office/drawing/2014/main" id="{B294BF36-61BA-403A-BB15-4D6CCAF4B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838" y="3771901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76" name="Rectangle 100">
            <a:extLst>
              <a:ext uri="{FF2B5EF4-FFF2-40B4-BE49-F238E27FC236}">
                <a16:creationId xmlns="" xmlns:a16="http://schemas.microsoft.com/office/drawing/2014/main" id="{F5D1E0EE-29A4-4627-BDBA-F5734DA5E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538" y="377190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77" name="Line 101">
            <a:extLst>
              <a:ext uri="{FF2B5EF4-FFF2-40B4-BE49-F238E27FC236}">
                <a16:creationId xmlns="" xmlns:a16="http://schemas.microsoft.com/office/drawing/2014/main" id="{5B9301A2-2A10-4DCE-AB22-5CCCA2943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2413" y="4559300"/>
            <a:ext cx="69215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78" name="Line 102">
            <a:extLst>
              <a:ext uri="{FF2B5EF4-FFF2-40B4-BE49-F238E27FC236}">
                <a16:creationId xmlns="" xmlns:a16="http://schemas.microsoft.com/office/drawing/2014/main" id="{F9FDEC17-4196-4733-BAF3-D0B63CCB17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6675" y="4565650"/>
            <a:ext cx="1651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79" name="Line 103">
            <a:extLst>
              <a:ext uri="{FF2B5EF4-FFF2-40B4-BE49-F238E27FC236}">
                <a16:creationId xmlns="" xmlns:a16="http://schemas.microsoft.com/office/drawing/2014/main" id="{95A84461-71DE-4455-A0A4-80659EC65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4975" y="4565650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80" name="Line 104">
            <a:extLst>
              <a:ext uri="{FF2B5EF4-FFF2-40B4-BE49-F238E27FC236}">
                <a16:creationId xmlns="" xmlns:a16="http://schemas.microsoft.com/office/drawing/2014/main" id="{62CDA9D4-B8FF-4CB9-8153-1BAC14E78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4578350"/>
            <a:ext cx="5445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81" name="Line 105">
            <a:extLst>
              <a:ext uri="{FF2B5EF4-FFF2-40B4-BE49-F238E27FC236}">
                <a16:creationId xmlns="" xmlns:a16="http://schemas.microsoft.com/office/drawing/2014/main" id="{72647F58-CD24-44E1-B9A1-A971A8E3C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3488" y="4578350"/>
            <a:ext cx="1635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82" name="Line 106">
            <a:extLst>
              <a:ext uri="{FF2B5EF4-FFF2-40B4-BE49-F238E27FC236}">
                <a16:creationId xmlns="" xmlns:a16="http://schemas.microsoft.com/office/drawing/2014/main" id="{8B08A3D2-AA66-4A09-8BC5-6C34854B2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7838" y="4578350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83" name="Rectangle 107">
            <a:extLst>
              <a:ext uri="{FF2B5EF4-FFF2-40B4-BE49-F238E27FC236}">
                <a16:creationId xmlns="" xmlns:a16="http://schemas.microsoft.com/office/drawing/2014/main" id="{B84267CC-06CB-4222-A130-43402995E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7701" y="4481514"/>
            <a:ext cx="81753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Laws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84" name="Rectangle 108">
            <a:extLst>
              <a:ext uri="{FF2B5EF4-FFF2-40B4-BE49-F238E27FC236}">
                <a16:creationId xmlns="" xmlns:a16="http://schemas.microsoft.com/office/drawing/2014/main" id="{2661B9C0-3A53-41B7-9F4D-4877F6FAC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6738" y="4481514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85" name="Rectangle 109">
            <a:extLst>
              <a:ext uri="{FF2B5EF4-FFF2-40B4-BE49-F238E27FC236}">
                <a16:creationId xmlns="" xmlns:a16="http://schemas.microsoft.com/office/drawing/2014/main" id="{E33A9953-7591-42DD-B4FB-7C4772BAD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2913" y="4481514"/>
            <a:ext cx="1394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86" name="Rectangle 110">
            <a:extLst>
              <a:ext uri="{FF2B5EF4-FFF2-40B4-BE49-F238E27FC236}">
                <a16:creationId xmlns="" xmlns:a16="http://schemas.microsoft.com/office/drawing/2014/main" id="{3820F446-D575-4B49-8CF2-4254026A5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614" y="4481514"/>
            <a:ext cx="17367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DeMorgan'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87" name="Rectangle 111">
            <a:extLst>
              <a:ext uri="{FF2B5EF4-FFF2-40B4-BE49-F238E27FC236}">
                <a16:creationId xmlns="" xmlns:a16="http://schemas.microsoft.com/office/drawing/2014/main" id="{3F249FD7-1783-43DA-8DE7-7CD0BFE28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4481514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88" name="Rectangle 112">
            <a:extLst>
              <a:ext uri="{FF2B5EF4-FFF2-40B4-BE49-F238E27FC236}">
                <a16:creationId xmlns="" xmlns:a16="http://schemas.microsoft.com/office/drawing/2014/main" id="{2D0F7ECB-3600-4539-8725-5A89C342A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75" y="4481514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89" name="Rectangle 113">
            <a:extLst>
              <a:ext uri="{FF2B5EF4-FFF2-40B4-BE49-F238E27FC236}">
                <a16:creationId xmlns="" xmlns:a16="http://schemas.microsoft.com/office/drawing/2014/main" id="{81C88A5D-BED9-4B56-AB6F-CA2B456DB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8" y="4441826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90" name="Rectangle 114">
            <a:extLst>
              <a:ext uri="{FF2B5EF4-FFF2-40B4-BE49-F238E27FC236}">
                <a16:creationId xmlns="" xmlns:a16="http://schemas.microsoft.com/office/drawing/2014/main" id="{7F6041CD-B674-4875-9FB1-E08FB2525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8" y="4441826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91" name="Rectangle 115">
            <a:extLst>
              <a:ext uri="{FF2B5EF4-FFF2-40B4-BE49-F238E27FC236}">
                <a16:creationId xmlns="" xmlns:a16="http://schemas.microsoft.com/office/drawing/2014/main" id="{407D2FE9-29FB-4751-884D-FFFB730C3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4441826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92" name="Rectangle 116">
            <a:extLst>
              <a:ext uri="{FF2B5EF4-FFF2-40B4-BE49-F238E27FC236}">
                <a16:creationId xmlns="" xmlns:a16="http://schemas.microsoft.com/office/drawing/2014/main" id="{CF8600D5-CE84-4F0E-A8F4-E61FF5864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63" y="1500189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93" name="Rectangle 117">
            <a:extLst>
              <a:ext uri="{FF2B5EF4-FFF2-40B4-BE49-F238E27FC236}">
                <a16:creationId xmlns="" xmlns:a16="http://schemas.microsoft.com/office/drawing/2014/main" id="{3A694B6B-56B6-4A4D-AD4B-25B6348E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925" y="1527175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94" name="Rectangle 118">
            <a:extLst>
              <a:ext uri="{FF2B5EF4-FFF2-40B4-BE49-F238E27FC236}">
                <a16:creationId xmlns="" xmlns:a16="http://schemas.microsoft.com/office/drawing/2014/main" id="{E9699800-0CF8-42D2-BB20-334077F28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575" y="1527175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95" name="Rectangle 119">
            <a:extLst>
              <a:ext uri="{FF2B5EF4-FFF2-40B4-BE49-F238E27FC236}">
                <a16:creationId xmlns="" xmlns:a16="http://schemas.microsoft.com/office/drawing/2014/main" id="{478D69BC-C14C-408A-AC2C-C5B33EB42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271303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96" name="Rectangle 120">
            <a:extLst>
              <a:ext uri="{FF2B5EF4-FFF2-40B4-BE49-F238E27FC236}">
                <a16:creationId xmlns="" xmlns:a16="http://schemas.microsoft.com/office/drawing/2014/main" id="{693AB61D-2580-4C9A-8A25-B42F0FACE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271938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97" name="Rectangle 121">
            <a:extLst>
              <a:ext uri="{FF2B5EF4-FFF2-40B4-BE49-F238E27FC236}">
                <a16:creationId xmlns="" xmlns:a16="http://schemas.microsoft.com/office/drawing/2014/main" id="{8D8DA5C0-41EE-419D-94F1-2110AD9A8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438" y="324643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98" name="Rectangle 122">
            <a:extLst>
              <a:ext uri="{FF2B5EF4-FFF2-40B4-BE49-F238E27FC236}">
                <a16:creationId xmlns="" xmlns:a16="http://schemas.microsoft.com/office/drawing/2014/main" id="{343E3E56-3547-4B5D-9A74-F75EA2C44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324643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099" name="Rectangle 123">
            <a:extLst>
              <a:ext uri="{FF2B5EF4-FFF2-40B4-BE49-F238E27FC236}">
                <a16:creationId xmlns="" xmlns:a16="http://schemas.microsoft.com/office/drawing/2014/main" id="{A80DA8BA-45D9-4667-8B1F-70271C244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138" y="381158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100" name="Rectangle 124">
            <a:extLst>
              <a:ext uri="{FF2B5EF4-FFF2-40B4-BE49-F238E27FC236}">
                <a16:creationId xmlns="" xmlns:a16="http://schemas.microsoft.com/office/drawing/2014/main" id="{C6C4CEB8-8A00-498D-A61B-2B699033A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81158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101" name="Rectangle 125">
            <a:extLst>
              <a:ext uri="{FF2B5EF4-FFF2-40B4-BE49-F238E27FC236}">
                <a16:creationId xmlns="" xmlns:a16="http://schemas.microsoft.com/office/drawing/2014/main" id="{BF02372D-897F-4D23-9659-302150EE4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988" y="4481514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102" name="Rectangle 126">
            <a:extLst>
              <a:ext uri="{FF2B5EF4-FFF2-40B4-BE49-F238E27FC236}">
                <a16:creationId xmlns="" xmlns:a16="http://schemas.microsoft.com/office/drawing/2014/main" id="{3026629A-3227-4FC3-9DC9-6A92A70A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4481514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103" name="Rectangle 127">
            <a:extLst>
              <a:ext uri="{FF2B5EF4-FFF2-40B4-BE49-F238E27FC236}">
                <a16:creationId xmlns="" xmlns:a16="http://schemas.microsoft.com/office/drawing/2014/main" id="{F5E01E84-3F9E-4563-AF2F-9F83DF85C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441826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104" name="Rectangle 128">
            <a:extLst>
              <a:ext uri="{FF2B5EF4-FFF2-40B4-BE49-F238E27FC236}">
                <a16:creationId xmlns="" xmlns:a16="http://schemas.microsoft.com/office/drawing/2014/main" id="{EE7BC577-B999-4B0E-A829-5F782F054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441826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105" name="Rectangle 129">
            <a:extLst>
              <a:ext uri="{FF2B5EF4-FFF2-40B4-BE49-F238E27FC236}">
                <a16:creationId xmlns="" xmlns:a16="http://schemas.microsoft.com/office/drawing/2014/main" id="{8CE34332-57FF-45A0-A7B4-3CEA82805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838" y="4481514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106" name="Line 130">
            <a:extLst>
              <a:ext uri="{FF2B5EF4-FFF2-40B4-BE49-F238E27FC236}">
                <a16:creationId xmlns="" xmlns:a16="http://schemas.microsoft.com/office/drawing/2014/main" id="{5A2E42EC-D30A-448A-9FA7-18835E4FD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4101" y="1668463"/>
            <a:ext cx="1762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107" name="Line 131">
            <a:extLst>
              <a:ext uri="{FF2B5EF4-FFF2-40B4-BE49-F238E27FC236}">
                <a16:creationId xmlns="" xmlns:a16="http://schemas.microsoft.com/office/drawing/2014/main" id="{B5B368BD-903B-4A5C-A457-B27AFF49CD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1" y="2843213"/>
            <a:ext cx="1762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3108" name="Line 132">
            <a:extLst>
              <a:ext uri="{FF2B5EF4-FFF2-40B4-BE49-F238E27FC236}">
                <a16:creationId xmlns="" xmlns:a16="http://schemas.microsoft.com/office/drawing/2014/main" id="{794F6625-7A53-4EDF-A19C-AE53C5D26B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6901" y="2855913"/>
            <a:ext cx="1762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986929" y="3215169"/>
              <a:ext cx="9082440" cy="136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889" y="3196449"/>
                <a:ext cx="911628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685969" y="2998089"/>
              <a:ext cx="1355040" cy="66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7969" y="2984769"/>
                <a:ext cx="13921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835809" y="2817369"/>
              <a:ext cx="299520" cy="333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9969" y="2801529"/>
                <a:ext cx="3330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2399569" y="2591649"/>
              <a:ext cx="2676240" cy="646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78689" y="2570769"/>
                <a:ext cx="2718000" cy="6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58336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AAC13-1B1F-4146-A5CF-042CE859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/>
              <a:t>Expression Simplification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1D80422-B7C4-41B7-B101-A598365BCF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27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B27A8115-2849-421F-ABA6-6A030D71B776}"/>
              </a:ext>
            </a:extLst>
          </p:cNvPr>
          <p:cNvGrpSpPr>
            <a:grpSpLocks/>
          </p:cNvGrpSpPr>
          <p:nvPr/>
        </p:nvGrpSpPr>
        <p:grpSpPr bwMode="auto">
          <a:xfrm>
            <a:off x="1867875" y="1355879"/>
            <a:ext cx="6745287" cy="573087"/>
            <a:chOff x="709" y="2059"/>
            <a:chExt cx="4249" cy="361"/>
          </a:xfrm>
        </p:grpSpPr>
        <p:sp>
          <p:nvSpPr>
            <p:cNvPr id="6" name="Line 5">
              <a:extLst>
                <a:ext uri="{FF2B5EF4-FFF2-40B4-BE49-F238E27FC236}">
                  <a16:creationId xmlns="" xmlns:a16="http://schemas.microsoft.com/office/drawing/2014/main" id="{310DA1F5-9530-494B-BBAF-7919E88487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" y="2132"/>
              <a:ext cx="189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Line 6">
              <a:extLst>
                <a:ext uri="{FF2B5EF4-FFF2-40B4-BE49-F238E27FC236}">
                  <a16:creationId xmlns="" xmlns:a16="http://schemas.microsoft.com/office/drawing/2014/main" id="{03F87652-5119-48E7-A6B6-027B58447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2132"/>
              <a:ext cx="189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Line 7">
              <a:extLst>
                <a:ext uri="{FF2B5EF4-FFF2-40B4-BE49-F238E27FC236}">
                  <a16:creationId xmlns="" xmlns:a16="http://schemas.microsoft.com/office/drawing/2014/main" id="{3E80B1B4-1732-4420-8C7B-76485E9DB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4" y="2132"/>
              <a:ext cx="23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Line 8">
              <a:extLst>
                <a:ext uri="{FF2B5EF4-FFF2-40B4-BE49-F238E27FC236}">
                  <a16:creationId xmlns="" xmlns:a16="http://schemas.microsoft.com/office/drawing/2014/main" id="{063033C0-61D8-4CD5-A812-F300665EE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4" y="2132"/>
              <a:ext cx="22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D87BD4B-511A-4553-843B-E2F67A89A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059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B40D40DA-799A-4DE7-ACF6-B79635C46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2059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458272F6-D079-4E5B-AF62-18F37B82A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2059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0B88BE22-14A7-470C-9B00-7B285F165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2059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D71434B4-DF87-44C6-B657-25B4F3CE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DA28559C-E159-4856-A94E-151B15B2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88570A6-9ED3-4C1D-A20C-F44A7DBE0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6" y="2090"/>
              <a:ext cx="18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FA821309-EC44-46E9-A6A0-89FCA3E9E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3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BC3E91E-0785-4244-9374-DB25F9FC5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6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781823BF-C895-4B27-89C0-1E75DDE2A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1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C4AB1667-6623-4EF4-B25C-AEF6DCD67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A3D1861A-88DF-42DF-BCEF-45DD74781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4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43F7F680-3D20-4EE9-9D1F-9945247F2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2090"/>
              <a:ext cx="18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AF7D6E79-02A4-4D5A-BF45-784A34CB1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7712140C-70EA-4CEB-80D2-E1E0B0343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D0A7048F-0FA8-489B-AE92-56582DB33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AD44E4D3-42A1-4E13-97DA-FDCA2EADD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332D1DE9-F226-4DA3-89B0-934427920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" y="2090"/>
              <a:ext cx="18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B51E9E4E-77E0-413B-9B90-0291A1592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2" name="Ink 51"/>
              <p14:cNvContentPartPr/>
              <p14:nvPr/>
            </p14:nvContentPartPr>
            <p14:xfrm>
              <a:off x="8754289" y="2257013"/>
              <a:ext cx="2108160" cy="17560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5929" y="2239733"/>
                <a:ext cx="2137680" cy="17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8" name="Ink 77"/>
              <p14:cNvContentPartPr/>
              <p14:nvPr/>
            </p14:nvContentPartPr>
            <p14:xfrm>
              <a:off x="10145689" y="2381933"/>
              <a:ext cx="1523160" cy="1810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28049" y="2361773"/>
                <a:ext cx="15606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1" name="Ink 80"/>
              <p14:cNvContentPartPr/>
              <p14:nvPr/>
            </p14:nvContentPartPr>
            <p14:xfrm>
              <a:off x="10456729" y="3576053"/>
              <a:ext cx="1227960" cy="1609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39089" y="3555173"/>
                <a:ext cx="12661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2" name="Ink 81"/>
              <p14:cNvContentPartPr/>
              <p14:nvPr/>
            </p14:nvContentPartPr>
            <p14:xfrm>
              <a:off x="1391209" y="2362493"/>
              <a:ext cx="6183360" cy="18086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3569" y="2348093"/>
                <a:ext cx="6219360" cy="18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3812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>
            <a:extLst>
              <a:ext uri="{FF2B5EF4-FFF2-40B4-BE49-F238E27FC236}">
                <a16:creationId xmlns="" xmlns:a16="http://schemas.microsoft.com/office/drawing/2014/main" id="{FE1C6700-5B2D-4595-80DC-E72F7C77B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838200"/>
          </a:xfrm>
        </p:spPr>
        <p:txBody>
          <a:bodyPr/>
          <a:lstStyle/>
          <a:p>
            <a:r>
              <a:rPr lang="en-US" altLang="en-US" b="0" dirty="0"/>
              <a:t>Expression Simplification</a:t>
            </a:r>
          </a:p>
        </p:txBody>
      </p:sp>
      <p:sp>
        <p:nvSpPr>
          <p:cNvPr id="391171" name="Rectangle 3">
            <a:extLst>
              <a:ext uri="{FF2B5EF4-FFF2-40B4-BE49-F238E27FC236}">
                <a16:creationId xmlns="" xmlns:a16="http://schemas.microsoft.com/office/drawing/2014/main" id="{8556ADEE-E7F9-41DF-BE76-4B81BC704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219200"/>
            <a:ext cx="8453284" cy="5092700"/>
          </a:xfrm>
        </p:spPr>
        <p:txBody>
          <a:bodyPr/>
          <a:lstStyle/>
          <a:p>
            <a:r>
              <a:rPr lang="en-US" altLang="en-US" b="1" dirty="0"/>
              <a:t>An application of Boolean algebra</a:t>
            </a:r>
          </a:p>
          <a:p>
            <a:r>
              <a:rPr lang="en-US" altLang="en-US" b="1" dirty="0"/>
              <a:t>Simplify to contain the smallest number of </a:t>
            </a:r>
            <a:r>
              <a:rPr lang="en-US" altLang="en-US" b="1" u="sng" dirty="0"/>
              <a:t>literals</a:t>
            </a:r>
            <a:r>
              <a:rPr lang="en-US" altLang="en-US" b="1" dirty="0"/>
              <a:t> (complemented and uncomplemented variables):</a:t>
            </a:r>
          </a:p>
          <a:p>
            <a:endParaRPr lang="en-US" altLang="en-US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/>
              <a:t>=</a:t>
            </a:r>
            <a:r>
              <a:rPr lang="en-US" altLang="en-US" dirty="0"/>
              <a:t> </a:t>
            </a:r>
            <a:r>
              <a:rPr lang="en-US" altLang="en-US" b="1" dirty="0"/>
              <a:t>AB + ABCD +  A C D + A C D + A B 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/>
              <a:t>= AB + AB(CD) + A C (D + D) + A B 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/>
              <a:t>= AB + A C + A B D = B(A + AD) +AC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/>
              <a:t>= B (A + D) + A C  5 literals</a:t>
            </a:r>
          </a:p>
        </p:txBody>
      </p:sp>
      <p:grpSp>
        <p:nvGrpSpPr>
          <p:cNvPr id="391172" name="Group 4">
            <a:extLst>
              <a:ext uri="{FF2B5EF4-FFF2-40B4-BE49-F238E27FC236}">
                <a16:creationId xmlns="" xmlns:a16="http://schemas.microsoft.com/office/drawing/2014/main" id="{F20A553B-852B-4A9D-9BD4-D6828E23828B}"/>
              </a:ext>
            </a:extLst>
          </p:cNvPr>
          <p:cNvGrpSpPr>
            <a:grpSpLocks/>
          </p:cNvGrpSpPr>
          <p:nvPr/>
        </p:nvGrpSpPr>
        <p:grpSpPr bwMode="auto">
          <a:xfrm>
            <a:off x="2649539" y="3332164"/>
            <a:ext cx="6745287" cy="573087"/>
            <a:chOff x="709" y="2059"/>
            <a:chExt cx="4249" cy="361"/>
          </a:xfrm>
        </p:grpSpPr>
        <p:sp>
          <p:nvSpPr>
            <p:cNvPr id="391173" name="Line 5">
              <a:extLst>
                <a:ext uri="{FF2B5EF4-FFF2-40B4-BE49-F238E27FC236}">
                  <a16:creationId xmlns="" xmlns:a16="http://schemas.microsoft.com/office/drawing/2014/main" id="{1EF3708E-B0AD-467E-A9B6-C2AD5BAB4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" y="2132"/>
              <a:ext cx="189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74" name="Line 6">
              <a:extLst>
                <a:ext uri="{FF2B5EF4-FFF2-40B4-BE49-F238E27FC236}">
                  <a16:creationId xmlns="" xmlns:a16="http://schemas.microsoft.com/office/drawing/2014/main" id="{E21F09AC-5776-4454-A3ED-58A1070EB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2132"/>
              <a:ext cx="189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75" name="Line 7">
              <a:extLst>
                <a:ext uri="{FF2B5EF4-FFF2-40B4-BE49-F238E27FC236}">
                  <a16:creationId xmlns="" xmlns:a16="http://schemas.microsoft.com/office/drawing/2014/main" id="{3EFD9E19-B8BB-4E3F-9CDD-FE07F19D0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4" y="2132"/>
              <a:ext cx="23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76" name="Line 8">
              <a:extLst>
                <a:ext uri="{FF2B5EF4-FFF2-40B4-BE49-F238E27FC236}">
                  <a16:creationId xmlns="" xmlns:a16="http://schemas.microsoft.com/office/drawing/2014/main" id="{B1C37A3F-3D19-40B2-9192-E064DC4522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4" y="2132"/>
              <a:ext cx="22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77" name="Rectangle 9">
              <a:extLst>
                <a:ext uri="{FF2B5EF4-FFF2-40B4-BE49-F238E27FC236}">
                  <a16:creationId xmlns="" xmlns:a16="http://schemas.microsoft.com/office/drawing/2014/main" id="{4E0C7037-2D98-4AF9-B6AA-5A8589C2B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059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78" name="Rectangle 10">
              <a:extLst>
                <a:ext uri="{FF2B5EF4-FFF2-40B4-BE49-F238E27FC236}">
                  <a16:creationId xmlns="" xmlns:a16="http://schemas.microsoft.com/office/drawing/2014/main" id="{0FA002AB-8E27-446E-BF43-0BBBD05D6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2059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79" name="Rectangle 11">
              <a:extLst>
                <a:ext uri="{FF2B5EF4-FFF2-40B4-BE49-F238E27FC236}">
                  <a16:creationId xmlns="" xmlns:a16="http://schemas.microsoft.com/office/drawing/2014/main" id="{C9234C81-E0EF-4F82-8B69-B43A0ED94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2059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80" name="Rectangle 12">
              <a:extLst>
                <a:ext uri="{FF2B5EF4-FFF2-40B4-BE49-F238E27FC236}">
                  <a16:creationId xmlns="" xmlns:a16="http://schemas.microsoft.com/office/drawing/2014/main" id="{76AC746D-6E51-4649-93E3-02B26DBBC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2059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81" name="Rectangle 13">
              <a:extLst>
                <a:ext uri="{FF2B5EF4-FFF2-40B4-BE49-F238E27FC236}">
                  <a16:creationId xmlns="" xmlns:a16="http://schemas.microsoft.com/office/drawing/2014/main" id="{1F8CF4FB-84A9-4164-A607-EEE634973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82" name="Rectangle 14">
              <a:extLst>
                <a:ext uri="{FF2B5EF4-FFF2-40B4-BE49-F238E27FC236}">
                  <a16:creationId xmlns="" xmlns:a16="http://schemas.microsoft.com/office/drawing/2014/main" id="{7E2507BF-C7BF-41FB-9C9B-3D27F6282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83" name="Rectangle 15">
              <a:extLst>
                <a:ext uri="{FF2B5EF4-FFF2-40B4-BE49-F238E27FC236}">
                  <a16:creationId xmlns="" xmlns:a16="http://schemas.microsoft.com/office/drawing/2014/main" id="{C67BB7E5-4F2B-4C32-8303-0D261527D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6" y="2090"/>
              <a:ext cx="18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84" name="Rectangle 16">
              <a:extLst>
                <a:ext uri="{FF2B5EF4-FFF2-40B4-BE49-F238E27FC236}">
                  <a16:creationId xmlns="" xmlns:a16="http://schemas.microsoft.com/office/drawing/2014/main" id="{CB6DDB2A-AD7F-4376-B74B-AFA671EAF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3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85" name="Rectangle 17">
              <a:extLst>
                <a:ext uri="{FF2B5EF4-FFF2-40B4-BE49-F238E27FC236}">
                  <a16:creationId xmlns="" xmlns:a16="http://schemas.microsoft.com/office/drawing/2014/main" id="{0F657606-813E-499A-AEF3-44982AE66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6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86" name="Rectangle 18">
              <a:extLst>
                <a:ext uri="{FF2B5EF4-FFF2-40B4-BE49-F238E27FC236}">
                  <a16:creationId xmlns="" xmlns:a16="http://schemas.microsoft.com/office/drawing/2014/main" id="{09FBE720-AD0B-4BB6-94C7-CEDC45DF9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1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87" name="Rectangle 19">
              <a:extLst>
                <a:ext uri="{FF2B5EF4-FFF2-40B4-BE49-F238E27FC236}">
                  <a16:creationId xmlns="" xmlns:a16="http://schemas.microsoft.com/office/drawing/2014/main" id="{E9CA1547-DB5B-4B18-A514-D42A195CB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88" name="Rectangle 20">
              <a:extLst>
                <a:ext uri="{FF2B5EF4-FFF2-40B4-BE49-F238E27FC236}">
                  <a16:creationId xmlns="" xmlns:a16="http://schemas.microsoft.com/office/drawing/2014/main" id="{219FD805-CCF4-420C-BD1C-505DDAE57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4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89" name="Rectangle 21">
              <a:extLst>
                <a:ext uri="{FF2B5EF4-FFF2-40B4-BE49-F238E27FC236}">
                  <a16:creationId xmlns="" xmlns:a16="http://schemas.microsoft.com/office/drawing/2014/main" id="{38B6D660-F19B-47AA-AAEA-A59E6A4F0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2090"/>
              <a:ext cx="18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90" name="Rectangle 22">
              <a:extLst>
                <a:ext uri="{FF2B5EF4-FFF2-40B4-BE49-F238E27FC236}">
                  <a16:creationId xmlns="" xmlns:a16="http://schemas.microsoft.com/office/drawing/2014/main" id="{2D7E7085-3771-40CA-9EBE-C484D9B1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91" name="Rectangle 23">
              <a:extLst>
                <a:ext uri="{FF2B5EF4-FFF2-40B4-BE49-F238E27FC236}">
                  <a16:creationId xmlns="" xmlns:a16="http://schemas.microsoft.com/office/drawing/2014/main" id="{6D304211-EBDE-4CFE-813B-E84E9EAF2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92" name="Rectangle 24">
              <a:extLst>
                <a:ext uri="{FF2B5EF4-FFF2-40B4-BE49-F238E27FC236}">
                  <a16:creationId xmlns="" xmlns:a16="http://schemas.microsoft.com/office/drawing/2014/main" id="{5986AE56-4953-4B95-941B-21CDF32AC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93" name="Rectangle 25">
              <a:extLst>
                <a:ext uri="{FF2B5EF4-FFF2-40B4-BE49-F238E27FC236}">
                  <a16:creationId xmlns="" xmlns:a16="http://schemas.microsoft.com/office/drawing/2014/main" id="{899735F1-44A1-4098-9439-3B4214615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94" name="Rectangle 26">
              <a:extLst>
                <a:ext uri="{FF2B5EF4-FFF2-40B4-BE49-F238E27FC236}">
                  <a16:creationId xmlns="" xmlns:a16="http://schemas.microsoft.com/office/drawing/2014/main" id="{7A23DF9F-6372-423A-A76D-9DD06C442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" y="2090"/>
              <a:ext cx="18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1195" name="Rectangle 27">
              <a:extLst>
                <a:ext uri="{FF2B5EF4-FFF2-40B4-BE49-F238E27FC236}">
                  <a16:creationId xmlns="" xmlns:a16="http://schemas.microsoft.com/office/drawing/2014/main" id="{592DFCB6-0F76-4FB9-B817-6782B8031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" y="2090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91196" name="Line 28">
            <a:extLst>
              <a:ext uri="{FF2B5EF4-FFF2-40B4-BE49-F238E27FC236}">
                <a16:creationId xmlns="" xmlns:a16="http://schemas.microsoft.com/office/drawing/2014/main" id="{97B90CA8-485B-4FA3-92EE-CDFD9E9CE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4064000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1197" name="Line 29">
            <a:extLst>
              <a:ext uri="{FF2B5EF4-FFF2-40B4-BE49-F238E27FC236}">
                <a16:creationId xmlns="" xmlns:a16="http://schemas.microsoft.com/office/drawing/2014/main" id="{67E21671-6D5E-4D71-94C4-4DE935AA02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7200" y="4051300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1198" name="Line 30">
            <a:extLst>
              <a:ext uri="{FF2B5EF4-FFF2-40B4-BE49-F238E27FC236}">
                <a16:creationId xmlns="" xmlns:a16="http://schemas.microsoft.com/office/drawing/2014/main" id="{AEB1724B-46A2-4884-B68C-58021290B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1200" y="4064000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1199" name="Line 31">
            <a:extLst>
              <a:ext uri="{FF2B5EF4-FFF2-40B4-BE49-F238E27FC236}">
                <a16:creationId xmlns="" xmlns:a16="http://schemas.microsoft.com/office/drawing/2014/main" id="{9ECB2354-0286-462C-9A9C-307389BC6F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7300" y="4051300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1200" name="Line 32">
            <a:extLst>
              <a:ext uri="{FF2B5EF4-FFF2-40B4-BE49-F238E27FC236}">
                <a16:creationId xmlns="" xmlns:a16="http://schemas.microsoft.com/office/drawing/2014/main" id="{5082E4FB-0D73-411B-9F05-43DE1CCA8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3700" y="4635500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1201" name="Line 33">
            <a:extLst>
              <a:ext uri="{FF2B5EF4-FFF2-40B4-BE49-F238E27FC236}">
                <a16:creationId xmlns="" xmlns:a16="http://schemas.microsoft.com/office/drawing/2014/main" id="{114371BB-C4E2-4BBF-9789-156C41DD6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9300" y="4635500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1202" name="Line 34">
            <a:extLst>
              <a:ext uri="{FF2B5EF4-FFF2-40B4-BE49-F238E27FC236}">
                <a16:creationId xmlns="" xmlns:a16="http://schemas.microsoft.com/office/drawing/2014/main" id="{94D8A335-1A41-4F61-91E8-CAE631F222D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4635500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1203" name="Line 35">
            <a:extLst>
              <a:ext uri="{FF2B5EF4-FFF2-40B4-BE49-F238E27FC236}">
                <a16:creationId xmlns="" xmlns:a16="http://schemas.microsoft.com/office/drawing/2014/main" id="{DDD44863-37F1-4847-9022-063574A3D4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5205413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1204" name="Line 36">
            <a:extLst>
              <a:ext uri="{FF2B5EF4-FFF2-40B4-BE49-F238E27FC236}">
                <a16:creationId xmlns="" xmlns:a16="http://schemas.microsoft.com/office/drawing/2014/main" id="{678737A3-55F8-43A2-953C-65EC287BE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7100" y="5218113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1205" name="Line 37">
            <a:extLst>
              <a:ext uri="{FF2B5EF4-FFF2-40B4-BE49-F238E27FC236}">
                <a16:creationId xmlns="" xmlns:a16="http://schemas.microsoft.com/office/drawing/2014/main" id="{6DDD3179-DDA7-4F8E-9CEB-892C498669D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0288" y="5230813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1206" name="Line 38">
            <a:extLst>
              <a:ext uri="{FF2B5EF4-FFF2-40B4-BE49-F238E27FC236}">
                <a16:creationId xmlns="" xmlns:a16="http://schemas.microsoft.com/office/drawing/2014/main" id="{FF0DD403-B209-4A43-857C-37A74ED37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5816600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1207" name="Line 39">
            <a:extLst>
              <a:ext uri="{FF2B5EF4-FFF2-40B4-BE49-F238E27FC236}">
                <a16:creationId xmlns="" xmlns:a16="http://schemas.microsoft.com/office/drawing/2014/main" id="{1E09172F-02B1-4AB6-8CF6-A843C6B0C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8513" y="5226050"/>
            <a:ext cx="31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05489" y="3854889"/>
              <a:ext cx="660960" cy="40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8569" y="3837969"/>
                <a:ext cx="6919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539569" y="3855609"/>
              <a:ext cx="867960" cy="4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6609" y="3840129"/>
                <a:ext cx="8964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3764689" y="3875769"/>
              <a:ext cx="935640" cy="34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2809" y="3857409"/>
                <a:ext cx="9658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2572729" y="5060889"/>
              <a:ext cx="672840" cy="638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4369" y="5042889"/>
                <a:ext cx="71100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2527369" y="4972689"/>
              <a:ext cx="2082240" cy="104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3329" y="4956489"/>
                <a:ext cx="2117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/>
              <p14:cNvContentPartPr/>
              <p14:nvPr/>
            </p14:nvContentPartPr>
            <p14:xfrm>
              <a:off x="5392609" y="5042529"/>
              <a:ext cx="1817280" cy="39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78569" y="5023089"/>
                <a:ext cx="18522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/>
              <p14:cNvContentPartPr/>
              <p14:nvPr/>
            </p14:nvContentPartPr>
            <p14:xfrm>
              <a:off x="4254289" y="5049009"/>
              <a:ext cx="1555920" cy="207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36649" y="5037489"/>
                <a:ext cx="1584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/>
              <p14:cNvContentPartPr/>
              <p14:nvPr/>
            </p14:nvContentPartPr>
            <p14:xfrm>
              <a:off x="2899249" y="5574249"/>
              <a:ext cx="2241000" cy="2048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87009" y="5554449"/>
                <a:ext cx="22734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/>
              <p14:cNvContentPartPr/>
              <p14:nvPr/>
            </p14:nvContentPartPr>
            <p14:xfrm>
              <a:off x="6599329" y="5649849"/>
              <a:ext cx="1027080" cy="63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83489" y="5628969"/>
                <a:ext cx="10630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/>
              <p14:cNvContentPartPr/>
              <p14:nvPr/>
            </p14:nvContentPartPr>
            <p14:xfrm>
              <a:off x="3060889" y="6234129"/>
              <a:ext cx="950040" cy="37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44329" y="6213249"/>
                <a:ext cx="9874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/>
              <p14:cNvContentPartPr/>
              <p14:nvPr/>
            </p14:nvContentPartPr>
            <p14:xfrm>
              <a:off x="7596169" y="6166809"/>
              <a:ext cx="235080" cy="277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9609" y="6148809"/>
                <a:ext cx="2638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/>
              <p14:cNvContentPartPr/>
              <p14:nvPr/>
            </p14:nvContentPartPr>
            <p14:xfrm>
              <a:off x="7632529" y="6278049"/>
              <a:ext cx="149760" cy="280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15609" y="6266169"/>
                <a:ext cx="1785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/>
              <p14:cNvContentPartPr/>
              <p14:nvPr/>
            </p14:nvContentPartPr>
            <p14:xfrm>
              <a:off x="8269009" y="5959089"/>
              <a:ext cx="222840" cy="4615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49209" y="5938569"/>
                <a:ext cx="262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Ink 15"/>
              <p14:cNvContentPartPr/>
              <p14:nvPr/>
            </p14:nvContentPartPr>
            <p14:xfrm>
              <a:off x="8293489" y="6191649"/>
              <a:ext cx="152280" cy="374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76209" y="6179049"/>
                <a:ext cx="1821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Ink 16"/>
              <p14:cNvContentPartPr/>
              <p14:nvPr/>
            </p14:nvContentPartPr>
            <p14:xfrm>
              <a:off x="8703889" y="5993649"/>
              <a:ext cx="45000" cy="2916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684449" y="5976009"/>
                <a:ext cx="766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Ink 17"/>
              <p14:cNvContentPartPr/>
              <p14:nvPr/>
            </p14:nvContentPartPr>
            <p14:xfrm>
              <a:off x="8688409" y="5966289"/>
              <a:ext cx="317880" cy="4266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670049" y="5946489"/>
                <a:ext cx="35604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91208" name="Ink 391207"/>
              <p14:cNvContentPartPr/>
              <p14:nvPr/>
            </p14:nvContentPartPr>
            <p14:xfrm>
              <a:off x="9041929" y="5717889"/>
              <a:ext cx="2614680" cy="739800"/>
            </p14:xfrm>
          </p:contentPart>
        </mc:Choice>
        <mc:Fallback xmlns="">
          <p:pic>
            <p:nvPicPr>
              <p:cNvPr id="391208" name="Ink 39120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024649" y="5698449"/>
                <a:ext cx="264960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91209" name="Ink 391208"/>
              <p14:cNvContentPartPr/>
              <p14:nvPr/>
            </p14:nvContentPartPr>
            <p14:xfrm>
              <a:off x="7915129" y="3883689"/>
              <a:ext cx="1609200" cy="62280"/>
            </p14:xfrm>
          </p:contentPart>
        </mc:Choice>
        <mc:Fallback xmlns="">
          <p:pic>
            <p:nvPicPr>
              <p:cNvPr id="391209" name="Ink 39120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901449" y="3864969"/>
                <a:ext cx="16430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1210" name="Ink 391209"/>
              <p14:cNvContentPartPr/>
              <p14:nvPr/>
            </p14:nvContentPartPr>
            <p14:xfrm>
              <a:off x="9089089" y="5199489"/>
              <a:ext cx="378720" cy="288000"/>
            </p14:xfrm>
          </p:contentPart>
        </mc:Choice>
        <mc:Fallback xmlns="">
          <p:pic>
            <p:nvPicPr>
              <p:cNvPr id="391210" name="Ink 39120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069649" y="5184009"/>
                <a:ext cx="4096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1211" name="Ink 391210"/>
              <p14:cNvContentPartPr/>
              <p14:nvPr/>
            </p14:nvContentPartPr>
            <p14:xfrm>
              <a:off x="9158929" y="5288409"/>
              <a:ext cx="1406520" cy="136080"/>
            </p14:xfrm>
          </p:contentPart>
        </mc:Choice>
        <mc:Fallback xmlns="">
          <p:pic>
            <p:nvPicPr>
              <p:cNvPr id="391211" name="Ink 39121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141649" y="5269689"/>
                <a:ext cx="14378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85359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>
            <a:extLst>
              <a:ext uri="{FF2B5EF4-FFF2-40B4-BE49-F238E27FC236}">
                <a16:creationId xmlns="" xmlns:a16="http://schemas.microsoft.com/office/drawing/2014/main" id="{DA7EC177-B02A-4710-AD1E-FF84BBFA51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b="0"/>
              <a:t>Complementing Functions</a:t>
            </a:r>
          </a:p>
        </p:txBody>
      </p:sp>
      <p:sp>
        <p:nvSpPr>
          <p:cNvPr id="393219" name="Rectangle 3">
            <a:extLst>
              <a:ext uri="{FF2B5EF4-FFF2-40B4-BE49-F238E27FC236}">
                <a16:creationId xmlns="" xmlns:a16="http://schemas.microsoft.com/office/drawing/2014/main" id="{EB445985-4DB5-4DCA-8F19-4D66813F02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7389" y="1314451"/>
            <a:ext cx="8485187" cy="5027613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00" b="1">
                <a:cs typeface="Times New Roman" panose="02020603050405020304" pitchFamily="18" charset="0"/>
              </a:rPr>
              <a:t>Use DeMorgan's Theorem to complement a function: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3200" b="1">
                <a:cs typeface="Times New Roman" panose="02020603050405020304" pitchFamily="18" charset="0"/>
              </a:rPr>
              <a:t>1.	Interchange AND and OR operators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3200" b="1">
                <a:cs typeface="Times New Roman" panose="02020603050405020304" pitchFamily="18" charset="0"/>
              </a:rPr>
              <a:t>2.	Complement each constant value and literal</a:t>
            </a:r>
            <a:r>
              <a:rPr lang="en-US" altLang="en-US">
                <a:cs typeface="Times New Roman" panose="02020603050405020304" pitchFamily="18" charset="0"/>
              </a:rPr>
              <a:t>   </a:t>
            </a:r>
          </a:p>
          <a:p>
            <a:pPr>
              <a:lnSpc>
                <a:spcPct val="90000"/>
              </a:lnSpc>
            </a:pPr>
            <a:r>
              <a:rPr lang="en-US" altLang="en-US" sz="3600" b="1">
                <a:cs typeface="Times New Roman" panose="02020603050405020304" pitchFamily="18" charset="0"/>
              </a:rPr>
              <a:t>Example: Complement F =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3600" b="1">
                <a:cs typeface="Times New Roman" panose="02020603050405020304" pitchFamily="18" charset="0"/>
              </a:rPr>
              <a:t>   </a:t>
            </a:r>
            <a:r>
              <a:rPr lang="en-US" altLang="en-US" sz="4000" b="1">
                <a:cs typeface="Times New Roman" panose="02020603050405020304" pitchFamily="18" charset="0"/>
              </a:rPr>
              <a:t>F = (x + y + z)(x + y + z)</a:t>
            </a:r>
          </a:p>
          <a:p>
            <a:pPr>
              <a:lnSpc>
                <a:spcPct val="90000"/>
              </a:lnSpc>
            </a:pPr>
            <a:r>
              <a:rPr lang="en-US" altLang="en-US" sz="3600" b="1">
                <a:cs typeface="Times New Roman" panose="02020603050405020304" pitchFamily="18" charset="0"/>
              </a:rPr>
              <a:t>Example: Complement G = (a + bc)d + e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000" b="1">
                <a:cs typeface="Times New Roman" panose="02020603050405020304" pitchFamily="18" charset="0"/>
              </a:rPr>
              <a:t>   G =</a:t>
            </a:r>
            <a:endParaRPr lang="en-US" altLang="en-US"/>
          </a:p>
        </p:txBody>
      </p:sp>
      <p:sp>
        <p:nvSpPr>
          <p:cNvPr id="393220" name="Line 4">
            <a:extLst>
              <a:ext uri="{FF2B5EF4-FFF2-40B4-BE49-F238E27FC236}">
                <a16:creationId xmlns="" xmlns:a16="http://schemas.microsoft.com/office/drawing/2014/main" id="{0EB5B772-4746-4566-A41C-E9FA43383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3" y="4681538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3221" name="Line 5">
            <a:extLst>
              <a:ext uri="{FF2B5EF4-FFF2-40B4-BE49-F238E27FC236}">
                <a16:creationId xmlns="" xmlns:a16="http://schemas.microsoft.com/office/drawing/2014/main" id="{E9B368AC-C236-4388-BF5D-2680C3255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6250" y="467995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93222" name="Group 6">
            <a:extLst>
              <a:ext uri="{FF2B5EF4-FFF2-40B4-BE49-F238E27FC236}">
                <a16:creationId xmlns="" xmlns:a16="http://schemas.microsoft.com/office/drawing/2014/main" id="{47314AFD-7AE6-4419-BA45-32534A7A694E}"/>
              </a:ext>
            </a:extLst>
          </p:cNvPr>
          <p:cNvGrpSpPr>
            <a:grpSpLocks/>
          </p:cNvGrpSpPr>
          <p:nvPr/>
        </p:nvGrpSpPr>
        <p:grpSpPr bwMode="auto">
          <a:xfrm>
            <a:off x="7773988" y="3765553"/>
            <a:ext cx="2220912" cy="728663"/>
            <a:chOff x="4027" y="1742"/>
            <a:chExt cx="1399" cy="459"/>
          </a:xfrm>
        </p:grpSpPr>
        <p:sp>
          <p:nvSpPr>
            <p:cNvPr id="393223" name="Rectangle 7">
              <a:extLst>
                <a:ext uri="{FF2B5EF4-FFF2-40B4-BE49-F238E27FC236}">
                  <a16:creationId xmlns="" xmlns:a16="http://schemas.microsoft.com/office/drawing/2014/main" id="{1969B297-0B0B-4701-988D-38C8CC311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4" y="1774"/>
              <a:ext cx="178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3224" name="Rectangle 8">
              <a:extLst>
                <a:ext uri="{FF2B5EF4-FFF2-40B4-BE49-F238E27FC236}">
                  <a16:creationId xmlns="" xmlns:a16="http://schemas.microsoft.com/office/drawing/2014/main" id="{E195D3D1-A8BB-4284-A550-D16B90261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1742"/>
              <a:ext cx="195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4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3225" name="Rectangle 9">
              <a:extLst>
                <a:ext uri="{FF2B5EF4-FFF2-40B4-BE49-F238E27FC236}">
                  <a16:creationId xmlns="" xmlns:a16="http://schemas.microsoft.com/office/drawing/2014/main" id="{7AB0D657-EF77-4DE0-8685-5FC193ED2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" y="1773"/>
              <a:ext cx="158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z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3226" name="Rectangle 10">
              <a:extLst>
                <a:ext uri="{FF2B5EF4-FFF2-40B4-BE49-F238E27FC236}">
                  <a16:creationId xmlns="" xmlns:a16="http://schemas.microsoft.com/office/drawing/2014/main" id="{EC777C48-31ED-429B-B1D6-B08D191F9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4" y="1773"/>
              <a:ext cx="178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3227" name="Rectangle 11">
              <a:extLst>
                <a:ext uri="{FF2B5EF4-FFF2-40B4-BE49-F238E27FC236}">
                  <a16:creationId xmlns="" xmlns:a16="http://schemas.microsoft.com/office/drawing/2014/main" id="{450697FA-4478-42E7-9BD1-0C2EB07BB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773"/>
              <a:ext cx="158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z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3228" name="Rectangle 12">
              <a:extLst>
                <a:ext uri="{FF2B5EF4-FFF2-40B4-BE49-F238E27FC236}">
                  <a16:creationId xmlns="" xmlns:a16="http://schemas.microsoft.com/office/drawing/2014/main" id="{F6FC2E31-68D5-4A0A-BCA9-5F7817B98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" y="1773"/>
              <a:ext cx="178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3229" name="Rectangle 13">
              <a:extLst>
                <a:ext uri="{FF2B5EF4-FFF2-40B4-BE49-F238E27FC236}">
                  <a16:creationId xmlns="" xmlns:a16="http://schemas.microsoft.com/office/drawing/2014/main" id="{159A84F6-47CC-4A15-9BE7-EA178CDFE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1773"/>
              <a:ext cx="178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3230" name="Line 14">
              <a:extLst>
                <a:ext uri="{FF2B5EF4-FFF2-40B4-BE49-F238E27FC236}">
                  <a16:creationId xmlns="" xmlns:a16="http://schemas.microsoft.com/office/drawing/2014/main" id="{1061D1C5-9AC8-47A2-BCB1-556C1C371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7" y="1902"/>
              <a:ext cx="14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3231" name="Line 15">
              <a:extLst>
                <a:ext uri="{FF2B5EF4-FFF2-40B4-BE49-F238E27FC236}">
                  <a16:creationId xmlns="" xmlns:a16="http://schemas.microsoft.com/office/drawing/2014/main" id="{AE53C1C3-5367-4A85-B1EC-1E82D5770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9" y="1907"/>
              <a:ext cx="14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3232" name="Line 16">
              <a:extLst>
                <a:ext uri="{FF2B5EF4-FFF2-40B4-BE49-F238E27FC236}">
                  <a16:creationId xmlns="" xmlns:a16="http://schemas.microsoft.com/office/drawing/2014/main" id="{61A8389F-98D9-46BD-8E30-A381AFCDA1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8" y="1902"/>
              <a:ext cx="14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3233" name="Line 17">
              <a:extLst>
                <a:ext uri="{FF2B5EF4-FFF2-40B4-BE49-F238E27FC236}">
                  <a16:creationId xmlns="" xmlns:a16="http://schemas.microsoft.com/office/drawing/2014/main" id="{16BCECA7-B7B5-45DF-A570-4DC0FF2BC9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902"/>
              <a:ext cx="14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93234" name="Line 18">
            <a:extLst>
              <a:ext uri="{FF2B5EF4-FFF2-40B4-BE49-F238E27FC236}">
                <a16:creationId xmlns="" xmlns:a16="http://schemas.microsoft.com/office/drawing/2014/main" id="{30FE3578-7D5A-4092-9E76-9DD655965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1" y="4579938"/>
            <a:ext cx="231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3235" name="Line 19">
            <a:extLst>
              <a:ext uri="{FF2B5EF4-FFF2-40B4-BE49-F238E27FC236}">
                <a16:creationId xmlns="" xmlns:a16="http://schemas.microsoft.com/office/drawing/2014/main" id="{0B54E1CD-29DE-4396-9577-8D5FCF615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26" y="5861050"/>
            <a:ext cx="231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3236" name="Line 20">
            <a:extLst>
              <a:ext uri="{FF2B5EF4-FFF2-40B4-BE49-F238E27FC236}">
                <a16:creationId xmlns="" xmlns:a16="http://schemas.microsoft.com/office/drawing/2014/main" id="{BC28DEBB-F4A4-4C46-85B0-9BBA57524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9575" y="5262563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3237" name="Line 21">
            <a:extLst>
              <a:ext uri="{FF2B5EF4-FFF2-40B4-BE49-F238E27FC236}">
                <a16:creationId xmlns="" xmlns:a16="http://schemas.microsoft.com/office/drawing/2014/main" id="{EBE0D582-473F-4668-B496-D38355E1F4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650" y="5272088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67545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="" xmlns:a16="http://schemas.microsoft.com/office/drawing/2014/main" id="{041B8270-0C7C-48EE-948E-B24BEB373A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1020763"/>
          </a:xfrm>
        </p:spPr>
        <p:txBody>
          <a:bodyPr/>
          <a:lstStyle/>
          <a:p>
            <a:r>
              <a:rPr lang="en-US" altLang="en-US" b="0"/>
              <a:t>Binary Variables</a:t>
            </a:r>
          </a:p>
        </p:txBody>
      </p:sp>
      <p:sp>
        <p:nvSpPr>
          <p:cNvPr id="344067" name="Rectangle 3">
            <a:extLst>
              <a:ext uri="{FF2B5EF4-FFF2-40B4-BE49-F238E27FC236}">
                <a16:creationId xmlns="" xmlns:a16="http://schemas.microsoft.com/office/drawing/2014/main" id="{0084E7F3-3BCF-448F-B7C5-CA82CE4CB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295400"/>
            <a:ext cx="7772400" cy="4895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Recall that the two binary values have different names:</a:t>
            </a:r>
            <a:endParaRPr lang="en-US" altLang="en-US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True/False</a:t>
            </a:r>
            <a:endParaRPr lang="en-US" altLang="en-US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On/Off</a:t>
            </a:r>
            <a:endParaRPr lang="en-US" altLang="en-US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Yes/No</a:t>
            </a:r>
            <a:endParaRPr lang="en-US" altLang="en-US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1/0</a:t>
            </a:r>
            <a:endParaRPr lang="en-US" altLang="en-US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We use 1 and 0 to denote the two values.</a:t>
            </a:r>
            <a:endParaRPr lang="en-US" altLang="en-US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Variable identifier examples:</a:t>
            </a:r>
            <a:endParaRPr lang="en-US" altLang="en-US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A, B, y, z, or X</a:t>
            </a:r>
            <a:r>
              <a:rPr lang="en-US" altLang="en-US" b="1" baseline="-25000">
                <a:cs typeface="Times New Roman" panose="02020603050405020304" pitchFamily="18" charset="0"/>
              </a:rPr>
              <a:t>1</a:t>
            </a:r>
            <a:r>
              <a:rPr lang="en-US" altLang="en-US" b="1">
                <a:cs typeface="Times New Roman" panose="02020603050405020304" pitchFamily="18" charset="0"/>
              </a:rPr>
              <a:t> for now</a:t>
            </a:r>
            <a:endParaRPr lang="en-US" altLang="en-US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RESET, START_IT, or ADD1 later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55223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="" xmlns:a16="http://schemas.microsoft.com/office/drawing/2014/main" id="{F1A4B16A-EE92-4CA7-8A88-28FF10DD90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838200"/>
          </a:xfrm>
        </p:spPr>
        <p:txBody>
          <a:bodyPr/>
          <a:lstStyle/>
          <a:p>
            <a:r>
              <a:rPr lang="en-US" altLang="en-US" b="0"/>
              <a:t>Canonical Forms</a:t>
            </a:r>
          </a:p>
        </p:txBody>
      </p:sp>
      <p:sp>
        <p:nvSpPr>
          <p:cNvPr id="397315" name="Rectangle 3">
            <a:extLst>
              <a:ext uri="{FF2B5EF4-FFF2-40B4-BE49-F238E27FC236}">
                <a16:creationId xmlns="" xmlns:a16="http://schemas.microsoft.com/office/drawing/2014/main" id="{858D610C-A7AC-4C2D-BEB3-EF164B6AAC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3138" y="1466850"/>
            <a:ext cx="7772400" cy="4724400"/>
          </a:xfrm>
        </p:spPr>
        <p:txBody>
          <a:bodyPr/>
          <a:lstStyle/>
          <a:p>
            <a:r>
              <a:rPr lang="en-US" altLang="en-US" b="1" dirty="0"/>
              <a:t>It is useful to specify Boolean functions in a form that:</a:t>
            </a:r>
          </a:p>
          <a:p>
            <a:pPr lvl="1"/>
            <a:r>
              <a:rPr lang="en-US" altLang="en-US" b="1" dirty="0"/>
              <a:t>Allows comparison for equality.</a:t>
            </a:r>
          </a:p>
          <a:p>
            <a:pPr lvl="1"/>
            <a:r>
              <a:rPr lang="en-US" altLang="en-US" b="1" dirty="0"/>
              <a:t>Has a correspondence to the truth tables </a:t>
            </a:r>
          </a:p>
          <a:p>
            <a:r>
              <a:rPr lang="en-US" altLang="en-US" b="1" dirty="0"/>
              <a:t> Canonical Forms in common usage:</a:t>
            </a:r>
          </a:p>
          <a:p>
            <a:pPr lvl="1"/>
            <a:r>
              <a:rPr lang="en-US" altLang="en-US" b="1" dirty="0"/>
              <a:t>Sum of </a:t>
            </a:r>
            <a:r>
              <a:rPr lang="en-US" altLang="en-US" b="1" dirty="0" err="1"/>
              <a:t>Minterms</a:t>
            </a:r>
            <a:r>
              <a:rPr lang="en-US" altLang="en-US" b="1" dirty="0"/>
              <a:t> (SOM)</a:t>
            </a:r>
          </a:p>
          <a:p>
            <a:pPr lvl="1"/>
            <a:r>
              <a:rPr lang="en-US" altLang="en-US" b="1" dirty="0"/>
              <a:t>Product of Maxterms (POM)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437409" y="4207689"/>
              <a:ext cx="477000" cy="250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7969" y="4190049"/>
                <a:ext cx="5101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7533529" y="4236129"/>
              <a:ext cx="2567880" cy="14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9129" y="4216329"/>
                <a:ext cx="25956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8041489" y="4700889"/>
              <a:ext cx="574560" cy="413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22769" y="4685769"/>
                <a:ext cx="60732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/>
              <p14:cNvContentPartPr/>
              <p14:nvPr/>
            </p14:nvContentPartPr>
            <p14:xfrm>
              <a:off x="8061289" y="4759569"/>
              <a:ext cx="2845800" cy="332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46889" y="4739049"/>
                <a:ext cx="28771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/>
              <p14:cNvContentPartPr/>
              <p14:nvPr/>
            </p14:nvContentPartPr>
            <p14:xfrm>
              <a:off x="4263289" y="4598649"/>
              <a:ext cx="1404360" cy="18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45649" y="4577769"/>
                <a:ext cx="14428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/>
              <p14:cNvContentPartPr/>
              <p14:nvPr/>
            </p14:nvContentPartPr>
            <p14:xfrm>
              <a:off x="4844689" y="5132169"/>
              <a:ext cx="1545120" cy="38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30289" y="5111649"/>
                <a:ext cx="1580040" cy="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46480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="" xmlns:a16="http://schemas.microsoft.com/office/drawing/2014/main" id="{99DBAAA5-80E5-498F-9C37-91E7D2737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Minterms</a:t>
            </a:r>
          </a:p>
        </p:txBody>
      </p:sp>
      <p:sp>
        <p:nvSpPr>
          <p:cNvPr id="399363" name="Rectangle 3">
            <a:extLst>
              <a:ext uri="{FF2B5EF4-FFF2-40B4-BE49-F238E27FC236}">
                <a16:creationId xmlns="" xmlns:a16="http://schemas.microsoft.com/office/drawing/2014/main" id="{82BBB282-399A-42A2-8F46-20A4135B88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295401"/>
            <a:ext cx="8062913" cy="5027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 u="sng" dirty="0" err="1">
                <a:cs typeface="Times New Roman" panose="02020603050405020304" pitchFamily="18" charset="0"/>
              </a:rPr>
              <a:t>Minterms</a:t>
            </a:r>
            <a:r>
              <a:rPr lang="en-US" altLang="en-US" sz="2800" b="1" dirty="0">
                <a:cs typeface="Times New Roman" panose="02020603050405020304" pitchFamily="18" charset="0"/>
              </a:rPr>
              <a:t> are AND terms with every variable present in either true or complemented form.  </a:t>
            </a:r>
          </a:p>
          <a:p>
            <a:pPr>
              <a:lnSpc>
                <a:spcPct val="90000"/>
              </a:lnSpc>
            </a:pPr>
            <a:r>
              <a:rPr lang="en-US" altLang="en-US" sz="2800" b="1" dirty="0">
                <a:cs typeface="Times New Roman" panose="02020603050405020304" pitchFamily="18" charset="0"/>
              </a:rPr>
              <a:t>Given that each binary variable may appear normal (e.g., x) or complemented (e.g.,   ), there are 2</a:t>
            </a:r>
            <a:r>
              <a:rPr lang="en-US" altLang="en-US" sz="2800" b="1" i="1" baseline="30000" dirty="0">
                <a:cs typeface="Times New Roman" panose="02020603050405020304" pitchFamily="18" charset="0"/>
              </a:rPr>
              <a:t>n</a:t>
            </a:r>
            <a:r>
              <a:rPr lang="en-US" altLang="en-US" sz="2800" b="1" dirty="0">
                <a:cs typeface="Times New Roman" panose="02020603050405020304" pitchFamily="18" charset="0"/>
              </a:rPr>
              <a:t> </a:t>
            </a:r>
            <a:r>
              <a:rPr lang="en-US" altLang="en-US" sz="2800" b="1" dirty="0" err="1">
                <a:cs typeface="Times New Roman" panose="02020603050405020304" pitchFamily="18" charset="0"/>
              </a:rPr>
              <a:t>minterms</a:t>
            </a:r>
            <a:r>
              <a:rPr lang="en-US" altLang="en-US" sz="2800" b="1" dirty="0">
                <a:cs typeface="Times New Roman" panose="02020603050405020304" pitchFamily="18" charset="0"/>
              </a:rPr>
              <a:t> for </a:t>
            </a:r>
            <a:r>
              <a:rPr lang="en-US" altLang="en-US" sz="2800" b="1" i="1" dirty="0">
                <a:cs typeface="Times New Roman" panose="02020603050405020304" pitchFamily="18" charset="0"/>
              </a:rPr>
              <a:t>n</a:t>
            </a:r>
            <a:r>
              <a:rPr lang="en-US" altLang="en-US" sz="2800" b="1" dirty="0">
                <a:cs typeface="Times New Roman" panose="02020603050405020304" pitchFamily="18" charset="0"/>
              </a:rPr>
              <a:t> variables.</a:t>
            </a:r>
            <a:endParaRPr lang="en-US" altLang="en-US" sz="28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b="1" u="sng" dirty="0">
                <a:cs typeface="Times New Roman" panose="02020603050405020304" pitchFamily="18" charset="0"/>
              </a:rPr>
              <a:t>Example:</a:t>
            </a:r>
            <a:r>
              <a:rPr lang="en-US" altLang="en-US" sz="2800" b="1" dirty="0">
                <a:cs typeface="Times New Roman" panose="02020603050405020304" pitchFamily="18" charset="0"/>
              </a:rPr>
              <a:t> Two variables (X and Y)produce</a:t>
            </a:r>
            <a:br>
              <a:rPr lang="en-US" altLang="en-US" sz="2800" b="1" dirty="0">
                <a:cs typeface="Times New Roman" panose="02020603050405020304" pitchFamily="18" charset="0"/>
              </a:rPr>
            </a:br>
            <a:r>
              <a:rPr lang="en-US" altLang="en-US" sz="2800" b="1" dirty="0">
                <a:cs typeface="Times New Roman" panose="02020603050405020304" pitchFamily="18" charset="0"/>
              </a:rPr>
              <a:t>2 x 2 = 4 combinations:</a:t>
            </a:r>
            <a:endParaRPr lang="en-US" altLang="en-US" sz="28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cs typeface="Times New Roman" panose="02020603050405020304" pitchFamily="18" charset="0"/>
              </a:rPr>
              <a:t>               	(both normal)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cs typeface="Times New Roman" panose="02020603050405020304" pitchFamily="18" charset="0"/>
              </a:rPr>
              <a:t>          	(X normal, Y complemented)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cs typeface="Times New Roman" panose="02020603050405020304" pitchFamily="18" charset="0"/>
              </a:rPr>
              <a:t>          	(X complemented, Y normal)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cs typeface="Times New Roman" panose="02020603050405020304" pitchFamily="18" charset="0"/>
              </a:rPr>
              <a:t>          	(both complemented)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b="1" dirty="0">
                <a:cs typeface="Times New Roman" panose="02020603050405020304" pitchFamily="18" charset="0"/>
              </a:rPr>
              <a:t>Thus there are </a:t>
            </a:r>
            <a:r>
              <a:rPr lang="en-US" altLang="en-US" sz="2800" b="1" u="sng" dirty="0">
                <a:cs typeface="Times New Roman" panose="02020603050405020304" pitchFamily="18" charset="0"/>
              </a:rPr>
              <a:t>four </a:t>
            </a:r>
            <a:r>
              <a:rPr lang="en-US" altLang="en-US" sz="2800" b="1" u="sng" dirty="0" err="1">
                <a:cs typeface="Times New Roman" panose="02020603050405020304" pitchFamily="18" charset="0"/>
              </a:rPr>
              <a:t>minterms</a:t>
            </a:r>
            <a:r>
              <a:rPr lang="en-US" altLang="en-US" sz="2800" b="1" dirty="0">
                <a:cs typeface="Times New Roman" panose="02020603050405020304" pitchFamily="18" charset="0"/>
              </a:rPr>
              <a:t> of two variables.</a:t>
            </a:r>
            <a:endParaRPr lang="en-US" altLang="en-US" sz="28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grpSp>
        <p:nvGrpSpPr>
          <p:cNvPr id="399364" name="Group 4">
            <a:extLst>
              <a:ext uri="{FF2B5EF4-FFF2-40B4-BE49-F238E27FC236}">
                <a16:creationId xmlns="" xmlns:a16="http://schemas.microsoft.com/office/drawing/2014/main" id="{094AC3A8-F046-42F8-BC3D-6A2E3D1FA057}"/>
              </a:ext>
            </a:extLst>
          </p:cNvPr>
          <p:cNvGrpSpPr>
            <a:grpSpLocks/>
          </p:cNvGrpSpPr>
          <p:nvPr/>
        </p:nvGrpSpPr>
        <p:grpSpPr bwMode="auto">
          <a:xfrm>
            <a:off x="2859089" y="4211637"/>
            <a:ext cx="644525" cy="1308099"/>
            <a:chOff x="841" y="2653"/>
            <a:chExt cx="406" cy="824"/>
          </a:xfrm>
        </p:grpSpPr>
        <p:sp>
          <p:nvSpPr>
            <p:cNvPr id="399365" name="Line 5">
              <a:extLst>
                <a:ext uri="{FF2B5EF4-FFF2-40B4-BE49-F238E27FC236}">
                  <a16:creationId xmlns="" xmlns:a16="http://schemas.microsoft.com/office/drawing/2014/main" id="{EF1652B8-57C5-4593-8346-9795D4513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1" y="2946"/>
              <a:ext cx="17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366" name="Rectangle 6">
              <a:extLst>
                <a:ext uri="{FF2B5EF4-FFF2-40B4-BE49-F238E27FC236}">
                  <a16:creationId xmlns="" xmlns:a16="http://schemas.microsoft.com/office/drawing/2014/main" id="{05D17542-AD05-40DA-92BD-F5F021F08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" y="2907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367" name="Rectangle 7">
              <a:extLst>
                <a:ext uri="{FF2B5EF4-FFF2-40B4-BE49-F238E27FC236}">
                  <a16:creationId xmlns="" xmlns:a16="http://schemas.microsoft.com/office/drawing/2014/main" id="{B237A923-3427-4E3B-A659-50BC80AC8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" y="2907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368" name="Rectangle 8">
              <a:extLst>
                <a:ext uri="{FF2B5EF4-FFF2-40B4-BE49-F238E27FC236}">
                  <a16:creationId xmlns="" xmlns:a16="http://schemas.microsoft.com/office/drawing/2014/main" id="{43980C01-4441-431F-8709-6CB0BA1BB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" y="2653"/>
              <a:ext cx="37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369" name="Line 9">
              <a:extLst>
                <a:ext uri="{FF2B5EF4-FFF2-40B4-BE49-F238E27FC236}">
                  <a16:creationId xmlns="" xmlns:a16="http://schemas.microsoft.com/office/drawing/2014/main" id="{1B91E58A-16C5-43D5-B141-9B3B5BA31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3" y="3197"/>
              <a:ext cx="18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370" name="Rectangle 10">
              <a:extLst>
                <a:ext uri="{FF2B5EF4-FFF2-40B4-BE49-F238E27FC236}">
                  <a16:creationId xmlns="" xmlns:a16="http://schemas.microsoft.com/office/drawing/2014/main" id="{8BD06B06-4EEA-49DD-A268-71841D595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" y="3167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371" name="Rectangle 11">
              <a:extLst>
                <a:ext uri="{FF2B5EF4-FFF2-40B4-BE49-F238E27FC236}">
                  <a16:creationId xmlns="" xmlns:a16="http://schemas.microsoft.com/office/drawing/2014/main" id="{4C2B6ACE-AD5C-4561-A2F5-9288EE2DA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" y="3167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372" name="Line 12">
              <a:extLst>
                <a:ext uri="{FF2B5EF4-FFF2-40B4-BE49-F238E27FC236}">
                  <a16:creationId xmlns="" xmlns:a16="http://schemas.microsoft.com/office/drawing/2014/main" id="{AEC1741A-A88A-4E4C-B3BD-60A44B0985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1" y="3446"/>
              <a:ext cx="18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373" name="Line 13">
              <a:extLst>
                <a:ext uri="{FF2B5EF4-FFF2-40B4-BE49-F238E27FC236}">
                  <a16:creationId xmlns="" xmlns:a16="http://schemas.microsoft.com/office/drawing/2014/main" id="{BEBB2432-4EDE-4044-8132-23D3BD2E86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2" y="3446"/>
              <a:ext cx="17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99374" name="Rectangle 14">
            <a:extLst>
              <a:ext uri="{FF2B5EF4-FFF2-40B4-BE49-F238E27FC236}">
                <a16:creationId xmlns="" xmlns:a16="http://schemas.microsoft.com/office/drawing/2014/main" id="{607859D3-8585-465F-8A35-AD9FF3391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854" y="5422901"/>
            <a:ext cx="29655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75" name="Rectangle 15">
            <a:extLst>
              <a:ext uri="{FF2B5EF4-FFF2-40B4-BE49-F238E27FC236}">
                <a16:creationId xmlns="" xmlns:a16="http://schemas.microsoft.com/office/drawing/2014/main" id="{2272BEEB-9A0C-462A-BD2E-0F6F7363B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179" y="5422901"/>
            <a:ext cx="29655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76" name="Line 16">
            <a:extLst>
              <a:ext uri="{FF2B5EF4-FFF2-40B4-BE49-F238E27FC236}">
                <a16:creationId xmlns="" xmlns:a16="http://schemas.microsoft.com/office/drawing/2014/main" id="{2A780127-6016-4046-A1A5-F83254EBE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2659063"/>
            <a:ext cx="273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77" name="Rectangle 17">
            <a:extLst>
              <a:ext uri="{FF2B5EF4-FFF2-40B4-BE49-F238E27FC236}">
                <a16:creationId xmlns="" xmlns:a16="http://schemas.microsoft.com/office/drawing/2014/main" id="{16523273-8920-447C-8188-2ADC3A7B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0233" y="2522539"/>
            <a:ext cx="20518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6929" y="4012929"/>
              <a:ext cx="561240" cy="3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2889" y="3997089"/>
                <a:ext cx="5853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824289" y="3926529"/>
              <a:ext cx="383040" cy="318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609" y="3910329"/>
                <a:ext cx="4147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989169" y="4473729"/>
              <a:ext cx="452520" cy="8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0809" y="4453929"/>
                <a:ext cx="4874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2309929" y="4401369"/>
              <a:ext cx="259200" cy="196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3729" y="4385169"/>
                <a:ext cx="2937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1973689" y="4821849"/>
              <a:ext cx="502920" cy="29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60369" y="4803849"/>
                <a:ext cx="5274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2278609" y="4729329"/>
              <a:ext cx="257760" cy="257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63129" y="4713129"/>
                <a:ext cx="2901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2083849" y="5245929"/>
              <a:ext cx="480960" cy="66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69449" y="5235129"/>
                <a:ext cx="506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/>
              <p14:cNvContentPartPr/>
              <p14:nvPr/>
            </p14:nvContentPartPr>
            <p14:xfrm>
              <a:off x="2370409" y="5136489"/>
              <a:ext cx="229320" cy="2624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54209" y="5120649"/>
                <a:ext cx="2620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/>
              <p14:cNvContentPartPr/>
              <p14:nvPr/>
            </p14:nvContentPartPr>
            <p14:xfrm>
              <a:off x="2041009" y="5677569"/>
              <a:ext cx="505080" cy="23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24809" y="5659929"/>
                <a:ext cx="5335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/>
              <p14:cNvContentPartPr/>
              <p14:nvPr/>
            </p14:nvContentPartPr>
            <p14:xfrm>
              <a:off x="2335849" y="5545809"/>
              <a:ext cx="222120" cy="387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20009" y="5529969"/>
                <a:ext cx="2552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/>
              <p14:cNvContentPartPr/>
              <p14:nvPr/>
            </p14:nvContentPartPr>
            <p14:xfrm>
              <a:off x="910609" y="4348809"/>
              <a:ext cx="50760" cy="344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4049" y="4328649"/>
                <a:ext cx="817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/>
              <p14:cNvContentPartPr/>
              <p14:nvPr/>
            </p14:nvContentPartPr>
            <p14:xfrm>
              <a:off x="1247569" y="4314249"/>
              <a:ext cx="11520" cy="322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31009" y="4295169"/>
                <a:ext cx="493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Ink 13"/>
              <p14:cNvContentPartPr/>
              <p14:nvPr/>
            </p14:nvContentPartPr>
            <p14:xfrm>
              <a:off x="953089" y="4761369"/>
              <a:ext cx="61200" cy="3056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5089" y="4743729"/>
                <a:ext cx="9288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Ink 14"/>
              <p14:cNvContentPartPr/>
              <p14:nvPr/>
            </p14:nvContentPartPr>
            <p14:xfrm>
              <a:off x="1238569" y="4779009"/>
              <a:ext cx="199440" cy="2178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18049" y="4760289"/>
                <a:ext cx="2408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Ink 15"/>
              <p14:cNvContentPartPr/>
              <p14:nvPr/>
            </p14:nvContentPartPr>
            <p14:xfrm>
              <a:off x="954169" y="5232969"/>
              <a:ext cx="189720" cy="159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35089" y="5212809"/>
                <a:ext cx="2286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Ink 16"/>
              <p14:cNvContentPartPr/>
              <p14:nvPr/>
            </p14:nvContentPartPr>
            <p14:xfrm>
              <a:off x="1359529" y="5136489"/>
              <a:ext cx="29520" cy="3826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38649" y="5116329"/>
                <a:ext cx="6984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Ink 17"/>
              <p14:cNvContentPartPr/>
              <p14:nvPr/>
            </p14:nvContentPartPr>
            <p14:xfrm>
              <a:off x="1011409" y="5600889"/>
              <a:ext cx="232560" cy="3016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90529" y="5581449"/>
                <a:ext cx="2743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Ink 18"/>
              <p14:cNvContentPartPr/>
              <p14:nvPr/>
            </p14:nvContentPartPr>
            <p14:xfrm>
              <a:off x="1340089" y="5671089"/>
              <a:ext cx="266400" cy="2167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319209" y="5651289"/>
                <a:ext cx="3081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/>
              <p14:cNvContentPartPr/>
              <p14:nvPr/>
            </p14:nvContentPartPr>
            <p14:xfrm>
              <a:off x="10132009" y="3781809"/>
              <a:ext cx="1141560" cy="13626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117249" y="3760929"/>
                <a:ext cx="1174680" cy="14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072033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>
            <a:extLst>
              <a:ext uri="{FF2B5EF4-FFF2-40B4-BE49-F238E27FC236}">
                <a16:creationId xmlns="" xmlns:a16="http://schemas.microsoft.com/office/drawing/2014/main" id="{7AD6E55E-0010-4A99-93E7-CAB4F6292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Maxterms</a:t>
            </a:r>
          </a:p>
        </p:txBody>
      </p:sp>
      <p:sp>
        <p:nvSpPr>
          <p:cNvPr id="401411" name="Rectangle 3">
            <a:extLst>
              <a:ext uri="{FF2B5EF4-FFF2-40B4-BE49-F238E27FC236}">
                <a16:creationId xmlns="" xmlns:a16="http://schemas.microsoft.com/office/drawing/2014/main" id="{10FB8005-C053-42FB-A915-D215BEF482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 u="sng" dirty="0">
                <a:cs typeface="Times New Roman" panose="02020603050405020304" pitchFamily="18" charset="0"/>
              </a:rPr>
              <a:t>Maxterms</a:t>
            </a:r>
            <a:r>
              <a:rPr lang="en-US" altLang="en-US" sz="2800" b="1" dirty="0">
                <a:cs typeface="Times New Roman" panose="02020603050405020304" pitchFamily="18" charset="0"/>
              </a:rPr>
              <a:t> are OR terms with every variable in true or complemented form.</a:t>
            </a:r>
          </a:p>
          <a:p>
            <a:pPr>
              <a:lnSpc>
                <a:spcPct val="90000"/>
              </a:lnSpc>
            </a:pPr>
            <a:r>
              <a:rPr lang="en-US" altLang="en-US" sz="2800" b="1" dirty="0">
                <a:cs typeface="Times New Roman" panose="02020603050405020304" pitchFamily="18" charset="0"/>
              </a:rPr>
              <a:t>Given that each binary variable may appear normal (e.g., x) or complemented (e.g., x), there are 2</a:t>
            </a:r>
            <a:r>
              <a:rPr lang="en-US" altLang="en-US" sz="2800" b="1" i="1" baseline="30000" dirty="0">
                <a:cs typeface="Times New Roman" panose="02020603050405020304" pitchFamily="18" charset="0"/>
              </a:rPr>
              <a:t>n</a:t>
            </a:r>
            <a:r>
              <a:rPr lang="en-US" altLang="en-US" sz="2800" b="1" dirty="0">
                <a:cs typeface="Times New Roman" panose="02020603050405020304" pitchFamily="18" charset="0"/>
              </a:rPr>
              <a:t> maxterms for </a:t>
            </a:r>
            <a:r>
              <a:rPr lang="en-US" altLang="en-US" sz="2800" b="1" i="1" dirty="0">
                <a:cs typeface="Times New Roman" panose="02020603050405020304" pitchFamily="18" charset="0"/>
              </a:rPr>
              <a:t>n</a:t>
            </a:r>
            <a:r>
              <a:rPr lang="en-US" altLang="en-US" sz="2800" b="1" dirty="0">
                <a:cs typeface="Times New Roman" panose="02020603050405020304" pitchFamily="18" charset="0"/>
              </a:rPr>
              <a:t> variables.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altLang="en-US" sz="2800" b="1" u="sng" dirty="0">
                <a:cs typeface="Times New Roman" panose="02020603050405020304" pitchFamily="18" charset="0"/>
              </a:rPr>
              <a:t>Example:</a:t>
            </a:r>
            <a:r>
              <a:rPr lang="en-US" altLang="en-US" sz="2800" b="1" dirty="0">
                <a:cs typeface="Times New Roman" panose="02020603050405020304" pitchFamily="18" charset="0"/>
              </a:rPr>
              <a:t> Two variables (X and Y) produce</a:t>
            </a:r>
            <a:br>
              <a:rPr lang="en-US" altLang="en-US" sz="2800" b="1" dirty="0">
                <a:cs typeface="Times New Roman" panose="02020603050405020304" pitchFamily="18" charset="0"/>
              </a:rPr>
            </a:br>
            <a:r>
              <a:rPr lang="en-US" altLang="en-US" sz="2800" b="1" dirty="0">
                <a:cs typeface="Times New Roman" panose="02020603050405020304" pitchFamily="18" charset="0"/>
              </a:rPr>
              <a:t>2 x 2 = 4 combinations:</a:t>
            </a:r>
            <a:endParaRPr lang="en-US" altLang="en-US" sz="28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 dirty="0">
                <a:cs typeface="Times New Roman" panose="02020603050405020304" pitchFamily="18" charset="0"/>
              </a:rPr>
              <a:t>               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 dirty="0">
                <a:cs typeface="Times New Roman" panose="02020603050405020304" pitchFamily="18" charset="0"/>
              </a:rPr>
              <a:t>					(both normal)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 dirty="0">
                <a:cs typeface="Times New Roman" panose="02020603050405020304" pitchFamily="18" charset="0"/>
              </a:rPr>
              <a:t>                		(x normal, y complemented)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 dirty="0">
                <a:cs typeface="Times New Roman" panose="02020603050405020304" pitchFamily="18" charset="0"/>
                <a:sym typeface="Symbol" panose="05050102010706020507" pitchFamily="18" charset="2"/>
              </a:rPr>
              <a:t>         </a:t>
            </a:r>
            <a:r>
              <a:rPr lang="en-US" altLang="en-US" b="1" dirty="0">
                <a:cs typeface="Times New Roman" panose="02020603050405020304" pitchFamily="18" charset="0"/>
              </a:rPr>
              <a:t>       		(x complemented, y normal)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 dirty="0"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en-US" b="1" dirty="0">
                <a:cs typeface="Times New Roman" panose="02020603050405020304" pitchFamily="18" charset="0"/>
              </a:rPr>
              <a:t>     			 (both complemented)</a:t>
            </a:r>
            <a:endParaRPr lang="en-US" altLang="en-US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grpSp>
        <p:nvGrpSpPr>
          <p:cNvPr id="401412" name="Group 4">
            <a:extLst>
              <a:ext uri="{FF2B5EF4-FFF2-40B4-BE49-F238E27FC236}">
                <a16:creationId xmlns="" xmlns:a16="http://schemas.microsoft.com/office/drawing/2014/main" id="{1F0945BA-F7CA-432A-AF08-3929DC35D742}"/>
              </a:ext>
            </a:extLst>
          </p:cNvPr>
          <p:cNvGrpSpPr>
            <a:grpSpLocks/>
          </p:cNvGrpSpPr>
          <p:nvPr/>
        </p:nvGrpSpPr>
        <p:grpSpPr bwMode="auto">
          <a:xfrm>
            <a:off x="3049588" y="4243389"/>
            <a:ext cx="1062038" cy="2008188"/>
            <a:chOff x="961" y="2673"/>
            <a:chExt cx="669" cy="1265"/>
          </a:xfrm>
        </p:grpSpPr>
        <p:sp>
          <p:nvSpPr>
            <p:cNvPr id="401413" name="Rectangle 5">
              <a:extLst>
                <a:ext uri="{FF2B5EF4-FFF2-40B4-BE49-F238E27FC236}">
                  <a16:creationId xmlns="" xmlns:a16="http://schemas.microsoft.com/office/drawing/2014/main" id="{E8B73AE1-5F69-41E9-A6EF-BF035A19C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2702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14" name="Rectangle 6">
              <a:extLst>
                <a:ext uri="{FF2B5EF4-FFF2-40B4-BE49-F238E27FC236}">
                  <a16:creationId xmlns="" xmlns:a16="http://schemas.microsoft.com/office/drawing/2014/main" id="{AAD72B3D-BDBC-4BEA-ACD1-44496522B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" y="2702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15" name="Rectangle 7">
              <a:extLst>
                <a:ext uri="{FF2B5EF4-FFF2-40B4-BE49-F238E27FC236}">
                  <a16:creationId xmlns="" xmlns:a16="http://schemas.microsoft.com/office/drawing/2014/main" id="{0F04D899-87E6-4FAF-B106-999566A23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6" y="2673"/>
              <a:ext cx="14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16" name="Line 8">
              <a:extLst>
                <a:ext uri="{FF2B5EF4-FFF2-40B4-BE49-F238E27FC236}">
                  <a16:creationId xmlns="" xmlns:a16="http://schemas.microsoft.com/office/drawing/2014/main" id="{A245A102-8BDA-452B-B8D4-8659230490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7" y="3033"/>
              <a:ext cx="17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17" name="Rectangle 9">
              <a:extLst>
                <a:ext uri="{FF2B5EF4-FFF2-40B4-BE49-F238E27FC236}">
                  <a16:creationId xmlns="" xmlns:a16="http://schemas.microsoft.com/office/drawing/2014/main" id="{E183AD94-62EE-462E-BF44-5F30DCB8F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3013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18" name="Rectangle 10">
              <a:extLst>
                <a:ext uri="{FF2B5EF4-FFF2-40B4-BE49-F238E27FC236}">
                  <a16:creationId xmlns="" xmlns:a16="http://schemas.microsoft.com/office/drawing/2014/main" id="{792C361F-21B5-487B-9778-CE91408DD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" y="3013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19" name="Rectangle 11">
              <a:extLst>
                <a:ext uri="{FF2B5EF4-FFF2-40B4-BE49-F238E27FC236}">
                  <a16:creationId xmlns="" xmlns:a16="http://schemas.microsoft.com/office/drawing/2014/main" id="{9C50EAAB-4FE1-4327-A69E-FFAC4AC10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" y="2984"/>
              <a:ext cx="14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20" name="Line 12">
              <a:extLst>
                <a:ext uri="{FF2B5EF4-FFF2-40B4-BE49-F238E27FC236}">
                  <a16:creationId xmlns="" xmlns:a16="http://schemas.microsoft.com/office/drawing/2014/main" id="{D36E8AB8-9ABD-4C63-9937-C98610510B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7" y="3341"/>
              <a:ext cx="18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21" name="Rectangle 13">
              <a:extLst>
                <a:ext uri="{FF2B5EF4-FFF2-40B4-BE49-F238E27FC236}">
                  <a16:creationId xmlns="" xmlns:a16="http://schemas.microsoft.com/office/drawing/2014/main" id="{31D33548-509D-47A6-A3B0-A3726FE52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" y="3321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22" name="Rectangle 14">
              <a:extLst>
                <a:ext uri="{FF2B5EF4-FFF2-40B4-BE49-F238E27FC236}">
                  <a16:creationId xmlns="" xmlns:a16="http://schemas.microsoft.com/office/drawing/2014/main" id="{2078A027-2E4F-4EE8-8811-4C1E1BBD7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321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23" name="Rectangle 15">
              <a:extLst>
                <a:ext uri="{FF2B5EF4-FFF2-40B4-BE49-F238E27FC236}">
                  <a16:creationId xmlns="" xmlns:a16="http://schemas.microsoft.com/office/drawing/2014/main" id="{EA81F9FB-5910-4384-A7E3-865A9B8B3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3292"/>
              <a:ext cx="14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24" name="Line 16">
              <a:extLst>
                <a:ext uri="{FF2B5EF4-FFF2-40B4-BE49-F238E27FC236}">
                  <a16:creationId xmlns="" xmlns:a16="http://schemas.microsoft.com/office/drawing/2014/main" id="{22190CA4-8173-4C4A-B996-7F855FDCA6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4" y="3656"/>
              <a:ext cx="18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25" name="Line 17">
              <a:extLst>
                <a:ext uri="{FF2B5EF4-FFF2-40B4-BE49-F238E27FC236}">
                  <a16:creationId xmlns="" xmlns:a16="http://schemas.microsoft.com/office/drawing/2014/main" id="{09CA04C6-908D-4ED9-9FDE-5BCF1A1E63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4" y="3656"/>
              <a:ext cx="17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26" name="Rectangle 18">
              <a:extLst>
                <a:ext uri="{FF2B5EF4-FFF2-40B4-BE49-F238E27FC236}">
                  <a16:creationId xmlns="" xmlns:a16="http://schemas.microsoft.com/office/drawing/2014/main" id="{770B839A-7BCE-4EB7-90EA-460E96672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628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27" name="Rectangle 19">
              <a:extLst>
                <a:ext uri="{FF2B5EF4-FFF2-40B4-BE49-F238E27FC236}">
                  <a16:creationId xmlns="" xmlns:a16="http://schemas.microsoft.com/office/drawing/2014/main" id="{49BB9350-778B-4D41-9240-F5648B246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3628"/>
              <a:ext cx="18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28" name="Rectangle 20">
              <a:extLst>
                <a:ext uri="{FF2B5EF4-FFF2-40B4-BE49-F238E27FC236}">
                  <a16:creationId xmlns="" xmlns:a16="http://schemas.microsoft.com/office/drawing/2014/main" id="{7C091799-DB7E-4FA6-9304-1F903C4E0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3599"/>
              <a:ext cx="14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01429" name="Line 21">
            <a:extLst>
              <a:ext uri="{FF2B5EF4-FFF2-40B4-BE49-F238E27FC236}">
                <a16:creationId xmlns="" xmlns:a16="http://schemas.microsoft.com/office/drawing/2014/main" id="{683A3AE4-F117-4958-ABEA-32C34E8DF4A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59800" y="2692400"/>
            <a:ext cx="2032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27169" y="4465809"/>
              <a:ext cx="209880" cy="21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8449" y="4446729"/>
                <a:ext cx="2480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183929" y="4400649"/>
              <a:ext cx="218880" cy="220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4849" y="4382289"/>
                <a:ext cx="257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851649" y="4945689"/>
              <a:ext cx="253440" cy="19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3289" y="4928409"/>
                <a:ext cx="2912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2361409" y="4838409"/>
              <a:ext cx="51480" cy="359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5929" y="4822569"/>
                <a:ext cx="8784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2008609" y="5508369"/>
              <a:ext cx="20160" cy="299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90249" y="5491089"/>
                <a:ext cx="583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2284009" y="5528169"/>
              <a:ext cx="292320" cy="233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66009" y="5513049"/>
                <a:ext cx="3286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1991689" y="6035409"/>
              <a:ext cx="87480" cy="189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71529" y="6015969"/>
                <a:ext cx="1285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/>
              <p14:cNvContentPartPr/>
              <p14:nvPr/>
            </p14:nvContentPartPr>
            <p14:xfrm>
              <a:off x="2009329" y="6022809"/>
              <a:ext cx="21240" cy="4377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91689" y="6005529"/>
                <a:ext cx="6012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/>
              <p14:cNvContentPartPr/>
              <p14:nvPr/>
            </p14:nvContentPartPr>
            <p14:xfrm>
              <a:off x="2429089" y="5903649"/>
              <a:ext cx="41760" cy="452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08569" y="5886009"/>
                <a:ext cx="79920" cy="49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1388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>
            <a:extLst>
              <a:ext uri="{FF2B5EF4-FFF2-40B4-BE49-F238E27FC236}">
                <a16:creationId xmlns="" xmlns:a16="http://schemas.microsoft.com/office/drawing/2014/main" id="{669310FB-44D4-4E73-ACD4-42A8E7A0D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38376" y="1204119"/>
            <a:ext cx="7772400" cy="5027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cs typeface="Times New Roman" panose="02020603050405020304" pitchFamily="18" charset="0"/>
              </a:rPr>
              <a:t>Examples: Two variable </a:t>
            </a:r>
            <a:r>
              <a:rPr lang="en-US" altLang="en-US" b="1" dirty="0" err="1">
                <a:cs typeface="Times New Roman" panose="02020603050405020304" pitchFamily="18" charset="0"/>
              </a:rPr>
              <a:t>minterms</a:t>
            </a:r>
            <a:r>
              <a:rPr lang="en-US" altLang="en-US" b="1" dirty="0">
                <a:cs typeface="Times New Roman" panose="02020603050405020304" pitchFamily="18" charset="0"/>
              </a:rPr>
              <a:t> and maxterms.</a:t>
            </a:r>
          </a:p>
          <a:p>
            <a:pPr>
              <a:lnSpc>
                <a:spcPct val="90000"/>
              </a:lnSpc>
            </a:pPr>
            <a:endParaRPr lang="en-US" altLang="en-US" b="1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b="1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b="1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b="1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b="1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2800" b="1" dirty="0"/>
          </a:p>
          <a:p>
            <a:pPr>
              <a:lnSpc>
                <a:spcPct val="90000"/>
              </a:lnSpc>
            </a:pPr>
            <a:r>
              <a:rPr lang="en-US" altLang="en-US" sz="2800" b="1" dirty="0"/>
              <a:t>The index above is important for describing which variables in the terms are true and which are complemented.</a:t>
            </a:r>
          </a:p>
        </p:txBody>
      </p:sp>
      <p:sp>
        <p:nvSpPr>
          <p:cNvPr id="403459" name="Rectangle 3">
            <a:extLst>
              <a:ext uri="{FF2B5EF4-FFF2-40B4-BE49-F238E27FC236}">
                <a16:creationId xmlns="" xmlns:a16="http://schemas.microsoft.com/office/drawing/2014/main" id="{40F1CB97-279B-4567-AD73-3F3F84A621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5675" y="1"/>
            <a:ext cx="7772400" cy="1020763"/>
          </a:xfrm>
        </p:spPr>
        <p:txBody>
          <a:bodyPr/>
          <a:lstStyle/>
          <a:p>
            <a:r>
              <a:rPr lang="en-US" altLang="en-US" b="0"/>
              <a:t>Maxterms and Minterms</a:t>
            </a:r>
          </a:p>
        </p:txBody>
      </p:sp>
      <p:graphicFrame>
        <p:nvGraphicFramePr>
          <p:cNvPr id="403460" name="Group 4">
            <a:extLst>
              <a:ext uri="{FF2B5EF4-FFF2-40B4-BE49-F238E27FC236}">
                <a16:creationId xmlns="" xmlns:a16="http://schemas.microsoft.com/office/drawing/2014/main" id="{0C017E1D-A7A0-4E4B-A369-2DBBD0C414F6}"/>
              </a:ext>
            </a:extLst>
          </p:cNvPr>
          <p:cNvGraphicFramePr>
            <a:graphicFrameLocks noGrp="1"/>
          </p:cNvGraphicFramePr>
          <p:nvPr/>
        </p:nvGraphicFramePr>
        <p:xfrm>
          <a:off x="3289301" y="2324100"/>
          <a:ext cx="5573713" cy="2787652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="" xmlns:a16="http://schemas.microsoft.com/office/drawing/2014/main" val="2384475627"/>
                    </a:ext>
                  </a:extLst>
                </a:gridCol>
                <a:gridCol w="1854200">
                  <a:extLst>
                    <a:ext uri="{9D8B030D-6E8A-4147-A177-3AD203B41FA5}">
                      <a16:colId xmlns="" xmlns:a16="http://schemas.microsoft.com/office/drawing/2014/main" val="1080935437"/>
                    </a:ext>
                  </a:extLst>
                </a:gridCol>
                <a:gridCol w="1852613">
                  <a:extLst>
                    <a:ext uri="{9D8B030D-6E8A-4147-A177-3AD203B41FA5}">
                      <a16:colId xmlns="" xmlns:a16="http://schemas.microsoft.com/office/drawing/2014/main" val="889890691"/>
                    </a:ext>
                  </a:extLst>
                </a:gridCol>
              </a:tblGrid>
              <a:tr h="557213"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Minterm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Maxterm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45852370"/>
                  </a:ext>
                </a:extLst>
              </a:tr>
              <a:tr h="557213"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 +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27930501"/>
                  </a:ext>
                </a:extLst>
              </a:tr>
              <a:tr h="558800"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 + y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15926398"/>
                  </a:ext>
                </a:extLst>
              </a:tr>
              <a:tr h="557213"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 + y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9784393"/>
                  </a:ext>
                </a:extLst>
              </a:tr>
              <a:tr h="557213"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 + y</a:t>
                      </a: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48954223"/>
                  </a:ext>
                </a:extLst>
              </a:tr>
            </a:tbl>
          </a:graphicData>
        </a:graphic>
      </p:graphicFrame>
      <p:grpSp>
        <p:nvGrpSpPr>
          <p:cNvPr id="403486" name="Group 30">
            <a:extLst>
              <a:ext uri="{FF2B5EF4-FFF2-40B4-BE49-F238E27FC236}">
                <a16:creationId xmlns="" xmlns:a16="http://schemas.microsoft.com/office/drawing/2014/main" id="{1D6E4D14-0830-4480-AF5D-58FBB7261870}"/>
              </a:ext>
            </a:extLst>
          </p:cNvPr>
          <p:cNvGrpSpPr>
            <a:grpSpLocks/>
          </p:cNvGrpSpPr>
          <p:nvPr/>
        </p:nvGrpSpPr>
        <p:grpSpPr bwMode="auto">
          <a:xfrm>
            <a:off x="5856288" y="3013076"/>
            <a:ext cx="2495550" cy="1674813"/>
            <a:chOff x="2729" y="1898"/>
            <a:chExt cx="1572" cy="1055"/>
          </a:xfrm>
        </p:grpSpPr>
        <p:sp>
          <p:nvSpPr>
            <p:cNvPr id="403487" name="Line 31">
              <a:extLst>
                <a:ext uri="{FF2B5EF4-FFF2-40B4-BE49-F238E27FC236}">
                  <a16:creationId xmlns="" xmlns:a16="http://schemas.microsoft.com/office/drawing/2014/main" id="{7F3F9467-BAE7-4F37-9716-F0B308230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9" y="1902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3488" name="Line 32">
              <a:extLst>
                <a:ext uri="{FF2B5EF4-FFF2-40B4-BE49-F238E27FC236}">
                  <a16:creationId xmlns="" xmlns:a16="http://schemas.microsoft.com/office/drawing/2014/main" id="{A19DA458-2DF4-4250-84FE-3E123492E7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8" y="1898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3489" name="Line 33">
              <a:extLst>
                <a:ext uri="{FF2B5EF4-FFF2-40B4-BE49-F238E27FC236}">
                  <a16:creationId xmlns="" xmlns:a16="http://schemas.microsoft.com/office/drawing/2014/main" id="{73DAACAE-1B09-4D8A-86C7-B97B3F38E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3" y="2254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3490" name="Line 34">
              <a:extLst>
                <a:ext uri="{FF2B5EF4-FFF2-40B4-BE49-F238E27FC236}">
                  <a16:creationId xmlns="" xmlns:a16="http://schemas.microsoft.com/office/drawing/2014/main" id="{FF2EC590-BDAD-4537-A543-618EDF463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3" y="2616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3491" name="Line 35">
              <a:extLst>
                <a:ext uri="{FF2B5EF4-FFF2-40B4-BE49-F238E27FC236}">
                  <a16:creationId xmlns="" xmlns:a16="http://schemas.microsoft.com/office/drawing/2014/main" id="{6FF8044E-E401-4454-807B-DE1874C0D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5" y="2949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3492" name="Line 36">
              <a:extLst>
                <a:ext uri="{FF2B5EF4-FFF2-40B4-BE49-F238E27FC236}">
                  <a16:creationId xmlns="" xmlns:a16="http://schemas.microsoft.com/office/drawing/2014/main" id="{6A60D84A-0D62-4ECA-91DE-D8ED05F28E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7" y="2953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3493" name="Line 37">
              <a:extLst>
                <a:ext uri="{FF2B5EF4-FFF2-40B4-BE49-F238E27FC236}">
                  <a16:creationId xmlns="" xmlns:a16="http://schemas.microsoft.com/office/drawing/2014/main" id="{AF1A3E18-E50E-4F38-9E2F-C8F90254F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4" y="2612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3494" name="Line 38">
              <a:extLst>
                <a:ext uri="{FF2B5EF4-FFF2-40B4-BE49-F238E27FC236}">
                  <a16:creationId xmlns="" xmlns:a16="http://schemas.microsoft.com/office/drawing/2014/main" id="{C135A503-7688-45F7-8DCF-D97B7CFC35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4" y="2260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486489" y="3099609"/>
              <a:ext cx="218520" cy="236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7409" y="3087009"/>
                <a:ext cx="2577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827769" y="3085929"/>
              <a:ext cx="175680" cy="169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8329" y="3067569"/>
                <a:ext cx="2152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491889" y="3675609"/>
              <a:ext cx="167400" cy="175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74249" y="3657609"/>
                <a:ext cx="2037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4841449" y="3568689"/>
              <a:ext cx="36000" cy="402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21649" y="3552129"/>
                <a:ext cx="720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4473529" y="4151169"/>
              <a:ext cx="34920" cy="340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56609" y="4135689"/>
                <a:ext cx="666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4734529" y="4195449"/>
              <a:ext cx="164160" cy="191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15089" y="4177449"/>
                <a:ext cx="2026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4483969" y="4663449"/>
              <a:ext cx="45720" cy="421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66689" y="4646169"/>
                <a:ext cx="756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/>
              <p14:cNvContentPartPr/>
              <p14:nvPr/>
            </p14:nvContentPartPr>
            <p14:xfrm>
              <a:off x="4768009" y="4680009"/>
              <a:ext cx="45720" cy="353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50729" y="4660209"/>
                <a:ext cx="824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/>
              <p14:cNvContentPartPr/>
              <p14:nvPr/>
            </p14:nvContentPartPr>
            <p14:xfrm>
              <a:off x="9264409" y="2509569"/>
              <a:ext cx="2949480" cy="32986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46769" y="2491569"/>
                <a:ext cx="2982240" cy="33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3462" name="Ink 403461"/>
              <p14:cNvContentPartPr/>
              <p14:nvPr/>
            </p14:nvContentPartPr>
            <p14:xfrm>
              <a:off x="10030129" y="3074769"/>
              <a:ext cx="2040840" cy="224640"/>
            </p14:xfrm>
          </p:contentPart>
        </mc:Choice>
        <mc:Fallback xmlns="">
          <p:pic>
            <p:nvPicPr>
              <p:cNvPr id="403462" name="Ink 40346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12489" y="3053889"/>
                <a:ext cx="2079360" cy="2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48873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>
            <a:extLst>
              <a:ext uri="{FF2B5EF4-FFF2-40B4-BE49-F238E27FC236}">
                <a16:creationId xmlns="" xmlns:a16="http://schemas.microsoft.com/office/drawing/2014/main" id="{1AA0DA36-6053-4A4A-9CF9-A6DC2E8C8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Purpose of the Index</a:t>
            </a:r>
          </a:p>
        </p:txBody>
      </p:sp>
      <p:sp>
        <p:nvSpPr>
          <p:cNvPr id="407555" name="Rectangle 3">
            <a:extLst>
              <a:ext uri="{FF2B5EF4-FFF2-40B4-BE49-F238E27FC236}">
                <a16:creationId xmlns="" xmlns:a16="http://schemas.microsoft.com/office/drawing/2014/main" id="{05D10294-55BC-4F0D-B8C0-082D1E81E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b="1"/>
              <a:t>The </a:t>
            </a:r>
            <a:r>
              <a:rPr lang="en-US" altLang="en-US" sz="2800" b="1" u="sng"/>
              <a:t>index</a:t>
            </a:r>
            <a:r>
              <a:rPr lang="en-US" altLang="en-US" sz="2800" b="1"/>
              <a:t> for the minterm or maxterm, expressed as a binary number, is used to determine whether the variable is shown in the true form or complemented form.</a:t>
            </a:r>
          </a:p>
          <a:p>
            <a:r>
              <a:rPr lang="en-US" altLang="en-US" sz="2800" b="1">
                <a:cs typeface="Times New Roman" panose="02020603050405020304" pitchFamily="18" charset="0"/>
              </a:rPr>
              <a:t>For Minterms:</a:t>
            </a:r>
            <a:endParaRPr lang="en-US" altLang="en-US" sz="2800" b="1"/>
          </a:p>
          <a:p>
            <a:pPr lvl="1"/>
            <a:r>
              <a:rPr lang="en-US" altLang="en-US" sz="2400" b="1">
                <a:cs typeface="Times New Roman" panose="02020603050405020304" pitchFamily="18" charset="0"/>
              </a:rPr>
              <a:t>“1” means the variable is “Not Complemented” and </a:t>
            </a:r>
          </a:p>
          <a:p>
            <a:pPr lvl="1"/>
            <a:r>
              <a:rPr lang="en-US" altLang="en-US" sz="2400" b="1">
                <a:cs typeface="Times New Roman" panose="02020603050405020304" pitchFamily="18" charset="0"/>
              </a:rPr>
              <a:t>“0” means  the variable is “Complemented”.</a:t>
            </a:r>
          </a:p>
          <a:p>
            <a:r>
              <a:rPr lang="en-US" altLang="en-US" sz="2800" b="1">
                <a:cs typeface="Times New Roman" panose="02020603050405020304" pitchFamily="18" charset="0"/>
              </a:rPr>
              <a:t>For Maxterms:</a:t>
            </a:r>
          </a:p>
          <a:p>
            <a:pPr lvl="1"/>
            <a:r>
              <a:rPr lang="en-US" altLang="en-US" sz="2400" b="1">
                <a:cs typeface="Times New Roman" panose="02020603050405020304" pitchFamily="18" charset="0"/>
              </a:rPr>
              <a:t>“0” means  the variable is “Not Complemented” and </a:t>
            </a:r>
          </a:p>
          <a:p>
            <a:pPr lvl="1"/>
            <a:r>
              <a:rPr lang="en-US" altLang="en-US" sz="2400" b="1">
                <a:cs typeface="Times New Roman" panose="02020603050405020304" pitchFamily="18" charset="0"/>
              </a:rPr>
              <a:t>“1” means the variable is “Complemented”. </a:t>
            </a:r>
          </a:p>
        </p:txBody>
      </p:sp>
    </p:spTree>
    <p:extLst>
      <p:ext uri="{BB962C8B-B14F-4D97-AF65-F5344CB8AC3E}">
        <p14:creationId xmlns:p14="http://schemas.microsoft.com/office/powerpoint/2010/main" val="44895288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>
            <a:extLst>
              <a:ext uri="{FF2B5EF4-FFF2-40B4-BE49-F238E27FC236}">
                <a16:creationId xmlns="" xmlns:a16="http://schemas.microsoft.com/office/drawing/2014/main" id="{DBB4D631-66BE-404D-B949-81E5894B1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5325" y="1"/>
            <a:ext cx="8351838" cy="1020763"/>
          </a:xfrm>
        </p:spPr>
        <p:txBody>
          <a:bodyPr/>
          <a:lstStyle/>
          <a:p>
            <a:r>
              <a:rPr lang="en-US" altLang="en-US" sz="2800" b="0"/>
              <a:t>Index Example in Three Variables</a:t>
            </a:r>
          </a:p>
        </p:txBody>
      </p:sp>
      <p:sp>
        <p:nvSpPr>
          <p:cNvPr id="409603" name="Rectangle 3">
            <a:extLst>
              <a:ext uri="{FF2B5EF4-FFF2-40B4-BE49-F238E27FC236}">
                <a16:creationId xmlns="" xmlns:a16="http://schemas.microsoft.com/office/drawing/2014/main" id="{8368FFFC-2F03-48EE-80CF-517E449012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3138" y="1314451"/>
            <a:ext cx="7961312" cy="5230813"/>
          </a:xfrm>
        </p:spPr>
        <p:txBody>
          <a:bodyPr/>
          <a:lstStyle/>
          <a:p>
            <a:pPr marL="288925" indent="-288925"/>
            <a:r>
              <a:rPr lang="en-US" altLang="en-US" sz="2800" b="1" dirty="0">
                <a:cs typeface="Times New Roman" panose="02020603050405020304" pitchFamily="18" charset="0"/>
              </a:rPr>
              <a:t>Example: (for three variables)</a:t>
            </a:r>
          </a:p>
          <a:p>
            <a:pPr marL="288925" indent="-288925"/>
            <a:r>
              <a:rPr lang="en-US" altLang="en-US" sz="2800" b="1" dirty="0">
                <a:cs typeface="Times New Roman" panose="02020603050405020304" pitchFamily="18" charset="0"/>
              </a:rPr>
              <a:t>Assume the variables are called X, Y, and Z.</a:t>
            </a:r>
            <a:endParaRPr lang="en-US" altLang="en-US" sz="2800" dirty="0">
              <a:cs typeface="Times New Roman" panose="02020603050405020304" pitchFamily="18" charset="0"/>
            </a:endParaRPr>
          </a:p>
          <a:p>
            <a:pPr marL="288925" indent="-288925"/>
            <a:r>
              <a:rPr lang="en-US" altLang="en-US" sz="2800" b="1" dirty="0">
                <a:cs typeface="Times New Roman" panose="02020603050405020304" pitchFamily="18" charset="0"/>
              </a:rPr>
              <a:t>The standard order is X, then Y, then Z.</a:t>
            </a:r>
          </a:p>
          <a:p>
            <a:pPr marL="854075" lvl="1" indent="-274638"/>
            <a:endParaRPr lang="en-US" altLang="en-US" sz="2400" b="1" dirty="0">
              <a:cs typeface="Times New Roman" panose="02020603050405020304" pitchFamily="18" charset="0"/>
            </a:endParaRPr>
          </a:p>
          <a:p>
            <a:pPr marL="854075" lvl="1" indent="-274638"/>
            <a:r>
              <a:rPr lang="en-US" altLang="en-US" sz="2400" b="1" dirty="0" err="1">
                <a:cs typeface="Times New Roman" panose="02020603050405020304" pitchFamily="18" charset="0"/>
              </a:rPr>
              <a:t>Minterm</a:t>
            </a:r>
            <a:r>
              <a:rPr lang="en-US" altLang="en-US" sz="2400" b="1" dirty="0">
                <a:cs typeface="Times New Roman" panose="02020603050405020304" pitchFamily="18" charset="0"/>
              </a:rPr>
              <a:t> 0, called m</a:t>
            </a:r>
            <a:r>
              <a:rPr lang="en-US" altLang="en-US" sz="2400" b="1" baseline="-30000" dirty="0">
                <a:cs typeface="Times New Roman" panose="02020603050405020304" pitchFamily="18" charset="0"/>
              </a:rPr>
              <a:t>0</a:t>
            </a:r>
            <a:r>
              <a:rPr lang="en-US" altLang="en-US" sz="2400" b="1" dirty="0">
                <a:cs typeface="Times New Roman" panose="02020603050405020304" pitchFamily="18" charset="0"/>
              </a:rPr>
              <a:t> is           .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</a:p>
          <a:p>
            <a:pPr marL="854075" lvl="1" indent="-274638"/>
            <a:r>
              <a:rPr lang="en-US" altLang="en-US" sz="2400" b="1" dirty="0">
                <a:cs typeface="Times New Roman" panose="02020603050405020304" pitchFamily="18" charset="0"/>
              </a:rPr>
              <a:t>Maxterm 0, called M</a:t>
            </a:r>
            <a:r>
              <a:rPr lang="en-US" altLang="en-US" sz="2400" b="1" baseline="-30000" dirty="0">
                <a:cs typeface="Times New Roman" panose="02020603050405020304" pitchFamily="18" charset="0"/>
              </a:rPr>
              <a:t>0</a:t>
            </a:r>
            <a:r>
              <a:rPr lang="en-US" altLang="en-US" sz="2400" b="1" dirty="0">
                <a:cs typeface="Times New Roman" panose="02020603050405020304" pitchFamily="18" charset="0"/>
              </a:rPr>
              <a:t> is (X + Y + Z).</a:t>
            </a:r>
          </a:p>
          <a:p>
            <a:pPr marL="854075" lvl="1" indent="-274638"/>
            <a:r>
              <a:rPr lang="en-US" altLang="en-US" sz="2400" b="1" dirty="0" err="1">
                <a:cs typeface="Times New Roman" panose="02020603050405020304" pitchFamily="18" charset="0"/>
              </a:rPr>
              <a:t>Minterm</a:t>
            </a:r>
            <a:r>
              <a:rPr lang="en-US" altLang="en-US" sz="2400" b="1" dirty="0">
                <a:cs typeface="Times New Roman" panose="02020603050405020304" pitchFamily="18" charset="0"/>
              </a:rPr>
              <a:t> 6 ?</a:t>
            </a:r>
          </a:p>
          <a:p>
            <a:pPr marL="854075" lvl="1" indent="-274638"/>
            <a:r>
              <a:rPr lang="en-US" altLang="en-US" sz="2400" b="1" dirty="0">
                <a:cs typeface="Times New Roman" panose="02020603050405020304" pitchFamily="18" charset="0"/>
              </a:rPr>
              <a:t>Maxterm 6 ?</a:t>
            </a:r>
          </a:p>
          <a:p>
            <a:pPr marL="288925" indent="-288925"/>
            <a:endParaRPr lang="en-US" altLang="en-US" sz="2800" dirty="0"/>
          </a:p>
        </p:txBody>
      </p:sp>
      <p:grpSp>
        <p:nvGrpSpPr>
          <p:cNvPr id="409613" name="Group 13">
            <a:extLst>
              <a:ext uri="{FF2B5EF4-FFF2-40B4-BE49-F238E27FC236}">
                <a16:creationId xmlns="" xmlns:a16="http://schemas.microsoft.com/office/drawing/2014/main" id="{4B7807C2-0671-4FB8-9F7E-F168163467BB}"/>
              </a:ext>
            </a:extLst>
          </p:cNvPr>
          <p:cNvGrpSpPr>
            <a:grpSpLocks/>
          </p:cNvGrpSpPr>
          <p:nvPr/>
        </p:nvGrpSpPr>
        <p:grpSpPr bwMode="auto">
          <a:xfrm>
            <a:off x="6383185" y="3429000"/>
            <a:ext cx="771525" cy="384175"/>
            <a:chOff x="2968" y="2953"/>
            <a:chExt cx="486" cy="242"/>
          </a:xfrm>
        </p:grpSpPr>
        <p:sp>
          <p:nvSpPr>
            <p:cNvPr id="409614" name="Rectangle 14">
              <a:extLst>
                <a:ext uri="{FF2B5EF4-FFF2-40B4-BE49-F238E27FC236}">
                  <a16:creationId xmlns="" xmlns:a16="http://schemas.microsoft.com/office/drawing/2014/main" id="{9D50804A-A4DF-4D44-A7C2-69B99C568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2953"/>
              <a:ext cx="13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5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Z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9615" name="Rectangle 15">
              <a:extLst>
                <a:ext uri="{FF2B5EF4-FFF2-40B4-BE49-F238E27FC236}">
                  <a16:creationId xmlns="" xmlns:a16="http://schemas.microsoft.com/office/drawing/2014/main" id="{3493562B-338D-4CE8-ABD9-5CAC3DADE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" y="2953"/>
              <a:ext cx="14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5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9616" name="Rectangle 16">
              <a:extLst>
                <a:ext uri="{FF2B5EF4-FFF2-40B4-BE49-F238E27FC236}">
                  <a16:creationId xmlns="" xmlns:a16="http://schemas.microsoft.com/office/drawing/2014/main" id="{0D91A316-FAEC-494D-84AD-772ED486B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" y="2953"/>
              <a:ext cx="14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5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09617" name="Group 17">
              <a:extLst>
                <a:ext uri="{FF2B5EF4-FFF2-40B4-BE49-F238E27FC236}">
                  <a16:creationId xmlns="" xmlns:a16="http://schemas.microsoft.com/office/drawing/2014/main" id="{26F019C6-6B36-4044-9B8C-6CF6AB70A8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8" y="2953"/>
              <a:ext cx="486" cy="4"/>
              <a:chOff x="2968" y="2953"/>
              <a:chExt cx="486" cy="4"/>
            </a:xfrm>
          </p:grpSpPr>
          <p:sp>
            <p:nvSpPr>
              <p:cNvPr id="409618" name="Line 18">
                <a:extLst>
                  <a:ext uri="{FF2B5EF4-FFF2-40B4-BE49-F238E27FC236}">
                    <a16:creationId xmlns="" xmlns:a16="http://schemas.microsoft.com/office/drawing/2014/main" id="{C8C162D8-2477-4F1D-88B5-B787A73CC3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8" y="2956"/>
                <a:ext cx="147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9619" name="Line 19">
                <a:extLst>
                  <a:ext uri="{FF2B5EF4-FFF2-40B4-BE49-F238E27FC236}">
                    <a16:creationId xmlns="" xmlns:a16="http://schemas.microsoft.com/office/drawing/2014/main" id="{14A7876D-4054-45E7-A3F1-5C19B1E6F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4" y="2956"/>
                <a:ext cx="142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9620" name="Line 20">
                <a:extLst>
                  <a:ext uri="{FF2B5EF4-FFF2-40B4-BE49-F238E27FC236}">
                    <a16:creationId xmlns="" xmlns:a16="http://schemas.microsoft.com/office/drawing/2014/main" id="{E88A3366-84E3-4CF8-91DC-256BDB4DA3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953"/>
                <a:ext cx="142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20209" y="2997729"/>
              <a:ext cx="2420640" cy="2666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209" y="2983689"/>
                <a:ext cx="2450160" cy="27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625489" y="3568689"/>
              <a:ext cx="1847160" cy="720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369" y="3548169"/>
                <a:ext cx="188280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/>
              <p14:cNvContentPartPr/>
              <p14:nvPr/>
            </p14:nvContentPartPr>
            <p14:xfrm>
              <a:off x="7814689" y="2750049"/>
              <a:ext cx="4280400" cy="39452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3809" y="2735289"/>
                <a:ext cx="4321800" cy="39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9649" name="Ink 409648"/>
              <p14:cNvContentPartPr/>
              <p14:nvPr/>
            </p14:nvContentPartPr>
            <p14:xfrm>
              <a:off x="2633929" y="3888729"/>
              <a:ext cx="246600" cy="330120"/>
            </p14:xfrm>
          </p:contentPart>
        </mc:Choice>
        <mc:Fallback xmlns="">
          <p:pic>
            <p:nvPicPr>
              <p:cNvPr id="409649" name="Ink 40964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7729" y="3872529"/>
                <a:ext cx="2793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9650" name="Ink 409649"/>
              <p14:cNvContentPartPr/>
              <p14:nvPr/>
            </p14:nvContentPartPr>
            <p14:xfrm>
              <a:off x="2586049" y="4370769"/>
              <a:ext cx="43560" cy="170640"/>
            </p14:xfrm>
          </p:contentPart>
        </mc:Choice>
        <mc:Fallback xmlns="">
          <p:pic>
            <p:nvPicPr>
              <p:cNvPr id="409650" name="Ink 40964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7329" y="4352049"/>
                <a:ext cx="788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9663" name="Ink 409662"/>
              <p14:cNvContentPartPr/>
              <p14:nvPr/>
            </p14:nvContentPartPr>
            <p14:xfrm>
              <a:off x="5227369" y="5228649"/>
              <a:ext cx="345960" cy="24120"/>
            </p14:xfrm>
          </p:contentPart>
        </mc:Choice>
        <mc:Fallback xmlns="">
          <p:pic>
            <p:nvPicPr>
              <p:cNvPr id="409663" name="Ink 40966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11169" y="5208489"/>
                <a:ext cx="3794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9664" name="Ink 409663"/>
              <p14:cNvContentPartPr/>
              <p14:nvPr/>
            </p14:nvContentPartPr>
            <p14:xfrm>
              <a:off x="5731369" y="5477049"/>
              <a:ext cx="274680" cy="73080"/>
            </p14:xfrm>
          </p:contentPart>
        </mc:Choice>
        <mc:Fallback xmlns="">
          <p:pic>
            <p:nvPicPr>
              <p:cNvPr id="409664" name="Ink 40966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12289" y="5465889"/>
                <a:ext cx="3049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9665" name="Ink 409664"/>
              <p14:cNvContentPartPr/>
              <p14:nvPr/>
            </p14:nvContentPartPr>
            <p14:xfrm>
              <a:off x="4293889" y="4241169"/>
              <a:ext cx="2614680" cy="1382040"/>
            </p14:xfrm>
          </p:contentPart>
        </mc:Choice>
        <mc:Fallback xmlns="">
          <p:pic>
            <p:nvPicPr>
              <p:cNvPr id="409665" name="Ink 40966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77329" y="4220649"/>
                <a:ext cx="2652120" cy="14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9666" name="Ink 409665"/>
              <p14:cNvContentPartPr/>
              <p14:nvPr/>
            </p14:nvContentPartPr>
            <p14:xfrm>
              <a:off x="5862049" y="5375889"/>
              <a:ext cx="74520" cy="288000"/>
            </p14:xfrm>
          </p:contentPart>
        </mc:Choice>
        <mc:Fallback xmlns="">
          <p:pic>
            <p:nvPicPr>
              <p:cNvPr id="409666" name="Ink 40966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43329" y="5358609"/>
                <a:ext cx="10548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9667" name="Ink 409666"/>
              <p14:cNvContentPartPr/>
              <p14:nvPr/>
            </p14:nvContentPartPr>
            <p14:xfrm>
              <a:off x="6215569" y="5308209"/>
              <a:ext cx="312480" cy="472680"/>
            </p14:xfrm>
          </p:contentPart>
        </mc:Choice>
        <mc:Fallback xmlns="">
          <p:pic>
            <p:nvPicPr>
              <p:cNvPr id="409667" name="Ink 40966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95049" y="5288409"/>
                <a:ext cx="3538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9668" name="Ink 409667"/>
              <p14:cNvContentPartPr/>
              <p14:nvPr/>
            </p14:nvContentPartPr>
            <p14:xfrm>
              <a:off x="6146809" y="5122809"/>
              <a:ext cx="396360" cy="42840"/>
            </p14:xfrm>
          </p:contentPart>
        </mc:Choice>
        <mc:Fallback xmlns="">
          <p:pic>
            <p:nvPicPr>
              <p:cNvPr id="409668" name="Ink 40966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29889" y="5107329"/>
                <a:ext cx="4266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9669" name="Ink 409668"/>
              <p14:cNvContentPartPr/>
              <p14:nvPr/>
            </p14:nvContentPartPr>
            <p14:xfrm>
              <a:off x="6780409" y="5431329"/>
              <a:ext cx="298800" cy="77040"/>
            </p14:xfrm>
          </p:contentPart>
        </mc:Choice>
        <mc:Fallback xmlns="">
          <p:pic>
            <p:nvPicPr>
              <p:cNvPr id="409669" name="Ink 40966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63849" y="5418729"/>
                <a:ext cx="3279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09670" name="Ink 409669"/>
              <p14:cNvContentPartPr/>
              <p14:nvPr/>
            </p14:nvContentPartPr>
            <p14:xfrm>
              <a:off x="6887329" y="5373369"/>
              <a:ext cx="160560" cy="331560"/>
            </p14:xfrm>
          </p:contentPart>
        </mc:Choice>
        <mc:Fallback xmlns="">
          <p:pic>
            <p:nvPicPr>
              <p:cNvPr id="409670" name="Ink 40966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67889" y="5353929"/>
                <a:ext cx="1926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9671" name="Ink 409670"/>
              <p14:cNvContentPartPr/>
              <p14:nvPr/>
            </p14:nvContentPartPr>
            <p14:xfrm>
              <a:off x="7199809" y="5266089"/>
              <a:ext cx="471240" cy="195120"/>
            </p14:xfrm>
          </p:contentPart>
        </mc:Choice>
        <mc:Fallback xmlns="">
          <p:pic>
            <p:nvPicPr>
              <p:cNvPr id="409671" name="Ink 40967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81449" y="5248809"/>
                <a:ext cx="5104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09672" name="Ink 409671"/>
              <p14:cNvContentPartPr/>
              <p14:nvPr/>
            </p14:nvContentPartPr>
            <p14:xfrm>
              <a:off x="7713529" y="5015889"/>
              <a:ext cx="221760" cy="586080"/>
            </p14:xfrm>
          </p:contentPart>
        </mc:Choice>
        <mc:Fallback xmlns="">
          <p:pic>
            <p:nvPicPr>
              <p:cNvPr id="409672" name="Ink 40967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695889" y="4998249"/>
                <a:ext cx="25884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09673" name="Ink 409672"/>
              <p14:cNvContentPartPr/>
              <p14:nvPr/>
            </p14:nvContentPartPr>
            <p14:xfrm>
              <a:off x="4866289" y="5031009"/>
              <a:ext cx="380520" cy="1045080"/>
            </p14:xfrm>
          </p:contentPart>
        </mc:Choice>
        <mc:Fallback xmlns="">
          <p:pic>
            <p:nvPicPr>
              <p:cNvPr id="409673" name="Ink 40967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46129" y="5016969"/>
                <a:ext cx="414720" cy="10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116583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>
            <a:extLst>
              <a:ext uri="{FF2B5EF4-FFF2-40B4-BE49-F238E27FC236}">
                <a16:creationId xmlns="" xmlns:a16="http://schemas.microsoft.com/office/drawing/2014/main" id="{C03D65B8-111B-4922-B31D-C2D9FFC0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7239" y="1"/>
            <a:ext cx="8428037" cy="1020763"/>
          </a:xfrm>
        </p:spPr>
        <p:txBody>
          <a:bodyPr/>
          <a:lstStyle/>
          <a:p>
            <a:r>
              <a:rPr lang="en-US" altLang="en-US" b="0"/>
              <a:t>Index Examples – Four Variables</a:t>
            </a:r>
          </a:p>
        </p:txBody>
      </p:sp>
      <p:sp>
        <p:nvSpPr>
          <p:cNvPr id="411651" name="Rectangle 3">
            <a:extLst>
              <a:ext uri="{FF2B5EF4-FFF2-40B4-BE49-F238E27FC236}">
                <a16:creationId xmlns="" xmlns:a16="http://schemas.microsoft.com/office/drawing/2014/main" id="{836B5B95-B563-4ECA-8D50-6C1722833D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49475" y="1262063"/>
            <a:ext cx="7772400" cy="5027612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Index  Binary  Minterm  Maxterm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    i       Pattern     m</a:t>
            </a:r>
            <a:r>
              <a:rPr lang="en-US" altLang="en-US" sz="2800" b="1" baseline="-16000">
                <a:cs typeface="Times New Roman" panose="02020603050405020304" pitchFamily="18" charset="0"/>
              </a:rPr>
              <a:t>i</a:t>
            </a:r>
            <a:r>
              <a:rPr lang="en-US" altLang="en-US" sz="2800" b="1">
                <a:cs typeface="Times New Roman" panose="02020603050405020304" pitchFamily="18" charset="0"/>
              </a:rPr>
              <a:t>               M</a:t>
            </a:r>
            <a:r>
              <a:rPr lang="en-US" altLang="en-US" sz="2800" b="1" baseline="-16000">
                <a:cs typeface="Times New Roman" panose="02020603050405020304" pitchFamily="18" charset="0"/>
              </a:rPr>
              <a:t>i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   0       0000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   1       0001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   3       0011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   5       0101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   7       0111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 10       1010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 13       1101</a:t>
            </a:r>
            <a:endParaRPr lang="en-US" altLang="en-US" sz="280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 15       1111           </a:t>
            </a:r>
          </a:p>
        </p:txBody>
      </p:sp>
      <p:sp>
        <p:nvSpPr>
          <p:cNvPr id="411652" name="Line 4">
            <a:extLst>
              <a:ext uri="{FF2B5EF4-FFF2-40B4-BE49-F238E27FC236}">
                <a16:creationId xmlns="" xmlns:a16="http://schemas.microsoft.com/office/drawing/2014/main" id="{10A28C81-2E61-4E7D-967A-30C241B42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9488" y="2225675"/>
            <a:ext cx="1508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53" name="Line 5">
            <a:extLst>
              <a:ext uri="{FF2B5EF4-FFF2-40B4-BE49-F238E27FC236}">
                <a16:creationId xmlns="" xmlns:a16="http://schemas.microsoft.com/office/drawing/2014/main" id="{1F08954E-D88E-42CC-A7D3-BCC2270461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00" y="2225675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54" name="Line 6">
            <a:extLst>
              <a:ext uri="{FF2B5EF4-FFF2-40B4-BE49-F238E27FC236}">
                <a16:creationId xmlns="" xmlns:a16="http://schemas.microsoft.com/office/drawing/2014/main" id="{3FDA318D-3898-4395-ACD9-CCA928626A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5101" y="2225675"/>
            <a:ext cx="138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55" name="Line 7">
            <a:extLst>
              <a:ext uri="{FF2B5EF4-FFF2-40B4-BE49-F238E27FC236}">
                <a16:creationId xmlns="" xmlns:a16="http://schemas.microsoft.com/office/drawing/2014/main" id="{6120C2B7-965E-423C-8577-29C412332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6713" y="2225675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56" name="Rectangle 8">
            <a:extLst>
              <a:ext uri="{FF2B5EF4-FFF2-40B4-BE49-F238E27FC236}">
                <a16:creationId xmlns="" xmlns:a16="http://schemas.microsoft.com/office/drawing/2014/main" id="{C98F3555-86D1-4A27-8741-72BF434D5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3" y="2211389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57" name="Rectangle 9">
            <a:extLst>
              <a:ext uri="{FF2B5EF4-FFF2-40B4-BE49-F238E27FC236}">
                <a16:creationId xmlns="" xmlns:a16="http://schemas.microsoft.com/office/drawing/2014/main" id="{0BFF5EAC-944C-4C8C-A09B-1DD5DFD0F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2211389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58" name="Rectangle 10">
            <a:extLst>
              <a:ext uri="{FF2B5EF4-FFF2-40B4-BE49-F238E27FC236}">
                <a16:creationId xmlns="" xmlns:a16="http://schemas.microsoft.com/office/drawing/2014/main" id="{392DDA28-1CC8-492D-AF80-60DD38F8E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863" y="2211389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59" name="Rectangle 11">
            <a:extLst>
              <a:ext uri="{FF2B5EF4-FFF2-40B4-BE49-F238E27FC236}">
                <a16:creationId xmlns="" xmlns:a16="http://schemas.microsoft.com/office/drawing/2014/main" id="{CF38C9AA-3B66-4B81-BCBD-C88B21E0A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788" y="221138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11660" name="Object 12">
            <a:extLst>
              <a:ext uri="{FF2B5EF4-FFF2-40B4-BE49-F238E27FC236}">
                <a16:creationId xmlns="" xmlns:a16="http://schemas.microsoft.com/office/drawing/2014/main" id="{F04AC7BA-159B-4E64-B354-FCAA416EC1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6313" y="2290763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name="Equation" r:id="rId4" imgW="1752480" imgH="304560" progId="Equation.3">
                  <p:embed/>
                </p:oleObj>
              </mc:Choice>
              <mc:Fallback>
                <p:oleObj name="Equation" r:id="rId4" imgW="1752480" imgH="304560" progId="Equation.3">
                  <p:embed/>
                  <p:pic>
                    <p:nvPicPr>
                      <p:cNvPr id="411660" name="Object 12">
                        <a:extLst>
                          <a:ext uri="{FF2B5EF4-FFF2-40B4-BE49-F238E27FC236}">
                            <a16:creationId xmlns="" xmlns:a16="http://schemas.microsoft.com/office/drawing/2014/main" id="{F04AC7BA-159B-4E64-B354-FCAA416EC1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2290763"/>
                        <a:ext cx="17526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661" name="Rectangle 13">
            <a:extLst>
              <a:ext uri="{FF2B5EF4-FFF2-40B4-BE49-F238E27FC236}">
                <a16:creationId xmlns="" xmlns:a16="http://schemas.microsoft.com/office/drawing/2014/main" id="{04C5D433-ABB8-458B-A2C0-3713F847C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313" y="2695576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62" name="Rectangle 14">
            <a:extLst>
              <a:ext uri="{FF2B5EF4-FFF2-40B4-BE49-F238E27FC236}">
                <a16:creationId xmlns="" xmlns:a16="http://schemas.microsoft.com/office/drawing/2014/main" id="{2EA4207A-CD45-4832-9378-4D3190BE6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695576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63" name="Rectangle 15">
            <a:extLst>
              <a:ext uri="{FF2B5EF4-FFF2-40B4-BE49-F238E27FC236}">
                <a16:creationId xmlns="" xmlns:a16="http://schemas.microsoft.com/office/drawing/2014/main" id="{B75ED2CD-DC6E-497E-8822-49245305D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2695576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64" name="Rectangle 16">
            <a:extLst>
              <a:ext uri="{FF2B5EF4-FFF2-40B4-BE49-F238E27FC236}">
                <a16:creationId xmlns="" xmlns:a16="http://schemas.microsoft.com/office/drawing/2014/main" id="{7046BE2D-D192-46F0-867C-0ADBB994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2695576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65" name="Rectangle 17">
            <a:extLst>
              <a:ext uri="{FF2B5EF4-FFF2-40B4-BE49-F238E27FC236}">
                <a16:creationId xmlns="" xmlns:a16="http://schemas.microsoft.com/office/drawing/2014/main" id="{6B5F8667-BC0D-4F8C-B588-2A2B0557F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075" y="3168650"/>
            <a:ext cx="1984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66" name="Rectangle 18">
            <a:extLst>
              <a:ext uri="{FF2B5EF4-FFF2-40B4-BE49-F238E27FC236}">
                <a16:creationId xmlns="" xmlns:a16="http://schemas.microsoft.com/office/drawing/2014/main" id="{535A0E05-A4E6-4F24-8C76-5EC7A2CC3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713" y="3168651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67" name="Rectangle 19">
            <a:extLst>
              <a:ext uri="{FF2B5EF4-FFF2-40B4-BE49-F238E27FC236}">
                <a16:creationId xmlns="" xmlns:a16="http://schemas.microsoft.com/office/drawing/2014/main" id="{36A5F9E0-80AA-4D75-B2D9-E0B85C415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838" y="3168651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68" name="Rectangle 20">
            <a:extLst>
              <a:ext uri="{FF2B5EF4-FFF2-40B4-BE49-F238E27FC236}">
                <a16:creationId xmlns="" xmlns:a16="http://schemas.microsoft.com/office/drawing/2014/main" id="{79157AA2-E6B2-42D0-8298-E0AE658E8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3168650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69" name="Rectangle 21">
            <a:extLst>
              <a:ext uri="{FF2B5EF4-FFF2-40B4-BE49-F238E27FC236}">
                <a16:creationId xmlns="" xmlns:a16="http://schemas.microsoft.com/office/drawing/2014/main" id="{F1BFE3D8-F21F-4798-AEF3-B2C0E77DA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138" y="3128964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70" name="Rectangle 22">
            <a:extLst>
              <a:ext uri="{FF2B5EF4-FFF2-40B4-BE49-F238E27FC236}">
                <a16:creationId xmlns="" xmlns:a16="http://schemas.microsoft.com/office/drawing/2014/main" id="{5862673C-66D5-4EC0-BE3E-4D0BF3926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6" y="3128964"/>
            <a:ext cx="1952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71" name="Rectangle 23">
            <a:extLst>
              <a:ext uri="{FF2B5EF4-FFF2-40B4-BE49-F238E27FC236}">
                <a16:creationId xmlns="" xmlns:a16="http://schemas.microsoft.com/office/drawing/2014/main" id="{A7E62E56-F5DC-42EF-A02C-E28F78DD2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3128964"/>
            <a:ext cx="1952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72" name="Line 24">
            <a:extLst>
              <a:ext uri="{FF2B5EF4-FFF2-40B4-BE49-F238E27FC236}">
                <a16:creationId xmlns="" xmlns:a16="http://schemas.microsoft.com/office/drawing/2014/main" id="{4999936C-ECE8-4953-93B9-19B10A0564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7738" y="3640139"/>
            <a:ext cx="150812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73" name="Line 25">
            <a:extLst>
              <a:ext uri="{FF2B5EF4-FFF2-40B4-BE49-F238E27FC236}">
                <a16:creationId xmlns="" xmlns:a16="http://schemas.microsoft.com/office/drawing/2014/main" id="{FA26BD79-53CD-4B6F-8DA9-01DCD631C9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3351" y="3640139"/>
            <a:ext cx="138113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74" name="Rectangle 26">
            <a:extLst>
              <a:ext uri="{FF2B5EF4-FFF2-40B4-BE49-F238E27FC236}">
                <a16:creationId xmlns="" xmlns:a16="http://schemas.microsoft.com/office/drawing/2014/main" id="{A10DB5E3-F9BC-47DF-BEDE-55BA13FF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3638551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75" name="Rectangle 27">
            <a:extLst>
              <a:ext uri="{FF2B5EF4-FFF2-40B4-BE49-F238E27FC236}">
                <a16:creationId xmlns="" xmlns:a16="http://schemas.microsoft.com/office/drawing/2014/main" id="{F4DD0146-D46D-44C6-8E61-56F08C1E2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1" y="3638550"/>
            <a:ext cx="1571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76" name="Rectangle 28">
            <a:extLst>
              <a:ext uri="{FF2B5EF4-FFF2-40B4-BE49-F238E27FC236}">
                <a16:creationId xmlns="" xmlns:a16="http://schemas.microsoft.com/office/drawing/2014/main" id="{336961E9-E82F-4F09-80E8-D1B6666AF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113" y="3638551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77" name="Rectangle 29">
            <a:extLst>
              <a:ext uri="{FF2B5EF4-FFF2-40B4-BE49-F238E27FC236}">
                <a16:creationId xmlns="" xmlns:a16="http://schemas.microsoft.com/office/drawing/2014/main" id="{7B070CFD-B709-4A85-A3D7-2BBF3B4EA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3638550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78" name="Line 30">
            <a:extLst>
              <a:ext uri="{FF2B5EF4-FFF2-40B4-BE49-F238E27FC236}">
                <a16:creationId xmlns="" xmlns:a16="http://schemas.microsoft.com/office/drawing/2014/main" id="{A780A581-57C5-482E-BB8E-AAC5D0744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363" y="3648075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79" name="Line 31">
            <a:extLst>
              <a:ext uri="{FF2B5EF4-FFF2-40B4-BE49-F238E27FC236}">
                <a16:creationId xmlns="" xmlns:a16="http://schemas.microsoft.com/office/drawing/2014/main" id="{57D3852F-7254-4A56-8795-0103166D9B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7775" y="3648075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80" name="Rectangle 32">
            <a:extLst>
              <a:ext uri="{FF2B5EF4-FFF2-40B4-BE49-F238E27FC236}">
                <a16:creationId xmlns="" xmlns:a16="http://schemas.microsoft.com/office/drawing/2014/main" id="{A83F8729-4A2E-4D7B-8B8D-B171E46F9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075" y="3633789"/>
            <a:ext cx="1984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81" name="Rectangle 33">
            <a:extLst>
              <a:ext uri="{FF2B5EF4-FFF2-40B4-BE49-F238E27FC236}">
                <a16:creationId xmlns="" xmlns:a16="http://schemas.microsoft.com/office/drawing/2014/main" id="{C3BD09EA-D1A3-4D46-83EF-264579A0C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713" y="3633789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82" name="Rectangle 34">
            <a:extLst>
              <a:ext uri="{FF2B5EF4-FFF2-40B4-BE49-F238E27FC236}">
                <a16:creationId xmlns="" xmlns:a16="http://schemas.microsoft.com/office/drawing/2014/main" id="{FB401D7A-BB07-4652-AE5E-9F11FF830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838" y="3633789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83" name="Rectangle 35">
            <a:extLst>
              <a:ext uri="{FF2B5EF4-FFF2-40B4-BE49-F238E27FC236}">
                <a16:creationId xmlns="" xmlns:a16="http://schemas.microsoft.com/office/drawing/2014/main" id="{7B2E4760-F918-4A70-A27C-A1305195E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363378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84" name="Rectangle 36">
            <a:extLst>
              <a:ext uri="{FF2B5EF4-FFF2-40B4-BE49-F238E27FC236}">
                <a16:creationId xmlns="" xmlns:a16="http://schemas.microsoft.com/office/drawing/2014/main" id="{16A20259-A5E9-4372-B45B-AEBF6A99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138" y="359410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85" name="Rectangle 37">
            <a:extLst>
              <a:ext uri="{FF2B5EF4-FFF2-40B4-BE49-F238E27FC236}">
                <a16:creationId xmlns="" xmlns:a16="http://schemas.microsoft.com/office/drawing/2014/main" id="{6B510ED5-92BA-43AC-A336-E44B5F6D4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6" y="3594100"/>
            <a:ext cx="1952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86" name="Rectangle 38">
            <a:extLst>
              <a:ext uri="{FF2B5EF4-FFF2-40B4-BE49-F238E27FC236}">
                <a16:creationId xmlns="" xmlns:a16="http://schemas.microsoft.com/office/drawing/2014/main" id="{3CCF0FEF-F2D7-4520-A67F-C748EDF8C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3594100"/>
            <a:ext cx="1952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87" name="Rectangle 39">
            <a:extLst>
              <a:ext uri="{FF2B5EF4-FFF2-40B4-BE49-F238E27FC236}">
                <a16:creationId xmlns="" xmlns:a16="http://schemas.microsoft.com/office/drawing/2014/main" id="{B6406227-E1FB-4A70-A366-C858E4B61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075" y="4098925"/>
            <a:ext cx="1984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88" name="Rectangle 40">
            <a:extLst>
              <a:ext uri="{FF2B5EF4-FFF2-40B4-BE49-F238E27FC236}">
                <a16:creationId xmlns="" xmlns:a16="http://schemas.microsoft.com/office/drawing/2014/main" id="{6DBD4149-9FCF-455D-BDD2-463BF55B2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713" y="4098926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89" name="Rectangle 41">
            <a:extLst>
              <a:ext uri="{FF2B5EF4-FFF2-40B4-BE49-F238E27FC236}">
                <a16:creationId xmlns="" xmlns:a16="http://schemas.microsoft.com/office/drawing/2014/main" id="{8D75E295-97F2-4B0C-B957-0E017A0C9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838" y="4098926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90" name="Rectangle 42">
            <a:extLst>
              <a:ext uri="{FF2B5EF4-FFF2-40B4-BE49-F238E27FC236}">
                <a16:creationId xmlns="" xmlns:a16="http://schemas.microsoft.com/office/drawing/2014/main" id="{3BBABDCE-2E55-4D30-93AA-3AE6AF99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4098925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91" name="Rectangle 43">
            <a:extLst>
              <a:ext uri="{FF2B5EF4-FFF2-40B4-BE49-F238E27FC236}">
                <a16:creationId xmlns="" xmlns:a16="http://schemas.microsoft.com/office/drawing/2014/main" id="{48BAECC5-90AD-4B0C-915B-2825CE884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138" y="4059239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92" name="Rectangle 44">
            <a:extLst>
              <a:ext uri="{FF2B5EF4-FFF2-40B4-BE49-F238E27FC236}">
                <a16:creationId xmlns="" xmlns:a16="http://schemas.microsoft.com/office/drawing/2014/main" id="{0D0E4ED0-409A-4C4E-B14F-ACD7479B7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6" y="4059239"/>
            <a:ext cx="1952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93" name="Rectangle 45">
            <a:extLst>
              <a:ext uri="{FF2B5EF4-FFF2-40B4-BE49-F238E27FC236}">
                <a16:creationId xmlns="" xmlns:a16="http://schemas.microsoft.com/office/drawing/2014/main" id="{A83F462C-BEDF-4BC4-8B21-59095A76B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4059239"/>
            <a:ext cx="1952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94" name="Line 46">
            <a:extLst>
              <a:ext uri="{FF2B5EF4-FFF2-40B4-BE49-F238E27FC236}">
                <a16:creationId xmlns="" xmlns:a16="http://schemas.microsoft.com/office/drawing/2014/main" id="{CF99FE43-C5D4-4C3A-8BE5-B62FFCFA07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1100" y="4608514"/>
            <a:ext cx="17780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95" name="Line 47">
            <a:extLst>
              <a:ext uri="{FF2B5EF4-FFF2-40B4-BE49-F238E27FC236}">
                <a16:creationId xmlns="" xmlns:a16="http://schemas.microsoft.com/office/drawing/2014/main" id="{34020F08-5ED5-458B-B4CE-C1A3CFF22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4013" y="4608514"/>
            <a:ext cx="17780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96" name="Rectangle 48">
            <a:extLst>
              <a:ext uri="{FF2B5EF4-FFF2-40B4-BE49-F238E27FC236}">
                <a16:creationId xmlns="" xmlns:a16="http://schemas.microsoft.com/office/drawing/2014/main" id="{30211734-94DB-4D2D-A2E3-C94791019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313" y="4581526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97" name="Rectangle 49">
            <a:extLst>
              <a:ext uri="{FF2B5EF4-FFF2-40B4-BE49-F238E27FC236}">
                <a16:creationId xmlns="" xmlns:a16="http://schemas.microsoft.com/office/drawing/2014/main" id="{033A8BA4-8EA3-444D-B2C0-A55BF85B9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1" y="4568825"/>
            <a:ext cx="1571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98" name="Rectangle 50">
            <a:extLst>
              <a:ext uri="{FF2B5EF4-FFF2-40B4-BE49-F238E27FC236}">
                <a16:creationId xmlns="" xmlns:a16="http://schemas.microsoft.com/office/drawing/2014/main" id="{BE8EE3C8-670C-4CEC-947F-C7A6CE6C7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4568826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699" name="Rectangle 51">
            <a:extLst>
              <a:ext uri="{FF2B5EF4-FFF2-40B4-BE49-F238E27FC236}">
                <a16:creationId xmlns="" xmlns:a16="http://schemas.microsoft.com/office/drawing/2014/main" id="{35212623-C3A5-46C6-9068-8296F39F4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4568825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00" name="Line 52">
            <a:extLst>
              <a:ext uri="{FF2B5EF4-FFF2-40B4-BE49-F238E27FC236}">
                <a16:creationId xmlns="" xmlns:a16="http://schemas.microsoft.com/office/drawing/2014/main" id="{D53B3C67-9D86-4D30-88E5-222AAF59B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1713" y="4603750"/>
            <a:ext cx="1508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01" name="Line 53">
            <a:extLst>
              <a:ext uri="{FF2B5EF4-FFF2-40B4-BE49-F238E27FC236}">
                <a16:creationId xmlns="" xmlns:a16="http://schemas.microsoft.com/office/drawing/2014/main" id="{F1F576D0-DE4C-4BE8-9FFA-86079B19A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0413" y="4603750"/>
            <a:ext cx="138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02" name="Rectangle 54">
            <a:extLst>
              <a:ext uri="{FF2B5EF4-FFF2-40B4-BE49-F238E27FC236}">
                <a16:creationId xmlns="" xmlns:a16="http://schemas.microsoft.com/office/drawing/2014/main" id="{50237AC3-A084-46A2-ABBB-90BC9A012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075" y="4564064"/>
            <a:ext cx="1984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03" name="Rectangle 55">
            <a:extLst>
              <a:ext uri="{FF2B5EF4-FFF2-40B4-BE49-F238E27FC236}">
                <a16:creationId xmlns="" xmlns:a16="http://schemas.microsoft.com/office/drawing/2014/main" id="{CB22F5D8-B5B5-452D-9761-333FAE81A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713" y="4564064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04" name="Rectangle 56">
            <a:extLst>
              <a:ext uri="{FF2B5EF4-FFF2-40B4-BE49-F238E27FC236}">
                <a16:creationId xmlns="" xmlns:a16="http://schemas.microsoft.com/office/drawing/2014/main" id="{369CCC60-2737-4E3F-AB34-607D1931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838" y="4564064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05" name="Rectangle 57">
            <a:extLst>
              <a:ext uri="{FF2B5EF4-FFF2-40B4-BE49-F238E27FC236}">
                <a16:creationId xmlns="" xmlns:a16="http://schemas.microsoft.com/office/drawing/2014/main" id="{A8BAC37B-09AA-4BAE-B50F-16A6DCB27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4564064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06" name="Rectangle 58">
            <a:extLst>
              <a:ext uri="{FF2B5EF4-FFF2-40B4-BE49-F238E27FC236}">
                <a16:creationId xmlns="" xmlns:a16="http://schemas.microsoft.com/office/drawing/2014/main" id="{D90D11E0-778C-4587-918C-D06F32B48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138" y="4524376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07" name="Rectangle 59">
            <a:extLst>
              <a:ext uri="{FF2B5EF4-FFF2-40B4-BE49-F238E27FC236}">
                <a16:creationId xmlns="" xmlns:a16="http://schemas.microsoft.com/office/drawing/2014/main" id="{DF1CEB77-D9D6-4FCD-9C99-F94F2FEB2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6" y="4524375"/>
            <a:ext cx="1952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08" name="Rectangle 60">
            <a:extLst>
              <a:ext uri="{FF2B5EF4-FFF2-40B4-BE49-F238E27FC236}">
                <a16:creationId xmlns="" xmlns:a16="http://schemas.microsoft.com/office/drawing/2014/main" id="{792A385F-AFD5-4F2B-AE63-A2641CA68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4524375"/>
            <a:ext cx="1952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09" name="Line 61">
            <a:extLst>
              <a:ext uri="{FF2B5EF4-FFF2-40B4-BE49-F238E27FC236}">
                <a16:creationId xmlns="" xmlns:a16="http://schemas.microsoft.com/office/drawing/2014/main" id="{54A448E4-93B3-43AD-AB58-0741CACA18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6051" y="5105400"/>
            <a:ext cx="138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10" name="Rectangle 62">
            <a:extLst>
              <a:ext uri="{FF2B5EF4-FFF2-40B4-BE49-F238E27FC236}">
                <a16:creationId xmlns="" xmlns:a16="http://schemas.microsoft.com/office/drawing/2014/main" id="{1074ED84-A88D-4756-A988-67753A4AE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5027614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11" name="Rectangle 63">
            <a:extLst>
              <a:ext uri="{FF2B5EF4-FFF2-40B4-BE49-F238E27FC236}">
                <a16:creationId xmlns="" xmlns:a16="http://schemas.microsoft.com/office/drawing/2014/main" id="{49295D5D-BFE1-4188-B807-DBB0D6DEF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5027614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12" name="Rectangle 64">
            <a:extLst>
              <a:ext uri="{FF2B5EF4-FFF2-40B4-BE49-F238E27FC236}">
                <a16:creationId xmlns="" xmlns:a16="http://schemas.microsoft.com/office/drawing/2014/main" id="{AF5AFD46-F778-4155-ADF4-84A33D66E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7738" y="5027614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11713" name="Object 65">
            <a:extLst>
              <a:ext uri="{FF2B5EF4-FFF2-40B4-BE49-F238E27FC236}">
                <a16:creationId xmlns="" xmlns:a16="http://schemas.microsoft.com/office/drawing/2014/main" id="{28B49772-CEA0-4996-B9A0-BD4351E441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1388" y="5576888"/>
          <a:ext cx="889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Equation" r:id="rId6" imgW="888840" imgH="368280" progId="Equation.3">
                  <p:embed/>
                </p:oleObj>
              </mc:Choice>
              <mc:Fallback>
                <p:oleObj name="Equation" r:id="rId6" imgW="888840" imgH="368280" progId="Equation.3">
                  <p:embed/>
                  <p:pic>
                    <p:nvPicPr>
                      <p:cNvPr id="411713" name="Object 65">
                        <a:extLst>
                          <a:ext uri="{FF2B5EF4-FFF2-40B4-BE49-F238E27FC236}">
                            <a16:creationId xmlns="" xmlns:a16="http://schemas.microsoft.com/office/drawing/2014/main" id="{28B49772-CEA0-4996-B9A0-BD4351E441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1388" y="5576888"/>
                        <a:ext cx="889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714" name="Line 66">
            <a:extLst>
              <a:ext uri="{FF2B5EF4-FFF2-40B4-BE49-F238E27FC236}">
                <a16:creationId xmlns="" xmlns:a16="http://schemas.microsoft.com/office/drawing/2014/main" id="{3C03AD14-9A0F-47D3-A918-41BB5DAABE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0413" y="3179764"/>
            <a:ext cx="138112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15" name="Line 67">
            <a:extLst>
              <a:ext uri="{FF2B5EF4-FFF2-40B4-BE49-F238E27FC236}">
                <a16:creationId xmlns="" xmlns:a16="http://schemas.microsoft.com/office/drawing/2014/main" id="{9169DAFE-3278-4214-B925-274C198B38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7775" y="3179764"/>
            <a:ext cx="17780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16" name="Rectangle 68">
            <a:extLst>
              <a:ext uri="{FF2B5EF4-FFF2-40B4-BE49-F238E27FC236}">
                <a16:creationId xmlns="" xmlns:a16="http://schemas.microsoft.com/office/drawing/2014/main" id="{62B8BDC7-011A-4724-A3D2-DD895A529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075" y="5494339"/>
            <a:ext cx="1984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17" name="Rectangle 69">
            <a:extLst>
              <a:ext uri="{FF2B5EF4-FFF2-40B4-BE49-F238E27FC236}">
                <a16:creationId xmlns="" xmlns:a16="http://schemas.microsoft.com/office/drawing/2014/main" id="{4FA0A916-3746-4008-A3A9-8F4F10D61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713" y="5494339"/>
            <a:ext cx="1586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18" name="Rectangle 70">
            <a:extLst>
              <a:ext uri="{FF2B5EF4-FFF2-40B4-BE49-F238E27FC236}">
                <a16:creationId xmlns="" xmlns:a16="http://schemas.microsoft.com/office/drawing/2014/main" id="{050AE86C-8F16-4F45-8DD1-784A6C84E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838" y="5494339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19" name="Rectangle 71">
            <a:extLst>
              <a:ext uri="{FF2B5EF4-FFF2-40B4-BE49-F238E27FC236}">
                <a16:creationId xmlns="" xmlns:a16="http://schemas.microsoft.com/office/drawing/2014/main" id="{B1B1F67F-07A2-4B98-B4FB-27BD1920E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549433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20" name="Rectangle 72">
            <a:extLst>
              <a:ext uri="{FF2B5EF4-FFF2-40B4-BE49-F238E27FC236}">
                <a16:creationId xmlns="" xmlns:a16="http://schemas.microsoft.com/office/drawing/2014/main" id="{DA45D7F0-3AB2-4524-B876-993662A46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138" y="545465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21" name="Rectangle 73">
            <a:extLst>
              <a:ext uri="{FF2B5EF4-FFF2-40B4-BE49-F238E27FC236}">
                <a16:creationId xmlns="" xmlns:a16="http://schemas.microsoft.com/office/drawing/2014/main" id="{DD802F6D-F188-4906-B371-6646A76B4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6" y="5454650"/>
            <a:ext cx="1952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22" name="Rectangle 74">
            <a:extLst>
              <a:ext uri="{FF2B5EF4-FFF2-40B4-BE49-F238E27FC236}">
                <a16:creationId xmlns="" xmlns:a16="http://schemas.microsoft.com/office/drawing/2014/main" id="{BC91574F-C909-4A93-B000-34F7B81C7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5454650"/>
            <a:ext cx="1952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23" name="Rectangle 75">
            <a:extLst>
              <a:ext uri="{FF2B5EF4-FFF2-40B4-BE49-F238E27FC236}">
                <a16:creationId xmlns="" xmlns:a16="http://schemas.microsoft.com/office/drawing/2014/main" id="{4E67849D-89C1-4BD2-9851-957BED724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663" y="268763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?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24" name="Rectangle 76">
            <a:extLst>
              <a:ext uri="{FF2B5EF4-FFF2-40B4-BE49-F238E27FC236}">
                <a16:creationId xmlns="" xmlns:a16="http://schemas.microsoft.com/office/drawing/2014/main" id="{1345622A-8E42-4CF1-8BE0-C43B40D89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3143250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?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25" name="Rectangle 77">
            <a:extLst>
              <a:ext uri="{FF2B5EF4-FFF2-40B4-BE49-F238E27FC236}">
                <a16:creationId xmlns="" xmlns:a16="http://schemas.microsoft.com/office/drawing/2014/main" id="{9334A662-4015-4230-8568-EE070FAE7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4087814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?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26" name="Rectangle 78">
            <a:extLst>
              <a:ext uri="{FF2B5EF4-FFF2-40B4-BE49-F238E27FC236}">
                <a16:creationId xmlns="" xmlns:a16="http://schemas.microsoft.com/office/drawing/2014/main" id="{25D148D1-37E1-421B-A74C-8E9054813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5016500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?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27" name="Rectangle 79">
            <a:extLst>
              <a:ext uri="{FF2B5EF4-FFF2-40B4-BE49-F238E27FC236}">
                <a16:creationId xmlns="" xmlns:a16="http://schemas.microsoft.com/office/drawing/2014/main" id="{A4E52768-1690-4716-B563-CDDBA0651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351" y="5027614"/>
            <a:ext cx="1571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28" name="Line 80">
            <a:extLst>
              <a:ext uri="{FF2B5EF4-FFF2-40B4-BE49-F238E27FC236}">
                <a16:creationId xmlns="" xmlns:a16="http://schemas.microsoft.com/office/drawing/2014/main" id="{9F830D66-6B0C-43C6-92D6-7A118A4AD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4726" y="2692400"/>
            <a:ext cx="1508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29" name="Line 81">
            <a:extLst>
              <a:ext uri="{FF2B5EF4-FFF2-40B4-BE49-F238E27FC236}">
                <a16:creationId xmlns="" xmlns:a16="http://schemas.microsoft.com/office/drawing/2014/main" id="{0B745E18-866E-4A17-9E1D-FB1C2AE777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9038" y="2692400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30" name="Line 82">
            <a:extLst>
              <a:ext uri="{FF2B5EF4-FFF2-40B4-BE49-F238E27FC236}">
                <a16:creationId xmlns="" xmlns:a16="http://schemas.microsoft.com/office/drawing/2014/main" id="{CB0A78E1-7C36-4D40-8EBE-FCAE901052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338" y="2692400"/>
            <a:ext cx="138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31" name="Line 83">
            <a:extLst>
              <a:ext uri="{FF2B5EF4-FFF2-40B4-BE49-F238E27FC236}">
                <a16:creationId xmlns="" xmlns:a16="http://schemas.microsoft.com/office/drawing/2014/main" id="{C7D1E8D7-0B90-4FF3-9D1D-10FB343B5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8600" y="4117975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32" name="Line 84">
            <a:extLst>
              <a:ext uri="{FF2B5EF4-FFF2-40B4-BE49-F238E27FC236}">
                <a16:creationId xmlns="" xmlns:a16="http://schemas.microsoft.com/office/drawing/2014/main" id="{380AA452-8228-4C3C-83A9-9005CC25E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5651" y="4117975"/>
            <a:ext cx="138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33" name="Line 85">
            <a:extLst>
              <a:ext uri="{FF2B5EF4-FFF2-40B4-BE49-F238E27FC236}">
                <a16:creationId xmlns="" xmlns:a16="http://schemas.microsoft.com/office/drawing/2014/main" id="{D1B41812-7BBC-40A2-A060-EBAF25F8D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3013" y="4117975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34" name="Line 86">
            <a:extLst>
              <a:ext uri="{FF2B5EF4-FFF2-40B4-BE49-F238E27FC236}">
                <a16:creationId xmlns="" xmlns:a16="http://schemas.microsoft.com/office/drawing/2014/main" id="{4259BF14-E6EF-4E08-8356-DFBEA5E27EF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8063" y="5527675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35" name="Line 87">
            <a:extLst>
              <a:ext uri="{FF2B5EF4-FFF2-40B4-BE49-F238E27FC236}">
                <a16:creationId xmlns="" xmlns:a16="http://schemas.microsoft.com/office/drawing/2014/main" id="{B811FC07-CF11-4661-8CD5-CA4820F410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5113" y="5527675"/>
            <a:ext cx="138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36" name="Line 88">
            <a:extLst>
              <a:ext uri="{FF2B5EF4-FFF2-40B4-BE49-F238E27FC236}">
                <a16:creationId xmlns="" xmlns:a16="http://schemas.microsoft.com/office/drawing/2014/main" id="{24B24F1B-CF37-4C75-A664-D7124280F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2475" y="5527675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737" name="Line 89">
            <a:extLst>
              <a:ext uri="{FF2B5EF4-FFF2-40B4-BE49-F238E27FC236}">
                <a16:creationId xmlns="" xmlns:a16="http://schemas.microsoft.com/office/drawing/2014/main" id="{8E15CF6A-9246-4B96-AB77-09371F39B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2063" y="5522914"/>
            <a:ext cx="17780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6104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9" name="Rectangle 3">
            <a:extLst>
              <a:ext uri="{FF2B5EF4-FFF2-40B4-BE49-F238E27FC236}">
                <a16:creationId xmlns="" xmlns:a16="http://schemas.microsoft.com/office/drawing/2014/main" id="{6B31EC5B-6B6F-4620-A427-69F7D0B8AB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9964" y="1"/>
            <a:ext cx="8245475" cy="1020763"/>
          </a:xfrm>
        </p:spPr>
        <p:txBody>
          <a:bodyPr/>
          <a:lstStyle/>
          <a:p>
            <a:r>
              <a:rPr lang="en-US" altLang="en-US" sz="2800" b="0"/>
              <a:t>Minterm and Maxterm Relationship</a:t>
            </a:r>
          </a:p>
        </p:txBody>
      </p:sp>
      <p:sp>
        <p:nvSpPr>
          <p:cNvPr id="413700" name="Line 4">
            <a:extLst>
              <a:ext uri="{FF2B5EF4-FFF2-40B4-BE49-F238E27FC236}">
                <a16:creationId xmlns="" xmlns:a16="http://schemas.microsoft.com/office/drawing/2014/main" id="{038C444C-A952-4B54-B98B-696E74CAD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5738" y="1819275"/>
            <a:ext cx="57785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01" name="Line 5">
            <a:extLst>
              <a:ext uri="{FF2B5EF4-FFF2-40B4-BE49-F238E27FC236}">
                <a16:creationId xmlns="" xmlns:a16="http://schemas.microsoft.com/office/drawing/2014/main" id="{21F55075-88F1-4E99-A407-6E77CFB6D4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3001" y="1819275"/>
            <a:ext cx="1635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02" name="Line 6">
            <a:extLst>
              <a:ext uri="{FF2B5EF4-FFF2-40B4-BE49-F238E27FC236}">
                <a16:creationId xmlns="" xmlns:a16="http://schemas.microsoft.com/office/drawing/2014/main" id="{793919CE-95A5-4372-A30A-17989E6AA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5763" y="1819275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03" name="Rectangle 7">
            <a:extLst>
              <a:ext uri="{FF2B5EF4-FFF2-40B4-BE49-F238E27FC236}">
                <a16:creationId xmlns="" xmlns:a16="http://schemas.microsoft.com/office/drawing/2014/main" id="{17844007-BE55-41FC-8D80-EAC035B8A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3" y="174148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04" name="Rectangle 8">
            <a:extLst>
              <a:ext uri="{FF2B5EF4-FFF2-40B4-BE49-F238E27FC236}">
                <a16:creationId xmlns="" xmlns:a16="http://schemas.microsoft.com/office/drawing/2014/main" id="{71FE73D6-6413-432E-929B-756509BFB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475" y="174148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05" name="Rectangle 9">
            <a:extLst>
              <a:ext uri="{FF2B5EF4-FFF2-40B4-BE49-F238E27FC236}">
                <a16:creationId xmlns="" xmlns:a16="http://schemas.microsoft.com/office/drawing/2014/main" id="{04B461C1-6805-41B7-A185-19CCFB722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0" y="1741489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06" name="Rectangle 10">
            <a:extLst>
              <a:ext uri="{FF2B5EF4-FFF2-40B4-BE49-F238E27FC236}">
                <a16:creationId xmlns="" xmlns:a16="http://schemas.microsoft.com/office/drawing/2014/main" id="{74DADC1B-E90C-451C-BDD9-406363716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888" y="1741489"/>
            <a:ext cx="2693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y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07" name="Rectangle 11">
            <a:extLst>
              <a:ext uri="{FF2B5EF4-FFF2-40B4-BE49-F238E27FC236}">
                <a16:creationId xmlns="" xmlns:a16="http://schemas.microsoft.com/office/drawing/2014/main" id="{C0E90F14-7133-471C-89B8-F63D50F01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450" y="1741489"/>
            <a:ext cx="1202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·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08" name="Rectangle 12">
            <a:extLst>
              <a:ext uri="{FF2B5EF4-FFF2-40B4-BE49-F238E27FC236}">
                <a16:creationId xmlns="" xmlns:a16="http://schemas.microsoft.com/office/drawing/2014/main" id="{8D720910-D6FF-4297-9F5A-63B6B608A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838" y="1741489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09" name="Rectangle 13">
            <a:extLst>
              <a:ext uri="{FF2B5EF4-FFF2-40B4-BE49-F238E27FC236}">
                <a16:creationId xmlns="" xmlns:a16="http://schemas.microsoft.com/office/drawing/2014/main" id="{7778551D-6910-48B5-85D5-AB4F034CE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800" y="1741489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10" name="Rectangle 14">
            <a:extLst>
              <a:ext uri="{FF2B5EF4-FFF2-40B4-BE49-F238E27FC236}">
                <a16:creationId xmlns="" xmlns:a16="http://schemas.microsoft.com/office/drawing/2014/main" id="{B080BF12-AEB5-4060-82F5-272D1C9DD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25" y="170180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11" name="Rectangle 15">
            <a:extLst>
              <a:ext uri="{FF2B5EF4-FFF2-40B4-BE49-F238E27FC236}">
                <a16:creationId xmlns="" xmlns:a16="http://schemas.microsoft.com/office/drawing/2014/main" id="{1096C4E4-4DA7-4F6D-B526-D62C9B587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013" y="170180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12" name="Line 16">
            <a:extLst>
              <a:ext uri="{FF2B5EF4-FFF2-40B4-BE49-F238E27FC236}">
                <a16:creationId xmlns="" xmlns:a16="http://schemas.microsoft.com/office/drawing/2014/main" id="{2BCDC17E-4C70-4EC4-BAD8-6B2983296A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2700" y="1817689"/>
            <a:ext cx="69215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13" name="Line 17">
            <a:extLst>
              <a:ext uri="{FF2B5EF4-FFF2-40B4-BE49-F238E27FC236}">
                <a16:creationId xmlns="" xmlns:a16="http://schemas.microsoft.com/office/drawing/2014/main" id="{8C8622BC-16A7-4D62-BC6E-6FA31C7F10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6963" y="1817689"/>
            <a:ext cx="16510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14" name="Line 18">
            <a:extLst>
              <a:ext uri="{FF2B5EF4-FFF2-40B4-BE49-F238E27FC236}">
                <a16:creationId xmlns="" xmlns:a16="http://schemas.microsoft.com/office/drawing/2014/main" id="{055DF34D-310E-4569-9042-9D28C0B41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5263" y="1817689"/>
            <a:ext cx="17780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15" name="Rectangle 19">
            <a:extLst>
              <a:ext uri="{FF2B5EF4-FFF2-40B4-BE49-F238E27FC236}">
                <a16:creationId xmlns="" xmlns:a16="http://schemas.microsoft.com/office/drawing/2014/main" id="{EBDBC07A-D751-4EAD-B03B-34602528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263" y="1739901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16" name="Rectangle 20">
            <a:extLst>
              <a:ext uri="{FF2B5EF4-FFF2-40B4-BE49-F238E27FC236}">
                <a16:creationId xmlns="" xmlns:a16="http://schemas.microsoft.com/office/drawing/2014/main" id="{9EF5E0B0-E043-4604-9C6E-118D6171E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025" y="1739901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17" name="Rectangle 21">
            <a:extLst>
              <a:ext uri="{FF2B5EF4-FFF2-40B4-BE49-F238E27FC236}">
                <a16:creationId xmlns="" xmlns:a16="http://schemas.microsoft.com/office/drawing/2014/main" id="{2C8A43C2-D563-40AD-BAB5-84BEA010D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50" y="1739901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18" name="Rectangle 22">
            <a:extLst>
              <a:ext uri="{FF2B5EF4-FFF2-40B4-BE49-F238E27FC236}">
                <a16:creationId xmlns="" xmlns:a16="http://schemas.microsoft.com/office/drawing/2014/main" id="{FB1CEE04-C0E6-4CE3-ADFE-98D90694B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763" y="1739901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19" name="Rectangle 23">
            <a:extLst>
              <a:ext uri="{FF2B5EF4-FFF2-40B4-BE49-F238E27FC236}">
                <a16:creationId xmlns="" xmlns:a16="http://schemas.microsoft.com/office/drawing/2014/main" id="{BD16024C-A6C5-4649-B70D-36295FB7E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3" y="1700214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20" name="Rectangle 24">
            <a:extLst>
              <a:ext uri="{FF2B5EF4-FFF2-40B4-BE49-F238E27FC236}">
                <a16:creationId xmlns="" xmlns:a16="http://schemas.microsoft.com/office/drawing/2014/main" id="{860329FA-52E2-488A-B04F-6A9C979C3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1700214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21" name="Rectangle 25">
            <a:extLst>
              <a:ext uri="{FF2B5EF4-FFF2-40B4-BE49-F238E27FC236}">
                <a16:creationId xmlns="" xmlns:a16="http://schemas.microsoft.com/office/drawing/2014/main" id="{9710159A-69BD-4786-BB2C-0D8540447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413" y="1700214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22" name="Line 26">
            <a:extLst>
              <a:ext uri="{FF2B5EF4-FFF2-40B4-BE49-F238E27FC236}">
                <a16:creationId xmlns="" xmlns:a16="http://schemas.microsoft.com/office/drawing/2014/main" id="{65D2C9C5-BA3B-4253-8D48-2AE94E6E2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2363" y="3060230"/>
            <a:ext cx="16510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23" name="Rectangle 27">
            <a:extLst>
              <a:ext uri="{FF2B5EF4-FFF2-40B4-BE49-F238E27FC236}">
                <a16:creationId xmlns="" xmlns:a16="http://schemas.microsoft.com/office/drawing/2014/main" id="{8FE30B55-0B79-4274-BDED-798251082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3" y="2982442"/>
            <a:ext cx="2693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24" name="Rectangle 28">
            <a:extLst>
              <a:ext uri="{FF2B5EF4-FFF2-40B4-BE49-F238E27FC236}">
                <a16:creationId xmlns="" xmlns:a16="http://schemas.microsoft.com/office/drawing/2014/main" id="{275B0B12-5DB1-470A-898C-5C80583DA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863" y="2982442"/>
            <a:ext cx="2693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25" name="Rectangle 29">
            <a:extLst>
              <a:ext uri="{FF2B5EF4-FFF2-40B4-BE49-F238E27FC236}">
                <a16:creationId xmlns="" xmlns:a16="http://schemas.microsoft.com/office/drawing/2014/main" id="{14039681-FD5D-4A26-97CD-B00E81AFD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63" y="2982442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26" name="Rectangle 30">
            <a:extLst>
              <a:ext uri="{FF2B5EF4-FFF2-40B4-BE49-F238E27FC236}">
                <a16:creationId xmlns="" xmlns:a16="http://schemas.microsoft.com/office/drawing/2014/main" id="{33000AB2-A40B-432A-833F-DD176ABC7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5" y="2982442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27" name="Rectangle 31">
            <a:extLst>
              <a:ext uri="{FF2B5EF4-FFF2-40B4-BE49-F238E27FC236}">
                <a16:creationId xmlns="" xmlns:a16="http://schemas.microsoft.com/office/drawing/2014/main" id="{E8AEF2C7-D435-427F-8228-30EEA0873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463" y="2982442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28" name="Rectangle 32">
            <a:extLst>
              <a:ext uri="{FF2B5EF4-FFF2-40B4-BE49-F238E27FC236}">
                <a16:creationId xmlns="" xmlns:a16="http://schemas.microsoft.com/office/drawing/2014/main" id="{6869F50A-80D3-4A43-8F30-953A7A63B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2982442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29" name="Rectangle 33">
            <a:extLst>
              <a:ext uri="{FF2B5EF4-FFF2-40B4-BE49-F238E27FC236}">
                <a16:creationId xmlns="" xmlns:a16="http://schemas.microsoft.com/office/drawing/2014/main" id="{27C6515D-EEE4-4CA3-B78A-B19929538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813" y="2982442"/>
            <a:ext cx="33823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30" name="Rectangle 34">
            <a:extLst>
              <a:ext uri="{FF2B5EF4-FFF2-40B4-BE49-F238E27FC236}">
                <a16:creationId xmlns="" xmlns:a16="http://schemas.microsoft.com/office/drawing/2014/main" id="{3A222BB4-D968-4A10-96B7-FF03D6F50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3207867"/>
            <a:ext cx="1025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31" name="Rectangle 35">
            <a:extLst>
              <a:ext uri="{FF2B5EF4-FFF2-40B4-BE49-F238E27FC236}">
                <a16:creationId xmlns="" xmlns:a16="http://schemas.microsoft.com/office/drawing/2014/main" id="{499EF9A5-797F-49F1-A933-D51A19E1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0" y="2942755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32" name="Rectangle 36">
            <a:extLst>
              <a:ext uri="{FF2B5EF4-FFF2-40B4-BE49-F238E27FC236}">
                <a16:creationId xmlns="" xmlns:a16="http://schemas.microsoft.com/office/drawing/2014/main" id="{3B365098-7A74-4439-BE9A-6F5E49E6B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2942755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33" name="Line 37">
            <a:extLst>
              <a:ext uri="{FF2B5EF4-FFF2-40B4-BE49-F238E27FC236}">
                <a16:creationId xmlns="" xmlns:a16="http://schemas.microsoft.com/office/drawing/2014/main" id="{F28DB954-82D3-40EB-BD31-4DEEFD5B7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0788" y="3045941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34" name="Rectangle 38">
            <a:extLst>
              <a:ext uri="{FF2B5EF4-FFF2-40B4-BE49-F238E27FC236}">
                <a16:creationId xmlns="" xmlns:a16="http://schemas.microsoft.com/office/drawing/2014/main" id="{E32A9240-9894-4028-962C-1772790B6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68155"/>
            <a:ext cx="1795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35" name="Rectangle 39">
            <a:extLst>
              <a:ext uri="{FF2B5EF4-FFF2-40B4-BE49-F238E27FC236}">
                <a16:creationId xmlns="" xmlns:a16="http://schemas.microsoft.com/office/drawing/2014/main" id="{CD16A2FA-E084-4DD4-820F-F7DCFABF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63" y="2968155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x·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36" name="Rectangle 40">
            <a:extLst>
              <a:ext uri="{FF2B5EF4-FFF2-40B4-BE49-F238E27FC236}">
                <a16:creationId xmlns="" xmlns:a16="http://schemas.microsoft.com/office/drawing/2014/main" id="{46E90BE8-F70A-4FA3-8A67-8BAB9D5B3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968155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37" name="Rectangle 41">
            <a:extLst>
              <a:ext uri="{FF2B5EF4-FFF2-40B4-BE49-F238E27FC236}">
                <a16:creationId xmlns="" xmlns:a16="http://schemas.microsoft.com/office/drawing/2014/main" id="{99C13265-4A4F-41CA-8162-F92E5162B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963" y="2968155"/>
            <a:ext cx="897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38" name="Rectangle 42">
            <a:extLst>
              <a:ext uri="{FF2B5EF4-FFF2-40B4-BE49-F238E27FC236}">
                <a16:creationId xmlns="" xmlns:a16="http://schemas.microsoft.com/office/drawing/2014/main" id="{134CB0CA-7BDC-40EC-B5AB-BB0868C65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2968155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39" name="Rectangle 43">
            <a:extLst>
              <a:ext uri="{FF2B5EF4-FFF2-40B4-BE49-F238E27FC236}">
                <a16:creationId xmlns="" xmlns:a16="http://schemas.microsoft.com/office/drawing/2014/main" id="{22041936-41B0-4610-AA9E-21D7553EF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138" y="3193580"/>
            <a:ext cx="1025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40" name="Rectangle 44">
            <a:extLst>
              <a:ext uri="{FF2B5EF4-FFF2-40B4-BE49-F238E27FC236}">
                <a16:creationId xmlns="" xmlns:a16="http://schemas.microsoft.com/office/drawing/2014/main" id="{FA98762D-E1EE-47A1-B78C-CDE0F9F80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2928467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13741" name="Group 45">
            <a:extLst>
              <a:ext uri="{FF2B5EF4-FFF2-40B4-BE49-F238E27FC236}">
                <a16:creationId xmlns="" xmlns:a16="http://schemas.microsoft.com/office/drawing/2014/main" id="{28981781-496A-4932-AF17-644CC92058B6}"/>
              </a:ext>
            </a:extLst>
          </p:cNvPr>
          <p:cNvGrpSpPr>
            <a:grpSpLocks/>
          </p:cNvGrpSpPr>
          <p:nvPr/>
        </p:nvGrpSpPr>
        <p:grpSpPr bwMode="auto">
          <a:xfrm>
            <a:off x="2760663" y="3906778"/>
            <a:ext cx="3873500" cy="677863"/>
            <a:chOff x="1401" y="2767"/>
            <a:chExt cx="2440" cy="427"/>
          </a:xfrm>
        </p:grpSpPr>
        <p:sp>
          <p:nvSpPr>
            <p:cNvPr id="413742" name="Rectangle 46">
              <a:extLst>
                <a:ext uri="{FF2B5EF4-FFF2-40B4-BE49-F238E27FC236}">
                  <a16:creationId xmlns="" xmlns:a16="http://schemas.microsoft.com/office/drawing/2014/main" id="{3F85FE51-65DF-4138-8078-DD51E193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" y="3003"/>
              <a:ext cx="4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3743" name="Rectangle 47">
              <a:extLst>
                <a:ext uri="{FF2B5EF4-FFF2-40B4-BE49-F238E27FC236}">
                  <a16:creationId xmlns="" xmlns:a16="http://schemas.microsoft.com/office/drawing/2014/main" id="{50BC4B9C-4D53-4D35-B668-82DF8B714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" y="2833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3744" name="Rectangle 48">
              <a:extLst>
                <a:ext uri="{FF2B5EF4-FFF2-40B4-BE49-F238E27FC236}">
                  <a16:creationId xmlns="" xmlns:a16="http://schemas.microsoft.com/office/drawing/2014/main" id="{EDB8274A-6EC3-4E19-A240-5F71BE557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2833"/>
              <a:ext cx="26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3745" name="Rectangle 49">
              <a:extLst>
                <a:ext uri="{FF2B5EF4-FFF2-40B4-BE49-F238E27FC236}">
                  <a16:creationId xmlns="" xmlns:a16="http://schemas.microsoft.com/office/drawing/2014/main" id="{2CDC883B-2E18-45C9-902A-A9C992E19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2802"/>
              <a:ext cx="15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4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13746" name="Group 50">
              <a:extLst>
                <a:ext uri="{FF2B5EF4-FFF2-40B4-BE49-F238E27FC236}">
                  <a16:creationId xmlns="" xmlns:a16="http://schemas.microsoft.com/office/drawing/2014/main" id="{73175E29-EC9D-47CA-A216-C608820960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2" y="2839"/>
              <a:ext cx="1809" cy="348"/>
              <a:chOff x="2032" y="2839"/>
              <a:chExt cx="1809" cy="348"/>
            </a:xfrm>
          </p:grpSpPr>
          <p:sp>
            <p:nvSpPr>
              <p:cNvPr id="413747" name="Line 51">
                <a:extLst>
                  <a:ext uri="{FF2B5EF4-FFF2-40B4-BE49-F238E27FC236}">
                    <a16:creationId xmlns="" xmlns:a16="http://schemas.microsoft.com/office/drawing/2014/main" id="{2EB4AD0C-CDA2-461C-8357-E0E499512A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2" y="2851"/>
                <a:ext cx="205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3748" name="Rectangle 52">
                <a:extLst>
                  <a:ext uri="{FF2B5EF4-FFF2-40B4-BE49-F238E27FC236}">
                    <a16:creationId xmlns="" xmlns:a16="http://schemas.microsoft.com/office/drawing/2014/main" id="{89A9C94F-612C-48D9-9107-EF6C6A4C9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5" y="3003"/>
                <a:ext cx="42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9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3749" name="Line 53">
                <a:extLst>
                  <a:ext uri="{FF2B5EF4-FFF2-40B4-BE49-F238E27FC236}">
                    <a16:creationId xmlns="" xmlns:a16="http://schemas.microsoft.com/office/drawing/2014/main" id="{58D91151-11B8-44C5-989B-0ECFD8D7F2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3" y="2839"/>
                <a:ext cx="270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3750" name="Rectangle 54">
                <a:extLst>
                  <a:ext uri="{FF2B5EF4-FFF2-40B4-BE49-F238E27FC236}">
                    <a16:creationId xmlns="" xmlns:a16="http://schemas.microsoft.com/office/drawing/2014/main" id="{7159AEAC-48CF-4E8B-9255-8EE5CD665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2991"/>
                <a:ext cx="42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9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13751" name="Rectangle 55">
              <a:extLst>
                <a:ext uri="{FF2B5EF4-FFF2-40B4-BE49-F238E27FC236}">
                  <a16:creationId xmlns="" xmlns:a16="http://schemas.microsoft.com/office/drawing/2014/main" id="{78A1BCFB-B0A2-4833-88F4-1C648B310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2" y="3010"/>
              <a:ext cx="4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3752" name="Rectangle 56">
              <a:extLst>
                <a:ext uri="{FF2B5EF4-FFF2-40B4-BE49-F238E27FC236}">
                  <a16:creationId xmlns="" xmlns:a16="http://schemas.microsoft.com/office/drawing/2014/main" id="{680AC973-723B-4FF7-90E1-1BCE0485F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2801"/>
              <a:ext cx="29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3753" name="Rectangle 57">
              <a:extLst>
                <a:ext uri="{FF2B5EF4-FFF2-40B4-BE49-F238E27FC236}">
                  <a16:creationId xmlns="" xmlns:a16="http://schemas.microsoft.com/office/drawing/2014/main" id="{AC7CD99F-B2AC-4B13-AA00-E496EE44B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9" y="2801"/>
              <a:ext cx="25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3754" name="Rectangle 58">
              <a:extLst>
                <a:ext uri="{FF2B5EF4-FFF2-40B4-BE49-F238E27FC236}">
                  <a16:creationId xmlns="" xmlns:a16="http://schemas.microsoft.com/office/drawing/2014/main" id="{08E4A523-FC61-4A90-8777-6329348CA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9" y="2767"/>
              <a:ext cx="16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8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99529" y="3579489"/>
              <a:ext cx="5566320" cy="1440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5129" y="3558609"/>
                <a:ext cx="5601960" cy="148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9211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>
            <a:extLst>
              <a:ext uri="{FF2B5EF4-FFF2-40B4-BE49-F238E27FC236}">
                <a16:creationId xmlns="" xmlns:a16="http://schemas.microsoft.com/office/drawing/2014/main" id="{5289E71B-7D17-45B1-8F17-29F91E94AB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Canonical Sum of Minterms</a:t>
            </a:r>
          </a:p>
        </p:txBody>
      </p:sp>
      <p:sp>
        <p:nvSpPr>
          <p:cNvPr id="428035" name="Rectangle 3">
            <a:extLst>
              <a:ext uri="{FF2B5EF4-FFF2-40B4-BE49-F238E27FC236}">
                <a16:creationId xmlns="" xmlns:a16="http://schemas.microsoft.com/office/drawing/2014/main" id="{92963318-C66E-4882-A73F-C381D64EFB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71688" y="1282701"/>
            <a:ext cx="7772400" cy="5027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 dirty="0">
                <a:cs typeface="Times New Roman" panose="02020603050405020304" pitchFamily="18" charset="0"/>
              </a:rPr>
              <a:t>Any Boolean function can be expressed as a </a:t>
            </a:r>
            <a:r>
              <a:rPr lang="en-US" altLang="en-US" sz="2800" b="1" u="sng" dirty="0">
                <a:cs typeface="Times New Roman" panose="02020603050405020304" pitchFamily="18" charset="0"/>
              </a:rPr>
              <a:t>Sum of </a:t>
            </a:r>
            <a:r>
              <a:rPr lang="en-US" altLang="en-US" sz="2800" b="1" u="sng" dirty="0" err="1">
                <a:cs typeface="Times New Roman" panose="02020603050405020304" pitchFamily="18" charset="0"/>
              </a:rPr>
              <a:t>Minterms</a:t>
            </a:r>
            <a:r>
              <a:rPr lang="en-US" altLang="en-US" sz="2800" b="1" dirty="0"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cs typeface="Times New Roman" panose="02020603050405020304" pitchFamily="18" charset="0"/>
              </a:rPr>
              <a:t>For the function table, the </a:t>
            </a:r>
            <a:r>
              <a:rPr lang="en-US" altLang="en-US" sz="2400" b="1" u="sng" dirty="0" err="1">
                <a:cs typeface="Times New Roman" panose="02020603050405020304" pitchFamily="18" charset="0"/>
              </a:rPr>
              <a:t>minterms</a:t>
            </a:r>
            <a:r>
              <a:rPr lang="en-US" altLang="en-US" sz="2400" b="1" dirty="0">
                <a:cs typeface="Times New Roman" panose="02020603050405020304" pitchFamily="18" charset="0"/>
              </a:rPr>
              <a:t> used are the terms corresponding to the 1's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cs typeface="Times New Roman" panose="02020603050405020304" pitchFamily="18" charset="0"/>
              </a:rPr>
              <a:t>For expressions, </a:t>
            </a:r>
            <a:r>
              <a:rPr lang="en-US" altLang="en-US" sz="2400" b="1" u="sng" dirty="0">
                <a:cs typeface="Times New Roman" panose="02020603050405020304" pitchFamily="18" charset="0"/>
              </a:rPr>
              <a:t>expand</a:t>
            </a:r>
            <a:r>
              <a:rPr lang="en-US" altLang="en-US" sz="2400" b="1" dirty="0">
                <a:cs typeface="Times New Roman" panose="02020603050405020304" pitchFamily="18" charset="0"/>
              </a:rPr>
              <a:t> all terms first to explicitly list all </a:t>
            </a:r>
            <a:r>
              <a:rPr lang="en-US" altLang="en-US" sz="2400" b="1" dirty="0" err="1">
                <a:cs typeface="Times New Roman" panose="02020603050405020304" pitchFamily="18" charset="0"/>
              </a:rPr>
              <a:t>minterms</a:t>
            </a:r>
            <a:r>
              <a:rPr lang="en-US" altLang="en-US" sz="2400" b="1" dirty="0">
                <a:cs typeface="Times New Roman" panose="02020603050405020304" pitchFamily="18" charset="0"/>
              </a:rPr>
              <a:t>.  Do this by “ANDing” any term missing a variable v with a term (          ).</a:t>
            </a:r>
          </a:p>
          <a:p>
            <a:pPr>
              <a:lnSpc>
                <a:spcPct val="90000"/>
              </a:lnSpc>
            </a:pPr>
            <a:r>
              <a:rPr lang="en-US" altLang="en-US" sz="2800" b="1" dirty="0">
                <a:cs typeface="Times New Roman" panose="02020603050405020304" pitchFamily="18" charset="0"/>
              </a:rPr>
              <a:t>Example:   Implement                       as a sum of </a:t>
            </a:r>
            <a:r>
              <a:rPr lang="en-US" altLang="en-US" sz="2800" b="1" dirty="0" err="1">
                <a:cs typeface="Times New Roman" panose="02020603050405020304" pitchFamily="18" charset="0"/>
              </a:rPr>
              <a:t>minterms</a:t>
            </a:r>
            <a:r>
              <a:rPr lang="en-US" altLang="en-US" sz="2800" b="1" dirty="0">
                <a:cs typeface="Times New Roman" panose="02020603050405020304" pitchFamily="18" charset="0"/>
              </a:rPr>
              <a:t>.</a:t>
            </a:r>
            <a:endParaRPr lang="en-US" altLang="en-US" sz="28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cs typeface="Times New Roman" panose="02020603050405020304" pitchFamily="18" charset="0"/>
              </a:rPr>
              <a:t>	First expand terms:	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cs typeface="Times New Roman" panose="02020603050405020304" pitchFamily="18" charset="0"/>
              </a:rPr>
              <a:t>	Then distribute terms: 	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cs typeface="Times New Roman" panose="02020603050405020304" pitchFamily="18" charset="0"/>
              </a:rPr>
              <a:t>	Express as sum of </a:t>
            </a:r>
            <a:r>
              <a:rPr lang="en-US" altLang="en-US" sz="2400" b="1" dirty="0" err="1">
                <a:cs typeface="Times New Roman" panose="02020603050405020304" pitchFamily="18" charset="0"/>
              </a:rPr>
              <a:t>minterms</a:t>
            </a:r>
            <a:r>
              <a:rPr lang="en-US" altLang="en-US" sz="2400" b="1" dirty="0">
                <a:cs typeface="Times New Roman" panose="02020603050405020304" pitchFamily="18" charset="0"/>
              </a:rPr>
              <a:t>: f = m</a:t>
            </a:r>
            <a:r>
              <a:rPr lang="en-US" altLang="en-US" sz="2400" b="1" baseline="-25000" dirty="0">
                <a:cs typeface="Times New Roman" panose="02020603050405020304" pitchFamily="18" charset="0"/>
              </a:rPr>
              <a:t>3 </a:t>
            </a:r>
            <a:r>
              <a:rPr lang="en-US" altLang="en-US" sz="2400" b="1" dirty="0">
                <a:cs typeface="Times New Roman" panose="02020603050405020304" pitchFamily="18" charset="0"/>
              </a:rPr>
              <a:t>+ m</a:t>
            </a:r>
            <a:r>
              <a:rPr lang="en-US" altLang="en-US" sz="2400" b="1" baseline="-25000" dirty="0">
                <a:cs typeface="Times New Roman" panose="02020603050405020304" pitchFamily="18" charset="0"/>
              </a:rPr>
              <a:t>2 </a:t>
            </a:r>
            <a:r>
              <a:rPr lang="en-US" altLang="en-US" sz="2400" b="1" dirty="0">
                <a:cs typeface="Times New Roman" panose="02020603050405020304" pitchFamily="18" charset="0"/>
              </a:rPr>
              <a:t>+ m</a:t>
            </a:r>
            <a:r>
              <a:rPr lang="en-US" altLang="en-US" sz="2400" b="1" baseline="-25000" dirty="0">
                <a:cs typeface="Times New Roman" panose="02020603050405020304" pitchFamily="18" charset="0"/>
              </a:rPr>
              <a:t>0</a:t>
            </a:r>
            <a:r>
              <a:rPr lang="en-US" altLang="en-US" sz="2400" dirty="0"/>
              <a:t> </a:t>
            </a:r>
          </a:p>
        </p:txBody>
      </p:sp>
      <p:grpSp>
        <p:nvGrpSpPr>
          <p:cNvPr id="428036" name="Group 4">
            <a:extLst>
              <a:ext uri="{FF2B5EF4-FFF2-40B4-BE49-F238E27FC236}">
                <a16:creationId xmlns="" xmlns:a16="http://schemas.microsoft.com/office/drawing/2014/main" id="{D7F8A42E-B4FB-4E2B-84FC-6A94F84B816B}"/>
              </a:ext>
            </a:extLst>
          </p:cNvPr>
          <p:cNvGrpSpPr>
            <a:grpSpLocks/>
          </p:cNvGrpSpPr>
          <p:nvPr/>
        </p:nvGrpSpPr>
        <p:grpSpPr bwMode="auto">
          <a:xfrm>
            <a:off x="6064251" y="3884614"/>
            <a:ext cx="1573213" cy="466725"/>
            <a:chOff x="2860" y="2492"/>
            <a:chExt cx="991" cy="294"/>
          </a:xfrm>
        </p:grpSpPr>
        <p:sp>
          <p:nvSpPr>
            <p:cNvPr id="428037" name="Line 5">
              <a:extLst>
                <a:ext uri="{FF2B5EF4-FFF2-40B4-BE49-F238E27FC236}">
                  <a16:creationId xmlns="" xmlns:a16="http://schemas.microsoft.com/office/drawing/2014/main" id="{34122FD8-D745-4B16-A91B-687094B5B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" y="2566"/>
              <a:ext cx="10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8038" name="Line 6">
              <a:extLst>
                <a:ext uri="{FF2B5EF4-FFF2-40B4-BE49-F238E27FC236}">
                  <a16:creationId xmlns="" xmlns:a16="http://schemas.microsoft.com/office/drawing/2014/main" id="{46B8F58B-DB21-4D40-8036-39750059D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9" y="2566"/>
              <a:ext cx="11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8039" name="Rectangle 7">
              <a:extLst>
                <a:ext uri="{FF2B5EF4-FFF2-40B4-BE49-F238E27FC236}">
                  <a16:creationId xmlns="" xmlns:a16="http://schemas.microsoft.com/office/drawing/2014/main" id="{C7DCBD98-EDB7-43F1-A208-90F3AD218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" y="2517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8040" name="Rectangle 8">
              <a:extLst>
                <a:ext uri="{FF2B5EF4-FFF2-40B4-BE49-F238E27FC236}">
                  <a16:creationId xmlns="" xmlns:a16="http://schemas.microsoft.com/office/drawing/2014/main" id="{2204A00A-D4AB-40CC-B300-E13D5C0A0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2517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8041" name="Rectangle 9">
              <a:extLst>
                <a:ext uri="{FF2B5EF4-FFF2-40B4-BE49-F238E27FC236}">
                  <a16:creationId xmlns="" xmlns:a16="http://schemas.microsoft.com/office/drawing/2014/main" id="{CD070594-B165-4069-834B-075FA80C9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4" y="2517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8042" name="Rectangle 10">
              <a:extLst>
                <a:ext uri="{FF2B5EF4-FFF2-40B4-BE49-F238E27FC236}">
                  <a16:creationId xmlns="" xmlns:a16="http://schemas.microsoft.com/office/drawing/2014/main" id="{201E116D-ED0B-4363-BB65-28154A931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2517"/>
              <a:ext cx="7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8043" name="Rectangle 11">
              <a:extLst>
                <a:ext uri="{FF2B5EF4-FFF2-40B4-BE49-F238E27FC236}">
                  <a16:creationId xmlns="" xmlns:a16="http://schemas.microsoft.com/office/drawing/2014/main" id="{968C1218-377F-4BE8-AF4F-4798E039E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" y="2492"/>
              <a:ext cx="1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8044" name="Rectangle 12">
              <a:extLst>
                <a:ext uri="{FF2B5EF4-FFF2-40B4-BE49-F238E27FC236}">
                  <a16:creationId xmlns="" xmlns:a16="http://schemas.microsoft.com/office/drawing/2014/main" id="{799FF6EF-707B-42C7-A9D1-D331DA2E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492"/>
              <a:ext cx="1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28045" name="Line 13">
            <a:extLst>
              <a:ext uri="{FF2B5EF4-FFF2-40B4-BE49-F238E27FC236}">
                <a16:creationId xmlns="" xmlns:a16="http://schemas.microsoft.com/office/drawing/2014/main" id="{ED370646-85E3-4DCD-AE5C-C02C2817B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4275" y="5243514"/>
            <a:ext cx="17780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46" name="Line 14">
            <a:extLst>
              <a:ext uri="{FF2B5EF4-FFF2-40B4-BE49-F238E27FC236}">
                <a16:creationId xmlns="" xmlns:a16="http://schemas.microsoft.com/office/drawing/2014/main" id="{A2104D43-C815-481A-969F-A1CB4C641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926" y="5243514"/>
            <a:ext cx="163513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47" name="Line 15">
            <a:extLst>
              <a:ext uri="{FF2B5EF4-FFF2-40B4-BE49-F238E27FC236}">
                <a16:creationId xmlns="" xmlns:a16="http://schemas.microsoft.com/office/drawing/2014/main" id="{35A2BBA5-B443-4D97-BD29-1DAA7F362B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0088" y="5243514"/>
            <a:ext cx="17780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48" name="Rectangle 16">
            <a:extLst>
              <a:ext uri="{FF2B5EF4-FFF2-40B4-BE49-F238E27FC236}">
                <a16:creationId xmlns="" xmlns:a16="http://schemas.microsoft.com/office/drawing/2014/main" id="{5DCDAB8B-A22F-439C-81E4-1C9E6708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473868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49" name="Rectangle 17">
            <a:extLst>
              <a:ext uri="{FF2B5EF4-FFF2-40B4-BE49-F238E27FC236}">
                <a16:creationId xmlns="" xmlns:a16="http://schemas.microsoft.com/office/drawing/2014/main" id="{8C539272-A786-4723-B1B7-E219E1BE6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0663" y="473868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50" name="Rectangle 18">
            <a:extLst>
              <a:ext uri="{FF2B5EF4-FFF2-40B4-BE49-F238E27FC236}">
                <a16:creationId xmlns="" xmlns:a16="http://schemas.microsoft.com/office/drawing/2014/main" id="{0524616B-8E0F-4F27-8AB1-7C7958B01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8" y="4738689"/>
            <a:ext cx="1202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51" name="Rectangle 19">
            <a:extLst>
              <a:ext uri="{FF2B5EF4-FFF2-40B4-BE49-F238E27FC236}">
                <a16:creationId xmlns="" xmlns:a16="http://schemas.microsoft.com/office/drawing/2014/main" id="{2207F8BA-38A5-450C-B083-BC8279BFD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75" y="473868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52" name="Rectangle 20">
            <a:extLst>
              <a:ext uri="{FF2B5EF4-FFF2-40B4-BE49-F238E27FC236}">
                <a16:creationId xmlns="" xmlns:a16="http://schemas.microsoft.com/office/drawing/2014/main" id="{A266B918-3082-4FB3-94C4-2CFAE4ED2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473868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53" name="Rectangle 21">
            <a:extLst>
              <a:ext uri="{FF2B5EF4-FFF2-40B4-BE49-F238E27FC236}">
                <a16:creationId xmlns="" xmlns:a16="http://schemas.microsoft.com/office/drawing/2014/main" id="{E096B4E1-5744-4D5D-A94D-20512692E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1451" y="4738689"/>
            <a:ext cx="1190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54" name="Rectangle 22">
            <a:extLst>
              <a:ext uri="{FF2B5EF4-FFF2-40B4-BE49-F238E27FC236}">
                <a16:creationId xmlns="" xmlns:a16="http://schemas.microsoft.com/office/drawing/2014/main" id="{3D933FD1-C759-45C8-8BFE-FD5FE8ABE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538" y="4738689"/>
            <a:ext cx="177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55" name="Rectangle 23">
            <a:extLst>
              <a:ext uri="{FF2B5EF4-FFF2-40B4-BE49-F238E27FC236}">
                <a16:creationId xmlns="" xmlns:a16="http://schemas.microsoft.com/office/drawing/2014/main" id="{00456C4A-A825-4B4A-AE03-38BB0D6F6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2313" y="4738689"/>
            <a:ext cx="1202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56" name="Rectangle 24">
            <a:extLst>
              <a:ext uri="{FF2B5EF4-FFF2-40B4-BE49-F238E27FC236}">
                <a16:creationId xmlns="" xmlns:a16="http://schemas.microsoft.com/office/drawing/2014/main" id="{F3855335-458F-4C9B-8EC8-BFB455963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551" y="4699000"/>
            <a:ext cx="1952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57" name="Rectangle 25">
            <a:extLst>
              <a:ext uri="{FF2B5EF4-FFF2-40B4-BE49-F238E27FC236}">
                <a16:creationId xmlns="" xmlns:a16="http://schemas.microsoft.com/office/drawing/2014/main" id="{3673FD81-9CE1-49A0-BC24-85650DB5B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738" y="469900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58" name="Rectangle 26">
            <a:extLst>
              <a:ext uri="{FF2B5EF4-FFF2-40B4-BE49-F238E27FC236}">
                <a16:creationId xmlns="" xmlns:a16="http://schemas.microsoft.com/office/drawing/2014/main" id="{2372D21D-E963-4BE7-9224-8EEB05A07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788" y="4699001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59" name="Rectangle 27">
            <a:extLst>
              <a:ext uri="{FF2B5EF4-FFF2-40B4-BE49-F238E27FC236}">
                <a16:creationId xmlns="" xmlns:a16="http://schemas.microsoft.com/office/drawing/2014/main" id="{5A27BCB1-7C5D-48A7-B5B5-DE1CDCCCA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1513" y="5140325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60" name="Rectangle 28">
            <a:extLst>
              <a:ext uri="{FF2B5EF4-FFF2-40B4-BE49-F238E27FC236}">
                <a16:creationId xmlns="" xmlns:a16="http://schemas.microsoft.com/office/drawing/2014/main" id="{D04C1F6E-F9AA-4C05-AA2E-757D9D024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575" y="5140325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61" name="Rectangle 29">
            <a:extLst>
              <a:ext uri="{FF2B5EF4-FFF2-40B4-BE49-F238E27FC236}">
                <a16:creationId xmlns="" xmlns:a16="http://schemas.microsoft.com/office/drawing/2014/main" id="{8F6104FE-DCAD-44E7-BDF5-E61C9BB97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050" y="5140325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62" name="Rectangle 30">
            <a:extLst>
              <a:ext uri="{FF2B5EF4-FFF2-40B4-BE49-F238E27FC236}">
                <a16:creationId xmlns="" xmlns:a16="http://schemas.microsoft.com/office/drawing/2014/main" id="{4F913571-1352-44A6-B128-AFF3910D6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438" y="5140325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63" name="Rectangle 31">
            <a:extLst>
              <a:ext uri="{FF2B5EF4-FFF2-40B4-BE49-F238E27FC236}">
                <a16:creationId xmlns="" xmlns:a16="http://schemas.microsoft.com/office/drawing/2014/main" id="{2DF479DD-B778-4054-B2CB-63C24C699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5" y="5140325"/>
            <a:ext cx="355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xy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64" name="Rectangle 32">
            <a:extLst>
              <a:ext uri="{FF2B5EF4-FFF2-40B4-BE49-F238E27FC236}">
                <a16:creationId xmlns="" xmlns:a16="http://schemas.microsoft.com/office/drawing/2014/main" id="{93384228-FE5C-4AD8-A027-CB3E8B531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1" y="5140325"/>
            <a:ext cx="1190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65" name="Rectangle 33">
            <a:extLst>
              <a:ext uri="{FF2B5EF4-FFF2-40B4-BE49-F238E27FC236}">
                <a16:creationId xmlns="" xmlns:a16="http://schemas.microsoft.com/office/drawing/2014/main" id="{6FC147F7-AA73-43E3-A01B-36681EC5D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4463" y="5100639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66" name="Rectangle 34">
            <a:extLst>
              <a:ext uri="{FF2B5EF4-FFF2-40B4-BE49-F238E27FC236}">
                <a16:creationId xmlns="" xmlns:a16="http://schemas.microsoft.com/office/drawing/2014/main" id="{BDDB2EFB-BDCC-4D29-B05C-B70609CE1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5100639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67" name="Rectangle 35">
            <a:extLst>
              <a:ext uri="{FF2B5EF4-FFF2-40B4-BE49-F238E27FC236}">
                <a16:creationId xmlns="" xmlns:a16="http://schemas.microsoft.com/office/drawing/2014/main" id="{765D6651-B4E8-434F-909F-F8F474F30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776" y="5100639"/>
            <a:ext cx="1952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28068" name="Group 36">
            <a:extLst>
              <a:ext uri="{FF2B5EF4-FFF2-40B4-BE49-F238E27FC236}">
                <a16:creationId xmlns="" xmlns:a16="http://schemas.microsoft.com/office/drawing/2014/main" id="{1740B74C-5BDC-483F-87FE-6C368C6ADEFC}"/>
              </a:ext>
            </a:extLst>
          </p:cNvPr>
          <p:cNvGrpSpPr>
            <a:grpSpLocks/>
          </p:cNvGrpSpPr>
          <p:nvPr/>
        </p:nvGrpSpPr>
        <p:grpSpPr bwMode="auto">
          <a:xfrm>
            <a:off x="7253289" y="3497263"/>
            <a:ext cx="877887" cy="552450"/>
            <a:chOff x="3609" y="2203"/>
            <a:chExt cx="553" cy="348"/>
          </a:xfrm>
        </p:grpSpPr>
        <p:graphicFrame>
          <p:nvGraphicFramePr>
            <p:cNvPr id="428069" name="Object 37">
              <a:extLst>
                <a:ext uri="{FF2B5EF4-FFF2-40B4-BE49-F238E27FC236}">
                  <a16:creationId xmlns="" xmlns:a16="http://schemas.microsoft.com/office/drawing/2014/main" id="{A8DF09D9-FDD0-4A83-BF08-30FB6D70C4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7" y="2287"/>
            <a:ext cx="120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6" name="Equation" r:id="rId4" imgW="190440" imgH="419040" progId="Equation.3">
                    <p:embed/>
                  </p:oleObj>
                </mc:Choice>
                <mc:Fallback>
                  <p:oleObj name="Equation" r:id="rId4" imgW="190440" imgH="419040" progId="Equation.3">
                    <p:embed/>
                    <p:pic>
                      <p:nvPicPr>
                        <p:cNvPr id="428069" name="Object 37">
                          <a:extLst>
                            <a:ext uri="{FF2B5EF4-FFF2-40B4-BE49-F238E27FC236}">
                              <a16:creationId xmlns="" xmlns:a16="http://schemas.microsoft.com/office/drawing/2014/main" id="{A8DF09D9-FDD0-4A83-BF08-30FB6D70C4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7" y="2287"/>
                          <a:ext cx="120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8070" name="Line 38">
              <a:extLst>
                <a:ext uri="{FF2B5EF4-FFF2-40B4-BE49-F238E27FC236}">
                  <a16:creationId xmlns="" xmlns:a16="http://schemas.microsoft.com/office/drawing/2014/main" id="{F0DD6929-4BD8-4E8E-8E95-D24FFD2E9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8" y="2285"/>
              <a:ext cx="109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8071" name="Rectangle 39">
              <a:extLst>
                <a:ext uri="{FF2B5EF4-FFF2-40B4-BE49-F238E27FC236}">
                  <a16:creationId xmlns="" xmlns:a16="http://schemas.microsoft.com/office/drawing/2014/main" id="{4FC025D9-57F3-47BA-897C-31246D77D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" y="2228"/>
              <a:ext cx="22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v 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8072" name="Rectangle 40">
              <a:extLst>
                <a:ext uri="{FF2B5EF4-FFF2-40B4-BE49-F238E27FC236}">
                  <a16:creationId xmlns="" xmlns:a16="http://schemas.microsoft.com/office/drawing/2014/main" id="{93382001-4565-4202-B9F9-301BA31D6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2228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8073" name="Rectangle 41">
              <a:extLst>
                <a:ext uri="{FF2B5EF4-FFF2-40B4-BE49-F238E27FC236}">
                  <a16:creationId xmlns="" xmlns:a16="http://schemas.microsoft.com/office/drawing/2014/main" id="{A6825EA4-4DDB-4AE4-AF20-C2E9738D3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" y="2203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28074" name="Line 42">
            <a:extLst>
              <a:ext uri="{FF2B5EF4-FFF2-40B4-BE49-F238E27FC236}">
                <a16:creationId xmlns="" xmlns:a16="http://schemas.microsoft.com/office/drawing/2014/main" id="{9D0BBA8D-0D84-44FF-9BE4-C3ED7804A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6613" y="4838700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75" name="Line 43">
            <a:extLst>
              <a:ext uri="{FF2B5EF4-FFF2-40B4-BE49-F238E27FC236}">
                <a16:creationId xmlns="" xmlns:a16="http://schemas.microsoft.com/office/drawing/2014/main" id="{8FD2496C-47FF-4664-9FC5-22ABA36CD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1138" y="4838700"/>
            <a:ext cx="1635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8076" name="Line 44">
            <a:extLst>
              <a:ext uri="{FF2B5EF4-FFF2-40B4-BE49-F238E27FC236}">
                <a16:creationId xmlns="" xmlns:a16="http://schemas.microsoft.com/office/drawing/2014/main" id="{D5831D25-FBB1-4DA8-A0AF-AFF1CB07D96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2450" y="4838700"/>
            <a:ext cx="1778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645329" y="3841209"/>
              <a:ext cx="2338560" cy="667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30569" y="3820329"/>
                <a:ext cx="237420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9603169" y="1303929"/>
              <a:ext cx="1964160" cy="1082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1649" y="1284489"/>
                <a:ext cx="1995840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/>
              <p14:cNvContentPartPr/>
              <p14:nvPr/>
            </p14:nvContentPartPr>
            <p14:xfrm>
              <a:off x="9355129" y="2655369"/>
              <a:ext cx="2938320" cy="1026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39649" y="2639889"/>
                <a:ext cx="29671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/>
              <p14:cNvContentPartPr/>
              <p14:nvPr/>
            </p14:nvContentPartPr>
            <p14:xfrm>
              <a:off x="10434409" y="1953729"/>
              <a:ext cx="85320" cy="34660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17129" y="1937529"/>
                <a:ext cx="122040" cy="34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/>
              <p14:cNvContentPartPr/>
              <p14:nvPr/>
            </p14:nvContentPartPr>
            <p14:xfrm>
              <a:off x="10760209" y="2098809"/>
              <a:ext cx="318960" cy="3790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40049" y="2079729"/>
                <a:ext cx="36000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/>
              <p14:cNvContentPartPr/>
              <p14:nvPr/>
            </p14:nvContentPartPr>
            <p14:xfrm>
              <a:off x="11293009" y="1972809"/>
              <a:ext cx="151200" cy="34131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72129" y="1956249"/>
                <a:ext cx="186480" cy="34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8082" name="Ink 428081"/>
              <p14:cNvContentPartPr/>
              <p14:nvPr/>
            </p14:nvContentPartPr>
            <p14:xfrm>
              <a:off x="9910609" y="4068369"/>
              <a:ext cx="25920" cy="395640"/>
            </p14:xfrm>
          </p:contentPart>
        </mc:Choice>
        <mc:Fallback xmlns="">
          <p:pic>
            <p:nvPicPr>
              <p:cNvPr id="428082" name="Ink 42808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90449" y="4049649"/>
                <a:ext cx="6012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8084" name="Ink 428083"/>
              <p14:cNvContentPartPr/>
              <p14:nvPr/>
            </p14:nvContentPartPr>
            <p14:xfrm>
              <a:off x="9888649" y="4734009"/>
              <a:ext cx="187200" cy="487800"/>
            </p14:xfrm>
          </p:contentPart>
        </mc:Choice>
        <mc:Fallback xmlns="">
          <p:pic>
            <p:nvPicPr>
              <p:cNvPr id="428084" name="Ink 42808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67769" y="4713129"/>
                <a:ext cx="22068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8085" name="Ink 428084"/>
              <p14:cNvContentPartPr/>
              <p14:nvPr/>
            </p14:nvContentPartPr>
            <p14:xfrm>
              <a:off x="11012569" y="4738329"/>
              <a:ext cx="93600" cy="521640"/>
            </p14:xfrm>
          </p:contentPart>
        </mc:Choice>
        <mc:Fallback xmlns="">
          <p:pic>
            <p:nvPicPr>
              <p:cNvPr id="428085" name="Ink 42808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98889" y="4717449"/>
                <a:ext cx="12816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8087" name="Ink 428086"/>
              <p14:cNvContentPartPr/>
              <p14:nvPr/>
            </p14:nvContentPartPr>
            <p14:xfrm>
              <a:off x="10069729" y="1823769"/>
              <a:ext cx="1593360" cy="21600"/>
            </p14:xfrm>
          </p:contentPart>
        </mc:Choice>
        <mc:Fallback xmlns="">
          <p:pic>
            <p:nvPicPr>
              <p:cNvPr id="428087" name="Ink 42808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54609" y="1804689"/>
                <a:ext cx="16282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8088" name="Ink 428087"/>
              <p14:cNvContentPartPr/>
              <p14:nvPr/>
            </p14:nvContentPartPr>
            <p14:xfrm>
              <a:off x="10606489" y="2957409"/>
              <a:ext cx="291240" cy="159840"/>
            </p14:xfrm>
          </p:contentPart>
        </mc:Choice>
        <mc:Fallback xmlns="">
          <p:pic>
            <p:nvPicPr>
              <p:cNvPr id="428088" name="Ink 42808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85969" y="2938329"/>
                <a:ext cx="3322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8089" name="Ink 428088"/>
              <p14:cNvContentPartPr/>
              <p14:nvPr/>
            </p14:nvContentPartPr>
            <p14:xfrm>
              <a:off x="9787489" y="3400929"/>
              <a:ext cx="1106280" cy="969480"/>
            </p14:xfrm>
          </p:contentPart>
        </mc:Choice>
        <mc:Fallback xmlns="">
          <p:pic>
            <p:nvPicPr>
              <p:cNvPr id="428089" name="Ink 42808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66969" y="3381129"/>
                <a:ext cx="1146600" cy="10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8090" name="Ink 428089"/>
              <p14:cNvContentPartPr/>
              <p14:nvPr/>
            </p14:nvContentPartPr>
            <p14:xfrm>
              <a:off x="9782449" y="2946969"/>
              <a:ext cx="172080" cy="179280"/>
            </p14:xfrm>
          </p:contentPart>
        </mc:Choice>
        <mc:Fallback xmlns="">
          <p:pic>
            <p:nvPicPr>
              <p:cNvPr id="428090" name="Ink 42808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61569" y="2927169"/>
                <a:ext cx="2134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8094" name="Ink 428093"/>
              <p14:cNvContentPartPr/>
              <p14:nvPr/>
            </p14:nvContentPartPr>
            <p14:xfrm>
              <a:off x="11668489" y="2038689"/>
              <a:ext cx="1286981" cy="3212280"/>
            </p14:xfrm>
          </p:contentPart>
        </mc:Choice>
        <mc:Fallback xmlns="">
          <p:pic>
            <p:nvPicPr>
              <p:cNvPr id="428094" name="Ink 42809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650129" y="2021049"/>
                <a:ext cx="1322260" cy="32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28101" name="Ink 428100"/>
              <p14:cNvContentPartPr/>
              <p14:nvPr/>
            </p14:nvContentPartPr>
            <p14:xfrm>
              <a:off x="6488453" y="5537169"/>
              <a:ext cx="2715480" cy="793440"/>
            </p14:xfrm>
          </p:contentPart>
        </mc:Choice>
        <mc:Fallback xmlns="">
          <p:pic>
            <p:nvPicPr>
              <p:cNvPr id="428101" name="Ink 42810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71173" y="5515929"/>
                <a:ext cx="275364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28104" name="Ink 428103"/>
              <p14:cNvContentPartPr/>
              <p14:nvPr/>
            </p14:nvContentPartPr>
            <p14:xfrm>
              <a:off x="7526693" y="6335649"/>
              <a:ext cx="379080" cy="418680"/>
            </p14:xfrm>
          </p:contentPart>
        </mc:Choice>
        <mc:Fallback xmlns="">
          <p:pic>
            <p:nvPicPr>
              <p:cNvPr id="428104" name="Ink 42810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05813" y="6315849"/>
                <a:ext cx="41724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8105" name="Ink 428104"/>
              <p14:cNvContentPartPr/>
              <p14:nvPr/>
            </p14:nvContentPartPr>
            <p14:xfrm>
              <a:off x="7995773" y="6651369"/>
              <a:ext cx="325440" cy="167040"/>
            </p14:xfrm>
          </p:contentPart>
        </mc:Choice>
        <mc:Fallback xmlns="">
          <p:pic>
            <p:nvPicPr>
              <p:cNvPr id="428105" name="Ink 42810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8133" y="6630849"/>
                <a:ext cx="3556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8106" name="Ink 428105"/>
              <p14:cNvContentPartPr/>
              <p14:nvPr/>
            </p14:nvContentPartPr>
            <p14:xfrm>
              <a:off x="8513813" y="6284169"/>
              <a:ext cx="217800" cy="532080"/>
            </p14:xfrm>
          </p:contentPart>
        </mc:Choice>
        <mc:Fallback xmlns="">
          <p:pic>
            <p:nvPicPr>
              <p:cNvPr id="428106" name="Ink 42810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92933" y="6266889"/>
                <a:ext cx="2548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8107" name="Ink 428106"/>
              <p14:cNvContentPartPr/>
              <p14:nvPr/>
            </p14:nvContentPartPr>
            <p14:xfrm>
              <a:off x="8866973" y="6460569"/>
              <a:ext cx="222840" cy="236520"/>
            </p14:xfrm>
          </p:contentPart>
        </mc:Choice>
        <mc:Fallback xmlns="">
          <p:pic>
            <p:nvPicPr>
              <p:cNvPr id="428107" name="Ink 42810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47173" y="6441849"/>
                <a:ext cx="2620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8108" name="Ink 428107"/>
              <p14:cNvContentPartPr/>
              <p14:nvPr/>
            </p14:nvContentPartPr>
            <p14:xfrm>
              <a:off x="9149933" y="6611049"/>
              <a:ext cx="132480" cy="245520"/>
            </p14:xfrm>
          </p:contentPart>
        </mc:Choice>
        <mc:Fallback xmlns="">
          <p:pic>
            <p:nvPicPr>
              <p:cNvPr id="428108" name="Ink 42810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138773" y="6591609"/>
                <a:ext cx="1641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8109" name="Ink 428108"/>
              <p14:cNvContentPartPr/>
              <p14:nvPr/>
            </p14:nvContentPartPr>
            <p14:xfrm>
              <a:off x="9422453" y="6391973"/>
              <a:ext cx="214200" cy="188640"/>
            </p14:xfrm>
          </p:contentPart>
        </mc:Choice>
        <mc:Fallback xmlns="">
          <p:pic>
            <p:nvPicPr>
              <p:cNvPr id="428109" name="Ink 42810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02653" y="6371813"/>
                <a:ext cx="2469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28110" name="Ink 428109"/>
              <p14:cNvContentPartPr/>
              <p14:nvPr/>
            </p14:nvContentPartPr>
            <p14:xfrm>
              <a:off x="9806573" y="6589613"/>
              <a:ext cx="69840" cy="171000"/>
            </p14:xfrm>
          </p:contentPart>
        </mc:Choice>
        <mc:Fallback xmlns="">
          <p:pic>
            <p:nvPicPr>
              <p:cNvPr id="428110" name="Ink 42810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793973" y="6571253"/>
                <a:ext cx="1008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8111" name="Ink 428110"/>
              <p14:cNvContentPartPr/>
              <p14:nvPr/>
            </p14:nvContentPartPr>
            <p14:xfrm>
              <a:off x="10091693" y="6252653"/>
              <a:ext cx="154440" cy="403200"/>
            </p14:xfrm>
          </p:contentPart>
        </mc:Choice>
        <mc:Fallback xmlns="">
          <p:pic>
            <p:nvPicPr>
              <p:cNvPr id="428111" name="Ink 42811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072973" y="6233933"/>
                <a:ext cx="1936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8112" name="Ink 428111"/>
              <p14:cNvContentPartPr/>
              <p14:nvPr/>
            </p14:nvContentPartPr>
            <p14:xfrm>
              <a:off x="10326053" y="6164813"/>
              <a:ext cx="190440" cy="785160"/>
            </p14:xfrm>
          </p:contentPart>
        </mc:Choice>
        <mc:Fallback xmlns="">
          <p:pic>
            <p:nvPicPr>
              <p:cNvPr id="428112" name="Ink 42811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11293" y="6145013"/>
                <a:ext cx="22608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8121" name="Ink 428120"/>
              <p14:cNvContentPartPr/>
              <p14:nvPr/>
            </p14:nvContentPartPr>
            <p14:xfrm>
              <a:off x="3542213" y="6222053"/>
              <a:ext cx="3587400" cy="651960"/>
            </p14:xfrm>
          </p:contentPart>
        </mc:Choice>
        <mc:Fallback xmlns="">
          <p:pic>
            <p:nvPicPr>
              <p:cNvPr id="428121" name="Ink 42812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25293" y="6201173"/>
                <a:ext cx="361800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8124" name="Ink 428123"/>
              <p14:cNvContentPartPr/>
              <p14:nvPr/>
            </p14:nvContentPartPr>
            <p14:xfrm>
              <a:off x="5477213" y="6195053"/>
              <a:ext cx="163800" cy="585360"/>
            </p14:xfrm>
          </p:contentPart>
        </mc:Choice>
        <mc:Fallback xmlns="">
          <p:pic>
            <p:nvPicPr>
              <p:cNvPr id="428124" name="Ink 42812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63893" y="6177773"/>
                <a:ext cx="1980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47670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0EB1C7-26FE-4BFC-8946-6DB3D256B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="" xmlns:a16="http://schemas.microsoft.com/office/drawing/2014/main" id="{49C2238F-5F1B-40B7-B697-A0AC4C816BF6}"/>
              </a:ext>
            </a:extLst>
          </p:cNvPr>
          <p:cNvGrpSpPr>
            <a:grpSpLocks/>
          </p:cNvGrpSpPr>
          <p:nvPr/>
        </p:nvGrpSpPr>
        <p:grpSpPr bwMode="auto">
          <a:xfrm>
            <a:off x="1418509" y="1314451"/>
            <a:ext cx="1395413" cy="469900"/>
            <a:chOff x="2860" y="2492"/>
            <a:chExt cx="879" cy="296"/>
          </a:xfrm>
        </p:grpSpPr>
        <p:sp>
          <p:nvSpPr>
            <p:cNvPr id="7" name="Line 5">
              <a:extLst>
                <a:ext uri="{FF2B5EF4-FFF2-40B4-BE49-F238E27FC236}">
                  <a16:creationId xmlns="" xmlns:a16="http://schemas.microsoft.com/office/drawing/2014/main" id="{E516083E-1650-4548-8184-C28C01554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" y="2566"/>
              <a:ext cx="10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="" xmlns:a16="http://schemas.microsoft.com/office/drawing/2014/main" id="{3382FC0A-C741-445E-9710-209A30D03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" y="2517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="" xmlns:a16="http://schemas.microsoft.com/office/drawing/2014/main" id="{3F939A31-9C9F-4927-B4E3-073FDD865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2517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="" xmlns:a16="http://schemas.microsoft.com/office/drawing/2014/main" id="{9338D1C8-48BD-4DE6-8127-C03E0A708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4" y="2517"/>
              <a:ext cx="11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="" xmlns:a16="http://schemas.microsoft.com/office/drawing/2014/main" id="{FB357EC4-1966-43E1-9596-49C012C2D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2517"/>
              <a:ext cx="7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="" xmlns:a16="http://schemas.microsoft.com/office/drawing/2014/main" id="{591B649B-C88D-4F6A-8608-4A3621D1F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" y="2492"/>
              <a:ext cx="1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="" xmlns:a16="http://schemas.microsoft.com/office/drawing/2014/main" id="{DA4EA1DD-DA17-4207-B4B4-65DD58C9F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492"/>
              <a:ext cx="1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740129" y="2061009"/>
              <a:ext cx="190080" cy="29808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6809" y="2047329"/>
                <a:ext cx="223560" cy="30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3233689" y="2184489"/>
              <a:ext cx="360000" cy="528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6049" y="2164329"/>
                <a:ext cx="39780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/>
              <p14:cNvContentPartPr/>
              <p14:nvPr/>
            </p14:nvContentPartPr>
            <p14:xfrm>
              <a:off x="1152529" y="2815929"/>
              <a:ext cx="5503680" cy="1044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5609" y="2804409"/>
                <a:ext cx="5532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4372369" y="2067129"/>
              <a:ext cx="304200" cy="38840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60489" y="2055969"/>
                <a:ext cx="334800" cy="39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1909249" y="3061449"/>
              <a:ext cx="1632240" cy="8143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1969" y="3045609"/>
                <a:ext cx="1665360" cy="8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/>
              <p14:cNvContentPartPr/>
              <p14:nvPr/>
            </p14:nvContentPartPr>
            <p14:xfrm>
              <a:off x="5359849" y="2025369"/>
              <a:ext cx="98640" cy="5770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48329" y="2012769"/>
                <a:ext cx="12960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/>
              <p14:cNvContentPartPr/>
              <p14:nvPr/>
            </p14:nvContentPartPr>
            <p14:xfrm>
              <a:off x="5252929" y="2277729"/>
              <a:ext cx="263880" cy="12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37089" y="2264769"/>
                <a:ext cx="29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/>
              <p14:cNvContentPartPr/>
              <p14:nvPr/>
            </p14:nvContentPartPr>
            <p14:xfrm>
              <a:off x="1826809" y="2215449"/>
              <a:ext cx="411840" cy="2793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13129" y="2197809"/>
                <a:ext cx="4431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/>
              <p14:cNvContentPartPr/>
              <p14:nvPr/>
            </p14:nvContentPartPr>
            <p14:xfrm>
              <a:off x="2160529" y="4219929"/>
              <a:ext cx="1505880" cy="13906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43249" y="4202289"/>
                <a:ext cx="1543680" cy="14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/>
              <p14:cNvContentPartPr/>
              <p14:nvPr/>
            </p14:nvContentPartPr>
            <p14:xfrm>
              <a:off x="2887729" y="4915449"/>
              <a:ext cx="45360" cy="929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74769" y="4902489"/>
                <a:ext cx="76680" cy="9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5365969" y="5228649"/>
              <a:ext cx="38520" cy="5817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45809" y="5210649"/>
                <a:ext cx="7956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/>
              <p14:cNvContentPartPr/>
              <p14:nvPr/>
            </p14:nvContentPartPr>
            <p14:xfrm>
              <a:off x="7765729" y="2543409"/>
              <a:ext cx="4112280" cy="11444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48449" y="2526489"/>
                <a:ext cx="4150440" cy="11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Ink 79"/>
              <p14:cNvContentPartPr/>
              <p14:nvPr/>
            </p14:nvContentPartPr>
            <p14:xfrm>
              <a:off x="3155929" y="1347129"/>
              <a:ext cx="340200" cy="2984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36849" y="1329849"/>
                <a:ext cx="37008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 80"/>
              <p14:cNvContentPartPr/>
              <p14:nvPr/>
            </p14:nvContentPartPr>
            <p14:xfrm>
              <a:off x="3193009" y="1474929"/>
              <a:ext cx="791280" cy="705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76089" y="1455489"/>
                <a:ext cx="8262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3" name="Ink 82"/>
              <p14:cNvContentPartPr/>
              <p14:nvPr/>
            </p14:nvContentPartPr>
            <p14:xfrm>
              <a:off x="7165969" y="1974609"/>
              <a:ext cx="5050080" cy="23943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51209" y="1955169"/>
                <a:ext cx="5084640" cy="24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4" name="Ink 83"/>
              <p14:cNvContentPartPr/>
              <p14:nvPr/>
            </p14:nvContentPartPr>
            <p14:xfrm>
              <a:off x="7251649" y="4077369"/>
              <a:ext cx="4453200" cy="9504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37969" y="4059729"/>
                <a:ext cx="4487760" cy="9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87"/>
              <p14:cNvContentPartPr/>
              <p14:nvPr/>
            </p14:nvContentPartPr>
            <p14:xfrm>
              <a:off x="506689" y="1589769"/>
              <a:ext cx="5812560" cy="48024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5449" y="1572489"/>
                <a:ext cx="5853240" cy="48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9" name="Ink 88"/>
              <p14:cNvContentPartPr/>
              <p14:nvPr/>
            </p14:nvContentPartPr>
            <p14:xfrm>
              <a:off x="5827849" y="1693809"/>
              <a:ext cx="1900080" cy="5965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11289" y="1676169"/>
                <a:ext cx="192780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0" name="Ink 89"/>
              <p14:cNvContentPartPr/>
              <p14:nvPr/>
            </p14:nvContentPartPr>
            <p14:xfrm>
              <a:off x="5351569" y="2958129"/>
              <a:ext cx="265320" cy="162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33209" y="2941209"/>
                <a:ext cx="303120" cy="16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1" name="Ink 90"/>
              <p14:cNvContentPartPr/>
              <p14:nvPr/>
            </p14:nvContentPartPr>
            <p14:xfrm>
              <a:off x="7241569" y="1747089"/>
              <a:ext cx="603360" cy="4554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28969" y="1734489"/>
                <a:ext cx="634320" cy="4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7791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>
            <a:extLst>
              <a:ext uri="{FF2B5EF4-FFF2-40B4-BE49-F238E27FC236}">
                <a16:creationId xmlns="" xmlns:a16="http://schemas.microsoft.com/office/drawing/2014/main" id="{97AEB272-0B43-4F9D-8E33-641D77F72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1020763"/>
          </a:xfrm>
        </p:spPr>
        <p:txBody>
          <a:bodyPr/>
          <a:lstStyle/>
          <a:p>
            <a:r>
              <a:rPr lang="en-US" altLang="en-US" b="0"/>
              <a:t>Logical Operations</a:t>
            </a:r>
          </a:p>
        </p:txBody>
      </p:sp>
      <p:sp>
        <p:nvSpPr>
          <p:cNvPr id="346115" name="Rectangle 3">
            <a:extLst>
              <a:ext uri="{FF2B5EF4-FFF2-40B4-BE49-F238E27FC236}">
                <a16:creationId xmlns="" xmlns:a16="http://schemas.microsoft.com/office/drawing/2014/main" id="{328DE229-BB51-4B9A-9DFC-B3BC18E09B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295401"/>
            <a:ext cx="7772400" cy="5027613"/>
          </a:xfrm>
        </p:spPr>
        <p:txBody>
          <a:bodyPr/>
          <a:lstStyle/>
          <a:p>
            <a:r>
              <a:rPr lang="en-US" altLang="en-US" b="1">
                <a:cs typeface="Times New Roman" panose="02020603050405020304" pitchFamily="18" charset="0"/>
              </a:rPr>
              <a:t>The three basic logical operations are:</a:t>
            </a:r>
            <a:endParaRPr lang="en-US" altLang="en-US">
              <a:cs typeface="Times New Roman" panose="02020603050405020304" pitchFamily="18" charset="0"/>
            </a:endParaRPr>
          </a:p>
          <a:p>
            <a:pPr lvl="1"/>
            <a:r>
              <a:rPr lang="en-US" altLang="en-US" b="1">
                <a:cs typeface="Times New Roman" panose="02020603050405020304" pitchFamily="18" charset="0"/>
              </a:rPr>
              <a:t>AND </a:t>
            </a:r>
            <a:endParaRPr lang="en-US" altLang="en-US">
              <a:cs typeface="Times New Roman" panose="02020603050405020304" pitchFamily="18" charset="0"/>
            </a:endParaRPr>
          </a:p>
          <a:p>
            <a:pPr lvl="1"/>
            <a:r>
              <a:rPr lang="en-US" altLang="en-US" b="1">
                <a:cs typeface="Times New Roman" panose="02020603050405020304" pitchFamily="18" charset="0"/>
              </a:rPr>
              <a:t>OR</a:t>
            </a:r>
            <a:endParaRPr lang="en-US" altLang="en-US">
              <a:cs typeface="Times New Roman" panose="02020603050405020304" pitchFamily="18" charset="0"/>
            </a:endParaRPr>
          </a:p>
          <a:p>
            <a:pPr lvl="1"/>
            <a:r>
              <a:rPr lang="en-US" altLang="en-US" b="1">
                <a:cs typeface="Times New Roman" panose="02020603050405020304" pitchFamily="18" charset="0"/>
              </a:rPr>
              <a:t>NOT</a:t>
            </a:r>
          </a:p>
          <a:p>
            <a:r>
              <a:rPr lang="en-US" altLang="en-US" b="1">
                <a:cs typeface="Times New Roman" panose="02020603050405020304" pitchFamily="18" charset="0"/>
              </a:rPr>
              <a:t>AND is denoted by a dot (·). </a:t>
            </a:r>
            <a:endParaRPr lang="en-US" altLang="en-US">
              <a:cs typeface="Times New Roman" panose="02020603050405020304" pitchFamily="18" charset="0"/>
            </a:endParaRPr>
          </a:p>
          <a:p>
            <a:r>
              <a:rPr lang="en-US" altLang="en-US" b="1">
                <a:cs typeface="Times New Roman" panose="02020603050405020304" pitchFamily="18" charset="0"/>
              </a:rPr>
              <a:t>OR is denoted by a plus (+).</a:t>
            </a:r>
          </a:p>
          <a:p>
            <a:r>
              <a:rPr lang="en-US" altLang="en-US" b="1">
                <a:cs typeface="Times New Roman" panose="02020603050405020304" pitchFamily="18" charset="0"/>
              </a:rPr>
              <a:t>NOT is denoted by an overbar ( ¯ ), a single quote mark (') after, or (~) before the variable.</a:t>
            </a:r>
            <a:endParaRPr lang="en-US" altLang="en-US">
              <a:cs typeface="Times New Roman" panose="02020603050405020304" pitchFamily="18" charset="0"/>
            </a:endParaRPr>
          </a:p>
          <a:p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347169" y="1912329"/>
              <a:ext cx="87120" cy="1422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0969" y="1894689"/>
                <a:ext cx="124200" cy="14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8969929" y="2110689"/>
              <a:ext cx="1122120" cy="1244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51209" y="2092329"/>
                <a:ext cx="1159920" cy="12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/>
              <p14:cNvContentPartPr/>
              <p14:nvPr/>
            </p14:nvContentPartPr>
            <p14:xfrm>
              <a:off x="7884889" y="3858489"/>
              <a:ext cx="2488680" cy="13568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4729" y="3839049"/>
                <a:ext cx="2529000" cy="13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6121" name="Ink 346120"/>
              <p14:cNvContentPartPr/>
              <p14:nvPr/>
            </p14:nvContentPartPr>
            <p14:xfrm>
              <a:off x="7380169" y="4540689"/>
              <a:ext cx="4042080" cy="2311560"/>
            </p14:xfrm>
          </p:contentPart>
        </mc:Choice>
        <mc:Fallback xmlns="">
          <p:pic>
            <p:nvPicPr>
              <p:cNvPr id="346121" name="Ink 34612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0009" y="4521609"/>
                <a:ext cx="4082760" cy="23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6123" name="Ink 346122"/>
              <p14:cNvContentPartPr/>
              <p14:nvPr/>
            </p14:nvContentPartPr>
            <p14:xfrm>
              <a:off x="8047609" y="4728969"/>
              <a:ext cx="3076920" cy="1996364"/>
            </p14:xfrm>
          </p:contentPart>
        </mc:Choice>
        <mc:Fallback xmlns="">
          <p:pic>
            <p:nvPicPr>
              <p:cNvPr id="346123" name="Ink 34612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28889" y="4709167"/>
                <a:ext cx="3112200" cy="2036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6129" name="Ink 346128"/>
              <p14:cNvContentPartPr/>
              <p14:nvPr/>
            </p14:nvContentPartPr>
            <p14:xfrm>
              <a:off x="10509649" y="5638133"/>
              <a:ext cx="1074240" cy="516240"/>
            </p14:xfrm>
          </p:contentPart>
        </mc:Choice>
        <mc:Fallback xmlns="">
          <p:pic>
            <p:nvPicPr>
              <p:cNvPr id="346129" name="Ink 34612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90569" y="5620133"/>
                <a:ext cx="1108080" cy="55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104144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>
            <a:extLst>
              <a:ext uri="{FF2B5EF4-FFF2-40B4-BE49-F238E27FC236}">
                <a16:creationId xmlns="" xmlns:a16="http://schemas.microsoft.com/office/drawing/2014/main" id="{E915C36A-5211-4291-9101-15B807F1DC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Shorthand SOM Form</a:t>
            </a:r>
          </a:p>
        </p:txBody>
      </p:sp>
      <p:sp>
        <p:nvSpPr>
          <p:cNvPr id="432131" name="Rectangle 3">
            <a:extLst>
              <a:ext uri="{FF2B5EF4-FFF2-40B4-BE49-F238E27FC236}">
                <a16:creationId xmlns="" xmlns:a16="http://schemas.microsoft.com/office/drawing/2014/main" id="{E11CB0B9-304D-4D97-A181-2A23040552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b="1" dirty="0">
                <a:cs typeface="Times New Roman" panose="02020603050405020304" pitchFamily="18" charset="0"/>
              </a:rPr>
              <a:t>From the previous example, we started with:</a:t>
            </a:r>
          </a:p>
          <a:p>
            <a:endParaRPr lang="en-US" altLang="en-US" sz="2800" dirty="0">
              <a:cs typeface="Times New Roman" panose="02020603050405020304" pitchFamily="18" charset="0"/>
            </a:endParaRPr>
          </a:p>
          <a:p>
            <a:r>
              <a:rPr lang="en-US" altLang="en-US" sz="2800" b="1" dirty="0">
                <a:cs typeface="Times New Roman" panose="02020603050405020304" pitchFamily="18" charset="0"/>
              </a:rPr>
              <a:t>We ended up with:</a:t>
            </a:r>
            <a:endParaRPr lang="en-US" altLang="en-US" sz="2800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b="1" dirty="0">
                <a:cs typeface="Times New Roman" panose="02020603050405020304" pitchFamily="18" charset="0"/>
              </a:rPr>
              <a:t>F = m</a:t>
            </a:r>
            <a:r>
              <a:rPr lang="en-US" altLang="en-US" sz="2800" b="1" baseline="-25000" dirty="0">
                <a:cs typeface="Times New Roman" panose="02020603050405020304" pitchFamily="18" charset="0"/>
              </a:rPr>
              <a:t>1</a:t>
            </a:r>
            <a:r>
              <a:rPr lang="en-US" altLang="en-US" sz="2800" b="1" dirty="0">
                <a:cs typeface="Times New Roman" panose="02020603050405020304" pitchFamily="18" charset="0"/>
              </a:rPr>
              <a:t>+m</a:t>
            </a:r>
            <a:r>
              <a:rPr lang="en-US" altLang="en-US" sz="2800" b="1" baseline="-25000" dirty="0">
                <a:cs typeface="Times New Roman" panose="02020603050405020304" pitchFamily="18" charset="0"/>
              </a:rPr>
              <a:t>4</a:t>
            </a:r>
            <a:r>
              <a:rPr lang="en-US" altLang="en-US" sz="2800" b="1" dirty="0">
                <a:cs typeface="Times New Roman" panose="02020603050405020304" pitchFamily="18" charset="0"/>
              </a:rPr>
              <a:t>+m</a:t>
            </a:r>
            <a:r>
              <a:rPr lang="en-US" altLang="en-US" sz="2800" b="1" baseline="-25000" dirty="0">
                <a:cs typeface="Times New Roman" panose="02020603050405020304" pitchFamily="18" charset="0"/>
              </a:rPr>
              <a:t>5</a:t>
            </a:r>
            <a:r>
              <a:rPr lang="en-US" altLang="en-US" sz="2800" b="1" dirty="0">
                <a:cs typeface="Times New Roman" panose="02020603050405020304" pitchFamily="18" charset="0"/>
              </a:rPr>
              <a:t>+m</a:t>
            </a:r>
            <a:r>
              <a:rPr lang="en-US" altLang="en-US" sz="2800" b="1" baseline="-25000" dirty="0">
                <a:cs typeface="Times New Roman" panose="02020603050405020304" pitchFamily="18" charset="0"/>
              </a:rPr>
              <a:t>6</a:t>
            </a:r>
            <a:r>
              <a:rPr lang="en-US" altLang="en-US" sz="2800" b="1" dirty="0">
                <a:cs typeface="Times New Roman" panose="02020603050405020304" pitchFamily="18" charset="0"/>
              </a:rPr>
              <a:t>+m</a:t>
            </a:r>
            <a:r>
              <a:rPr lang="en-US" altLang="en-US" sz="2800" b="1" baseline="-25000" dirty="0">
                <a:cs typeface="Times New Roman" panose="02020603050405020304" pitchFamily="18" charset="0"/>
              </a:rPr>
              <a:t>7</a:t>
            </a:r>
          </a:p>
          <a:p>
            <a:r>
              <a:rPr lang="en-US" altLang="en-US" sz="2800" b="1" dirty="0">
                <a:cs typeface="Times New Roman" panose="02020603050405020304" pitchFamily="18" charset="0"/>
              </a:rPr>
              <a:t>This can be denoted in the formal shorthand: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800" b="1" dirty="0">
              <a:cs typeface="Times New Roman" panose="02020603050405020304" pitchFamily="18" charset="0"/>
            </a:endParaRPr>
          </a:p>
          <a:p>
            <a:r>
              <a:rPr lang="en-US" altLang="en-US" sz="2800" b="1" dirty="0"/>
              <a:t>Note that we explicitly show the standard variables in order and drop the “m” designators.</a:t>
            </a:r>
          </a:p>
        </p:txBody>
      </p:sp>
      <p:graphicFrame>
        <p:nvGraphicFramePr>
          <p:cNvPr id="432132" name="Object 4">
            <a:extLst>
              <a:ext uri="{FF2B5EF4-FFF2-40B4-BE49-F238E27FC236}">
                <a16:creationId xmlns="" xmlns:a16="http://schemas.microsoft.com/office/drawing/2014/main" id="{FC7D917A-F084-47F9-AB0F-54007A7605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750" y="3219450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" name="Equation" r:id="rId4" imgW="190440" imgH="419040" progId="Equation.3">
                  <p:embed/>
                </p:oleObj>
              </mc:Choice>
              <mc:Fallback>
                <p:oleObj name="Equation" r:id="rId4" imgW="190440" imgH="419040" progId="Equation.3">
                  <p:embed/>
                  <p:pic>
                    <p:nvPicPr>
                      <p:cNvPr id="432132" name="Object 4">
                        <a:extLst>
                          <a:ext uri="{FF2B5EF4-FFF2-40B4-BE49-F238E27FC236}">
                            <a16:creationId xmlns="" xmlns:a16="http://schemas.microsoft.com/office/drawing/2014/main" id="{FC7D917A-F084-47F9-AB0F-54007A7605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0" y="3219450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133" name="Object 5">
            <a:extLst>
              <a:ext uri="{FF2B5EF4-FFF2-40B4-BE49-F238E27FC236}">
                <a16:creationId xmlns="" xmlns:a16="http://schemas.microsoft.com/office/drawing/2014/main" id="{F0F3271D-4D9D-49DC-955E-82D973FB44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750" y="3219450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" name="Equation" r:id="rId6" imgW="190440" imgH="419040" progId="Equation.3">
                  <p:embed/>
                </p:oleObj>
              </mc:Choice>
              <mc:Fallback>
                <p:oleObj name="Equation" r:id="rId6" imgW="190440" imgH="419040" progId="Equation.3">
                  <p:embed/>
                  <p:pic>
                    <p:nvPicPr>
                      <p:cNvPr id="432133" name="Object 5">
                        <a:extLst>
                          <a:ext uri="{FF2B5EF4-FFF2-40B4-BE49-F238E27FC236}">
                            <a16:creationId xmlns="" xmlns:a16="http://schemas.microsoft.com/office/drawing/2014/main" id="{F0F3271D-4D9D-49DC-955E-82D973FB44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0" y="3219450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134" name="Object 6">
            <a:extLst>
              <a:ext uri="{FF2B5EF4-FFF2-40B4-BE49-F238E27FC236}">
                <a16:creationId xmlns="" xmlns:a16="http://schemas.microsoft.com/office/drawing/2014/main" id="{B50267E2-C8CC-47A6-A8AE-43E59FA90A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8013" y="3976688"/>
          <a:ext cx="3822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" name="Equation" r:id="rId7" imgW="3822480" imgH="368280" progId="Equation.3">
                  <p:embed/>
                </p:oleObj>
              </mc:Choice>
              <mc:Fallback>
                <p:oleObj name="Equation" r:id="rId7" imgW="3822480" imgH="368280" progId="Equation.3">
                  <p:embed/>
                  <p:pic>
                    <p:nvPicPr>
                      <p:cNvPr id="432134" name="Object 6">
                        <a:extLst>
                          <a:ext uri="{FF2B5EF4-FFF2-40B4-BE49-F238E27FC236}">
                            <a16:creationId xmlns="" xmlns:a16="http://schemas.microsoft.com/office/drawing/2014/main" id="{B50267E2-C8CC-47A6-A8AE-43E59FA90A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3976688"/>
                        <a:ext cx="38227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2135" name="Group 7">
            <a:extLst>
              <a:ext uri="{FF2B5EF4-FFF2-40B4-BE49-F238E27FC236}">
                <a16:creationId xmlns="" xmlns:a16="http://schemas.microsoft.com/office/drawing/2014/main" id="{DC149A93-D8B4-46F7-B501-2FBF8D4B6C7E}"/>
              </a:ext>
            </a:extLst>
          </p:cNvPr>
          <p:cNvGrpSpPr>
            <a:grpSpLocks/>
          </p:cNvGrpSpPr>
          <p:nvPr/>
        </p:nvGrpSpPr>
        <p:grpSpPr bwMode="auto">
          <a:xfrm>
            <a:off x="3189288" y="1868488"/>
            <a:ext cx="1739900" cy="469900"/>
            <a:chOff x="1049" y="1177"/>
            <a:chExt cx="1096" cy="296"/>
          </a:xfrm>
        </p:grpSpPr>
        <p:sp>
          <p:nvSpPr>
            <p:cNvPr id="432136" name="Line 8">
              <a:extLst>
                <a:ext uri="{FF2B5EF4-FFF2-40B4-BE49-F238E27FC236}">
                  <a16:creationId xmlns="" xmlns:a16="http://schemas.microsoft.com/office/drawing/2014/main" id="{F7B04C42-FBC3-44BD-9BBB-BB622F70F0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6" y="1211"/>
              <a:ext cx="13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2137" name="Rectangle 9">
              <a:extLst>
                <a:ext uri="{FF2B5EF4-FFF2-40B4-BE49-F238E27FC236}">
                  <a16:creationId xmlns="" xmlns:a16="http://schemas.microsoft.com/office/drawing/2014/main" id="{E88CD2FE-0E42-4F23-A3BD-5A009A147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" y="1202"/>
              <a:ext cx="16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2138" name="Rectangle 10">
              <a:extLst>
                <a:ext uri="{FF2B5EF4-FFF2-40B4-BE49-F238E27FC236}">
                  <a16:creationId xmlns="" xmlns:a16="http://schemas.microsoft.com/office/drawing/2014/main" id="{EF1AD638-309E-4B97-BBA2-31B14559A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02"/>
              <a:ext cx="5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2139" name="Rectangle 11">
              <a:extLst>
                <a:ext uri="{FF2B5EF4-FFF2-40B4-BE49-F238E27FC236}">
                  <a16:creationId xmlns="" xmlns:a16="http://schemas.microsoft.com/office/drawing/2014/main" id="{6D7FFAF3-E8B9-4874-9427-E695C0996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" y="1202"/>
              <a:ext cx="15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2140" name="Rectangle 12">
              <a:extLst>
                <a:ext uri="{FF2B5EF4-FFF2-40B4-BE49-F238E27FC236}">
                  <a16:creationId xmlns="" xmlns:a16="http://schemas.microsoft.com/office/drawing/2014/main" id="{5CC12A18-057C-43D1-855B-AE7AAAA21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0" y="1202"/>
              <a:ext cx="5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2141" name="Rectangle 13">
              <a:extLst>
                <a:ext uri="{FF2B5EF4-FFF2-40B4-BE49-F238E27FC236}">
                  <a16:creationId xmlns="" xmlns:a16="http://schemas.microsoft.com/office/drawing/2014/main" id="{1F7F93DA-91C7-4E82-88DC-7F212B476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1202"/>
              <a:ext cx="5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2142" name="Rectangle 14">
              <a:extLst>
                <a:ext uri="{FF2B5EF4-FFF2-40B4-BE49-F238E27FC236}">
                  <a16:creationId xmlns="" xmlns:a16="http://schemas.microsoft.com/office/drawing/2014/main" id="{6DE39002-FE84-42A2-B6C9-0C84627D5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" y="1202"/>
              <a:ext cx="16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2143" name="Rectangle 15">
              <a:extLst>
                <a:ext uri="{FF2B5EF4-FFF2-40B4-BE49-F238E27FC236}">
                  <a16:creationId xmlns="" xmlns:a16="http://schemas.microsoft.com/office/drawing/2014/main" id="{B71F005F-E1B1-4FFD-BA58-FA85ECD5D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1202"/>
              <a:ext cx="5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2144" name="Rectangle 16">
              <a:extLst>
                <a:ext uri="{FF2B5EF4-FFF2-40B4-BE49-F238E27FC236}">
                  <a16:creationId xmlns="" xmlns:a16="http://schemas.microsoft.com/office/drawing/2014/main" id="{BCA0F001-A528-4C06-9AC0-FAB5FF693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1202"/>
              <a:ext cx="5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2145" name="Rectangle 17">
              <a:extLst>
                <a:ext uri="{FF2B5EF4-FFF2-40B4-BE49-F238E27FC236}">
                  <a16:creationId xmlns="" xmlns:a16="http://schemas.microsoft.com/office/drawing/2014/main" id="{CA9A4B1C-1DD0-40EC-AF59-FE6F16388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" y="1202"/>
              <a:ext cx="13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2146" name="Rectangle 18">
              <a:extLst>
                <a:ext uri="{FF2B5EF4-FFF2-40B4-BE49-F238E27FC236}">
                  <a16:creationId xmlns="" xmlns:a16="http://schemas.microsoft.com/office/drawing/2014/main" id="{FE8E11BF-C6D5-4A6A-A043-7804DDD94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7" y="1177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2147" name="Rectangle 19">
              <a:extLst>
                <a:ext uri="{FF2B5EF4-FFF2-40B4-BE49-F238E27FC236}">
                  <a16:creationId xmlns="" xmlns:a16="http://schemas.microsoft.com/office/drawing/2014/main" id="{42C7C202-D0AE-4FE1-9502-CFA64441E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177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5296129" y="2069649"/>
              <a:ext cx="2540160" cy="97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81729" y="2049849"/>
                <a:ext cx="25754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5321689" y="1986489"/>
              <a:ext cx="236520" cy="291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01889" y="1968849"/>
                <a:ext cx="27612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5040889" y="3017169"/>
              <a:ext cx="3030120" cy="289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22169" y="2998089"/>
                <a:ext cx="306972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/>
              <p14:cNvContentPartPr/>
              <p14:nvPr/>
            </p14:nvContentPartPr>
            <p14:xfrm>
              <a:off x="7274689" y="4037049"/>
              <a:ext cx="326880" cy="261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54169" y="4018329"/>
                <a:ext cx="3672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/>
              <p14:cNvContentPartPr/>
              <p14:nvPr/>
            </p14:nvContentPartPr>
            <p14:xfrm>
              <a:off x="7276129" y="4043169"/>
              <a:ext cx="2479320" cy="1605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62809" y="4022289"/>
                <a:ext cx="2513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/>
              <p14:cNvContentPartPr/>
              <p14:nvPr/>
            </p14:nvContentPartPr>
            <p14:xfrm>
              <a:off x="8685889" y="1947249"/>
              <a:ext cx="3205080" cy="320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67889" y="1930329"/>
                <a:ext cx="32364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/>
              <p14:cNvContentPartPr/>
              <p14:nvPr/>
            </p14:nvContentPartPr>
            <p14:xfrm>
              <a:off x="9471409" y="1278729"/>
              <a:ext cx="97200" cy="32439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51609" y="1263249"/>
                <a:ext cx="131040" cy="32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/>
              <p14:cNvContentPartPr/>
              <p14:nvPr/>
            </p14:nvContentPartPr>
            <p14:xfrm>
              <a:off x="10733209" y="1240209"/>
              <a:ext cx="310680" cy="3466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18449" y="1224009"/>
                <a:ext cx="343080" cy="34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Ink 30"/>
              <p14:cNvContentPartPr/>
              <p14:nvPr/>
            </p14:nvContentPartPr>
            <p14:xfrm>
              <a:off x="10010329" y="1316529"/>
              <a:ext cx="208440" cy="34570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990169" y="1302129"/>
                <a:ext cx="243720" cy="34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32165" name="Ink 432164"/>
              <p14:cNvContentPartPr/>
              <p14:nvPr/>
            </p14:nvContentPartPr>
            <p14:xfrm>
              <a:off x="8994049" y="2864529"/>
              <a:ext cx="275400" cy="605880"/>
            </p14:xfrm>
          </p:contentPart>
        </mc:Choice>
        <mc:Fallback xmlns="">
          <p:pic>
            <p:nvPicPr>
              <p:cNvPr id="432165" name="Ink 43216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73529" y="2849049"/>
                <a:ext cx="31500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2180" name="Ink 432179"/>
              <p14:cNvContentPartPr/>
              <p14:nvPr/>
            </p14:nvContentPartPr>
            <p14:xfrm>
              <a:off x="9742489" y="445329"/>
              <a:ext cx="820080" cy="371520"/>
            </p14:xfrm>
          </p:contentPart>
        </mc:Choice>
        <mc:Fallback xmlns="">
          <p:pic>
            <p:nvPicPr>
              <p:cNvPr id="432180" name="Ink 4321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22689" y="424449"/>
                <a:ext cx="85284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32196" name="Ink 432195"/>
              <p14:cNvContentPartPr/>
              <p14:nvPr/>
            </p14:nvContentPartPr>
            <p14:xfrm>
              <a:off x="11215609" y="1289169"/>
              <a:ext cx="777600" cy="1431360"/>
            </p14:xfrm>
          </p:contentPart>
        </mc:Choice>
        <mc:Fallback xmlns="">
          <p:pic>
            <p:nvPicPr>
              <p:cNvPr id="432196" name="Ink 43219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195809" y="1270809"/>
                <a:ext cx="810000" cy="14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32212" name="Ink 432211"/>
              <p14:cNvContentPartPr/>
              <p14:nvPr/>
            </p14:nvContentPartPr>
            <p14:xfrm>
              <a:off x="10687849" y="4495329"/>
              <a:ext cx="97920" cy="1861920"/>
            </p14:xfrm>
          </p:contentPart>
        </mc:Choice>
        <mc:Fallback xmlns="">
          <p:pic>
            <p:nvPicPr>
              <p:cNvPr id="432212" name="Ink 43221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69489" y="4477689"/>
                <a:ext cx="134640" cy="18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2220" name="Ink 432219"/>
              <p14:cNvContentPartPr/>
              <p14:nvPr/>
            </p14:nvContentPartPr>
            <p14:xfrm>
              <a:off x="8883889" y="1371969"/>
              <a:ext cx="1268640" cy="910800"/>
            </p14:xfrm>
          </p:contentPart>
        </mc:Choice>
        <mc:Fallback xmlns="">
          <p:pic>
            <p:nvPicPr>
              <p:cNvPr id="432220" name="Ink 43221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866609" y="1353249"/>
                <a:ext cx="130572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32221" name="Ink 432220"/>
              <p14:cNvContentPartPr/>
              <p14:nvPr/>
            </p14:nvContentPartPr>
            <p14:xfrm>
              <a:off x="10342249" y="1354689"/>
              <a:ext cx="139320" cy="356400"/>
            </p14:xfrm>
          </p:contentPart>
        </mc:Choice>
        <mc:Fallback xmlns="">
          <p:pic>
            <p:nvPicPr>
              <p:cNvPr id="432221" name="Ink 43222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321009" y="1335249"/>
                <a:ext cx="17892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32222" name="Ink 432221"/>
              <p14:cNvContentPartPr/>
              <p14:nvPr/>
            </p14:nvContentPartPr>
            <p14:xfrm>
              <a:off x="9072169" y="1360809"/>
              <a:ext cx="211320" cy="424440"/>
            </p14:xfrm>
          </p:contentPart>
        </mc:Choice>
        <mc:Fallback xmlns="">
          <p:pic>
            <p:nvPicPr>
              <p:cNvPr id="432222" name="Ink 432221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055609" y="1341369"/>
                <a:ext cx="23940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32228" name="Ink 432227"/>
              <p14:cNvContentPartPr/>
              <p14:nvPr/>
            </p14:nvContentPartPr>
            <p14:xfrm>
              <a:off x="4794289" y="3798620"/>
              <a:ext cx="2383920" cy="772560"/>
            </p14:xfrm>
          </p:contentPart>
        </mc:Choice>
        <mc:Fallback xmlns="">
          <p:pic>
            <p:nvPicPr>
              <p:cNvPr id="432228" name="Ink 43222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73409" y="3778100"/>
                <a:ext cx="242568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2281" name="Ink 432280"/>
              <p14:cNvContentPartPr/>
              <p14:nvPr/>
            </p14:nvContentPartPr>
            <p14:xfrm>
              <a:off x="260089" y="2770929"/>
              <a:ext cx="744120" cy="563040"/>
            </p14:xfrm>
          </p:contentPart>
        </mc:Choice>
        <mc:Fallback xmlns="">
          <p:pic>
            <p:nvPicPr>
              <p:cNvPr id="432281" name="Ink 432280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1009" y="2750049"/>
                <a:ext cx="78120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32286" name="Ink 432285"/>
              <p14:cNvContentPartPr/>
              <p14:nvPr/>
            </p14:nvContentPartPr>
            <p14:xfrm>
              <a:off x="8899369" y="-31671"/>
              <a:ext cx="1317240" cy="890640"/>
            </p14:xfrm>
          </p:contentPart>
        </mc:Choice>
        <mc:Fallback xmlns="">
          <p:pic>
            <p:nvPicPr>
              <p:cNvPr id="432286" name="Ink 43228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879209" y="-52551"/>
                <a:ext cx="135828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2288" name="Ink 432287"/>
              <p14:cNvContentPartPr/>
              <p14:nvPr/>
            </p14:nvContentPartPr>
            <p14:xfrm>
              <a:off x="276649" y="2117060"/>
              <a:ext cx="2347560" cy="55080"/>
            </p14:xfrm>
          </p:contentPart>
        </mc:Choice>
        <mc:Fallback xmlns="">
          <p:pic>
            <p:nvPicPr>
              <p:cNvPr id="432288" name="Ink 43228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7209" y="2097620"/>
                <a:ext cx="23864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32289" name="Ink 432288"/>
              <p14:cNvContentPartPr/>
              <p14:nvPr/>
            </p14:nvContentPartPr>
            <p14:xfrm>
              <a:off x="2309209" y="1908980"/>
              <a:ext cx="464040" cy="430200"/>
            </p14:xfrm>
          </p:contentPart>
        </mc:Choice>
        <mc:Fallback xmlns="">
          <p:pic>
            <p:nvPicPr>
              <p:cNvPr id="432289" name="Ink 432288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294089" y="1890980"/>
                <a:ext cx="49896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32293" name="Ink 432292"/>
              <p14:cNvContentPartPr/>
              <p14:nvPr/>
            </p14:nvContentPartPr>
            <p14:xfrm>
              <a:off x="388249" y="3949929"/>
              <a:ext cx="7761960" cy="2763360"/>
            </p14:xfrm>
          </p:contentPart>
        </mc:Choice>
        <mc:Fallback xmlns="">
          <p:pic>
            <p:nvPicPr>
              <p:cNvPr id="432293" name="Ink 43229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68809" y="3933369"/>
                <a:ext cx="7795080" cy="27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2294" name="Ink 432293"/>
              <p14:cNvContentPartPr/>
              <p14:nvPr/>
            </p14:nvContentPartPr>
            <p14:xfrm>
              <a:off x="8389609" y="5227460"/>
              <a:ext cx="396000" cy="1666800"/>
            </p14:xfrm>
          </p:contentPart>
        </mc:Choice>
        <mc:Fallback xmlns="">
          <p:pic>
            <p:nvPicPr>
              <p:cNvPr id="432294" name="Ink 43229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368729" y="5209100"/>
                <a:ext cx="435960" cy="17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32297" name="Ink 432296"/>
              <p14:cNvContentPartPr/>
              <p14:nvPr/>
            </p14:nvContentPartPr>
            <p14:xfrm>
              <a:off x="10253329" y="2907009"/>
              <a:ext cx="1143720" cy="542880"/>
            </p14:xfrm>
          </p:contentPart>
        </mc:Choice>
        <mc:Fallback xmlns="">
          <p:pic>
            <p:nvPicPr>
              <p:cNvPr id="432297" name="Ink 432296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234249" y="2891889"/>
                <a:ext cx="11822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32298" name="Ink 432297"/>
              <p14:cNvContentPartPr/>
              <p14:nvPr/>
            </p14:nvContentPartPr>
            <p14:xfrm>
              <a:off x="10186729" y="3831129"/>
              <a:ext cx="183960" cy="846000"/>
            </p14:xfrm>
          </p:contentPart>
        </mc:Choice>
        <mc:Fallback xmlns="">
          <p:pic>
            <p:nvPicPr>
              <p:cNvPr id="432298" name="Ink 432297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166569" y="3813489"/>
                <a:ext cx="22428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32299" name="Ink 432298"/>
              <p14:cNvContentPartPr/>
              <p14:nvPr/>
            </p14:nvContentPartPr>
            <p14:xfrm>
              <a:off x="11222809" y="4903929"/>
              <a:ext cx="21240" cy="304200"/>
            </p14:xfrm>
          </p:contentPart>
        </mc:Choice>
        <mc:Fallback xmlns="">
          <p:pic>
            <p:nvPicPr>
              <p:cNvPr id="432299" name="Ink 432298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201569" y="4887009"/>
                <a:ext cx="583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32300" name="Ink 432299"/>
              <p14:cNvContentPartPr/>
              <p14:nvPr/>
            </p14:nvContentPartPr>
            <p14:xfrm>
              <a:off x="6988489" y="3243860"/>
              <a:ext cx="1190520" cy="821880"/>
            </p14:xfrm>
          </p:contentPart>
        </mc:Choice>
        <mc:Fallback xmlns="">
          <p:pic>
            <p:nvPicPr>
              <p:cNvPr id="432300" name="Ink 432299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967249" y="3222980"/>
                <a:ext cx="123264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32301" name="Ink 432300"/>
              <p14:cNvContentPartPr/>
              <p14:nvPr/>
            </p14:nvContentPartPr>
            <p14:xfrm>
              <a:off x="11181409" y="5598369"/>
              <a:ext cx="39240" cy="368280"/>
            </p14:xfrm>
          </p:contentPart>
        </mc:Choice>
        <mc:Fallback xmlns="">
          <p:pic>
            <p:nvPicPr>
              <p:cNvPr id="432301" name="Ink 432300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160169" y="5579289"/>
                <a:ext cx="8100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32305" name="Ink 432304"/>
              <p14:cNvContentPartPr/>
              <p14:nvPr/>
            </p14:nvContentPartPr>
            <p14:xfrm>
              <a:off x="11243689" y="2917809"/>
              <a:ext cx="158040" cy="160920"/>
            </p14:xfrm>
          </p:contentPart>
        </mc:Choice>
        <mc:Fallback xmlns="">
          <p:pic>
            <p:nvPicPr>
              <p:cNvPr id="432305" name="Ink 43230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224969" y="2903409"/>
                <a:ext cx="1965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32306" name="Ink 432305"/>
              <p14:cNvContentPartPr/>
              <p14:nvPr/>
            </p14:nvContentPartPr>
            <p14:xfrm>
              <a:off x="10357369" y="3263049"/>
              <a:ext cx="33840" cy="315360"/>
            </p14:xfrm>
          </p:contentPart>
        </mc:Choice>
        <mc:Fallback xmlns="">
          <p:pic>
            <p:nvPicPr>
              <p:cNvPr id="432306" name="Ink 432305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336489" y="3243609"/>
                <a:ext cx="756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2307" name="Ink 432306"/>
              <p14:cNvContentPartPr/>
              <p14:nvPr/>
            </p14:nvContentPartPr>
            <p14:xfrm>
              <a:off x="7010089" y="3163220"/>
              <a:ext cx="999360" cy="729000"/>
            </p14:xfrm>
          </p:contentPart>
        </mc:Choice>
        <mc:Fallback xmlns="">
          <p:pic>
            <p:nvPicPr>
              <p:cNvPr id="432307" name="Ink 432306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991369" y="3142340"/>
                <a:ext cx="103212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32308" name="Ink 432307"/>
              <p14:cNvContentPartPr/>
              <p14:nvPr/>
            </p14:nvContentPartPr>
            <p14:xfrm>
              <a:off x="11228929" y="3718089"/>
              <a:ext cx="50040" cy="873360"/>
            </p14:xfrm>
          </p:contentPart>
        </mc:Choice>
        <mc:Fallback xmlns="">
          <p:pic>
            <p:nvPicPr>
              <p:cNvPr id="432308" name="Ink 43230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213089" y="3700089"/>
                <a:ext cx="8568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32309" name="Ink 432308"/>
              <p14:cNvContentPartPr/>
              <p14:nvPr/>
            </p14:nvContentPartPr>
            <p14:xfrm>
              <a:off x="9121129" y="3698649"/>
              <a:ext cx="62640" cy="882720"/>
            </p14:xfrm>
          </p:contentPart>
        </mc:Choice>
        <mc:Fallback xmlns="">
          <p:pic>
            <p:nvPicPr>
              <p:cNvPr id="432309" name="Ink 432308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101689" y="3677769"/>
                <a:ext cx="9612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32310" name="Ink 432309"/>
              <p14:cNvContentPartPr/>
              <p14:nvPr/>
            </p14:nvContentPartPr>
            <p14:xfrm>
              <a:off x="8962369" y="2083329"/>
              <a:ext cx="1577160" cy="4066200"/>
            </p14:xfrm>
          </p:contentPart>
        </mc:Choice>
        <mc:Fallback xmlns="">
          <p:pic>
            <p:nvPicPr>
              <p:cNvPr id="432310" name="Ink 432309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942209" y="2066409"/>
                <a:ext cx="1617120" cy="40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32312" name="Ink 432311"/>
              <p14:cNvContentPartPr/>
              <p14:nvPr/>
            </p14:nvContentPartPr>
            <p14:xfrm>
              <a:off x="3429529" y="4360220"/>
              <a:ext cx="1203480" cy="26280"/>
            </p14:xfrm>
          </p:contentPart>
        </mc:Choice>
        <mc:Fallback xmlns="">
          <p:pic>
            <p:nvPicPr>
              <p:cNvPr id="432312" name="Ink 432311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409729" y="4339340"/>
                <a:ext cx="12441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32314" name="Ink 432313"/>
              <p14:cNvContentPartPr/>
              <p14:nvPr/>
            </p14:nvContentPartPr>
            <p14:xfrm>
              <a:off x="2983129" y="6105860"/>
              <a:ext cx="1158120" cy="73440"/>
            </p14:xfrm>
          </p:contentPart>
        </mc:Choice>
        <mc:Fallback xmlns="">
          <p:pic>
            <p:nvPicPr>
              <p:cNvPr id="432314" name="Ink 43231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963689" y="6087140"/>
                <a:ext cx="11962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32319" name="Ink 432318"/>
              <p14:cNvContentPartPr/>
              <p14:nvPr/>
            </p14:nvContentPartPr>
            <p14:xfrm>
              <a:off x="6598969" y="5966540"/>
              <a:ext cx="1116720" cy="99360"/>
            </p14:xfrm>
          </p:contentPart>
        </mc:Choice>
        <mc:Fallback xmlns="">
          <p:pic>
            <p:nvPicPr>
              <p:cNvPr id="432319" name="Ink 432318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580249" y="5945660"/>
                <a:ext cx="11563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32320" name="Ink 432319"/>
              <p14:cNvContentPartPr/>
              <p14:nvPr/>
            </p14:nvContentPartPr>
            <p14:xfrm>
              <a:off x="4821649" y="6028100"/>
              <a:ext cx="1073520" cy="40680"/>
            </p14:xfrm>
          </p:contentPart>
        </mc:Choice>
        <mc:Fallback xmlns="">
          <p:pic>
            <p:nvPicPr>
              <p:cNvPr id="432320" name="Ink 432319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804009" y="6007220"/>
                <a:ext cx="11102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32322" name="Ink 432321"/>
              <p14:cNvContentPartPr/>
              <p14:nvPr/>
            </p14:nvContentPartPr>
            <p14:xfrm>
              <a:off x="3580729" y="6707420"/>
              <a:ext cx="1179000" cy="61560"/>
            </p14:xfrm>
          </p:contentPart>
        </mc:Choice>
        <mc:Fallback xmlns="">
          <p:pic>
            <p:nvPicPr>
              <p:cNvPr id="432322" name="Ink 43232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563809" y="6687260"/>
                <a:ext cx="1216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32323" name="Ink 432322"/>
              <p14:cNvContentPartPr/>
              <p14:nvPr/>
            </p14:nvContentPartPr>
            <p14:xfrm>
              <a:off x="5675569" y="6745580"/>
              <a:ext cx="1338480" cy="78840"/>
            </p14:xfrm>
          </p:contentPart>
        </mc:Choice>
        <mc:Fallback xmlns="">
          <p:pic>
            <p:nvPicPr>
              <p:cNvPr id="432323" name="Ink 43232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655769" y="6724340"/>
                <a:ext cx="1377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32326" name="Ink 432325"/>
              <p14:cNvContentPartPr/>
              <p14:nvPr/>
            </p14:nvContentPartPr>
            <p14:xfrm>
              <a:off x="4486489" y="3753620"/>
              <a:ext cx="151200" cy="587880"/>
            </p14:xfrm>
          </p:contentPart>
        </mc:Choice>
        <mc:Fallback xmlns="">
          <p:pic>
            <p:nvPicPr>
              <p:cNvPr id="432326" name="Ink 432325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76049" y="3738140"/>
                <a:ext cx="17244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32327" name="Ink 432326"/>
              <p14:cNvContentPartPr/>
              <p14:nvPr/>
            </p14:nvContentPartPr>
            <p14:xfrm>
              <a:off x="4635889" y="3723740"/>
              <a:ext cx="118080" cy="236160"/>
            </p14:xfrm>
          </p:contentPart>
        </mc:Choice>
        <mc:Fallback xmlns="">
          <p:pic>
            <p:nvPicPr>
              <p:cNvPr id="432327" name="Ink 432326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619329" y="3706820"/>
                <a:ext cx="1544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32330" name="Ink 432329"/>
              <p14:cNvContentPartPr/>
              <p14:nvPr/>
            </p14:nvContentPartPr>
            <p14:xfrm>
              <a:off x="454129" y="2775860"/>
              <a:ext cx="4269600" cy="705600"/>
            </p14:xfrm>
          </p:contentPart>
        </mc:Choice>
        <mc:Fallback xmlns="">
          <p:pic>
            <p:nvPicPr>
              <p:cNvPr id="432330" name="Ink 432329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33969" y="2756780"/>
                <a:ext cx="430164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32331" name="Ink 432330"/>
              <p14:cNvContentPartPr/>
              <p14:nvPr/>
            </p14:nvContentPartPr>
            <p14:xfrm>
              <a:off x="465649" y="2746700"/>
              <a:ext cx="496080" cy="439920"/>
            </p14:xfrm>
          </p:contentPart>
        </mc:Choice>
        <mc:Fallback xmlns="">
          <p:pic>
            <p:nvPicPr>
              <p:cNvPr id="432331" name="Ink 432330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45129" y="2725820"/>
                <a:ext cx="53352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32337" name="Ink 432336"/>
              <p14:cNvContentPartPr/>
              <p14:nvPr/>
            </p14:nvContentPartPr>
            <p14:xfrm>
              <a:off x="153529" y="3948849"/>
              <a:ext cx="1062720" cy="476280"/>
            </p14:xfrm>
          </p:contentPart>
        </mc:Choice>
        <mc:Fallback xmlns="">
          <p:pic>
            <p:nvPicPr>
              <p:cNvPr id="432337" name="Ink 432336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33729" y="3927969"/>
                <a:ext cx="110340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32341" name="Ink 432340"/>
              <p14:cNvContentPartPr/>
              <p14:nvPr/>
            </p14:nvContentPartPr>
            <p14:xfrm>
              <a:off x="9594529" y="587420"/>
              <a:ext cx="682920" cy="267120"/>
            </p14:xfrm>
          </p:contentPart>
        </mc:Choice>
        <mc:Fallback xmlns="">
          <p:pic>
            <p:nvPicPr>
              <p:cNvPr id="432341" name="Ink 432340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575089" y="571940"/>
                <a:ext cx="7174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32342" name="Ink 432341"/>
              <p14:cNvContentPartPr/>
              <p14:nvPr/>
            </p14:nvContentPartPr>
            <p14:xfrm>
              <a:off x="9760849" y="330020"/>
              <a:ext cx="776880" cy="356760"/>
            </p14:xfrm>
          </p:contentPart>
        </mc:Choice>
        <mc:Fallback xmlns="">
          <p:pic>
            <p:nvPicPr>
              <p:cNvPr id="432342" name="Ink 432341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740689" y="309140"/>
                <a:ext cx="81252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32347" name="Ink 432346"/>
              <p14:cNvContentPartPr/>
              <p14:nvPr/>
            </p14:nvContentPartPr>
            <p14:xfrm>
              <a:off x="2918689" y="1767860"/>
              <a:ext cx="2343600" cy="750960"/>
            </p14:xfrm>
          </p:contentPart>
        </mc:Choice>
        <mc:Fallback xmlns="">
          <p:pic>
            <p:nvPicPr>
              <p:cNvPr id="432347" name="Ink 432346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899609" y="1748420"/>
                <a:ext cx="237600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32349" name="Ink 432348"/>
              <p14:cNvContentPartPr/>
              <p14:nvPr/>
            </p14:nvContentPartPr>
            <p14:xfrm>
              <a:off x="9269809" y="746180"/>
              <a:ext cx="215280" cy="100440"/>
            </p14:xfrm>
          </p:contentPart>
        </mc:Choice>
        <mc:Fallback xmlns="">
          <p:pic>
            <p:nvPicPr>
              <p:cNvPr id="432349" name="Ink 432348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253249" y="734300"/>
                <a:ext cx="2437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32350" name="Ink 432349"/>
              <p14:cNvContentPartPr/>
              <p14:nvPr/>
            </p14:nvContentPartPr>
            <p14:xfrm>
              <a:off x="3946129" y="1819700"/>
              <a:ext cx="16920" cy="75240"/>
            </p14:xfrm>
          </p:contentPart>
        </mc:Choice>
        <mc:Fallback xmlns="">
          <p:pic>
            <p:nvPicPr>
              <p:cNvPr id="432350" name="Ink 432349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927049" y="1799900"/>
                <a:ext cx="532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32351" name="Ink 432350"/>
              <p14:cNvContentPartPr/>
              <p14:nvPr/>
            </p14:nvContentPartPr>
            <p14:xfrm>
              <a:off x="4483249" y="1259900"/>
              <a:ext cx="320040" cy="501480"/>
            </p14:xfrm>
          </p:contentPart>
        </mc:Choice>
        <mc:Fallback xmlns="">
          <p:pic>
            <p:nvPicPr>
              <p:cNvPr id="432351" name="Ink 432350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464169" y="1246580"/>
                <a:ext cx="35100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32352" name="Ink 432351"/>
              <p14:cNvContentPartPr/>
              <p14:nvPr/>
            </p14:nvContentPartPr>
            <p14:xfrm>
              <a:off x="4539769" y="565820"/>
              <a:ext cx="1476720" cy="1200960"/>
            </p14:xfrm>
          </p:contentPart>
        </mc:Choice>
        <mc:Fallback xmlns="">
          <p:pic>
            <p:nvPicPr>
              <p:cNvPr id="432352" name="Ink 432351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522129" y="544940"/>
                <a:ext cx="1515240" cy="12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32353" name="Ink 432352"/>
              <p14:cNvContentPartPr/>
              <p14:nvPr/>
            </p14:nvContentPartPr>
            <p14:xfrm>
              <a:off x="5408449" y="1787300"/>
              <a:ext cx="92160" cy="170280"/>
            </p14:xfrm>
          </p:contentPart>
        </mc:Choice>
        <mc:Fallback xmlns="">
          <p:pic>
            <p:nvPicPr>
              <p:cNvPr id="432353" name="Ink 432352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392609" y="1769300"/>
                <a:ext cx="126000" cy="2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440846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>
            <a:extLst>
              <a:ext uri="{FF2B5EF4-FFF2-40B4-BE49-F238E27FC236}">
                <a16:creationId xmlns="" xmlns:a16="http://schemas.microsoft.com/office/drawing/2014/main" id="{E178B2D3-4954-4228-9E85-0E6E2B192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9964" y="1"/>
            <a:ext cx="8243887" cy="1020763"/>
          </a:xfrm>
        </p:spPr>
        <p:txBody>
          <a:bodyPr/>
          <a:lstStyle/>
          <a:p>
            <a:r>
              <a:rPr lang="en-US" altLang="en-US" b="0"/>
              <a:t>Canonical Product of Maxterms</a:t>
            </a:r>
          </a:p>
        </p:txBody>
      </p:sp>
      <p:sp>
        <p:nvSpPr>
          <p:cNvPr id="434179" name="Rectangle 3">
            <a:extLst>
              <a:ext uri="{FF2B5EF4-FFF2-40B4-BE49-F238E27FC236}">
                <a16:creationId xmlns="" xmlns:a16="http://schemas.microsoft.com/office/drawing/2014/main" id="{9D3632A7-CF59-4228-BC8D-5BB4A9A81E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90708" y="1303337"/>
            <a:ext cx="7772400" cy="5211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cs typeface="Times New Roman" panose="02020603050405020304" pitchFamily="18" charset="0"/>
              </a:rPr>
              <a:t>Any Boolean Function can be expressed as a </a:t>
            </a:r>
            <a:r>
              <a:rPr lang="en-US" altLang="en-US" sz="2400" b="1" u="sng" dirty="0">
                <a:cs typeface="Times New Roman" panose="02020603050405020304" pitchFamily="18" charset="0"/>
              </a:rPr>
              <a:t>Product of Maxterms (POM)</a:t>
            </a:r>
            <a:r>
              <a:rPr lang="en-US" altLang="en-US" sz="2400" b="1" dirty="0">
                <a:cs typeface="Times New Roman" panose="02020603050405020304" pitchFamily="18" charset="0"/>
              </a:rPr>
              <a:t>.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cs typeface="Times New Roman" panose="02020603050405020304" pitchFamily="18" charset="0"/>
              </a:rPr>
              <a:t>For the function table, the maxterms used are the terms corresponding to the 0's.</a:t>
            </a:r>
            <a:endParaRPr lang="en-US" altLang="en-US" sz="2000" dirty="0">
              <a:cs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cs typeface="Times New Roman" panose="02020603050405020304" pitchFamily="18" charset="0"/>
              </a:rPr>
              <a:t>Example: Convert to product of maxterms: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cs typeface="Times New Roman" panose="02020603050405020304" pitchFamily="18" charset="0"/>
              </a:rPr>
              <a:t>	    	</a:t>
            </a:r>
            <a:endParaRPr lang="en-US" altLang="en-US" b="1" baseline="-25000" dirty="0"/>
          </a:p>
        </p:txBody>
      </p:sp>
      <p:grpSp>
        <p:nvGrpSpPr>
          <p:cNvPr id="434180" name="Group 4">
            <a:extLst>
              <a:ext uri="{FF2B5EF4-FFF2-40B4-BE49-F238E27FC236}">
                <a16:creationId xmlns="" xmlns:a16="http://schemas.microsoft.com/office/drawing/2014/main" id="{B0D9FD0A-2812-4851-8946-A4137A8EEBD6}"/>
              </a:ext>
            </a:extLst>
          </p:cNvPr>
          <p:cNvGrpSpPr>
            <a:grpSpLocks/>
          </p:cNvGrpSpPr>
          <p:nvPr/>
        </p:nvGrpSpPr>
        <p:grpSpPr bwMode="auto">
          <a:xfrm>
            <a:off x="2935287" y="3404548"/>
            <a:ext cx="3160713" cy="559690"/>
            <a:chOff x="3625" y="2634"/>
            <a:chExt cx="1991" cy="495"/>
          </a:xfrm>
        </p:grpSpPr>
        <p:sp>
          <p:nvSpPr>
            <p:cNvPr id="434181" name="Line 5">
              <a:extLst>
                <a:ext uri="{FF2B5EF4-FFF2-40B4-BE49-F238E27FC236}">
                  <a16:creationId xmlns="" xmlns:a16="http://schemas.microsoft.com/office/drawing/2014/main" id="{6B5DD7F6-7314-4E4A-917E-4CA3422F3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8" y="2739"/>
              <a:ext cx="12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4182" name="Line 6">
              <a:extLst>
                <a:ext uri="{FF2B5EF4-FFF2-40B4-BE49-F238E27FC236}">
                  <a16:creationId xmlns="" xmlns:a16="http://schemas.microsoft.com/office/drawing/2014/main" id="{088D08F0-8E71-4E5C-804B-5C4E6E913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4" y="2739"/>
              <a:ext cx="13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4183" name="Rectangle 7">
              <a:extLst>
                <a:ext uri="{FF2B5EF4-FFF2-40B4-BE49-F238E27FC236}">
                  <a16:creationId xmlns="" xmlns:a16="http://schemas.microsoft.com/office/drawing/2014/main" id="{4B08176A-08F5-49C5-86CC-FE4EA9E4A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" y="2666"/>
              <a:ext cx="137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y</a:t>
              </a:r>
              <a:endParaRPr lang="en-US" altLang="en-US" sz="2400"/>
            </a:p>
          </p:txBody>
        </p:sp>
        <p:sp>
          <p:nvSpPr>
            <p:cNvPr id="434184" name="Rectangle 8">
              <a:extLst>
                <a:ext uri="{FF2B5EF4-FFF2-40B4-BE49-F238E27FC236}">
                  <a16:creationId xmlns="" xmlns:a16="http://schemas.microsoft.com/office/drawing/2014/main" id="{5EAD5A95-2AFB-425F-9E01-C6952C502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7" y="2666"/>
              <a:ext cx="137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x</a:t>
              </a:r>
              <a:endParaRPr lang="en-US" altLang="en-US" sz="2400"/>
            </a:p>
          </p:txBody>
        </p:sp>
        <p:sp>
          <p:nvSpPr>
            <p:cNvPr id="434185" name="Rectangle 9">
              <a:extLst>
                <a:ext uri="{FF2B5EF4-FFF2-40B4-BE49-F238E27FC236}">
                  <a16:creationId xmlns="" xmlns:a16="http://schemas.microsoft.com/office/drawing/2014/main" id="{562989D4-69A5-4E0F-94F2-B123077FE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2666"/>
              <a:ext cx="137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x</a:t>
              </a:r>
              <a:endParaRPr lang="en-US" altLang="en-US" sz="2400"/>
            </a:p>
          </p:txBody>
        </p:sp>
        <p:sp>
          <p:nvSpPr>
            <p:cNvPr id="434186" name="Rectangle 10">
              <a:extLst>
                <a:ext uri="{FF2B5EF4-FFF2-40B4-BE49-F238E27FC236}">
                  <a16:creationId xmlns="" xmlns:a16="http://schemas.microsoft.com/office/drawing/2014/main" id="{3CD520CB-FABF-417A-BA8C-18289511A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1" y="2666"/>
              <a:ext cx="92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)</a:t>
              </a:r>
              <a:endParaRPr lang="en-US" altLang="en-US" sz="2400"/>
            </a:p>
          </p:txBody>
        </p:sp>
        <p:sp>
          <p:nvSpPr>
            <p:cNvPr id="434187" name="Rectangle 11">
              <a:extLst>
                <a:ext uri="{FF2B5EF4-FFF2-40B4-BE49-F238E27FC236}">
                  <a16:creationId xmlns="" xmlns:a16="http://schemas.microsoft.com/office/drawing/2014/main" id="{801C3AEF-0CA7-46F5-9C45-9B1001F4E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2666"/>
              <a:ext cx="122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z</a:t>
              </a:r>
              <a:endParaRPr lang="en-US" altLang="en-US" sz="2400"/>
            </a:p>
          </p:txBody>
        </p:sp>
        <p:sp>
          <p:nvSpPr>
            <p:cNvPr id="434188" name="Rectangle 12">
              <a:extLst>
                <a:ext uri="{FF2B5EF4-FFF2-40B4-BE49-F238E27FC236}">
                  <a16:creationId xmlns="" xmlns:a16="http://schemas.microsoft.com/office/drawing/2014/main" id="{F33DE457-CA7F-45A2-8831-D9799AB0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9" y="2666"/>
              <a:ext cx="69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,</a:t>
              </a:r>
              <a:endParaRPr lang="en-US" altLang="en-US" sz="2400"/>
            </a:p>
          </p:txBody>
        </p:sp>
        <p:sp>
          <p:nvSpPr>
            <p:cNvPr id="434189" name="Rectangle 13">
              <a:extLst>
                <a:ext uri="{FF2B5EF4-FFF2-40B4-BE49-F238E27FC236}">
                  <a16:creationId xmlns="" xmlns:a16="http://schemas.microsoft.com/office/drawing/2014/main" id="{28504333-9A47-4755-B851-27FFC3CF2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2666"/>
              <a:ext cx="137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y</a:t>
              </a:r>
              <a:endParaRPr lang="en-US" altLang="en-US" sz="2400"/>
            </a:p>
          </p:txBody>
        </p:sp>
        <p:sp>
          <p:nvSpPr>
            <p:cNvPr id="434190" name="Rectangle 14">
              <a:extLst>
                <a:ext uri="{FF2B5EF4-FFF2-40B4-BE49-F238E27FC236}">
                  <a16:creationId xmlns="" xmlns:a16="http://schemas.microsoft.com/office/drawing/2014/main" id="{EB13DBD6-5429-4C05-B1F2-0B13688DC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9" y="2666"/>
              <a:ext cx="69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,</a:t>
              </a:r>
              <a:endParaRPr lang="en-US" altLang="en-US" sz="2400"/>
            </a:p>
          </p:txBody>
        </p:sp>
        <p:sp>
          <p:nvSpPr>
            <p:cNvPr id="434191" name="Rectangle 15">
              <a:extLst>
                <a:ext uri="{FF2B5EF4-FFF2-40B4-BE49-F238E27FC236}">
                  <a16:creationId xmlns="" xmlns:a16="http://schemas.microsoft.com/office/drawing/2014/main" id="{9CC8042D-33A4-4DE4-9DD3-399FE7363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" y="2666"/>
              <a:ext cx="137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 dirty="0">
                  <a:solidFill>
                    <a:srgbClr val="000000"/>
                  </a:solidFill>
                </a:rPr>
                <a:t>x</a:t>
              </a:r>
              <a:endParaRPr lang="en-US" altLang="en-US" sz="2400" dirty="0"/>
            </a:p>
          </p:txBody>
        </p:sp>
        <p:sp>
          <p:nvSpPr>
            <p:cNvPr id="434192" name="Rectangle 16">
              <a:extLst>
                <a:ext uri="{FF2B5EF4-FFF2-40B4-BE49-F238E27FC236}">
                  <a16:creationId xmlns="" xmlns:a16="http://schemas.microsoft.com/office/drawing/2014/main" id="{3FF75D14-364F-496A-87DD-02861AB8A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" y="2666"/>
              <a:ext cx="92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(</a:t>
              </a:r>
              <a:endParaRPr lang="en-US" altLang="en-US" sz="2400"/>
            </a:p>
          </p:txBody>
        </p:sp>
        <p:sp>
          <p:nvSpPr>
            <p:cNvPr id="434193" name="Rectangle 17">
              <a:extLst>
                <a:ext uri="{FF2B5EF4-FFF2-40B4-BE49-F238E27FC236}">
                  <a16:creationId xmlns="" xmlns:a16="http://schemas.microsoft.com/office/drawing/2014/main" id="{6D94F54C-EBBD-4FF6-92E4-41883052D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" y="2666"/>
              <a:ext cx="92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f</a:t>
              </a:r>
              <a:endParaRPr lang="en-US" altLang="en-US" sz="2400"/>
            </a:p>
          </p:txBody>
        </p:sp>
        <p:sp>
          <p:nvSpPr>
            <p:cNvPr id="434194" name="Rectangle 18">
              <a:extLst>
                <a:ext uri="{FF2B5EF4-FFF2-40B4-BE49-F238E27FC236}">
                  <a16:creationId xmlns="" xmlns:a16="http://schemas.microsoft.com/office/drawing/2014/main" id="{81F62546-F0E6-4AAD-9670-8D74A9AF8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2634"/>
              <a:ext cx="150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/>
            </a:p>
          </p:txBody>
        </p:sp>
        <p:sp>
          <p:nvSpPr>
            <p:cNvPr id="434195" name="Rectangle 19">
              <a:extLst>
                <a:ext uri="{FF2B5EF4-FFF2-40B4-BE49-F238E27FC236}">
                  <a16:creationId xmlns="" xmlns:a16="http://schemas.microsoft.com/office/drawing/2014/main" id="{3876805E-BF47-40A1-98CA-12262D7E8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" y="2634"/>
              <a:ext cx="150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6EEFB50-DF56-42C6-85DB-87967661DDC7}"/>
              </a:ext>
            </a:extLst>
          </p:cNvPr>
          <p:cNvGrpSpPr/>
          <p:nvPr/>
        </p:nvGrpSpPr>
        <p:grpSpPr>
          <a:xfrm>
            <a:off x="2838795" y="5088895"/>
            <a:ext cx="3525019" cy="607829"/>
            <a:chOff x="3041823" y="5422900"/>
            <a:chExt cx="3525019" cy="607829"/>
          </a:xfrm>
        </p:grpSpPr>
        <p:sp>
          <p:nvSpPr>
            <p:cNvPr id="94" name="Rectangle 47">
              <a:extLst>
                <a:ext uri="{FF2B5EF4-FFF2-40B4-BE49-F238E27FC236}">
                  <a16:creationId xmlns="" xmlns:a16="http://schemas.microsoft.com/office/drawing/2014/main" id="{FDE53715-6150-4909-ADD8-4FAD904AE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968" y="5472113"/>
              <a:ext cx="14587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 dirty="0">
                  <a:solidFill>
                    <a:srgbClr val="000000"/>
                  </a:solidFill>
                </a:rPr>
                <a:t>)</a:t>
              </a:r>
              <a:endParaRPr lang="en-US" altLang="en-US" sz="2400" dirty="0"/>
            </a:p>
          </p:txBody>
        </p:sp>
        <p:sp>
          <p:nvSpPr>
            <p:cNvPr id="99" name="Rectangle 52">
              <a:extLst>
                <a:ext uri="{FF2B5EF4-FFF2-40B4-BE49-F238E27FC236}">
                  <a16:creationId xmlns="" xmlns:a16="http://schemas.microsoft.com/office/drawing/2014/main" id="{E0C1C55E-B2BE-4401-85D7-5C96161DB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3684" y="5472113"/>
              <a:ext cx="2180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3</a:t>
              </a:r>
              <a:endParaRPr lang="en-US" altLang="en-US" sz="2400"/>
            </a:p>
          </p:txBody>
        </p:sp>
        <p:sp>
          <p:nvSpPr>
            <p:cNvPr id="100" name="Rectangle 53">
              <a:extLst>
                <a:ext uri="{FF2B5EF4-FFF2-40B4-BE49-F238E27FC236}">
                  <a16:creationId xmlns="" xmlns:a16="http://schemas.microsoft.com/office/drawing/2014/main" id="{61FDA4A6-C4F3-4162-9677-C3ACBA7A4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798" y="5472113"/>
              <a:ext cx="1090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,</a:t>
              </a:r>
              <a:endParaRPr lang="en-US" altLang="en-US" sz="2400"/>
            </a:p>
          </p:txBody>
        </p:sp>
        <p:sp>
          <p:nvSpPr>
            <p:cNvPr id="101" name="Rectangle 54">
              <a:extLst>
                <a:ext uri="{FF2B5EF4-FFF2-40B4-BE49-F238E27FC236}">
                  <a16:creationId xmlns="" xmlns:a16="http://schemas.microsoft.com/office/drawing/2014/main" id="{60C3E725-9BF1-495D-B232-083A87561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2994" y="5472113"/>
              <a:ext cx="2180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 dirty="0">
                  <a:solidFill>
                    <a:srgbClr val="000000"/>
                  </a:solidFill>
                </a:rPr>
                <a:t>2</a:t>
              </a:r>
              <a:endParaRPr lang="en-US" altLang="en-US" sz="2400" dirty="0"/>
            </a:p>
          </p:txBody>
        </p:sp>
        <p:sp>
          <p:nvSpPr>
            <p:cNvPr id="102" name="Rectangle 55">
              <a:extLst>
                <a:ext uri="{FF2B5EF4-FFF2-40B4-BE49-F238E27FC236}">
                  <a16:creationId xmlns="" xmlns:a16="http://schemas.microsoft.com/office/drawing/2014/main" id="{A1805E5A-41D0-4D01-A80D-53A25788A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7307" y="5472113"/>
              <a:ext cx="14587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(</a:t>
              </a:r>
              <a:endParaRPr lang="en-US" altLang="en-US" sz="2400"/>
            </a:p>
          </p:txBody>
        </p:sp>
        <p:sp>
          <p:nvSpPr>
            <p:cNvPr id="103" name="Rectangle 56">
              <a:extLst>
                <a:ext uri="{FF2B5EF4-FFF2-40B4-BE49-F238E27FC236}">
                  <a16:creationId xmlns="" xmlns:a16="http://schemas.microsoft.com/office/drawing/2014/main" id="{8D52FB17-D5DD-4476-97A8-60514FFE1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7795" y="5472113"/>
              <a:ext cx="14587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)</a:t>
              </a:r>
              <a:endParaRPr lang="en-US" altLang="en-US" sz="2400"/>
            </a:p>
          </p:txBody>
        </p:sp>
        <p:sp>
          <p:nvSpPr>
            <p:cNvPr id="104" name="Rectangle 57">
              <a:extLst>
                <a:ext uri="{FF2B5EF4-FFF2-40B4-BE49-F238E27FC236}">
                  <a16:creationId xmlns="" xmlns:a16="http://schemas.microsoft.com/office/drawing/2014/main" id="{63A0F56C-627C-4C3A-A55D-15CA6C35E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600" y="5472113"/>
              <a:ext cx="19396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z</a:t>
              </a:r>
              <a:endParaRPr lang="en-US" altLang="en-US" sz="2400"/>
            </a:p>
          </p:txBody>
        </p:sp>
        <p:sp>
          <p:nvSpPr>
            <p:cNvPr id="105" name="Rectangle 58">
              <a:extLst>
                <a:ext uri="{FF2B5EF4-FFF2-40B4-BE49-F238E27FC236}">
                  <a16:creationId xmlns="" xmlns:a16="http://schemas.microsoft.com/office/drawing/2014/main" id="{89C1FB1F-C35F-4002-98E6-9CC62A798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736" y="5472113"/>
              <a:ext cx="1090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,</a:t>
              </a:r>
              <a:endParaRPr lang="en-US" altLang="en-US" sz="2400"/>
            </a:p>
          </p:txBody>
        </p:sp>
        <p:sp>
          <p:nvSpPr>
            <p:cNvPr id="106" name="Rectangle 59">
              <a:extLst>
                <a:ext uri="{FF2B5EF4-FFF2-40B4-BE49-F238E27FC236}">
                  <a16:creationId xmlns="" xmlns:a16="http://schemas.microsoft.com/office/drawing/2014/main" id="{1E41C9FC-6716-4B4D-B2B2-82970A0F9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434" y="5472113"/>
              <a:ext cx="2180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 dirty="0">
                  <a:solidFill>
                    <a:srgbClr val="000000"/>
                  </a:solidFill>
                </a:rPr>
                <a:t>y</a:t>
              </a:r>
              <a:endParaRPr lang="en-US" altLang="en-US" sz="2400" dirty="0"/>
            </a:p>
          </p:txBody>
        </p:sp>
        <p:sp>
          <p:nvSpPr>
            <p:cNvPr id="107" name="Rectangle 60">
              <a:extLst>
                <a:ext uri="{FF2B5EF4-FFF2-40B4-BE49-F238E27FC236}">
                  <a16:creationId xmlns="" xmlns:a16="http://schemas.microsoft.com/office/drawing/2014/main" id="{D0AD796D-AD74-49C8-A118-11B829011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923" y="5472113"/>
              <a:ext cx="1090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 dirty="0">
                  <a:solidFill>
                    <a:srgbClr val="000000"/>
                  </a:solidFill>
                </a:rPr>
                <a:t>,</a:t>
              </a:r>
              <a:endParaRPr lang="en-US" altLang="en-US" sz="2400" dirty="0"/>
            </a:p>
          </p:txBody>
        </p:sp>
        <p:sp>
          <p:nvSpPr>
            <p:cNvPr id="108" name="Rectangle 61">
              <a:extLst>
                <a:ext uri="{FF2B5EF4-FFF2-40B4-BE49-F238E27FC236}">
                  <a16:creationId xmlns="" xmlns:a16="http://schemas.microsoft.com/office/drawing/2014/main" id="{456D423D-3438-457B-A745-209C9574D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9384" y="5472113"/>
              <a:ext cx="2180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x</a:t>
              </a:r>
              <a:endParaRPr lang="en-US" altLang="en-US" sz="2400"/>
            </a:p>
          </p:txBody>
        </p:sp>
        <p:sp>
          <p:nvSpPr>
            <p:cNvPr id="109" name="Rectangle 62">
              <a:extLst>
                <a:ext uri="{FF2B5EF4-FFF2-40B4-BE49-F238E27FC236}">
                  <a16:creationId xmlns="" xmlns:a16="http://schemas.microsoft.com/office/drawing/2014/main" id="{F2831897-A514-453F-8BCE-6906D99DD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632" y="5472113"/>
              <a:ext cx="14587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>
                  <a:solidFill>
                    <a:srgbClr val="000000"/>
                  </a:solidFill>
                </a:rPr>
                <a:t>(</a:t>
              </a:r>
              <a:endParaRPr lang="en-US" altLang="en-US" sz="2400"/>
            </a:p>
          </p:txBody>
        </p:sp>
        <p:sp>
          <p:nvSpPr>
            <p:cNvPr id="110" name="Rectangle 63">
              <a:extLst>
                <a:ext uri="{FF2B5EF4-FFF2-40B4-BE49-F238E27FC236}">
                  <a16:creationId xmlns="" xmlns:a16="http://schemas.microsoft.com/office/drawing/2014/main" id="{9044763F-8169-4641-8EB6-84A687311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823" y="5507509"/>
              <a:ext cx="26609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 dirty="0">
                  <a:solidFill>
                    <a:srgbClr val="000000"/>
                  </a:solidFill>
                </a:rPr>
                <a:t>F</a:t>
              </a:r>
              <a:endParaRPr lang="en-US" altLang="en-US" sz="2400" dirty="0"/>
            </a:p>
          </p:txBody>
        </p:sp>
        <p:sp>
          <p:nvSpPr>
            <p:cNvPr id="111" name="Rectangle 64">
              <a:extLst>
                <a:ext uri="{FF2B5EF4-FFF2-40B4-BE49-F238E27FC236}">
                  <a16:creationId xmlns="" xmlns:a16="http://schemas.microsoft.com/office/drawing/2014/main" id="{47B24738-81A3-4D8A-A97E-F748B307A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067" y="5622925"/>
              <a:ext cx="229230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900" b="1" dirty="0">
                  <a:solidFill>
                    <a:srgbClr val="000000"/>
                  </a:solidFill>
                </a:rPr>
                <a:t>M</a:t>
              </a:r>
              <a:endParaRPr lang="en-US" altLang="en-US" sz="2400" dirty="0"/>
            </a:p>
          </p:txBody>
        </p:sp>
        <p:sp>
          <p:nvSpPr>
            <p:cNvPr id="112" name="Rectangle 65">
              <a:extLst>
                <a:ext uri="{FF2B5EF4-FFF2-40B4-BE49-F238E27FC236}">
                  <a16:creationId xmlns="" xmlns:a16="http://schemas.microsoft.com/office/drawing/2014/main" id="{0BF4D878-6407-454D-9CD4-1E0E51C4C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880" y="5422900"/>
              <a:ext cx="33502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P</a:t>
              </a:r>
              <a:endParaRPr lang="en-US" altLang="en-US" sz="2400" dirty="0"/>
            </a:p>
          </p:txBody>
        </p:sp>
        <p:sp>
          <p:nvSpPr>
            <p:cNvPr id="113" name="Rectangle 66">
              <a:extLst>
                <a:ext uri="{FF2B5EF4-FFF2-40B4-BE49-F238E27FC236}">
                  <a16:creationId xmlns="" xmlns:a16="http://schemas.microsoft.com/office/drawing/2014/main" id="{FC57A496-F492-439C-B74F-CFE2CFDB3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4683" y="5422900"/>
              <a:ext cx="2388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40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F8F8C3D-D4BD-4356-B0B8-13903B397392}"/>
              </a:ext>
            </a:extLst>
          </p:cNvPr>
          <p:cNvSpPr/>
          <p:nvPr/>
        </p:nvSpPr>
        <p:spPr>
          <a:xfrm>
            <a:off x="2759093" y="4295734"/>
            <a:ext cx="4071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>
                <a:cs typeface="Times New Roman" panose="02020603050405020304" pitchFamily="18" charset="0"/>
              </a:rPr>
              <a:t>Express as POM:  f = M</a:t>
            </a:r>
            <a:r>
              <a:rPr lang="en-US" altLang="en-US" sz="2400" b="1" baseline="-25000" dirty="0">
                <a:cs typeface="Times New Roman" panose="02020603050405020304" pitchFamily="18" charset="0"/>
              </a:rPr>
              <a:t>2 </a:t>
            </a:r>
            <a:r>
              <a:rPr lang="en-US" altLang="en-US" sz="2400" b="1" dirty="0">
                <a:cs typeface="Times New Roman" panose="02020603050405020304" pitchFamily="18" charset="0"/>
              </a:rPr>
              <a:t>· M</a:t>
            </a:r>
            <a:r>
              <a:rPr lang="en-US" altLang="en-US" sz="2400" b="1" baseline="-25000" dirty="0">
                <a:cs typeface="Times New Roman" panose="02020603050405020304" pitchFamily="18" charset="0"/>
              </a:rPr>
              <a:t>3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10853809" y="1548369"/>
              <a:ext cx="252360" cy="4166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2929" y="1534329"/>
                <a:ext cx="287280" cy="41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8468809" y="2352304"/>
              <a:ext cx="4031280" cy="6969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4769" y="2331424"/>
                <a:ext cx="405936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7" name="Ink 66"/>
              <p14:cNvContentPartPr/>
              <p14:nvPr/>
            </p14:nvContentPartPr>
            <p14:xfrm>
              <a:off x="11239009" y="1265464"/>
              <a:ext cx="1076760" cy="5409305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0649" y="1244224"/>
                <a:ext cx="1109160" cy="5445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2" name="Ink 81"/>
              <p14:cNvContentPartPr/>
              <p14:nvPr/>
            </p14:nvContentPartPr>
            <p14:xfrm>
              <a:off x="9696049" y="558729"/>
              <a:ext cx="1112760" cy="4197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79849" y="538209"/>
                <a:ext cx="114372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7" name="Ink 86"/>
              <p14:cNvContentPartPr/>
              <p14:nvPr/>
            </p14:nvContentPartPr>
            <p14:xfrm>
              <a:off x="1993489" y="6172929"/>
              <a:ext cx="109440" cy="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1094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4221" name="Ink 434220"/>
              <p14:cNvContentPartPr/>
              <p14:nvPr/>
            </p14:nvContentPartPr>
            <p14:xfrm>
              <a:off x="10880089" y="5667849"/>
              <a:ext cx="34560" cy="1040760"/>
            </p14:xfrm>
          </p:contentPart>
        </mc:Choice>
        <mc:Fallback xmlns="">
          <p:pic>
            <p:nvPicPr>
              <p:cNvPr id="434221" name="Ink 4342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61729" y="5650569"/>
                <a:ext cx="7416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34223" name="Ink 434222"/>
              <p14:cNvContentPartPr/>
              <p14:nvPr/>
            </p14:nvContentPartPr>
            <p14:xfrm>
              <a:off x="1727809" y="6375969"/>
              <a:ext cx="6984000" cy="108360"/>
            </p14:xfrm>
          </p:contentPart>
        </mc:Choice>
        <mc:Fallback xmlns="">
          <p:pic>
            <p:nvPicPr>
              <p:cNvPr id="434223" name="Ink 43422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10529" y="6355089"/>
                <a:ext cx="70221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4270" name="Ink 434269"/>
              <p14:cNvContentPartPr/>
              <p14:nvPr/>
            </p14:nvContentPartPr>
            <p14:xfrm>
              <a:off x="153529" y="5177889"/>
              <a:ext cx="10248480" cy="1674000"/>
            </p14:xfrm>
          </p:contentPart>
        </mc:Choice>
        <mc:Fallback xmlns="">
          <p:pic>
            <p:nvPicPr>
              <p:cNvPr id="434270" name="Ink 43426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5889" y="5157009"/>
                <a:ext cx="10286640" cy="17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34277" name="Ink 434276"/>
              <p14:cNvContentPartPr/>
              <p14:nvPr/>
            </p14:nvContentPartPr>
            <p14:xfrm>
              <a:off x="-191" y="-21896"/>
              <a:ext cx="2588760" cy="1024920"/>
            </p14:xfrm>
          </p:contentPart>
        </mc:Choice>
        <mc:Fallback xmlns="">
          <p:pic>
            <p:nvPicPr>
              <p:cNvPr id="434277" name="Ink 43427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20711" y="-42056"/>
                <a:ext cx="2630520" cy="10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4293" name="Ink 434292"/>
              <p14:cNvContentPartPr/>
              <p14:nvPr/>
            </p14:nvContentPartPr>
            <p14:xfrm>
              <a:off x="903049" y="208144"/>
              <a:ext cx="1829160" cy="615960"/>
            </p14:xfrm>
          </p:contentPart>
        </mc:Choice>
        <mc:Fallback xmlns="">
          <p:pic>
            <p:nvPicPr>
              <p:cNvPr id="434293" name="Ink 43429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91169" y="187984"/>
                <a:ext cx="186192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34297" name="Ink 434296"/>
              <p14:cNvContentPartPr/>
              <p14:nvPr/>
            </p14:nvContentPartPr>
            <p14:xfrm>
              <a:off x="8975329" y="1899369"/>
              <a:ext cx="1645920" cy="3248640"/>
            </p14:xfrm>
          </p:contentPart>
        </mc:Choice>
        <mc:Fallback xmlns="">
          <p:pic>
            <p:nvPicPr>
              <p:cNvPr id="434297" name="Ink 43429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54449" y="1879569"/>
                <a:ext cx="1687680" cy="32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34298" name="Ink 434297"/>
              <p14:cNvContentPartPr/>
              <p14:nvPr/>
            </p14:nvContentPartPr>
            <p14:xfrm>
              <a:off x="11553649" y="3008944"/>
              <a:ext cx="394560" cy="3561120"/>
            </p14:xfrm>
          </p:contentPart>
        </mc:Choice>
        <mc:Fallback xmlns="">
          <p:pic>
            <p:nvPicPr>
              <p:cNvPr id="434298" name="Ink 43429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532409" y="2994184"/>
                <a:ext cx="432720" cy="358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765837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>
            <a:extLst>
              <a:ext uri="{FF2B5EF4-FFF2-40B4-BE49-F238E27FC236}">
                <a16:creationId xmlns="" xmlns:a16="http://schemas.microsoft.com/office/drawing/2014/main" id="{3E6FB384-0BAD-4A59-997B-1E288F26E2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b="1" u="sng" dirty="0">
                <a:cs typeface="Times New Roman" panose="02020603050405020304" pitchFamily="18" charset="0"/>
              </a:rPr>
              <a:t>Standard Sum-of-Products (SOP) form:</a:t>
            </a:r>
            <a:r>
              <a:rPr lang="en-US" altLang="en-US" sz="2800" b="1" dirty="0">
                <a:cs typeface="Times New Roman" panose="02020603050405020304" pitchFamily="18" charset="0"/>
              </a:rPr>
              <a:t> equations are written as an OR of AND terms </a:t>
            </a:r>
          </a:p>
          <a:p>
            <a:r>
              <a:rPr lang="en-US" altLang="en-US" sz="2800" b="1" u="sng" dirty="0">
                <a:cs typeface="Times New Roman" panose="02020603050405020304" pitchFamily="18" charset="0"/>
              </a:rPr>
              <a:t>Standard Product-of-Sums (POS) form:</a:t>
            </a:r>
            <a:r>
              <a:rPr lang="en-US" altLang="en-US" sz="2800" b="1" dirty="0">
                <a:cs typeface="Times New Roman" panose="02020603050405020304" pitchFamily="18" charset="0"/>
              </a:rPr>
              <a:t> equations are written as an AND of OR terms</a:t>
            </a:r>
          </a:p>
          <a:p>
            <a:r>
              <a:rPr lang="en-US" altLang="en-US" sz="2800" b="1" dirty="0">
                <a:cs typeface="Times New Roman" panose="02020603050405020304" pitchFamily="18" charset="0"/>
              </a:rPr>
              <a:t>Examples:</a:t>
            </a:r>
            <a:endParaRPr lang="en-US" altLang="en-US" sz="2800" dirty="0">
              <a:cs typeface="Times New Roman" panose="02020603050405020304" pitchFamily="18" charset="0"/>
            </a:endParaRPr>
          </a:p>
          <a:p>
            <a:pPr lvl="1"/>
            <a:r>
              <a:rPr lang="en-US" altLang="en-US" sz="2400" b="1" dirty="0">
                <a:cs typeface="Times New Roman" panose="02020603050405020304" pitchFamily="18" charset="0"/>
              </a:rPr>
              <a:t>SOP:</a:t>
            </a:r>
          </a:p>
          <a:p>
            <a:pPr lvl="1"/>
            <a:r>
              <a:rPr lang="en-US" altLang="en-US" sz="2400" b="1" dirty="0">
                <a:cs typeface="Times New Roman" panose="02020603050405020304" pitchFamily="18" charset="0"/>
              </a:rPr>
              <a:t>POS:</a:t>
            </a:r>
            <a:r>
              <a:rPr lang="en-US" altLang="en-US" sz="2400" dirty="0">
                <a:cs typeface="Times New Roman" panose="02020603050405020304" pitchFamily="18" charset="0"/>
              </a:rPr>
              <a:t>   </a:t>
            </a:r>
            <a:endParaRPr lang="en-US" altLang="en-US" sz="2400" b="1" dirty="0">
              <a:cs typeface="Times New Roman" panose="02020603050405020304" pitchFamily="18" charset="0"/>
            </a:endParaRPr>
          </a:p>
          <a:p>
            <a:r>
              <a:rPr lang="en-US" altLang="en-US" sz="2800" b="1" dirty="0">
                <a:cs typeface="Times New Roman" panose="02020603050405020304" pitchFamily="18" charset="0"/>
              </a:rPr>
              <a:t>These “mixed” forms are </a:t>
            </a:r>
            <a:r>
              <a:rPr lang="en-US" altLang="en-US" sz="2800" b="1" u="sng" dirty="0">
                <a:cs typeface="Times New Roman" panose="02020603050405020304" pitchFamily="18" charset="0"/>
              </a:rPr>
              <a:t>neither SOP nor POS</a:t>
            </a:r>
          </a:p>
          <a:p>
            <a:pPr lvl="1"/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/>
              <a:t> </a:t>
            </a:r>
          </a:p>
        </p:txBody>
      </p:sp>
      <p:sp>
        <p:nvSpPr>
          <p:cNvPr id="442371" name="Rectangle 3">
            <a:extLst>
              <a:ext uri="{FF2B5EF4-FFF2-40B4-BE49-F238E27FC236}">
                <a16:creationId xmlns="" xmlns:a16="http://schemas.microsoft.com/office/drawing/2014/main" id="{85946D37-68D4-4F17-B128-F2329EB1E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Standard Forms</a:t>
            </a:r>
          </a:p>
        </p:txBody>
      </p:sp>
      <p:sp>
        <p:nvSpPr>
          <p:cNvPr id="442372" name="Line 4">
            <a:extLst>
              <a:ext uri="{FF2B5EF4-FFF2-40B4-BE49-F238E27FC236}">
                <a16:creationId xmlns="" xmlns:a16="http://schemas.microsoft.com/office/drawing/2014/main" id="{51E14B7B-51F0-4A5A-9F55-DCD6444C73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7950" y="3748089"/>
            <a:ext cx="24765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73" name="Line 5">
            <a:extLst>
              <a:ext uri="{FF2B5EF4-FFF2-40B4-BE49-F238E27FC236}">
                <a16:creationId xmlns="" xmlns:a16="http://schemas.microsoft.com/office/drawing/2014/main" id="{C256A364-9C7E-4E2B-9E5C-121362EAE3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500" y="3748089"/>
            <a:ext cx="217488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74" name="Rectangle 6">
            <a:extLst>
              <a:ext uri="{FF2B5EF4-FFF2-40B4-BE49-F238E27FC236}">
                <a16:creationId xmlns="" xmlns:a16="http://schemas.microsoft.com/office/drawing/2014/main" id="{5975ADFB-D157-442E-8B10-7E6A7D89D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75" y="3690938"/>
            <a:ext cx="248466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75" name="Rectangle 7">
            <a:extLst>
              <a:ext uri="{FF2B5EF4-FFF2-40B4-BE49-F238E27FC236}">
                <a16:creationId xmlns="" xmlns:a16="http://schemas.microsoft.com/office/drawing/2014/main" id="{DFCB1F3B-A37B-4BD2-B4AB-2C2B4AEDA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5713" y="3690938"/>
            <a:ext cx="9297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76" name="Rectangle 8">
            <a:extLst>
              <a:ext uri="{FF2B5EF4-FFF2-40B4-BE49-F238E27FC236}">
                <a16:creationId xmlns="" xmlns:a16="http://schemas.microsoft.com/office/drawing/2014/main" id="{2D83F398-482E-4250-8BAF-8ECF2DCAF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6313" y="3690938"/>
            <a:ext cx="9297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77" name="Rectangle 9">
            <a:extLst>
              <a:ext uri="{FF2B5EF4-FFF2-40B4-BE49-F238E27FC236}">
                <a16:creationId xmlns="" xmlns:a16="http://schemas.microsoft.com/office/drawing/2014/main" id="{A128C2B2-A4D9-436E-B211-B5CC578DE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88" y="3690938"/>
            <a:ext cx="26930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78" name="Rectangle 10">
            <a:extLst>
              <a:ext uri="{FF2B5EF4-FFF2-40B4-BE49-F238E27FC236}">
                <a16:creationId xmlns="" xmlns:a16="http://schemas.microsoft.com/office/drawing/2014/main" id="{678CAB98-CD36-4D59-84A9-D44AE3688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988" y="3690938"/>
            <a:ext cx="9297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79" name="Rectangle 11">
            <a:extLst>
              <a:ext uri="{FF2B5EF4-FFF2-40B4-BE49-F238E27FC236}">
                <a16:creationId xmlns="" xmlns:a16="http://schemas.microsoft.com/office/drawing/2014/main" id="{995487DB-92EE-40AB-A0D4-B57BC04C3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3690938"/>
            <a:ext cx="248466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80" name="Rectangle 12">
            <a:extLst>
              <a:ext uri="{FF2B5EF4-FFF2-40B4-BE49-F238E27FC236}">
                <a16:creationId xmlns="" xmlns:a16="http://schemas.microsoft.com/office/drawing/2014/main" id="{C62D33CE-7D77-460C-B906-AF55B2E1C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3762375"/>
            <a:ext cx="9297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81" name="Rectangle 13">
            <a:extLst>
              <a:ext uri="{FF2B5EF4-FFF2-40B4-BE49-F238E27FC236}">
                <a16:creationId xmlns="" xmlns:a16="http://schemas.microsoft.com/office/drawing/2014/main" id="{1A52FEA3-824A-48CF-B0CF-64AF728C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3690938"/>
            <a:ext cx="26930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82" name="Rectangle 14">
            <a:extLst>
              <a:ext uri="{FF2B5EF4-FFF2-40B4-BE49-F238E27FC236}">
                <a16:creationId xmlns="" xmlns:a16="http://schemas.microsoft.com/office/drawing/2014/main" id="{A2CBD7C2-6B68-488B-8BDB-61E967477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3690938"/>
            <a:ext cx="9297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83" name="Rectangle 15">
            <a:extLst>
              <a:ext uri="{FF2B5EF4-FFF2-40B4-BE49-F238E27FC236}">
                <a16:creationId xmlns="" xmlns:a16="http://schemas.microsoft.com/office/drawing/2014/main" id="{63B73CD6-F674-4038-83AC-74CDABA84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38" y="3690938"/>
            <a:ext cx="26930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84" name="Rectangle 16">
            <a:extLst>
              <a:ext uri="{FF2B5EF4-FFF2-40B4-BE49-F238E27FC236}">
                <a16:creationId xmlns="" xmlns:a16="http://schemas.microsoft.com/office/drawing/2014/main" id="{064FB19B-39D8-4376-BE45-59A0C71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738" y="3690938"/>
            <a:ext cx="9297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85" name="Rectangle 17">
            <a:extLst>
              <a:ext uri="{FF2B5EF4-FFF2-40B4-BE49-F238E27FC236}">
                <a16:creationId xmlns="" xmlns:a16="http://schemas.microsoft.com/office/drawing/2014/main" id="{71A3CA8C-FDB1-40B6-BE39-07B372954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3690938"/>
            <a:ext cx="248466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86" name="Rectangle 18">
            <a:extLst>
              <a:ext uri="{FF2B5EF4-FFF2-40B4-BE49-F238E27FC236}">
                <a16:creationId xmlns="" xmlns:a16="http://schemas.microsoft.com/office/drawing/2014/main" id="{C0F60B9E-36CD-44B4-B04E-7B3C8C4FB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3690938"/>
            <a:ext cx="9297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87" name="Rectangle 19">
            <a:extLst>
              <a:ext uri="{FF2B5EF4-FFF2-40B4-BE49-F238E27FC236}">
                <a16:creationId xmlns="" xmlns:a16="http://schemas.microsoft.com/office/drawing/2014/main" id="{8FE6E232-EA07-4A49-BE32-CAF2A71B3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938" y="3690938"/>
            <a:ext cx="26930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88" name="Rectangle 20">
            <a:extLst>
              <a:ext uri="{FF2B5EF4-FFF2-40B4-BE49-F238E27FC236}">
                <a16:creationId xmlns="" xmlns:a16="http://schemas.microsoft.com/office/drawing/2014/main" id="{F5C72057-EB09-49F4-8809-EF2B4C666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3648075"/>
            <a:ext cx="20358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89" name="Rectangle 21">
            <a:extLst>
              <a:ext uri="{FF2B5EF4-FFF2-40B4-BE49-F238E27FC236}">
                <a16:creationId xmlns="" xmlns:a16="http://schemas.microsoft.com/office/drawing/2014/main" id="{DD3FF876-D29F-4CB6-867F-9A13CC3E3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788" y="3662363"/>
            <a:ext cx="20358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9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90" name="Rectangle 22">
            <a:extLst>
              <a:ext uri="{FF2B5EF4-FFF2-40B4-BE49-F238E27FC236}">
                <a16:creationId xmlns="" xmlns:a16="http://schemas.microsoft.com/office/drawing/2014/main" id="{D25C0AA9-4034-4D8B-AD4A-A6CCA3D71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9" y="4117975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442391" name="Rectangle 23">
            <a:extLst>
              <a:ext uri="{FF2B5EF4-FFF2-40B4-BE49-F238E27FC236}">
                <a16:creationId xmlns="" xmlns:a16="http://schemas.microsoft.com/office/drawing/2014/main" id="{DEFABB24-62C3-4C15-998B-47F2B8211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7175" y="4117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392" name="Rectangle 24">
            <a:extLst>
              <a:ext uri="{FF2B5EF4-FFF2-40B4-BE49-F238E27FC236}">
                <a16:creationId xmlns="" xmlns:a16="http://schemas.microsoft.com/office/drawing/2014/main" id="{A6F5D9AF-8FD1-4A09-90E1-829C23FA0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4117976"/>
            <a:ext cx="1202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·</a:t>
            </a:r>
          </a:p>
        </p:txBody>
      </p:sp>
      <p:sp>
        <p:nvSpPr>
          <p:cNvPr id="442393" name="Rectangle 25">
            <a:extLst>
              <a:ext uri="{FF2B5EF4-FFF2-40B4-BE49-F238E27FC236}">
                <a16:creationId xmlns="" xmlns:a16="http://schemas.microsoft.com/office/drawing/2014/main" id="{3F2144E8-E482-4CE8-A6F7-FF434C465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825" y="4117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394" name="Rectangle 26">
            <a:extLst>
              <a:ext uri="{FF2B5EF4-FFF2-40B4-BE49-F238E27FC236}">
                <a16:creationId xmlns="" xmlns:a16="http://schemas.microsoft.com/office/drawing/2014/main" id="{65F207CB-E2BA-4147-9E10-45B7F09BA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4075114"/>
            <a:ext cx="1202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42395" name="Rectangle 27">
            <a:extLst>
              <a:ext uri="{FF2B5EF4-FFF2-40B4-BE49-F238E27FC236}">
                <a16:creationId xmlns="" xmlns:a16="http://schemas.microsoft.com/office/drawing/2014/main" id="{C4B64BAD-7A40-44DA-8839-BE785B392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1" y="4117975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442396" name="Rectangle 28">
            <a:extLst>
              <a:ext uri="{FF2B5EF4-FFF2-40B4-BE49-F238E27FC236}">
                <a16:creationId xmlns="" xmlns:a16="http://schemas.microsoft.com/office/drawing/2014/main" id="{5BF1898C-295B-4242-9FBB-A6851626D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4117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397" name="Rectangle 29">
            <a:extLst>
              <a:ext uri="{FF2B5EF4-FFF2-40B4-BE49-F238E27FC236}">
                <a16:creationId xmlns="" xmlns:a16="http://schemas.microsoft.com/office/drawing/2014/main" id="{1AECA216-4AC0-4805-AC67-3836E3901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525" y="4117975"/>
            <a:ext cx="2365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442398" name="Rectangle 30">
            <a:extLst>
              <a:ext uri="{FF2B5EF4-FFF2-40B4-BE49-F238E27FC236}">
                <a16:creationId xmlns="" xmlns:a16="http://schemas.microsoft.com/office/drawing/2014/main" id="{BE873147-B3C9-491A-B193-C4F449114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097339"/>
            <a:ext cx="3799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(A</a:t>
            </a:r>
          </a:p>
        </p:txBody>
      </p:sp>
      <p:sp>
        <p:nvSpPr>
          <p:cNvPr id="442399" name="Rectangle 31">
            <a:extLst>
              <a:ext uri="{FF2B5EF4-FFF2-40B4-BE49-F238E27FC236}">
                <a16:creationId xmlns="" xmlns:a16="http://schemas.microsoft.com/office/drawing/2014/main" id="{697572DE-13A6-4C07-BF81-B84390E3B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4117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00" name="Rectangle 32">
            <a:extLst>
              <a:ext uri="{FF2B5EF4-FFF2-40B4-BE49-F238E27FC236}">
                <a16:creationId xmlns="" xmlns:a16="http://schemas.microsoft.com/office/drawing/2014/main" id="{A05A2273-71A0-4D2F-9944-E2F96DAC9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4117976"/>
            <a:ext cx="1202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·</a:t>
            </a:r>
          </a:p>
        </p:txBody>
      </p:sp>
      <p:sp>
        <p:nvSpPr>
          <p:cNvPr id="442401" name="Rectangle 33">
            <a:extLst>
              <a:ext uri="{FF2B5EF4-FFF2-40B4-BE49-F238E27FC236}">
                <a16:creationId xmlns="" xmlns:a16="http://schemas.microsoft.com/office/drawing/2014/main" id="{C682F2CC-CE54-432E-9908-D371120A8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138" y="4117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02" name="Rectangle 34">
            <a:extLst>
              <a:ext uri="{FF2B5EF4-FFF2-40B4-BE49-F238E27FC236}">
                <a16:creationId xmlns="" xmlns:a16="http://schemas.microsoft.com/office/drawing/2014/main" id="{FF849A3D-EB66-498F-9D6D-E56F77A89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5163" y="4117975"/>
            <a:ext cx="355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B)</a:t>
            </a:r>
          </a:p>
        </p:txBody>
      </p:sp>
      <p:sp>
        <p:nvSpPr>
          <p:cNvPr id="442403" name="Rectangle 35">
            <a:extLst>
              <a:ext uri="{FF2B5EF4-FFF2-40B4-BE49-F238E27FC236}">
                <a16:creationId xmlns="" xmlns:a16="http://schemas.microsoft.com/office/drawing/2014/main" id="{0ACF4DC8-9D21-4C53-9E9D-760CB5D4E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4117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04" name="Rectangle 36">
            <a:extLst>
              <a:ext uri="{FF2B5EF4-FFF2-40B4-BE49-F238E27FC236}">
                <a16:creationId xmlns="" xmlns:a16="http://schemas.microsoft.com/office/drawing/2014/main" id="{F0212996-6065-4DC5-898C-25FBB5B1F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3" y="4117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05" name="Rectangle 37">
            <a:extLst>
              <a:ext uri="{FF2B5EF4-FFF2-40B4-BE49-F238E27FC236}">
                <a16:creationId xmlns="" xmlns:a16="http://schemas.microsoft.com/office/drawing/2014/main" id="{4386F159-F07E-41B3-9B70-05ABA75C7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350" y="4117975"/>
            <a:ext cx="3762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(A</a:t>
            </a:r>
          </a:p>
        </p:txBody>
      </p:sp>
      <p:sp>
        <p:nvSpPr>
          <p:cNvPr id="442406" name="Rectangle 38">
            <a:extLst>
              <a:ext uri="{FF2B5EF4-FFF2-40B4-BE49-F238E27FC236}">
                <a16:creationId xmlns="" xmlns:a16="http://schemas.microsoft.com/office/drawing/2014/main" id="{E8227409-35E6-4554-B58A-954B8184A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1" y="4079875"/>
            <a:ext cx="1952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407" name="Rectangle 39">
            <a:extLst>
              <a:ext uri="{FF2B5EF4-FFF2-40B4-BE49-F238E27FC236}">
                <a16:creationId xmlns="" xmlns:a16="http://schemas.microsoft.com/office/drawing/2014/main" id="{A471D896-F27C-410C-A22A-E9DCE0655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388" y="4079876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408" name="Rectangle 40">
            <a:extLst>
              <a:ext uri="{FF2B5EF4-FFF2-40B4-BE49-F238E27FC236}">
                <a16:creationId xmlns="" xmlns:a16="http://schemas.microsoft.com/office/drawing/2014/main" id="{0286B460-4607-496C-8935-2695A6701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513" y="4079876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409" name="Rectangle 41">
            <a:extLst>
              <a:ext uri="{FF2B5EF4-FFF2-40B4-BE49-F238E27FC236}">
                <a16:creationId xmlns="" xmlns:a16="http://schemas.microsoft.com/office/drawing/2014/main" id="{FF15D8D4-CC92-432C-9652-B4FBBC01D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788" y="50577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10" name="Rectangle 42">
            <a:extLst>
              <a:ext uri="{FF2B5EF4-FFF2-40B4-BE49-F238E27FC236}">
                <a16:creationId xmlns="" xmlns:a16="http://schemas.microsoft.com/office/drawing/2014/main" id="{37264D98-9CF1-429C-8BD6-EE3F7733E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57775"/>
            <a:ext cx="3762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C)</a:t>
            </a:r>
          </a:p>
        </p:txBody>
      </p:sp>
      <p:sp>
        <p:nvSpPr>
          <p:cNvPr id="442411" name="Rectangle 43">
            <a:extLst>
              <a:ext uri="{FF2B5EF4-FFF2-40B4-BE49-F238E27FC236}">
                <a16:creationId xmlns="" xmlns:a16="http://schemas.microsoft.com/office/drawing/2014/main" id="{EF97B53B-13B1-4331-BE70-DC44A6EE2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050" y="50577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12" name="Rectangle 44">
            <a:extLst>
              <a:ext uri="{FF2B5EF4-FFF2-40B4-BE49-F238E27FC236}">
                <a16:creationId xmlns="" xmlns:a16="http://schemas.microsoft.com/office/drawing/2014/main" id="{66CCB427-9BBD-49D5-ACE8-6F39D85F8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50577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13" name="Rectangle 45">
            <a:extLst>
              <a:ext uri="{FF2B5EF4-FFF2-40B4-BE49-F238E27FC236}">
                <a16:creationId xmlns="" xmlns:a16="http://schemas.microsoft.com/office/drawing/2014/main" id="{7CF45E62-B145-488F-9410-4D5CF370B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588" y="5057776"/>
            <a:ext cx="3799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(A</a:t>
            </a:r>
          </a:p>
        </p:txBody>
      </p:sp>
      <p:sp>
        <p:nvSpPr>
          <p:cNvPr id="442414" name="Rectangle 46">
            <a:extLst>
              <a:ext uri="{FF2B5EF4-FFF2-40B4-BE49-F238E27FC236}">
                <a16:creationId xmlns="" xmlns:a16="http://schemas.microsoft.com/office/drawing/2014/main" id="{0748B7DE-E16D-4522-A28B-26DC458BA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388" y="50577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15" name="Rectangle 47">
            <a:extLst>
              <a:ext uri="{FF2B5EF4-FFF2-40B4-BE49-F238E27FC236}">
                <a16:creationId xmlns="" xmlns:a16="http://schemas.microsoft.com/office/drawing/2014/main" id="{4B5ED485-4AB9-448B-A464-6C1790E8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5057775"/>
            <a:ext cx="3762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C)</a:t>
            </a:r>
          </a:p>
        </p:txBody>
      </p:sp>
      <p:sp>
        <p:nvSpPr>
          <p:cNvPr id="442416" name="Rectangle 48">
            <a:extLst>
              <a:ext uri="{FF2B5EF4-FFF2-40B4-BE49-F238E27FC236}">
                <a16:creationId xmlns="" xmlns:a16="http://schemas.microsoft.com/office/drawing/2014/main" id="{F7E9B476-C3AE-4640-BFDC-3CC17AD59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0" y="50577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17" name="Rectangle 49">
            <a:extLst>
              <a:ext uri="{FF2B5EF4-FFF2-40B4-BE49-F238E27FC236}">
                <a16:creationId xmlns="" xmlns:a16="http://schemas.microsoft.com/office/drawing/2014/main" id="{9DE1D5C6-A08E-4E58-A4CA-A60072BDC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0" y="50577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18" name="Rectangle 50">
            <a:extLst>
              <a:ext uri="{FF2B5EF4-FFF2-40B4-BE49-F238E27FC236}">
                <a16:creationId xmlns="" xmlns:a16="http://schemas.microsoft.com/office/drawing/2014/main" id="{AEB66FCA-C174-4C25-8476-0E617E3B8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238" y="5057776"/>
            <a:ext cx="2388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442419" name="Rectangle 51">
            <a:extLst>
              <a:ext uri="{FF2B5EF4-FFF2-40B4-BE49-F238E27FC236}">
                <a16:creationId xmlns="" xmlns:a16="http://schemas.microsoft.com/office/drawing/2014/main" id="{20E6B5D8-0734-4A3D-B3A6-6CD0BF823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863" y="50577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20" name="Rectangle 52">
            <a:extLst>
              <a:ext uri="{FF2B5EF4-FFF2-40B4-BE49-F238E27FC236}">
                <a16:creationId xmlns="" xmlns:a16="http://schemas.microsoft.com/office/drawing/2014/main" id="{FB580870-21D3-44F0-8978-5BB5DB60F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057775"/>
            <a:ext cx="3762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(A</a:t>
            </a:r>
          </a:p>
        </p:txBody>
      </p:sp>
      <p:sp>
        <p:nvSpPr>
          <p:cNvPr id="442421" name="Rectangle 53">
            <a:extLst>
              <a:ext uri="{FF2B5EF4-FFF2-40B4-BE49-F238E27FC236}">
                <a16:creationId xmlns="" xmlns:a16="http://schemas.microsoft.com/office/drawing/2014/main" id="{4DE078E2-9806-41F8-8DA9-6136FB87C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788" y="5014914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422" name="Rectangle 54">
            <a:extLst>
              <a:ext uri="{FF2B5EF4-FFF2-40B4-BE49-F238E27FC236}">
                <a16:creationId xmlns="" xmlns:a16="http://schemas.microsoft.com/office/drawing/2014/main" id="{30B86B92-A2FC-4BB0-B926-600B65E20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5014914"/>
            <a:ext cx="197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423" name="Line 55">
            <a:extLst>
              <a:ext uri="{FF2B5EF4-FFF2-40B4-BE49-F238E27FC236}">
                <a16:creationId xmlns="" xmlns:a16="http://schemas.microsoft.com/office/drawing/2014/main" id="{F52B327C-C2BB-46AE-8D87-E9C5C68C9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1713" y="5527675"/>
            <a:ext cx="203200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424" name="Rectangle 56">
            <a:extLst>
              <a:ext uri="{FF2B5EF4-FFF2-40B4-BE49-F238E27FC236}">
                <a16:creationId xmlns="" xmlns:a16="http://schemas.microsoft.com/office/drawing/2014/main" id="{BC7DA8B1-8096-4A30-9E32-EDF60F5E2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638" y="5514975"/>
            <a:ext cx="177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</a:p>
        </p:txBody>
      </p:sp>
      <p:sp>
        <p:nvSpPr>
          <p:cNvPr id="442425" name="Rectangle 57">
            <a:extLst>
              <a:ext uri="{FF2B5EF4-FFF2-40B4-BE49-F238E27FC236}">
                <a16:creationId xmlns="" xmlns:a16="http://schemas.microsoft.com/office/drawing/2014/main" id="{473C5D36-08BE-446D-9CCA-A5F2FBF94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5514975"/>
            <a:ext cx="355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B)</a:t>
            </a:r>
          </a:p>
        </p:txBody>
      </p:sp>
      <p:sp>
        <p:nvSpPr>
          <p:cNvPr id="442426" name="Rectangle 58">
            <a:extLst>
              <a:ext uri="{FF2B5EF4-FFF2-40B4-BE49-F238E27FC236}">
                <a16:creationId xmlns="" xmlns:a16="http://schemas.microsoft.com/office/drawing/2014/main" id="{3BC8F021-0D2A-4ED7-9B8D-F968F0F04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813" y="5514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27" name="Rectangle 59">
            <a:extLst>
              <a:ext uri="{FF2B5EF4-FFF2-40B4-BE49-F238E27FC236}">
                <a16:creationId xmlns="" xmlns:a16="http://schemas.microsoft.com/office/drawing/2014/main" id="{106DE386-BB8D-41E1-ADFE-4488967C5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5514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28" name="Rectangle 60">
            <a:extLst>
              <a:ext uri="{FF2B5EF4-FFF2-40B4-BE49-F238E27FC236}">
                <a16:creationId xmlns="" xmlns:a16="http://schemas.microsoft.com/office/drawing/2014/main" id="{130D4184-C2C1-4876-ACE3-EBD43BACF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5514976"/>
            <a:ext cx="3799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(A</a:t>
            </a:r>
          </a:p>
        </p:txBody>
      </p:sp>
      <p:sp>
        <p:nvSpPr>
          <p:cNvPr id="442429" name="Rectangle 61">
            <a:extLst>
              <a:ext uri="{FF2B5EF4-FFF2-40B4-BE49-F238E27FC236}">
                <a16:creationId xmlns="" xmlns:a16="http://schemas.microsoft.com/office/drawing/2014/main" id="{D4AC70A1-F914-4FC2-8D46-6A03A2958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5514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30" name="Rectangle 62">
            <a:extLst>
              <a:ext uri="{FF2B5EF4-FFF2-40B4-BE49-F238E27FC236}">
                <a16:creationId xmlns="" xmlns:a16="http://schemas.microsoft.com/office/drawing/2014/main" id="{C90E758C-D71D-4BAE-931E-3E4E75283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6" y="5514975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442431" name="Rectangle 63">
            <a:extLst>
              <a:ext uri="{FF2B5EF4-FFF2-40B4-BE49-F238E27FC236}">
                <a16:creationId xmlns="" xmlns:a16="http://schemas.microsoft.com/office/drawing/2014/main" id="{50219A0B-A18A-4085-B18B-3472BCD06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5514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32" name="Rectangle 64">
            <a:extLst>
              <a:ext uri="{FF2B5EF4-FFF2-40B4-BE49-F238E27FC236}">
                <a16:creationId xmlns="" xmlns:a16="http://schemas.microsoft.com/office/drawing/2014/main" id="{5E78C8EF-84FC-4893-A30A-EEE26FBFC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1" y="5514975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442433" name="Rectangle 65">
            <a:extLst>
              <a:ext uri="{FF2B5EF4-FFF2-40B4-BE49-F238E27FC236}">
                <a16:creationId xmlns="" xmlns:a16="http://schemas.microsoft.com/office/drawing/2014/main" id="{14EA071E-7344-4421-AB79-C13CEA788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4913" y="5514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34" name="Rectangle 66">
            <a:extLst>
              <a:ext uri="{FF2B5EF4-FFF2-40B4-BE49-F238E27FC236}">
                <a16:creationId xmlns="" xmlns:a16="http://schemas.microsoft.com/office/drawing/2014/main" id="{AD888F3E-C88C-4A70-8422-CC17946BF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01" y="5514975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442435" name="Rectangle 67">
            <a:extLst>
              <a:ext uri="{FF2B5EF4-FFF2-40B4-BE49-F238E27FC236}">
                <a16:creationId xmlns="" xmlns:a16="http://schemas.microsoft.com/office/drawing/2014/main" id="{FA36E765-280E-4D26-9E42-D083FB3F7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8" y="5514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36" name="Rectangle 68">
            <a:extLst>
              <a:ext uri="{FF2B5EF4-FFF2-40B4-BE49-F238E27FC236}">
                <a16:creationId xmlns="" xmlns:a16="http://schemas.microsoft.com/office/drawing/2014/main" id="{5F61391A-F9FC-4924-8BC7-328FBBF82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138" y="5514976"/>
            <a:ext cx="2388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442437" name="Rectangle 69">
            <a:extLst>
              <a:ext uri="{FF2B5EF4-FFF2-40B4-BE49-F238E27FC236}">
                <a16:creationId xmlns="" xmlns:a16="http://schemas.microsoft.com/office/drawing/2014/main" id="{1B00F9C3-5020-4DB1-81C6-A0F6DEA1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55149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2438" name="Rectangle 70">
            <a:extLst>
              <a:ext uri="{FF2B5EF4-FFF2-40B4-BE49-F238E27FC236}">
                <a16:creationId xmlns="" xmlns:a16="http://schemas.microsoft.com/office/drawing/2014/main" id="{52DB9248-1107-4385-BAE3-E0C497C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101" y="5514975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442439" name="Rectangle 71">
            <a:extLst>
              <a:ext uri="{FF2B5EF4-FFF2-40B4-BE49-F238E27FC236}">
                <a16:creationId xmlns="" xmlns:a16="http://schemas.microsoft.com/office/drawing/2014/main" id="{984B1CEB-B530-41CB-B11B-1BD9EED01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5476875"/>
            <a:ext cx="1827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6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440" name="Rectangle 72">
            <a:extLst>
              <a:ext uri="{FF2B5EF4-FFF2-40B4-BE49-F238E27FC236}">
                <a16:creationId xmlns="" xmlns:a16="http://schemas.microsoft.com/office/drawing/2014/main" id="{BF013E93-B7B4-4E33-A976-0F86578A0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113" y="5476875"/>
            <a:ext cx="1827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600" b="1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endParaRPr lang="en-US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441" name="Line 73">
            <a:extLst>
              <a:ext uri="{FF2B5EF4-FFF2-40B4-BE49-F238E27FC236}">
                <a16:creationId xmlns="" xmlns:a16="http://schemas.microsoft.com/office/drawing/2014/main" id="{AA11E970-6881-49D0-91DC-527E14DBB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7275" y="4162425"/>
            <a:ext cx="24765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442" name="Line 74">
            <a:extLst>
              <a:ext uri="{FF2B5EF4-FFF2-40B4-BE49-F238E27FC236}">
                <a16:creationId xmlns="" xmlns:a16="http://schemas.microsoft.com/office/drawing/2014/main" id="{0AD870E1-0371-4BD3-98B2-349C45019C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8164" y="4162425"/>
            <a:ext cx="217487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940969" y="3740409"/>
              <a:ext cx="197640" cy="257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1889" y="3722409"/>
                <a:ext cx="2278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9908089" y="3418569"/>
              <a:ext cx="1295280" cy="1285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7209" y="3398409"/>
                <a:ext cx="1335960" cy="13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6958249" y="3778929"/>
              <a:ext cx="2669760" cy="140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42049" y="3758769"/>
                <a:ext cx="2699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3980329" y="3657609"/>
              <a:ext cx="653400" cy="745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7729" y="3640689"/>
                <a:ext cx="684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/>
              <p14:cNvContentPartPr/>
              <p14:nvPr/>
            </p14:nvContentPartPr>
            <p14:xfrm>
              <a:off x="5157169" y="3524769"/>
              <a:ext cx="607680" cy="29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38809" y="3506049"/>
                <a:ext cx="646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/>
              <p14:cNvContentPartPr/>
              <p14:nvPr/>
            </p14:nvContentPartPr>
            <p14:xfrm>
              <a:off x="6385129" y="3560409"/>
              <a:ext cx="380160" cy="18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66769" y="3539529"/>
                <a:ext cx="4194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/>
              <p14:cNvContentPartPr/>
              <p14:nvPr/>
            </p14:nvContentPartPr>
            <p14:xfrm>
              <a:off x="7477009" y="4242969"/>
              <a:ext cx="235800" cy="2404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56489" y="4223889"/>
                <a:ext cx="2696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/>
              <p14:cNvContentPartPr/>
              <p14:nvPr/>
            </p14:nvContentPartPr>
            <p14:xfrm>
              <a:off x="7514089" y="4343049"/>
              <a:ext cx="2067120" cy="43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97169" y="4321809"/>
                <a:ext cx="21052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/>
              <p14:cNvContentPartPr/>
              <p14:nvPr/>
            </p14:nvContentPartPr>
            <p14:xfrm>
              <a:off x="4739209" y="820089"/>
              <a:ext cx="375840" cy="5918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25529" y="804249"/>
                <a:ext cx="41004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/>
              <p14:cNvContentPartPr/>
              <p14:nvPr/>
            </p14:nvContentPartPr>
            <p14:xfrm>
              <a:off x="3142969" y="925929"/>
              <a:ext cx="258840" cy="4906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23169" y="910449"/>
                <a:ext cx="293040" cy="5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732081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>
            <a:extLst>
              <a:ext uri="{FF2B5EF4-FFF2-40B4-BE49-F238E27FC236}">
                <a16:creationId xmlns="" xmlns:a16="http://schemas.microsoft.com/office/drawing/2014/main" id="{469B30BC-000D-4396-9F0E-4DB67C8144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3138" y="1314451"/>
            <a:ext cx="8424862" cy="5027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>
                <a:cs typeface="Times New Roman" panose="02020603050405020304" pitchFamily="18" charset="0"/>
              </a:rPr>
              <a:t>A Simplification Example:</a:t>
            </a:r>
          </a:p>
          <a:p>
            <a:pPr>
              <a:lnSpc>
                <a:spcPct val="90000"/>
              </a:lnSpc>
            </a:pPr>
            <a:r>
              <a:rPr lang="en-US" altLang="en-US" sz="2800" b="1"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sz="2800" b="1">
                <a:cs typeface="Times New Roman" panose="02020603050405020304" pitchFamily="18" charset="0"/>
              </a:rPr>
              <a:t>Writing the minterm expression: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  F = A B C + A B C + A B C + ABC + ABC</a:t>
            </a:r>
          </a:p>
          <a:p>
            <a:pPr>
              <a:lnSpc>
                <a:spcPct val="90000"/>
              </a:lnSpc>
            </a:pPr>
            <a:r>
              <a:rPr lang="en-US" altLang="en-US" sz="2800" b="1">
                <a:cs typeface="Times New Roman" panose="02020603050405020304" pitchFamily="18" charset="0"/>
              </a:rPr>
              <a:t>Simplifying: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>
                <a:cs typeface="Times New Roman" panose="02020603050405020304" pitchFamily="18" charset="0"/>
              </a:rPr>
              <a:t>   F =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8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8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8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b="1">
                <a:cs typeface="Times New Roman" panose="02020603050405020304" pitchFamily="18" charset="0"/>
              </a:rPr>
              <a:t>Simplified F contains 3 literals compared to 15 in minterm F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800"/>
          </a:p>
        </p:txBody>
      </p:sp>
      <p:sp>
        <p:nvSpPr>
          <p:cNvPr id="446467" name="Rectangle 3">
            <a:extLst>
              <a:ext uri="{FF2B5EF4-FFF2-40B4-BE49-F238E27FC236}">
                <a16:creationId xmlns="" xmlns:a16="http://schemas.microsoft.com/office/drawing/2014/main" id="{507883A2-AB0F-40EF-A3AC-3F02E1C643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9964" y="182563"/>
            <a:ext cx="8428037" cy="1020762"/>
          </a:xfrm>
        </p:spPr>
        <p:txBody>
          <a:bodyPr/>
          <a:lstStyle/>
          <a:p>
            <a:r>
              <a:rPr lang="en-US" altLang="en-US" b="0"/>
              <a:t>Standard Sum-of-Products (SOP)</a:t>
            </a:r>
          </a:p>
        </p:txBody>
      </p:sp>
      <p:graphicFrame>
        <p:nvGraphicFramePr>
          <p:cNvPr id="446468" name="Object 4">
            <a:extLst>
              <a:ext uri="{FF2B5EF4-FFF2-40B4-BE49-F238E27FC236}">
                <a16:creationId xmlns="" xmlns:a16="http://schemas.microsoft.com/office/drawing/2014/main" id="{8C0FED4F-FC4A-4F81-B2CE-8F0598D81B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3664" y="1841500"/>
          <a:ext cx="443388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Microsoft Equation 3.0" r:id="rId4" imgW="3936960" imgH="368280" progId="Equation.3">
                  <p:embed/>
                </p:oleObj>
              </mc:Choice>
              <mc:Fallback>
                <p:oleObj name="Microsoft Equation 3.0" r:id="rId4" imgW="3936960" imgH="368280" progId="Equation.3">
                  <p:embed/>
                  <p:pic>
                    <p:nvPicPr>
                      <p:cNvPr id="446468" name="Object 4">
                        <a:extLst>
                          <a:ext uri="{FF2B5EF4-FFF2-40B4-BE49-F238E27FC236}">
                            <a16:creationId xmlns="" xmlns:a16="http://schemas.microsoft.com/office/drawing/2014/main" id="{8C0FED4F-FC4A-4F81-B2CE-8F0598D81B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64" y="1841500"/>
                        <a:ext cx="4433887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6469" name="Line 5">
            <a:extLst>
              <a:ext uri="{FF2B5EF4-FFF2-40B4-BE49-F238E27FC236}">
                <a16:creationId xmlns="" xmlns:a16="http://schemas.microsoft.com/office/drawing/2014/main" id="{C3B6C836-C226-43C7-A27B-5E9106B61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663" y="274955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6470" name="Line 6">
            <a:extLst>
              <a:ext uri="{FF2B5EF4-FFF2-40B4-BE49-F238E27FC236}">
                <a16:creationId xmlns="" xmlns:a16="http://schemas.microsoft.com/office/drawing/2014/main" id="{82ACCD72-565D-4423-A182-DE3973F6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7425" y="27432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6471" name="Line 7">
            <a:extLst>
              <a:ext uri="{FF2B5EF4-FFF2-40B4-BE49-F238E27FC236}">
                <a16:creationId xmlns="" xmlns:a16="http://schemas.microsoft.com/office/drawing/2014/main" id="{0C1CA4FE-14E4-412B-9DDF-7265873A02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2663" y="2741613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6472" name="Line 8">
            <a:extLst>
              <a:ext uri="{FF2B5EF4-FFF2-40B4-BE49-F238E27FC236}">
                <a16:creationId xmlns="" xmlns:a16="http://schemas.microsoft.com/office/drawing/2014/main" id="{2151DEB5-5109-4EB5-90B8-88D5EB171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8425" y="274955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6473" name="Line 9">
            <a:extLst>
              <a:ext uri="{FF2B5EF4-FFF2-40B4-BE49-F238E27FC236}">
                <a16:creationId xmlns="" xmlns:a16="http://schemas.microsoft.com/office/drawing/2014/main" id="{26A965A5-10C1-439F-B2B7-62BD29EF77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0925" y="27559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6474" name="Line 10">
            <a:extLst>
              <a:ext uri="{FF2B5EF4-FFF2-40B4-BE49-F238E27FC236}">
                <a16:creationId xmlns="" xmlns:a16="http://schemas.microsoft.com/office/drawing/2014/main" id="{434C0C73-65EE-4001-8308-422FCE792D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0475" y="274955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387729" y="1786689"/>
              <a:ext cx="317880" cy="261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7929" y="1769049"/>
                <a:ext cx="3513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1723489" y="3013929"/>
              <a:ext cx="474480" cy="33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3409" y="3003849"/>
                <a:ext cx="4946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2077009" y="2896569"/>
              <a:ext cx="190440" cy="277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60449" y="2879289"/>
                <a:ext cx="22464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1690369" y="1884249"/>
              <a:ext cx="587880" cy="1134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70209" y="1864809"/>
                <a:ext cx="622800" cy="11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2038849" y="2837529"/>
              <a:ext cx="272160" cy="315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25169" y="2818449"/>
                <a:ext cx="3049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/>
              <p14:cNvContentPartPr/>
              <p14:nvPr/>
            </p14:nvContentPartPr>
            <p14:xfrm>
              <a:off x="3666049" y="3776769"/>
              <a:ext cx="244080" cy="4388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49489" y="3757689"/>
                <a:ext cx="2710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/>
              <p14:cNvContentPartPr/>
              <p14:nvPr/>
            </p14:nvContentPartPr>
            <p14:xfrm>
              <a:off x="3659209" y="3974409"/>
              <a:ext cx="191880" cy="399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44089" y="3962529"/>
                <a:ext cx="218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/>
              <p14:cNvContentPartPr/>
              <p14:nvPr/>
            </p14:nvContentPartPr>
            <p14:xfrm>
              <a:off x="4103809" y="3901329"/>
              <a:ext cx="178920" cy="252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87969" y="3889809"/>
                <a:ext cx="2062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/>
              <p14:cNvContentPartPr/>
              <p14:nvPr/>
            </p14:nvContentPartPr>
            <p14:xfrm>
              <a:off x="4242049" y="3805569"/>
              <a:ext cx="45360" cy="343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22249" y="3790089"/>
                <a:ext cx="766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/>
              <p14:cNvContentPartPr/>
              <p14:nvPr/>
            </p14:nvContentPartPr>
            <p14:xfrm>
              <a:off x="4455169" y="3804129"/>
              <a:ext cx="46800" cy="295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37889" y="3787929"/>
                <a:ext cx="8064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/>
              <p14:cNvContentPartPr/>
              <p14:nvPr/>
            </p14:nvContentPartPr>
            <p14:xfrm>
              <a:off x="4428889" y="3798009"/>
              <a:ext cx="275400" cy="3830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10889" y="3778569"/>
                <a:ext cx="31320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/>
              <p14:cNvContentPartPr/>
              <p14:nvPr/>
            </p14:nvContentPartPr>
            <p14:xfrm>
              <a:off x="4441129" y="3699009"/>
              <a:ext cx="191880" cy="309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24569" y="3684609"/>
                <a:ext cx="2228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/>
              <p14:cNvContentPartPr/>
              <p14:nvPr/>
            </p14:nvContentPartPr>
            <p14:xfrm>
              <a:off x="4873849" y="3737529"/>
              <a:ext cx="173160" cy="3056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52969" y="3720969"/>
                <a:ext cx="20808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/>
              <p14:cNvContentPartPr/>
              <p14:nvPr/>
            </p14:nvContentPartPr>
            <p14:xfrm>
              <a:off x="4269769" y="3906729"/>
              <a:ext cx="78840" cy="172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61129" y="3892329"/>
                <a:ext cx="102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/>
              <p14:cNvContentPartPr/>
              <p14:nvPr/>
            </p14:nvContentPartPr>
            <p14:xfrm>
              <a:off x="4223329" y="3801249"/>
              <a:ext cx="42840" cy="2361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05689" y="3784329"/>
                <a:ext cx="777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/>
              <p14:cNvContentPartPr/>
              <p14:nvPr/>
            </p14:nvContentPartPr>
            <p14:xfrm>
              <a:off x="4167889" y="3914649"/>
              <a:ext cx="188640" cy="219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3489" y="3898449"/>
                <a:ext cx="220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/>
              <p14:cNvContentPartPr/>
              <p14:nvPr/>
            </p14:nvContentPartPr>
            <p14:xfrm>
              <a:off x="4219009" y="3819609"/>
              <a:ext cx="69480" cy="3146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06769" y="3809889"/>
                <a:ext cx="986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/>
              <p14:cNvContentPartPr/>
              <p14:nvPr/>
            </p14:nvContentPartPr>
            <p14:xfrm>
              <a:off x="7567369" y="3409209"/>
              <a:ext cx="208800" cy="2847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55489" y="3388689"/>
                <a:ext cx="235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/>
              <p14:cNvContentPartPr/>
              <p14:nvPr/>
            </p14:nvContentPartPr>
            <p14:xfrm>
              <a:off x="7584289" y="3530889"/>
              <a:ext cx="137880" cy="45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66649" y="3517929"/>
                <a:ext cx="1684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/>
              <p14:cNvContentPartPr/>
              <p14:nvPr/>
            </p14:nvContentPartPr>
            <p14:xfrm>
              <a:off x="4485409" y="3134889"/>
              <a:ext cx="1891800" cy="550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71729" y="3114009"/>
                <a:ext cx="1926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/>
              <p14:cNvContentPartPr/>
              <p14:nvPr/>
            </p14:nvContentPartPr>
            <p14:xfrm>
              <a:off x="5116849" y="3242889"/>
              <a:ext cx="156240" cy="2869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97409" y="3223449"/>
                <a:ext cx="1864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/>
              <p14:cNvContentPartPr/>
              <p14:nvPr/>
            </p14:nvContentPartPr>
            <p14:xfrm>
              <a:off x="5113969" y="3378969"/>
              <a:ext cx="124560" cy="27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97769" y="3366369"/>
                <a:ext cx="1533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/>
              <p14:cNvContentPartPr/>
              <p14:nvPr/>
            </p14:nvContentPartPr>
            <p14:xfrm>
              <a:off x="5425369" y="3256569"/>
              <a:ext cx="37800" cy="217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05929" y="3240369"/>
                <a:ext cx="691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/>
              <p14:cNvContentPartPr/>
              <p14:nvPr/>
            </p14:nvContentPartPr>
            <p14:xfrm>
              <a:off x="5421409" y="3290769"/>
              <a:ext cx="170280" cy="2649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02689" y="3271329"/>
                <a:ext cx="2084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46464" name="Ink 446463"/>
              <p14:cNvContentPartPr/>
              <p14:nvPr/>
            </p14:nvContentPartPr>
            <p14:xfrm>
              <a:off x="5310169" y="3177369"/>
              <a:ext cx="307080" cy="24480"/>
            </p14:xfrm>
          </p:contentPart>
        </mc:Choice>
        <mc:Fallback xmlns="">
          <p:pic>
            <p:nvPicPr>
              <p:cNvPr id="446464" name="Ink 44646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93609" y="3156129"/>
                <a:ext cx="3445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46465" name="Ink 446464"/>
              <p14:cNvContentPartPr/>
              <p14:nvPr/>
            </p14:nvContentPartPr>
            <p14:xfrm>
              <a:off x="5074369" y="3607209"/>
              <a:ext cx="3184920" cy="203040"/>
            </p14:xfrm>
          </p:contentPart>
        </mc:Choice>
        <mc:Fallback xmlns="">
          <p:pic>
            <p:nvPicPr>
              <p:cNvPr id="446465" name="Ink 44646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62849" y="3595329"/>
                <a:ext cx="32133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46483" name="Ink 446482"/>
              <p14:cNvContentPartPr/>
              <p14:nvPr/>
            </p14:nvContentPartPr>
            <p14:xfrm>
              <a:off x="7472689" y="1793529"/>
              <a:ext cx="2535120" cy="211320"/>
            </p14:xfrm>
          </p:contentPart>
        </mc:Choice>
        <mc:Fallback xmlns="">
          <p:pic>
            <p:nvPicPr>
              <p:cNvPr id="446483" name="Ink 44648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54329" y="1773729"/>
                <a:ext cx="25743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6484" name="Ink 446483"/>
              <p14:cNvContentPartPr/>
              <p14:nvPr/>
            </p14:nvContentPartPr>
            <p14:xfrm>
              <a:off x="9107809" y="2817369"/>
              <a:ext cx="2320560" cy="910440"/>
            </p14:xfrm>
          </p:contentPart>
        </mc:Choice>
        <mc:Fallback xmlns="">
          <p:pic>
            <p:nvPicPr>
              <p:cNvPr id="446484" name="Ink 44648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90169" y="2802609"/>
                <a:ext cx="2351520" cy="9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46485" name="Ink 446484"/>
              <p14:cNvContentPartPr/>
              <p14:nvPr/>
            </p14:nvContentPartPr>
            <p14:xfrm>
              <a:off x="9163609" y="2867769"/>
              <a:ext cx="1222920" cy="103680"/>
            </p14:xfrm>
          </p:contentPart>
        </mc:Choice>
        <mc:Fallback xmlns="">
          <p:pic>
            <p:nvPicPr>
              <p:cNvPr id="446485" name="Ink 44648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48849" y="2849409"/>
                <a:ext cx="1258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46486" name="Ink 446485"/>
              <p14:cNvContentPartPr/>
              <p14:nvPr/>
            </p14:nvContentPartPr>
            <p14:xfrm>
              <a:off x="6937369" y="3196809"/>
              <a:ext cx="1956600" cy="42120"/>
            </p14:xfrm>
          </p:contentPart>
        </mc:Choice>
        <mc:Fallback xmlns="">
          <p:pic>
            <p:nvPicPr>
              <p:cNvPr id="446486" name="Ink 44648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17569" y="3178449"/>
                <a:ext cx="19972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46499" name="Ink 446498"/>
              <p14:cNvContentPartPr/>
              <p14:nvPr/>
            </p14:nvContentPartPr>
            <p14:xfrm>
              <a:off x="8325169" y="2216169"/>
              <a:ext cx="261000" cy="510120"/>
            </p14:xfrm>
          </p:contentPart>
        </mc:Choice>
        <mc:Fallback xmlns="">
          <p:pic>
            <p:nvPicPr>
              <p:cNvPr id="446499" name="Ink 44649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11489" y="2204289"/>
                <a:ext cx="28656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6500" name="Ink 446499"/>
              <p14:cNvContentPartPr/>
              <p14:nvPr/>
            </p14:nvContentPartPr>
            <p14:xfrm>
              <a:off x="8211049" y="2491209"/>
              <a:ext cx="346320" cy="225360"/>
            </p14:xfrm>
          </p:contentPart>
        </mc:Choice>
        <mc:Fallback xmlns="">
          <p:pic>
            <p:nvPicPr>
              <p:cNvPr id="446500" name="Ink 44649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96649" y="2476809"/>
                <a:ext cx="3740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46504" name="Ink 446503"/>
              <p14:cNvContentPartPr/>
              <p14:nvPr/>
            </p14:nvContentPartPr>
            <p14:xfrm>
              <a:off x="1057129" y="2886489"/>
              <a:ext cx="1648800" cy="106560"/>
            </p14:xfrm>
          </p:contentPart>
        </mc:Choice>
        <mc:Fallback xmlns="">
          <p:pic>
            <p:nvPicPr>
              <p:cNvPr id="446504" name="Ink 44650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9849" y="2865969"/>
                <a:ext cx="16869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6505" name="Ink 446504"/>
              <p14:cNvContentPartPr/>
              <p14:nvPr/>
            </p14:nvContentPartPr>
            <p14:xfrm>
              <a:off x="2326489" y="2774889"/>
              <a:ext cx="341640" cy="327240"/>
            </p14:xfrm>
          </p:contentPart>
        </mc:Choice>
        <mc:Fallback xmlns="">
          <p:pic>
            <p:nvPicPr>
              <p:cNvPr id="446505" name="Ink 44650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11729" y="2757609"/>
                <a:ext cx="37584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6508" name="Ink 446507"/>
              <p14:cNvContentPartPr/>
              <p14:nvPr/>
            </p14:nvContentPartPr>
            <p14:xfrm>
              <a:off x="5963569" y="3143169"/>
              <a:ext cx="260640" cy="549720"/>
            </p14:xfrm>
          </p:contentPart>
        </mc:Choice>
        <mc:Fallback xmlns="">
          <p:pic>
            <p:nvPicPr>
              <p:cNvPr id="446508" name="Ink 44650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47369" y="3132009"/>
                <a:ext cx="29700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6509" name="Ink 446508"/>
              <p14:cNvContentPartPr/>
              <p14:nvPr/>
            </p14:nvContentPartPr>
            <p14:xfrm>
              <a:off x="8868049" y="3829689"/>
              <a:ext cx="2741760" cy="1383480"/>
            </p14:xfrm>
          </p:contentPart>
        </mc:Choice>
        <mc:Fallback xmlns="">
          <p:pic>
            <p:nvPicPr>
              <p:cNvPr id="446509" name="Ink 44650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50409" y="3810249"/>
                <a:ext cx="2779560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6510" name="Ink 446509"/>
              <p14:cNvContentPartPr/>
              <p14:nvPr/>
            </p14:nvContentPartPr>
            <p14:xfrm>
              <a:off x="9238849" y="4222449"/>
              <a:ext cx="1558440" cy="503280"/>
            </p14:xfrm>
          </p:contentPart>
        </mc:Choice>
        <mc:Fallback xmlns="">
          <p:pic>
            <p:nvPicPr>
              <p:cNvPr id="446510" name="Ink 44650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220849" y="4206249"/>
                <a:ext cx="15926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6511" name="Ink 446510"/>
              <p14:cNvContentPartPr/>
              <p14:nvPr/>
            </p14:nvContentPartPr>
            <p14:xfrm>
              <a:off x="7696969" y="3366729"/>
              <a:ext cx="670680" cy="1669320"/>
            </p14:xfrm>
          </p:contentPart>
        </mc:Choice>
        <mc:Fallback xmlns="">
          <p:pic>
            <p:nvPicPr>
              <p:cNvPr id="446511" name="Ink 44651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79689" y="3346929"/>
                <a:ext cx="706680" cy="17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6512" name="Ink 446511"/>
              <p14:cNvContentPartPr/>
              <p14:nvPr/>
            </p14:nvContentPartPr>
            <p14:xfrm>
              <a:off x="8812249" y="3964689"/>
              <a:ext cx="2406600" cy="1058040"/>
            </p14:xfrm>
          </p:contentPart>
        </mc:Choice>
        <mc:Fallback xmlns="">
          <p:pic>
            <p:nvPicPr>
              <p:cNvPr id="446512" name="Ink 44651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91369" y="3943809"/>
                <a:ext cx="2448360" cy="10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8311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>
            <a:extLst>
              <a:ext uri="{FF2B5EF4-FFF2-40B4-BE49-F238E27FC236}">
                <a16:creationId xmlns="" xmlns:a16="http://schemas.microsoft.com/office/drawing/2014/main" id="{C6E7E006-4EDD-4F6F-8576-99CEA9D44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9964" y="1"/>
            <a:ext cx="8428037" cy="1020763"/>
          </a:xfrm>
        </p:spPr>
        <p:txBody>
          <a:bodyPr/>
          <a:lstStyle/>
          <a:p>
            <a:r>
              <a:rPr lang="en-US" altLang="en-US" sz="2800" b="0"/>
              <a:t>AND/OR Two-level Implementation of SOP Expression</a:t>
            </a:r>
          </a:p>
        </p:txBody>
      </p:sp>
      <p:sp>
        <p:nvSpPr>
          <p:cNvPr id="448515" name="Rectangle 3">
            <a:extLst>
              <a:ext uri="{FF2B5EF4-FFF2-40B4-BE49-F238E27FC236}">
                <a16:creationId xmlns="" xmlns:a16="http://schemas.microsoft.com/office/drawing/2014/main" id="{468E7CAC-ECD2-4BCE-9965-99D23D8F24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b="1">
                <a:cs typeface="Times New Roman" panose="02020603050405020304" pitchFamily="18" charset="0"/>
              </a:rPr>
              <a:t>The two implementations for F are shown below – it is quite apparent which is simpler!</a:t>
            </a:r>
            <a:endParaRPr lang="en-US" altLang="en-US" sz="2800"/>
          </a:p>
        </p:txBody>
      </p:sp>
      <p:graphicFrame>
        <p:nvGraphicFramePr>
          <p:cNvPr id="448516" name="Object 4">
            <a:extLst>
              <a:ext uri="{FF2B5EF4-FFF2-40B4-BE49-F238E27FC236}">
                <a16:creationId xmlns="" xmlns:a16="http://schemas.microsoft.com/office/drawing/2014/main" id="{78CE1E74-FB35-4734-9EFA-A18493C481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3276" y="2287588"/>
          <a:ext cx="676592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Document" r:id="rId4" imgW="6771240" imgH="4120920" progId="Word.Document.8">
                  <p:embed/>
                </p:oleObj>
              </mc:Choice>
              <mc:Fallback>
                <p:oleObj name="Document" r:id="rId4" imgW="6771240" imgH="4120920" progId="Word.Document.8">
                  <p:embed/>
                  <p:pic>
                    <p:nvPicPr>
                      <p:cNvPr id="448516" name="Object 4">
                        <a:extLst>
                          <a:ext uri="{FF2B5EF4-FFF2-40B4-BE49-F238E27FC236}">
                            <a16:creationId xmlns="" xmlns:a16="http://schemas.microsoft.com/office/drawing/2014/main" id="{78CE1E74-FB35-4734-9EFA-A18493C481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001" t="3148" b="15739"/>
                      <a:stretch>
                        <a:fillRect/>
                      </a:stretch>
                    </p:blipFill>
                    <p:spPr bwMode="auto">
                      <a:xfrm>
                        <a:off x="2073276" y="2287588"/>
                        <a:ext cx="6765925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8517" name="Object 5">
            <a:extLst>
              <a:ext uri="{FF2B5EF4-FFF2-40B4-BE49-F238E27FC236}">
                <a16:creationId xmlns="" xmlns:a16="http://schemas.microsoft.com/office/drawing/2014/main" id="{DB203B31-F0FC-4737-9872-D51FFD0645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4513" y="2697163"/>
          <a:ext cx="3810000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" name="Designer Drawing" r:id="rId6" imgW="4155120" imgH="1335600" progId="Designer.Drawing.7">
                  <p:embed/>
                </p:oleObj>
              </mc:Choice>
              <mc:Fallback>
                <p:oleObj name="Designer Drawing" r:id="rId6" imgW="4155120" imgH="1335600" progId="Designer.Drawing.7">
                  <p:embed/>
                  <p:pic>
                    <p:nvPicPr>
                      <p:cNvPr id="448517" name="Object 5">
                        <a:extLst>
                          <a:ext uri="{FF2B5EF4-FFF2-40B4-BE49-F238E27FC236}">
                            <a16:creationId xmlns="" xmlns:a16="http://schemas.microsoft.com/office/drawing/2014/main" id="{DB203B31-F0FC-4737-9872-D51FFD0645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4513" y="2697163"/>
                        <a:ext cx="3810000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5158609" y="5024114"/>
              <a:ext cx="474120" cy="563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0249" y="5011154"/>
                <a:ext cx="50724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8047249" y="3310874"/>
              <a:ext cx="805680" cy="721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31049" y="3295034"/>
                <a:ext cx="834840" cy="75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326625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>
            <a:extLst>
              <a:ext uri="{FF2B5EF4-FFF2-40B4-BE49-F238E27FC236}">
                <a16:creationId xmlns="" xmlns:a16="http://schemas.microsoft.com/office/drawing/2014/main" id="{76A1434C-77B0-4B7E-B80D-93FF6DC30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Circuit Optimization</a:t>
            </a:r>
          </a:p>
        </p:txBody>
      </p:sp>
      <p:sp>
        <p:nvSpPr>
          <p:cNvPr id="457731" name="Rectangle 3">
            <a:extLst>
              <a:ext uri="{FF2B5EF4-FFF2-40B4-BE49-F238E27FC236}">
                <a16:creationId xmlns="" xmlns:a16="http://schemas.microsoft.com/office/drawing/2014/main" id="{FADC0228-C19E-4EC0-AE30-B5EF2EFEF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30438" y="1273176"/>
            <a:ext cx="7772400" cy="5027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Goal: To obtain the simplest implementation for a given function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Optimization is a more formal approach to simplification that is performed using a specific procedure or algorithm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Optimization requires a cost criterion to measure the simplicity of a circuit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Distinct cost criteria we will use: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/>
              <a:t>Literal cost (L)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/>
              <a:t>Gate input cost (G)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/>
              <a:t>Gate input cost with NOTs (GN)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10729" y="5189769"/>
              <a:ext cx="318600" cy="1283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9489" y="5169969"/>
                <a:ext cx="354960" cy="13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821675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754" name="Group 2">
            <a:extLst>
              <a:ext uri="{FF2B5EF4-FFF2-40B4-BE49-F238E27FC236}">
                <a16:creationId xmlns="" xmlns:a16="http://schemas.microsoft.com/office/drawing/2014/main" id="{2C4BF830-D366-4B58-8AEC-EBEE3CB8F782}"/>
              </a:ext>
            </a:extLst>
          </p:cNvPr>
          <p:cNvGrpSpPr>
            <a:grpSpLocks/>
          </p:cNvGrpSpPr>
          <p:nvPr/>
        </p:nvGrpSpPr>
        <p:grpSpPr bwMode="auto">
          <a:xfrm>
            <a:off x="7105650" y="5464176"/>
            <a:ext cx="654050" cy="519113"/>
            <a:chOff x="3363" y="3442"/>
            <a:chExt cx="412" cy="327"/>
          </a:xfrm>
        </p:grpSpPr>
        <p:sp>
          <p:nvSpPr>
            <p:cNvPr id="458755" name="Text Box 3">
              <a:extLst>
                <a:ext uri="{FF2B5EF4-FFF2-40B4-BE49-F238E27FC236}">
                  <a16:creationId xmlns="" xmlns:a16="http://schemas.microsoft.com/office/drawing/2014/main" id="{946A4D19-F7CF-4BFE-A81E-FFA8341E8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3" y="3442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458756" name="Line 4">
              <a:extLst>
                <a:ext uri="{FF2B5EF4-FFF2-40B4-BE49-F238E27FC236}">
                  <a16:creationId xmlns="" xmlns:a16="http://schemas.microsoft.com/office/drawing/2014/main" id="{50012892-3779-4F8D-8512-56CBB9B81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58757" name="Rectangle 5">
            <a:extLst>
              <a:ext uri="{FF2B5EF4-FFF2-40B4-BE49-F238E27FC236}">
                <a16:creationId xmlns="" xmlns:a16="http://schemas.microsoft.com/office/drawing/2014/main" id="{B92552DC-A32F-4648-91D9-A72D96349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30438" y="1217613"/>
            <a:ext cx="8235950" cy="5027612"/>
          </a:xfrm>
          <a:ln/>
        </p:spPr>
        <p:txBody>
          <a:bodyPr/>
          <a:lstStyle/>
          <a:p>
            <a:r>
              <a:rPr lang="en-US" altLang="en-US" b="1" dirty="0"/>
              <a:t>Literal – a variable or it complement</a:t>
            </a:r>
          </a:p>
          <a:p>
            <a:r>
              <a:rPr lang="en-US" altLang="en-US" b="1" dirty="0"/>
              <a:t>Literal cost – the number of literal   appearances in a Boolean expression          corresponding to the logic circuit      diagram</a:t>
            </a:r>
          </a:p>
          <a:p>
            <a:r>
              <a:rPr lang="en-US" altLang="en-US" b="1" dirty="0"/>
              <a:t>Examples:</a:t>
            </a:r>
          </a:p>
          <a:p>
            <a:pPr lvl="1"/>
            <a:r>
              <a:rPr lang="en-US" altLang="en-US" b="1" dirty="0"/>
              <a:t>F = BD + A   C + A                                        L = 8</a:t>
            </a:r>
          </a:p>
          <a:p>
            <a:pPr lvl="1"/>
            <a:r>
              <a:rPr lang="en-US" altLang="en-US" b="1" dirty="0"/>
              <a:t>F = BD + A   C + A       + AB                        L = </a:t>
            </a:r>
          </a:p>
          <a:p>
            <a:pPr lvl="1"/>
            <a:r>
              <a:rPr lang="en-US" altLang="en-US" b="1" dirty="0"/>
              <a:t>F = (A + B)(A + D)(B + C +    )(    +     + D) L =</a:t>
            </a:r>
          </a:p>
          <a:p>
            <a:pPr lvl="1"/>
            <a:r>
              <a:rPr lang="en-US" altLang="en-US" b="1" dirty="0"/>
              <a:t>Which solution is best?</a:t>
            </a:r>
          </a:p>
        </p:txBody>
      </p:sp>
      <p:sp>
        <p:nvSpPr>
          <p:cNvPr id="458758" name="Rectangle 6">
            <a:extLst>
              <a:ext uri="{FF2B5EF4-FFF2-40B4-BE49-F238E27FC236}">
                <a16:creationId xmlns="" xmlns:a16="http://schemas.microsoft.com/office/drawing/2014/main" id="{E5A26FE8-507A-4614-BD48-BD3153BD69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</a:t>
            </a:r>
            <a:r>
              <a:rPr lang="en-US" altLang="en-US" b="0"/>
              <a:t>Literal Cost</a:t>
            </a:r>
          </a:p>
        </p:txBody>
      </p:sp>
      <p:grpSp>
        <p:nvGrpSpPr>
          <p:cNvPr id="458759" name="Group 7">
            <a:extLst>
              <a:ext uri="{FF2B5EF4-FFF2-40B4-BE49-F238E27FC236}">
                <a16:creationId xmlns="" xmlns:a16="http://schemas.microsoft.com/office/drawing/2014/main" id="{E544BF4F-6826-4FFD-B77D-FC6D9BBCD990}"/>
              </a:ext>
            </a:extLst>
          </p:cNvPr>
          <p:cNvGrpSpPr>
            <a:grpSpLocks/>
          </p:cNvGrpSpPr>
          <p:nvPr/>
        </p:nvGrpSpPr>
        <p:grpSpPr bwMode="auto">
          <a:xfrm>
            <a:off x="6072188" y="4430713"/>
            <a:ext cx="654050" cy="519112"/>
            <a:chOff x="2964" y="2791"/>
            <a:chExt cx="412" cy="327"/>
          </a:xfrm>
        </p:grpSpPr>
        <p:sp>
          <p:nvSpPr>
            <p:cNvPr id="458760" name="Text Box 8">
              <a:extLst>
                <a:ext uri="{FF2B5EF4-FFF2-40B4-BE49-F238E27FC236}">
                  <a16:creationId xmlns="" xmlns:a16="http://schemas.microsoft.com/office/drawing/2014/main" id="{6AA8FE5C-A2D9-4813-94E8-122BA3719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4" y="2791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458761" name="Line 9">
              <a:extLst>
                <a:ext uri="{FF2B5EF4-FFF2-40B4-BE49-F238E27FC236}">
                  <a16:creationId xmlns="" xmlns:a16="http://schemas.microsoft.com/office/drawing/2014/main" id="{037B73EA-5608-41C6-8265-E5F2CCBD9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2853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58762" name="Group 10">
            <a:extLst>
              <a:ext uri="{FF2B5EF4-FFF2-40B4-BE49-F238E27FC236}">
                <a16:creationId xmlns="" xmlns:a16="http://schemas.microsoft.com/office/drawing/2014/main" id="{802E41BE-D9C0-416C-839F-97E150957E8B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421188"/>
            <a:ext cx="654050" cy="519112"/>
            <a:chOff x="2748" y="2272"/>
            <a:chExt cx="412" cy="327"/>
          </a:xfrm>
        </p:grpSpPr>
        <p:sp>
          <p:nvSpPr>
            <p:cNvPr id="458763" name="Text Box 11">
              <a:extLst>
                <a:ext uri="{FF2B5EF4-FFF2-40B4-BE49-F238E27FC236}">
                  <a16:creationId xmlns="" xmlns:a16="http://schemas.microsoft.com/office/drawing/2014/main" id="{3EA1662B-D417-4A61-A635-2B5ADB1C6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8" y="2272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58764" name="Line 12">
              <a:extLst>
                <a:ext uri="{FF2B5EF4-FFF2-40B4-BE49-F238E27FC236}">
                  <a16:creationId xmlns="" xmlns:a16="http://schemas.microsoft.com/office/drawing/2014/main" id="{1C639AEC-52DC-4362-A99D-918063493E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9" y="2335"/>
              <a:ext cx="1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58765" name="Group 13">
            <a:extLst>
              <a:ext uri="{FF2B5EF4-FFF2-40B4-BE49-F238E27FC236}">
                <a16:creationId xmlns="" xmlns:a16="http://schemas.microsoft.com/office/drawing/2014/main" id="{86FDE1DE-4E68-49B7-8268-8DB51B85D3E2}"/>
              </a:ext>
            </a:extLst>
          </p:cNvPr>
          <p:cNvGrpSpPr>
            <a:grpSpLocks/>
          </p:cNvGrpSpPr>
          <p:nvPr/>
        </p:nvGrpSpPr>
        <p:grpSpPr bwMode="auto">
          <a:xfrm>
            <a:off x="5770563" y="4430713"/>
            <a:ext cx="654050" cy="519112"/>
            <a:chOff x="2531" y="2791"/>
            <a:chExt cx="412" cy="327"/>
          </a:xfrm>
        </p:grpSpPr>
        <p:sp>
          <p:nvSpPr>
            <p:cNvPr id="458766" name="Text Box 14">
              <a:extLst>
                <a:ext uri="{FF2B5EF4-FFF2-40B4-BE49-F238E27FC236}">
                  <a16:creationId xmlns="" xmlns:a16="http://schemas.microsoft.com/office/drawing/2014/main" id="{1A46881F-846A-4521-B3DB-72EB34AD83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1" y="2791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8767" name="Line 15">
              <a:extLst>
                <a:ext uri="{FF2B5EF4-FFF2-40B4-BE49-F238E27FC236}">
                  <a16:creationId xmlns="" xmlns:a16="http://schemas.microsoft.com/office/drawing/2014/main" id="{F2514216-7476-4218-8037-331B842CE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2" y="2853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58768" name="Group 16">
            <a:extLst>
              <a:ext uri="{FF2B5EF4-FFF2-40B4-BE49-F238E27FC236}">
                <a16:creationId xmlns="" xmlns:a16="http://schemas.microsoft.com/office/drawing/2014/main" id="{B2BB0B6E-046F-4B77-A415-45AC140B1950}"/>
              </a:ext>
            </a:extLst>
          </p:cNvPr>
          <p:cNvGrpSpPr>
            <a:grpSpLocks/>
          </p:cNvGrpSpPr>
          <p:nvPr/>
        </p:nvGrpSpPr>
        <p:grpSpPr bwMode="auto">
          <a:xfrm>
            <a:off x="4611688" y="4935538"/>
            <a:ext cx="654050" cy="519112"/>
            <a:chOff x="1792" y="3109"/>
            <a:chExt cx="412" cy="327"/>
          </a:xfrm>
        </p:grpSpPr>
        <p:sp>
          <p:nvSpPr>
            <p:cNvPr id="458769" name="Text Box 17">
              <a:extLst>
                <a:ext uri="{FF2B5EF4-FFF2-40B4-BE49-F238E27FC236}">
                  <a16:creationId xmlns="" xmlns:a16="http://schemas.microsoft.com/office/drawing/2014/main" id="{302462A3-7656-49BD-B7CA-5C9062C65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" y="3109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58770" name="Line 18">
              <a:extLst>
                <a:ext uri="{FF2B5EF4-FFF2-40B4-BE49-F238E27FC236}">
                  <a16:creationId xmlns="" xmlns:a16="http://schemas.microsoft.com/office/drawing/2014/main" id="{828D9E22-175C-487F-8B85-5674E306A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5" y="3171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58771" name="Group 19">
            <a:extLst>
              <a:ext uri="{FF2B5EF4-FFF2-40B4-BE49-F238E27FC236}">
                <a16:creationId xmlns="" xmlns:a16="http://schemas.microsoft.com/office/drawing/2014/main" id="{57094448-B5E3-4B24-A27A-3699D5F9A6BC}"/>
              </a:ext>
            </a:extLst>
          </p:cNvPr>
          <p:cNvGrpSpPr>
            <a:grpSpLocks/>
          </p:cNvGrpSpPr>
          <p:nvPr/>
        </p:nvGrpSpPr>
        <p:grpSpPr bwMode="auto">
          <a:xfrm>
            <a:off x="5778500" y="4930776"/>
            <a:ext cx="654050" cy="519113"/>
            <a:chOff x="2527" y="3106"/>
            <a:chExt cx="412" cy="327"/>
          </a:xfrm>
        </p:grpSpPr>
        <p:sp>
          <p:nvSpPr>
            <p:cNvPr id="458772" name="Text Box 20">
              <a:extLst>
                <a:ext uri="{FF2B5EF4-FFF2-40B4-BE49-F238E27FC236}">
                  <a16:creationId xmlns="" xmlns:a16="http://schemas.microsoft.com/office/drawing/2014/main" id="{DC2FCB8F-6066-453F-A3AC-D5FC06EE2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7" y="3106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58773" name="Line 21">
              <a:extLst>
                <a:ext uri="{FF2B5EF4-FFF2-40B4-BE49-F238E27FC236}">
                  <a16:creationId xmlns="" xmlns:a16="http://schemas.microsoft.com/office/drawing/2014/main" id="{83D51D7A-40EF-435C-9B35-DF5745C8E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0" y="3168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58774" name="Group 22">
            <a:extLst>
              <a:ext uri="{FF2B5EF4-FFF2-40B4-BE49-F238E27FC236}">
                <a16:creationId xmlns="" xmlns:a16="http://schemas.microsoft.com/office/drawing/2014/main" id="{0684C071-B564-412E-92FF-AE30F22D8E5B}"/>
              </a:ext>
            </a:extLst>
          </p:cNvPr>
          <p:cNvGrpSpPr>
            <a:grpSpLocks/>
          </p:cNvGrpSpPr>
          <p:nvPr/>
        </p:nvGrpSpPr>
        <p:grpSpPr bwMode="auto">
          <a:xfrm>
            <a:off x="6081713" y="4926013"/>
            <a:ext cx="654050" cy="519112"/>
            <a:chOff x="2871" y="3103"/>
            <a:chExt cx="412" cy="327"/>
          </a:xfrm>
        </p:grpSpPr>
        <p:sp>
          <p:nvSpPr>
            <p:cNvPr id="458775" name="Text Box 23">
              <a:extLst>
                <a:ext uri="{FF2B5EF4-FFF2-40B4-BE49-F238E27FC236}">
                  <a16:creationId xmlns="" xmlns:a16="http://schemas.microsoft.com/office/drawing/2014/main" id="{89F719BE-FDB7-4224-BE20-7F17672C8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1" y="3103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458776" name="Line 24">
              <a:extLst>
                <a:ext uri="{FF2B5EF4-FFF2-40B4-BE49-F238E27FC236}">
                  <a16:creationId xmlns="" xmlns:a16="http://schemas.microsoft.com/office/drawing/2014/main" id="{70ADB9D9-52C4-416B-9D2F-2895B1109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3" y="3174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58777" name="Group 25">
            <a:extLst>
              <a:ext uri="{FF2B5EF4-FFF2-40B4-BE49-F238E27FC236}">
                <a16:creationId xmlns="" xmlns:a16="http://schemas.microsoft.com/office/drawing/2014/main" id="{36F81092-9AFB-4BC1-851C-94C3BA6A2123}"/>
              </a:ext>
            </a:extLst>
          </p:cNvPr>
          <p:cNvGrpSpPr>
            <a:grpSpLocks/>
          </p:cNvGrpSpPr>
          <p:nvPr/>
        </p:nvGrpSpPr>
        <p:grpSpPr bwMode="auto">
          <a:xfrm>
            <a:off x="7194550" y="4926013"/>
            <a:ext cx="654050" cy="519112"/>
            <a:chOff x="3419" y="3103"/>
            <a:chExt cx="412" cy="327"/>
          </a:xfrm>
        </p:grpSpPr>
        <p:sp>
          <p:nvSpPr>
            <p:cNvPr id="458778" name="Text Box 26">
              <a:extLst>
                <a:ext uri="{FF2B5EF4-FFF2-40B4-BE49-F238E27FC236}">
                  <a16:creationId xmlns="" xmlns:a16="http://schemas.microsoft.com/office/drawing/2014/main" id="{8E55DB57-6E35-4914-8B32-5DFDF1DEA1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" y="3103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8779" name="Line 27">
              <a:extLst>
                <a:ext uri="{FF2B5EF4-FFF2-40B4-BE49-F238E27FC236}">
                  <a16:creationId xmlns="" xmlns:a16="http://schemas.microsoft.com/office/drawing/2014/main" id="{7950423D-F1D1-45AE-8204-3DCE99AC7E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0" y="3165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58780" name="Group 28">
            <a:extLst>
              <a:ext uri="{FF2B5EF4-FFF2-40B4-BE49-F238E27FC236}">
                <a16:creationId xmlns="" xmlns:a16="http://schemas.microsoft.com/office/drawing/2014/main" id="{158CFE53-8E6E-4329-A74D-BEFB5FF8E3DB}"/>
              </a:ext>
            </a:extLst>
          </p:cNvPr>
          <p:cNvGrpSpPr>
            <a:grpSpLocks/>
          </p:cNvGrpSpPr>
          <p:nvPr/>
        </p:nvGrpSpPr>
        <p:grpSpPr bwMode="auto">
          <a:xfrm>
            <a:off x="7569200" y="5464176"/>
            <a:ext cx="654050" cy="519113"/>
            <a:chOff x="3673" y="3442"/>
            <a:chExt cx="412" cy="327"/>
          </a:xfrm>
        </p:grpSpPr>
        <p:sp>
          <p:nvSpPr>
            <p:cNvPr id="458781" name="Text Box 29">
              <a:extLst>
                <a:ext uri="{FF2B5EF4-FFF2-40B4-BE49-F238E27FC236}">
                  <a16:creationId xmlns="" xmlns:a16="http://schemas.microsoft.com/office/drawing/2014/main" id="{B0F321EA-A4AF-49D0-8DBA-128D68264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3" y="3442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58782" name="Line 30">
              <a:extLst>
                <a:ext uri="{FF2B5EF4-FFF2-40B4-BE49-F238E27FC236}">
                  <a16:creationId xmlns="" xmlns:a16="http://schemas.microsoft.com/office/drawing/2014/main" id="{50C9472B-F710-4DAA-AB80-14739BC349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4" y="3504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58783" name="Group 31">
            <a:extLst>
              <a:ext uri="{FF2B5EF4-FFF2-40B4-BE49-F238E27FC236}">
                <a16:creationId xmlns="" xmlns:a16="http://schemas.microsoft.com/office/drawing/2014/main" id="{CBF74FBE-443D-4D1D-BEE1-AEA7838900C4}"/>
              </a:ext>
            </a:extLst>
          </p:cNvPr>
          <p:cNvGrpSpPr>
            <a:grpSpLocks/>
          </p:cNvGrpSpPr>
          <p:nvPr/>
        </p:nvGrpSpPr>
        <p:grpSpPr bwMode="auto">
          <a:xfrm>
            <a:off x="8251825" y="5454651"/>
            <a:ext cx="654050" cy="519113"/>
            <a:chOff x="4103" y="3436"/>
            <a:chExt cx="412" cy="327"/>
          </a:xfrm>
        </p:grpSpPr>
        <p:sp>
          <p:nvSpPr>
            <p:cNvPr id="458784" name="Text Box 32">
              <a:extLst>
                <a:ext uri="{FF2B5EF4-FFF2-40B4-BE49-F238E27FC236}">
                  <a16:creationId xmlns="" xmlns:a16="http://schemas.microsoft.com/office/drawing/2014/main" id="{53B7971E-17E5-4682-87C0-CF7417AAF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" y="3436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58785" name="Line 33">
              <a:extLst>
                <a:ext uri="{FF2B5EF4-FFF2-40B4-BE49-F238E27FC236}">
                  <a16:creationId xmlns="" xmlns:a16="http://schemas.microsoft.com/office/drawing/2014/main" id="{4EEDC7B1-BA75-4CBB-85DD-05483448A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4" y="3498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17449" y="4888089"/>
              <a:ext cx="3139920" cy="74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1609" y="4866849"/>
                <a:ext cx="31737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702049" y="4391649"/>
              <a:ext cx="7200" cy="10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4409" y="4375089"/>
                <a:ext cx="396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3897169" y="4338009"/>
              <a:ext cx="112680" cy="151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2769" y="4321809"/>
                <a:ext cx="1436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4472449" y="4289769"/>
              <a:ext cx="176760" cy="220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58409" y="4274289"/>
                <a:ext cx="207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4841809" y="4233609"/>
              <a:ext cx="184320" cy="126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24529" y="4214889"/>
                <a:ext cx="2127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5170489" y="4224249"/>
              <a:ext cx="147960" cy="271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60049" y="4208409"/>
                <a:ext cx="1738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5698969" y="4273569"/>
              <a:ext cx="95040" cy="173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83129" y="4259889"/>
                <a:ext cx="1278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/>
              <p14:cNvContentPartPr/>
              <p14:nvPr/>
            </p14:nvContentPartPr>
            <p14:xfrm>
              <a:off x="5992369" y="4282929"/>
              <a:ext cx="174600" cy="158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79049" y="4265649"/>
                <a:ext cx="2059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/>
              <p14:cNvContentPartPr/>
              <p14:nvPr/>
            </p14:nvContentPartPr>
            <p14:xfrm>
              <a:off x="6330409" y="4161609"/>
              <a:ext cx="179640" cy="248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12769" y="4143249"/>
                <a:ext cx="2106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/>
              <p14:cNvContentPartPr/>
              <p14:nvPr/>
            </p14:nvContentPartPr>
            <p14:xfrm>
              <a:off x="4824889" y="4245129"/>
              <a:ext cx="264960" cy="2617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09049" y="4226409"/>
                <a:ext cx="2930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/>
              <p14:cNvContentPartPr/>
              <p14:nvPr/>
            </p14:nvContentPartPr>
            <p14:xfrm>
              <a:off x="3874489" y="5945769"/>
              <a:ext cx="12240" cy="831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57569" y="5929569"/>
                <a:ext cx="432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/>
              <p14:cNvContentPartPr/>
              <p14:nvPr/>
            </p14:nvContentPartPr>
            <p14:xfrm>
              <a:off x="4376329" y="5904729"/>
              <a:ext cx="87120" cy="1728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64449" y="5889969"/>
                <a:ext cx="1141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/>
              <p14:cNvContentPartPr/>
              <p14:nvPr/>
            </p14:nvContentPartPr>
            <p14:xfrm>
              <a:off x="4923889" y="5976369"/>
              <a:ext cx="126720" cy="1900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06609" y="5958369"/>
                <a:ext cx="1605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/>
              <p14:cNvContentPartPr/>
              <p14:nvPr/>
            </p14:nvContentPartPr>
            <p14:xfrm>
              <a:off x="5559649" y="5911929"/>
              <a:ext cx="141480" cy="1666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40569" y="5892849"/>
                <a:ext cx="1746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/>
              <p14:cNvContentPartPr/>
              <p14:nvPr/>
            </p14:nvContentPartPr>
            <p14:xfrm>
              <a:off x="6012889" y="5889249"/>
              <a:ext cx="89640" cy="2818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01009" y="5874489"/>
                <a:ext cx="11592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/>
              <p14:cNvContentPartPr/>
              <p14:nvPr/>
            </p14:nvContentPartPr>
            <p14:xfrm>
              <a:off x="6665209" y="5946489"/>
              <a:ext cx="82080" cy="1566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48649" y="5931009"/>
                <a:ext cx="1162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/>
              <p14:cNvContentPartPr/>
              <p14:nvPr/>
            </p14:nvContentPartPr>
            <p14:xfrm>
              <a:off x="7262449" y="5982489"/>
              <a:ext cx="191880" cy="198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45529" y="5965569"/>
                <a:ext cx="2282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23"/>
              <p14:cNvContentPartPr/>
              <p14:nvPr/>
            </p14:nvContentPartPr>
            <p14:xfrm>
              <a:off x="7760329" y="6040089"/>
              <a:ext cx="167400" cy="1825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42329" y="6021369"/>
                <a:ext cx="2008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/>
              <p14:cNvContentPartPr/>
              <p14:nvPr/>
            </p14:nvContentPartPr>
            <p14:xfrm>
              <a:off x="8470249" y="5971329"/>
              <a:ext cx="198360" cy="3286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452969" y="5954049"/>
                <a:ext cx="2343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58752" name="Ink 458751"/>
              <p14:cNvContentPartPr/>
              <p14:nvPr/>
            </p14:nvContentPartPr>
            <p14:xfrm>
              <a:off x="9257569" y="4914369"/>
              <a:ext cx="1171800" cy="44280"/>
            </p14:xfrm>
          </p:contentPart>
        </mc:Choice>
        <mc:Fallback xmlns="">
          <p:pic>
            <p:nvPicPr>
              <p:cNvPr id="458752" name="Ink 45875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242449" y="4893489"/>
                <a:ext cx="12078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58753" name="Ink 458752"/>
              <p14:cNvContentPartPr/>
              <p14:nvPr/>
            </p14:nvContentPartPr>
            <p14:xfrm>
              <a:off x="9349369" y="5412609"/>
              <a:ext cx="1744920" cy="41040"/>
            </p14:xfrm>
          </p:contentPart>
        </mc:Choice>
        <mc:Fallback xmlns="">
          <p:pic>
            <p:nvPicPr>
              <p:cNvPr id="458753" name="Ink 45875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336769" y="5392809"/>
                <a:ext cx="17773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8786" name="Ink 458785"/>
              <p14:cNvContentPartPr/>
              <p14:nvPr/>
            </p14:nvContentPartPr>
            <p14:xfrm>
              <a:off x="10184929" y="4226049"/>
              <a:ext cx="892440" cy="1100160"/>
            </p14:xfrm>
          </p:contentPart>
        </mc:Choice>
        <mc:Fallback xmlns="">
          <p:pic>
            <p:nvPicPr>
              <p:cNvPr id="458786" name="Ink 45878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164769" y="4208049"/>
                <a:ext cx="9237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58787" name="Ink 458786"/>
              <p14:cNvContentPartPr/>
              <p14:nvPr/>
            </p14:nvContentPartPr>
            <p14:xfrm>
              <a:off x="9089449" y="5648769"/>
              <a:ext cx="1791720" cy="555120"/>
            </p14:xfrm>
          </p:contentPart>
        </mc:Choice>
        <mc:Fallback xmlns="">
          <p:pic>
            <p:nvPicPr>
              <p:cNvPr id="458787" name="Ink 45878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072889" y="5632569"/>
                <a:ext cx="1829160" cy="5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12558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1EB03C-0A2B-4182-A7A0-A6B60E0C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6" y="53314"/>
            <a:ext cx="8844315" cy="66332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401449" y="2247129"/>
              <a:ext cx="2213640" cy="70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6689" y="2226249"/>
                <a:ext cx="22492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8201689" y="2421729"/>
              <a:ext cx="603000" cy="1844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90529" y="2404089"/>
                <a:ext cx="635400" cy="18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3592249" y="2100609"/>
              <a:ext cx="1990080" cy="267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5329" y="2081169"/>
                <a:ext cx="20264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/>
              <p14:cNvContentPartPr/>
              <p14:nvPr/>
            </p14:nvContentPartPr>
            <p14:xfrm>
              <a:off x="5807329" y="2466009"/>
              <a:ext cx="1316160" cy="1737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0409" y="2445129"/>
                <a:ext cx="1352520" cy="17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/>
              <p14:cNvContentPartPr/>
              <p14:nvPr/>
            </p14:nvContentPartPr>
            <p14:xfrm>
              <a:off x="5949889" y="1564209"/>
              <a:ext cx="2301120" cy="763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35489" y="1546929"/>
                <a:ext cx="23328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/>
              <p14:cNvContentPartPr/>
              <p14:nvPr/>
            </p14:nvContentPartPr>
            <p14:xfrm>
              <a:off x="4607449" y="3387249"/>
              <a:ext cx="657720" cy="6138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88369" y="3369609"/>
                <a:ext cx="6969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/>
              <p14:cNvContentPartPr/>
              <p14:nvPr/>
            </p14:nvContentPartPr>
            <p14:xfrm>
              <a:off x="7901809" y="951489"/>
              <a:ext cx="692280" cy="8535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80569" y="930609"/>
                <a:ext cx="7344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/>
              <p14:cNvContentPartPr/>
              <p14:nvPr/>
            </p14:nvContentPartPr>
            <p14:xfrm>
              <a:off x="7669609" y="1864809"/>
              <a:ext cx="588600" cy="5565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49449" y="1843569"/>
                <a:ext cx="62964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/>
              <p14:cNvContentPartPr/>
              <p14:nvPr/>
            </p14:nvContentPartPr>
            <p14:xfrm>
              <a:off x="6377209" y="1597689"/>
              <a:ext cx="492120" cy="4194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57769" y="1580409"/>
                <a:ext cx="532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Ink 33"/>
              <p14:cNvContentPartPr/>
              <p14:nvPr/>
            </p14:nvContentPartPr>
            <p14:xfrm>
              <a:off x="4586569" y="3927249"/>
              <a:ext cx="601560" cy="5817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69649" y="3913569"/>
                <a:ext cx="637200" cy="61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36598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77FBC4-BB00-42C5-B93B-BB67EE42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 = BD + A B’C + AC’D’</a:t>
            </a:r>
            <a:r>
              <a:rPr lang="en-IN" altLang="en-US" dirty="0"/>
              <a:t>    - find  L, G, 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C20A0C-D936-4C78-AEA3-7991E044C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2745529" y="693729"/>
              <a:ext cx="1087200" cy="27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8969" y="672849"/>
                <a:ext cx="11246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4359049" y="698049"/>
              <a:ext cx="983520" cy="14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1769" y="678609"/>
                <a:ext cx="10213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1911049" y="1137969"/>
              <a:ext cx="2948760" cy="1188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6649" y="1117089"/>
                <a:ext cx="29808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Ink 50"/>
              <p14:cNvContentPartPr/>
              <p14:nvPr/>
            </p14:nvContentPartPr>
            <p14:xfrm>
              <a:off x="3591169" y="1283409"/>
              <a:ext cx="52920" cy="2448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1369" y="1267209"/>
                <a:ext cx="910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2"/>
              <p14:cNvContentPartPr/>
              <p14:nvPr/>
            </p14:nvContentPartPr>
            <p14:xfrm>
              <a:off x="3667489" y="2435409"/>
              <a:ext cx="1809360" cy="6991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3809" y="2418129"/>
                <a:ext cx="183600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5" name="Ink 54"/>
              <p14:cNvContentPartPr/>
              <p14:nvPr/>
            </p14:nvContentPartPr>
            <p14:xfrm>
              <a:off x="3844969" y="3428649"/>
              <a:ext cx="1623600" cy="2228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0569" y="3409569"/>
                <a:ext cx="16585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Ink 58"/>
              <p14:cNvContentPartPr/>
              <p14:nvPr/>
            </p14:nvContentPartPr>
            <p14:xfrm>
              <a:off x="3740209" y="3716649"/>
              <a:ext cx="1973160" cy="12463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25089" y="3696849"/>
                <a:ext cx="2007360" cy="12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59"/>
              <p14:cNvContentPartPr/>
              <p14:nvPr/>
            </p14:nvContentPartPr>
            <p14:xfrm>
              <a:off x="5260129" y="2689209"/>
              <a:ext cx="1242360" cy="13561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4289" y="2671569"/>
                <a:ext cx="127872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/>
              <p14:cNvContentPartPr/>
              <p14:nvPr/>
            </p14:nvContentPartPr>
            <p14:xfrm>
              <a:off x="6428689" y="3159729"/>
              <a:ext cx="911520" cy="936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11769" y="3138489"/>
                <a:ext cx="9493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9" name="Ink 78"/>
              <p14:cNvContentPartPr/>
              <p14:nvPr/>
            </p14:nvContentPartPr>
            <p14:xfrm>
              <a:off x="2545729" y="2403729"/>
              <a:ext cx="545040" cy="338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28809" y="2385009"/>
                <a:ext cx="5796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/>
              <p14:cNvContentPartPr/>
              <p14:nvPr/>
            </p14:nvContentPartPr>
            <p14:xfrm>
              <a:off x="3150169" y="3206889"/>
              <a:ext cx="608760" cy="11084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31809" y="3189249"/>
                <a:ext cx="64548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5"/>
              <p14:cNvContentPartPr/>
              <p14:nvPr/>
            </p14:nvContentPartPr>
            <p14:xfrm>
              <a:off x="2582809" y="2707569"/>
              <a:ext cx="489600" cy="342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68769" y="2688129"/>
                <a:ext cx="522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0" name="Ink 129"/>
              <p14:cNvContentPartPr/>
              <p14:nvPr/>
            </p14:nvContentPartPr>
            <p14:xfrm>
              <a:off x="2094289" y="2199969"/>
              <a:ext cx="1333800" cy="33084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77369" y="2181969"/>
                <a:ext cx="1370520" cy="33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/>
              <p14:cNvContentPartPr/>
              <p14:nvPr/>
            </p14:nvContentPartPr>
            <p14:xfrm>
              <a:off x="1498849" y="5010849"/>
              <a:ext cx="941400" cy="2408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79769" y="4993929"/>
                <a:ext cx="9774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3" name="Ink 142"/>
              <p14:cNvContentPartPr/>
              <p14:nvPr/>
            </p14:nvContentPartPr>
            <p14:xfrm>
              <a:off x="1749049" y="738729"/>
              <a:ext cx="4253760" cy="4503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35009" y="717849"/>
                <a:ext cx="428868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8" name="Ink 147"/>
              <p14:cNvContentPartPr/>
              <p14:nvPr/>
            </p14:nvContentPartPr>
            <p14:xfrm>
              <a:off x="2619889" y="4228209"/>
              <a:ext cx="379800" cy="673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02969" y="4209129"/>
                <a:ext cx="4118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9" name="Ink 148"/>
              <p14:cNvContentPartPr/>
              <p14:nvPr/>
            </p14:nvContentPartPr>
            <p14:xfrm>
              <a:off x="1672369" y="5346729"/>
              <a:ext cx="1357560" cy="31716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55449" y="5330529"/>
                <a:ext cx="13874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0" name="Ink 149"/>
              <p14:cNvContentPartPr/>
              <p14:nvPr/>
            </p14:nvContentPartPr>
            <p14:xfrm>
              <a:off x="2302369" y="4824009"/>
              <a:ext cx="524880" cy="8031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3289" y="4811049"/>
                <a:ext cx="5652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1" name="Ink 150"/>
              <p14:cNvContentPartPr/>
              <p14:nvPr/>
            </p14:nvContentPartPr>
            <p14:xfrm>
              <a:off x="2944609" y="4666689"/>
              <a:ext cx="809640" cy="9320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27329" y="4647969"/>
                <a:ext cx="84672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5" name="Ink 154"/>
              <p14:cNvContentPartPr/>
              <p14:nvPr/>
            </p14:nvContentPartPr>
            <p14:xfrm>
              <a:off x="2662729" y="3495609"/>
              <a:ext cx="591120" cy="284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48329" y="3476169"/>
                <a:ext cx="6210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6" name="Ink 155"/>
              <p14:cNvContentPartPr/>
              <p14:nvPr/>
            </p14:nvContentPartPr>
            <p14:xfrm>
              <a:off x="2593249" y="3836889"/>
              <a:ext cx="513360" cy="453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78849" y="3817449"/>
                <a:ext cx="5414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7" name="Ink 156"/>
              <p14:cNvContentPartPr/>
              <p14:nvPr/>
            </p14:nvContentPartPr>
            <p14:xfrm>
              <a:off x="1494889" y="3695769"/>
              <a:ext cx="1120680" cy="2894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77969" y="3677049"/>
                <a:ext cx="11559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5" name="Ink 164"/>
              <p14:cNvContentPartPr/>
              <p14:nvPr/>
            </p14:nvContentPartPr>
            <p14:xfrm>
              <a:off x="5603929" y="1829529"/>
              <a:ext cx="1816920" cy="13104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84849" y="1808649"/>
                <a:ext cx="18568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6" name="Ink 165"/>
              <p14:cNvContentPartPr/>
              <p14:nvPr/>
            </p14:nvContentPartPr>
            <p14:xfrm>
              <a:off x="3099049" y="2171889"/>
              <a:ext cx="576720" cy="6868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84289" y="2152809"/>
                <a:ext cx="610560" cy="7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7" name="Ink 166"/>
              <p14:cNvContentPartPr/>
              <p14:nvPr/>
            </p14:nvContentPartPr>
            <p14:xfrm>
              <a:off x="2611969" y="4849209"/>
              <a:ext cx="426240" cy="31824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94329" y="4829769"/>
                <a:ext cx="4579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9" name="Ink 168"/>
              <p14:cNvContentPartPr/>
              <p14:nvPr/>
            </p14:nvContentPartPr>
            <p14:xfrm>
              <a:off x="5809849" y="2407329"/>
              <a:ext cx="1596240" cy="1620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95809" y="2386449"/>
                <a:ext cx="16311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0" name="Ink 169"/>
              <p14:cNvContentPartPr/>
              <p14:nvPr/>
            </p14:nvContentPartPr>
            <p14:xfrm>
              <a:off x="5632369" y="2942649"/>
              <a:ext cx="350640" cy="70056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13649" y="2922849"/>
                <a:ext cx="38448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2" name="Ink 171"/>
              <p14:cNvContentPartPr/>
              <p14:nvPr/>
            </p14:nvContentPartPr>
            <p14:xfrm>
              <a:off x="5591689" y="1275129"/>
              <a:ext cx="5452560" cy="11574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74409" y="1254969"/>
                <a:ext cx="5490720" cy="11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3" name="Ink 172"/>
              <p14:cNvContentPartPr/>
              <p14:nvPr/>
            </p14:nvContentPartPr>
            <p14:xfrm>
              <a:off x="8175049" y="2034729"/>
              <a:ext cx="2997720" cy="1785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59569" y="2014569"/>
                <a:ext cx="3033720" cy="2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3220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>
            <a:extLst>
              <a:ext uri="{FF2B5EF4-FFF2-40B4-BE49-F238E27FC236}">
                <a16:creationId xmlns="" xmlns:a16="http://schemas.microsoft.com/office/drawing/2014/main" id="{508CDA6E-FDE4-4C4C-B3ED-3479CE4B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63725" y="1244601"/>
            <a:ext cx="8102600" cy="5027613"/>
          </a:xfrm>
          <a:noFill/>
          <a:ln/>
        </p:spPr>
        <p:txBody>
          <a:bodyPr/>
          <a:lstStyle/>
          <a:p>
            <a:r>
              <a:rPr lang="en-US" altLang="en-US" sz="2400" b="1"/>
              <a:t>Example 2: </a:t>
            </a:r>
          </a:p>
          <a:p>
            <a:r>
              <a:rPr lang="en-US" altLang="en-US" sz="2800" b="1"/>
              <a:t>F = A B C +</a:t>
            </a:r>
          </a:p>
          <a:p>
            <a:r>
              <a:rPr lang="en-US" altLang="en-US" sz="2800" b="1"/>
              <a:t>L =  6  G = 8 GN = 11</a:t>
            </a:r>
          </a:p>
          <a:p>
            <a:r>
              <a:rPr lang="en-US" altLang="en-US" sz="2800" b="1"/>
              <a:t>F = (A +    )(    + C)(    + B)</a:t>
            </a:r>
          </a:p>
          <a:p>
            <a:r>
              <a:rPr lang="en-US" altLang="en-US" sz="2800" b="1"/>
              <a:t>L = 6  G = 9 GN = 12</a:t>
            </a:r>
          </a:p>
          <a:p>
            <a:r>
              <a:rPr lang="en-US" altLang="en-US" sz="2400" b="1" u="sng"/>
              <a:t>Same</a:t>
            </a:r>
            <a:r>
              <a:rPr lang="en-US" altLang="en-US" sz="2400" b="1"/>
              <a:t> function and </a:t>
            </a:r>
            <a:r>
              <a:rPr lang="en-US" altLang="en-US" sz="2400" b="1" u="sng"/>
              <a:t>same</a:t>
            </a:r>
            <a:r>
              <a:rPr lang="en-US" altLang="en-US" sz="2400" b="1"/>
              <a:t/>
            </a:r>
            <a:br>
              <a:rPr lang="en-US" altLang="en-US" sz="2400" b="1"/>
            </a:br>
            <a:r>
              <a:rPr lang="en-US" altLang="en-US" sz="2400" b="1"/>
              <a:t>literal cost</a:t>
            </a:r>
          </a:p>
          <a:p>
            <a:r>
              <a:rPr lang="en-US" altLang="en-US" sz="2400" b="1"/>
              <a:t>But first circuit has </a:t>
            </a:r>
            <a:r>
              <a:rPr lang="en-US" altLang="en-US" sz="2400" b="1" u="sng"/>
              <a:t>better</a:t>
            </a:r>
            <a:r>
              <a:rPr lang="en-US" altLang="en-US" sz="2400" b="1"/>
              <a:t/>
            </a:r>
            <a:br>
              <a:rPr lang="en-US" altLang="en-US" sz="2400" b="1"/>
            </a:br>
            <a:r>
              <a:rPr lang="en-US" altLang="en-US" sz="2400" b="1"/>
              <a:t>gate input count and </a:t>
            </a:r>
            <a:r>
              <a:rPr lang="en-US" altLang="en-US" sz="2400" b="1" u="sng"/>
              <a:t>better</a:t>
            </a:r>
            <a:r>
              <a:rPr lang="en-US" altLang="en-US" sz="2400" b="1"/>
              <a:t/>
            </a:r>
            <a:br>
              <a:rPr lang="en-US" altLang="en-US" sz="2400" b="1"/>
            </a:br>
            <a:r>
              <a:rPr lang="en-US" altLang="en-US" sz="2400" b="1"/>
              <a:t>gate input count with NOTs</a:t>
            </a:r>
          </a:p>
          <a:p>
            <a:r>
              <a:rPr lang="en-US" altLang="en-US" sz="2400" b="1"/>
              <a:t>Select it!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b="1"/>
          </a:p>
        </p:txBody>
      </p:sp>
      <p:sp>
        <p:nvSpPr>
          <p:cNvPr id="463875" name="Rectangle 3">
            <a:extLst>
              <a:ext uri="{FF2B5EF4-FFF2-40B4-BE49-F238E27FC236}">
                <a16:creationId xmlns="" xmlns:a16="http://schemas.microsoft.com/office/drawing/2014/main" id="{45F81B81-95BD-4F02-993A-FE0D431409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</a:t>
            </a:r>
            <a:r>
              <a:rPr lang="en-US" altLang="en-US" b="0"/>
              <a:t>Cost Criteria </a:t>
            </a:r>
            <a:r>
              <a:rPr lang="en-US" altLang="en-US"/>
              <a:t>(continued)</a:t>
            </a:r>
          </a:p>
        </p:txBody>
      </p:sp>
      <p:sp>
        <p:nvSpPr>
          <p:cNvPr id="463876" name="Line 4">
            <a:extLst>
              <a:ext uri="{FF2B5EF4-FFF2-40B4-BE49-F238E27FC236}">
                <a16:creationId xmlns="" xmlns:a16="http://schemas.microsoft.com/office/drawing/2014/main" id="{C8A315AC-91D2-4671-B586-549DCF605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3726" y="5126038"/>
            <a:ext cx="6445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Ctr="1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63877" name="Group 5">
            <a:extLst>
              <a:ext uri="{FF2B5EF4-FFF2-40B4-BE49-F238E27FC236}">
                <a16:creationId xmlns="" xmlns:a16="http://schemas.microsoft.com/office/drawing/2014/main" id="{BBCC6D2F-4770-454E-AB55-C20C28C07F79}"/>
              </a:ext>
            </a:extLst>
          </p:cNvPr>
          <p:cNvGrpSpPr>
            <a:grpSpLocks/>
          </p:cNvGrpSpPr>
          <p:nvPr/>
        </p:nvGrpSpPr>
        <p:grpSpPr bwMode="auto">
          <a:xfrm>
            <a:off x="4241800" y="1695451"/>
            <a:ext cx="654050" cy="519113"/>
            <a:chOff x="1712" y="1068"/>
            <a:chExt cx="412" cy="327"/>
          </a:xfrm>
        </p:grpSpPr>
        <p:sp>
          <p:nvSpPr>
            <p:cNvPr id="463878" name="Text Box 6">
              <a:extLst>
                <a:ext uri="{FF2B5EF4-FFF2-40B4-BE49-F238E27FC236}">
                  <a16:creationId xmlns="" xmlns:a16="http://schemas.microsoft.com/office/drawing/2014/main" id="{6D5AD497-DE66-4BD8-9374-BA499F77B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" y="1068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63879" name="Line 7">
              <a:extLst>
                <a:ext uri="{FF2B5EF4-FFF2-40B4-BE49-F238E27FC236}">
                  <a16:creationId xmlns="" xmlns:a16="http://schemas.microsoft.com/office/drawing/2014/main" id="{14EEA720-C8B3-4436-93AA-D4B2F6DE6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" y="1121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3880" name="Group 8">
            <a:extLst>
              <a:ext uri="{FF2B5EF4-FFF2-40B4-BE49-F238E27FC236}">
                <a16:creationId xmlns="" xmlns:a16="http://schemas.microsoft.com/office/drawing/2014/main" id="{0C702AB2-D411-473A-BF44-B90222622178}"/>
              </a:ext>
            </a:extLst>
          </p:cNvPr>
          <p:cNvGrpSpPr>
            <a:grpSpLocks/>
          </p:cNvGrpSpPr>
          <p:nvPr/>
        </p:nvGrpSpPr>
        <p:grpSpPr bwMode="auto">
          <a:xfrm>
            <a:off x="4533900" y="1690688"/>
            <a:ext cx="654050" cy="519112"/>
            <a:chOff x="3005" y="3382"/>
            <a:chExt cx="412" cy="327"/>
          </a:xfrm>
        </p:grpSpPr>
        <p:sp>
          <p:nvSpPr>
            <p:cNvPr id="463881" name="Text Box 9">
              <a:extLst>
                <a:ext uri="{FF2B5EF4-FFF2-40B4-BE49-F238E27FC236}">
                  <a16:creationId xmlns="" xmlns:a16="http://schemas.microsoft.com/office/drawing/2014/main" id="{F1254FDF-7818-4166-BA29-5EF2D18F6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5" y="3382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63882" name="Line 10">
              <a:extLst>
                <a:ext uri="{FF2B5EF4-FFF2-40B4-BE49-F238E27FC236}">
                  <a16:creationId xmlns="" xmlns:a16="http://schemas.microsoft.com/office/drawing/2014/main" id="{745510A2-BBD4-498E-B3E5-3CC89A1A9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3" y="3444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3883" name="Group 11">
            <a:extLst>
              <a:ext uri="{FF2B5EF4-FFF2-40B4-BE49-F238E27FC236}">
                <a16:creationId xmlns="" xmlns:a16="http://schemas.microsoft.com/office/drawing/2014/main" id="{C3A40D90-C49B-410C-971D-B87BF61F41D9}"/>
              </a:ext>
            </a:extLst>
          </p:cNvPr>
          <p:cNvGrpSpPr>
            <a:grpSpLocks/>
          </p:cNvGrpSpPr>
          <p:nvPr/>
        </p:nvGrpSpPr>
        <p:grpSpPr bwMode="auto">
          <a:xfrm>
            <a:off x="5129213" y="2720976"/>
            <a:ext cx="654050" cy="519113"/>
            <a:chOff x="3005" y="3382"/>
            <a:chExt cx="412" cy="327"/>
          </a:xfrm>
        </p:grpSpPr>
        <p:sp>
          <p:nvSpPr>
            <p:cNvPr id="463884" name="Text Box 12">
              <a:extLst>
                <a:ext uri="{FF2B5EF4-FFF2-40B4-BE49-F238E27FC236}">
                  <a16:creationId xmlns="" xmlns:a16="http://schemas.microsoft.com/office/drawing/2014/main" id="{8ED42559-71A4-4B52-8EDF-C2980984A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5" y="3382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63885" name="Line 13">
              <a:extLst>
                <a:ext uri="{FF2B5EF4-FFF2-40B4-BE49-F238E27FC236}">
                  <a16:creationId xmlns="" xmlns:a16="http://schemas.microsoft.com/office/drawing/2014/main" id="{505077E4-9513-4A95-ADCF-3A21C10BE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3" y="3444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3886" name="Group 14">
            <a:extLst>
              <a:ext uri="{FF2B5EF4-FFF2-40B4-BE49-F238E27FC236}">
                <a16:creationId xmlns="" xmlns:a16="http://schemas.microsoft.com/office/drawing/2014/main" id="{7495E7E8-F5D7-489F-BC57-4DF0C8223E2A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1158875"/>
            <a:ext cx="4646612" cy="2876550"/>
            <a:chOff x="873" y="1410"/>
            <a:chExt cx="2927" cy="1812"/>
          </a:xfrm>
        </p:grpSpPr>
        <p:sp>
          <p:nvSpPr>
            <p:cNvPr id="463887" name="Text Box 15">
              <a:extLst>
                <a:ext uri="{FF2B5EF4-FFF2-40B4-BE49-F238E27FC236}">
                  <a16:creationId xmlns="" xmlns:a16="http://schemas.microsoft.com/office/drawing/2014/main" id="{8E6C9B0E-89F1-4292-BF01-08672C246E9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08" y="1410"/>
              <a:ext cx="3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63888" name="Text Box 16">
              <a:extLst>
                <a:ext uri="{FF2B5EF4-FFF2-40B4-BE49-F238E27FC236}">
                  <a16:creationId xmlns="" xmlns:a16="http://schemas.microsoft.com/office/drawing/2014/main" id="{6710F6B6-3CC2-4475-801C-3F75382324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92" y="1595"/>
              <a:ext cx="3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63889" name="Text Box 17">
              <a:extLst>
                <a:ext uri="{FF2B5EF4-FFF2-40B4-BE49-F238E27FC236}">
                  <a16:creationId xmlns="" xmlns:a16="http://schemas.microsoft.com/office/drawing/2014/main" id="{153DB4E0-71E1-472E-B8CB-625CCC9F24D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73" y="1791"/>
              <a:ext cx="4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63890" name="AutoShape 18">
              <a:extLst>
                <a:ext uri="{FF2B5EF4-FFF2-40B4-BE49-F238E27FC236}">
                  <a16:creationId xmlns="" xmlns:a16="http://schemas.microsoft.com/office/drawing/2014/main" id="{650F8627-B12B-4F5D-AB49-3DD76279B5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3" y="1600"/>
              <a:ext cx="397" cy="323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891" name="Freeform 19">
              <a:extLst>
                <a:ext uri="{FF2B5EF4-FFF2-40B4-BE49-F238E27FC236}">
                  <a16:creationId xmlns="" xmlns:a16="http://schemas.microsoft.com/office/drawing/2014/main" id="{5149B792-9DD7-4064-9AD0-C32063D1E9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87" y="2009"/>
              <a:ext cx="397" cy="323"/>
            </a:xfrm>
            <a:custGeom>
              <a:avLst/>
              <a:gdLst>
                <a:gd name="T0" fmla="*/ 0 w 708"/>
                <a:gd name="T1" fmla="*/ 0 h 576"/>
                <a:gd name="T2" fmla="*/ 17 w 708"/>
                <a:gd name="T3" fmla="*/ 40 h 576"/>
                <a:gd name="T4" fmla="*/ 39 w 708"/>
                <a:gd name="T5" fmla="*/ 95 h 576"/>
                <a:gd name="T6" fmla="*/ 54 w 708"/>
                <a:gd name="T7" fmla="*/ 157 h 576"/>
                <a:gd name="T8" fmla="*/ 66 w 708"/>
                <a:gd name="T9" fmla="*/ 227 h 576"/>
                <a:gd name="T10" fmla="*/ 74 w 708"/>
                <a:gd name="T11" fmla="*/ 284 h 576"/>
                <a:gd name="T12" fmla="*/ 69 w 708"/>
                <a:gd name="T13" fmla="*/ 338 h 576"/>
                <a:gd name="T14" fmla="*/ 58 w 708"/>
                <a:gd name="T15" fmla="*/ 399 h 576"/>
                <a:gd name="T16" fmla="*/ 45 w 708"/>
                <a:gd name="T17" fmla="*/ 458 h 576"/>
                <a:gd name="T18" fmla="*/ 28 w 708"/>
                <a:gd name="T19" fmla="*/ 512 h 576"/>
                <a:gd name="T20" fmla="*/ 0 w 708"/>
                <a:gd name="T21" fmla="*/ 572 h 576"/>
                <a:gd name="T22" fmla="*/ 210 w 708"/>
                <a:gd name="T23" fmla="*/ 576 h 576"/>
                <a:gd name="T24" fmla="*/ 297 w 708"/>
                <a:gd name="T25" fmla="*/ 570 h 576"/>
                <a:gd name="T26" fmla="*/ 342 w 708"/>
                <a:gd name="T27" fmla="*/ 567 h 576"/>
                <a:gd name="T28" fmla="*/ 375 w 708"/>
                <a:gd name="T29" fmla="*/ 559 h 576"/>
                <a:gd name="T30" fmla="*/ 409 w 708"/>
                <a:gd name="T31" fmla="*/ 549 h 576"/>
                <a:gd name="T32" fmla="*/ 445 w 708"/>
                <a:gd name="T33" fmla="*/ 533 h 576"/>
                <a:gd name="T34" fmla="*/ 486 w 708"/>
                <a:gd name="T35" fmla="*/ 515 h 576"/>
                <a:gd name="T36" fmla="*/ 526 w 708"/>
                <a:gd name="T37" fmla="*/ 490 h 576"/>
                <a:gd name="T38" fmla="*/ 552 w 708"/>
                <a:gd name="T39" fmla="*/ 470 h 576"/>
                <a:gd name="T40" fmla="*/ 577 w 708"/>
                <a:gd name="T41" fmla="*/ 447 h 576"/>
                <a:gd name="T42" fmla="*/ 604 w 708"/>
                <a:gd name="T43" fmla="*/ 420 h 576"/>
                <a:gd name="T44" fmla="*/ 628 w 708"/>
                <a:gd name="T45" fmla="*/ 398 h 576"/>
                <a:gd name="T46" fmla="*/ 651 w 708"/>
                <a:gd name="T47" fmla="*/ 370 h 576"/>
                <a:gd name="T48" fmla="*/ 680 w 708"/>
                <a:gd name="T49" fmla="*/ 333 h 576"/>
                <a:gd name="T50" fmla="*/ 708 w 708"/>
                <a:gd name="T51" fmla="*/ 286 h 576"/>
                <a:gd name="T52" fmla="*/ 682 w 708"/>
                <a:gd name="T53" fmla="*/ 245 h 576"/>
                <a:gd name="T54" fmla="*/ 658 w 708"/>
                <a:gd name="T55" fmla="*/ 210 h 576"/>
                <a:gd name="T56" fmla="*/ 638 w 708"/>
                <a:gd name="T57" fmla="*/ 185 h 576"/>
                <a:gd name="T58" fmla="*/ 616 w 708"/>
                <a:gd name="T59" fmla="*/ 161 h 576"/>
                <a:gd name="T60" fmla="*/ 592 w 708"/>
                <a:gd name="T61" fmla="*/ 138 h 576"/>
                <a:gd name="T62" fmla="*/ 572 w 708"/>
                <a:gd name="T63" fmla="*/ 120 h 576"/>
                <a:gd name="T64" fmla="*/ 552 w 708"/>
                <a:gd name="T65" fmla="*/ 103 h 576"/>
                <a:gd name="T66" fmla="*/ 528 w 708"/>
                <a:gd name="T67" fmla="*/ 85 h 576"/>
                <a:gd name="T68" fmla="*/ 506 w 708"/>
                <a:gd name="T69" fmla="*/ 72 h 576"/>
                <a:gd name="T70" fmla="*/ 480 w 708"/>
                <a:gd name="T71" fmla="*/ 58 h 576"/>
                <a:gd name="T72" fmla="*/ 451 w 708"/>
                <a:gd name="T73" fmla="*/ 43 h 576"/>
                <a:gd name="T74" fmla="*/ 415 w 708"/>
                <a:gd name="T75" fmla="*/ 29 h 576"/>
                <a:gd name="T76" fmla="*/ 385 w 708"/>
                <a:gd name="T77" fmla="*/ 20 h 576"/>
                <a:gd name="T78" fmla="*/ 350 w 708"/>
                <a:gd name="T79" fmla="*/ 11 h 576"/>
                <a:gd name="T80" fmla="*/ 313 w 708"/>
                <a:gd name="T81" fmla="*/ 5 h 576"/>
                <a:gd name="T82" fmla="*/ 278 w 708"/>
                <a:gd name="T83" fmla="*/ 1 h 576"/>
                <a:gd name="T84" fmla="*/ 253 w 708"/>
                <a:gd name="T85" fmla="*/ 1 h 576"/>
                <a:gd name="T86" fmla="*/ 227 w 708"/>
                <a:gd name="T87" fmla="*/ 0 h 576"/>
                <a:gd name="T88" fmla="*/ 0 w 708"/>
                <a:gd name="T8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576">
                  <a:moveTo>
                    <a:pt x="0" y="0"/>
                  </a:moveTo>
                  <a:lnTo>
                    <a:pt x="17" y="40"/>
                  </a:lnTo>
                  <a:lnTo>
                    <a:pt x="39" y="95"/>
                  </a:lnTo>
                  <a:lnTo>
                    <a:pt x="54" y="157"/>
                  </a:lnTo>
                  <a:lnTo>
                    <a:pt x="66" y="227"/>
                  </a:lnTo>
                  <a:lnTo>
                    <a:pt x="74" y="284"/>
                  </a:lnTo>
                  <a:lnTo>
                    <a:pt x="69" y="338"/>
                  </a:lnTo>
                  <a:lnTo>
                    <a:pt x="58" y="399"/>
                  </a:lnTo>
                  <a:lnTo>
                    <a:pt x="45" y="458"/>
                  </a:lnTo>
                  <a:lnTo>
                    <a:pt x="28" y="512"/>
                  </a:lnTo>
                  <a:lnTo>
                    <a:pt x="0" y="572"/>
                  </a:lnTo>
                  <a:lnTo>
                    <a:pt x="210" y="576"/>
                  </a:lnTo>
                  <a:lnTo>
                    <a:pt x="297" y="570"/>
                  </a:lnTo>
                  <a:lnTo>
                    <a:pt x="342" y="567"/>
                  </a:lnTo>
                  <a:lnTo>
                    <a:pt x="375" y="559"/>
                  </a:lnTo>
                  <a:lnTo>
                    <a:pt x="409" y="549"/>
                  </a:lnTo>
                  <a:lnTo>
                    <a:pt x="445" y="533"/>
                  </a:lnTo>
                  <a:lnTo>
                    <a:pt x="486" y="515"/>
                  </a:lnTo>
                  <a:lnTo>
                    <a:pt x="526" y="490"/>
                  </a:lnTo>
                  <a:lnTo>
                    <a:pt x="552" y="470"/>
                  </a:lnTo>
                  <a:lnTo>
                    <a:pt x="577" y="447"/>
                  </a:lnTo>
                  <a:lnTo>
                    <a:pt x="604" y="420"/>
                  </a:lnTo>
                  <a:lnTo>
                    <a:pt x="628" y="398"/>
                  </a:lnTo>
                  <a:lnTo>
                    <a:pt x="651" y="370"/>
                  </a:lnTo>
                  <a:lnTo>
                    <a:pt x="680" y="333"/>
                  </a:lnTo>
                  <a:lnTo>
                    <a:pt x="708" y="286"/>
                  </a:lnTo>
                  <a:lnTo>
                    <a:pt x="682" y="245"/>
                  </a:lnTo>
                  <a:lnTo>
                    <a:pt x="658" y="210"/>
                  </a:lnTo>
                  <a:lnTo>
                    <a:pt x="638" y="185"/>
                  </a:lnTo>
                  <a:lnTo>
                    <a:pt x="616" y="161"/>
                  </a:lnTo>
                  <a:lnTo>
                    <a:pt x="592" y="138"/>
                  </a:lnTo>
                  <a:lnTo>
                    <a:pt x="572" y="120"/>
                  </a:lnTo>
                  <a:lnTo>
                    <a:pt x="552" y="103"/>
                  </a:lnTo>
                  <a:lnTo>
                    <a:pt x="528" y="85"/>
                  </a:lnTo>
                  <a:lnTo>
                    <a:pt x="506" y="72"/>
                  </a:lnTo>
                  <a:lnTo>
                    <a:pt x="480" y="58"/>
                  </a:lnTo>
                  <a:lnTo>
                    <a:pt x="451" y="43"/>
                  </a:lnTo>
                  <a:lnTo>
                    <a:pt x="415" y="29"/>
                  </a:lnTo>
                  <a:lnTo>
                    <a:pt x="385" y="20"/>
                  </a:lnTo>
                  <a:lnTo>
                    <a:pt x="350" y="11"/>
                  </a:lnTo>
                  <a:lnTo>
                    <a:pt x="313" y="5"/>
                  </a:lnTo>
                  <a:lnTo>
                    <a:pt x="278" y="1"/>
                  </a:lnTo>
                  <a:lnTo>
                    <a:pt x="253" y="1"/>
                  </a:lnTo>
                  <a:lnTo>
                    <a:pt x="22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3892" name="Group 20">
              <a:extLst>
                <a:ext uri="{FF2B5EF4-FFF2-40B4-BE49-F238E27FC236}">
                  <a16:creationId xmlns="" xmlns:a16="http://schemas.microsoft.com/office/drawing/2014/main" id="{BBB6DCD7-E5CD-4BF1-AC75-F719E6257E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94" y="2600"/>
              <a:ext cx="269" cy="270"/>
              <a:chOff x="1968" y="1507"/>
              <a:chExt cx="480" cy="480"/>
            </a:xfrm>
          </p:grpSpPr>
          <p:sp>
            <p:nvSpPr>
              <p:cNvPr id="463893" name="AutoShape 21">
                <a:extLst>
                  <a:ext uri="{FF2B5EF4-FFF2-40B4-BE49-F238E27FC236}">
                    <a16:creationId xmlns="" xmlns:a16="http://schemas.microsoft.com/office/drawing/2014/main" id="{F4618E1E-EB72-4F5F-BB4D-478DFFF300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1920" y="1555"/>
                <a:ext cx="480" cy="38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894" name="Oval 22">
                <a:extLst>
                  <a:ext uri="{FF2B5EF4-FFF2-40B4-BE49-F238E27FC236}">
                    <a16:creationId xmlns="" xmlns:a16="http://schemas.microsoft.com/office/drawing/2014/main" id="{3F76A226-4A17-46DE-9DBA-F0B7A8EC7AE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52" y="1699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3895" name="AutoShape 23">
              <a:extLst>
                <a:ext uri="{FF2B5EF4-FFF2-40B4-BE49-F238E27FC236}">
                  <a16:creationId xmlns="" xmlns:a16="http://schemas.microsoft.com/office/drawing/2014/main" id="{7CF6EC8B-8D8E-494A-BE73-7DBA4D3D71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3" y="2337"/>
              <a:ext cx="397" cy="323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3896" name="Group 24">
              <a:extLst>
                <a:ext uri="{FF2B5EF4-FFF2-40B4-BE49-F238E27FC236}">
                  <a16:creationId xmlns="" xmlns:a16="http://schemas.microsoft.com/office/drawing/2014/main" id="{B64AB10C-26FC-43EE-9B7E-10FD253243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86" y="2271"/>
              <a:ext cx="269" cy="269"/>
              <a:chOff x="1968" y="1507"/>
              <a:chExt cx="480" cy="480"/>
            </a:xfrm>
          </p:grpSpPr>
          <p:sp>
            <p:nvSpPr>
              <p:cNvPr id="463897" name="AutoShape 25">
                <a:extLst>
                  <a:ext uri="{FF2B5EF4-FFF2-40B4-BE49-F238E27FC236}">
                    <a16:creationId xmlns="" xmlns:a16="http://schemas.microsoft.com/office/drawing/2014/main" id="{2D1E1962-9857-44AE-B386-4AC5024372E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1920" y="1555"/>
                <a:ext cx="480" cy="38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898" name="Oval 26">
                <a:extLst>
                  <a:ext uri="{FF2B5EF4-FFF2-40B4-BE49-F238E27FC236}">
                    <a16:creationId xmlns="" xmlns:a16="http://schemas.microsoft.com/office/drawing/2014/main" id="{F1DA4728-8CE8-43CC-926A-321B175D8C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52" y="1699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3899" name="Line 27">
              <a:extLst>
                <a:ext uri="{FF2B5EF4-FFF2-40B4-BE49-F238E27FC236}">
                  <a16:creationId xmlns="" xmlns:a16="http://schemas.microsoft.com/office/drawing/2014/main" id="{57253FEB-9A27-4EBA-AA5D-DBA7858308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183" y="1654"/>
              <a:ext cx="10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00" name="Line 28">
              <a:extLst>
                <a:ext uri="{FF2B5EF4-FFF2-40B4-BE49-F238E27FC236}">
                  <a16:creationId xmlns="" xmlns:a16="http://schemas.microsoft.com/office/drawing/2014/main" id="{3DC58085-9B2E-40C5-A193-54E4D10E240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185" y="1872"/>
              <a:ext cx="10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01" name="Text Box 29">
              <a:extLst>
                <a:ext uri="{FF2B5EF4-FFF2-40B4-BE49-F238E27FC236}">
                  <a16:creationId xmlns="" xmlns:a16="http://schemas.microsoft.com/office/drawing/2014/main" id="{FA6358DD-0ADB-4381-9441-32AC2289D0E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426" y="2015"/>
              <a:ext cx="3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63902" name="Line 30">
              <a:extLst>
                <a:ext uri="{FF2B5EF4-FFF2-40B4-BE49-F238E27FC236}">
                  <a16:creationId xmlns="" xmlns:a16="http://schemas.microsoft.com/office/drawing/2014/main" id="{FD8C0D03-510D-4C28-A3AB-28E3E5138E3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2" y="2409"/>
              <a:ext cx="5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03" name="Line 31">
              <a:extLst>
                <a:ext uri="{FF2B5EF4-FFF2-40B4-BE49-F238E27FC236}">
                  <a16:creationId xmlns="" xmlns:a16="http://schemas.microsoft.com/office/drawing/2014/main" id="{7411E4C2-B58B-46F3-9EE2-70C665F1CA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09" y="2415"/>
              <a:ext cx="6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04" name="Line 32">
              <a:extLst>
                <a:ext uri="{FF2B5EF4-FFF2-40B4-BE49-F238E27FC236}">
                  <a16:creationId xmlns="" xmlns:a16="http://schemas.microsoft.com/office/drawing/2014/main" id="{1460443D-6F08-4415-9066-7E6B6597CBE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414" y="1670"/>
              <a:ext cx="1" cy="7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3905" name="Group 33">
              <a:extLst>
                <a:ext uri="{FF2B5EF4-FFF2-40B4-BE49-F238E27FC236}">
                  <a16:creationId xmlns="" xmlns:a16="http://schemas.microsoft.com/office/drawing/2014/main" id="{F13DBA80-6C90-4897-ABBF-215F295C910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89" y="2243"/>
              <a:ext cx="329" cy="255"/>
              <a:chOff x="1006" y="2469"/>
              <a:chExt cx="731" cy="326"/>
            </a:xfrm>
          </p:grpSpPr>
          <p:sp>
            <p:nvSpPr>
              <p:cNvPr id="463906" name="Line 34">
                <a:extLst>
                  <a:ext uri="{FF2B5EF4-FFF2-40B4-BE49-F238E27FC236}">
                    <a16:creationId xmlns="" xmlns:a16="http://schemas.microsoft.com/office/drawing/2014/main" id="{0F2927B8-5EDB-4412-A95A-3E29E802A4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006" y="2794"/>
                <a:ext cx="2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07" name="Line 35">
                <a:extLst>
                  <a:ext uri="{FF2B5EF4-FFF2-40B4-BE49-F238E27FC236}">
                    <a16:creationId xmlns="" xmlns:a16="http://schemas.microsoft.com/office/drawing/2014/main" id="{C0B1C4F9-B358-468B-8511-D98030DDCC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1204" y="2469"/>
                <a:ext cx="9" cy="3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08" name="Line 36">
                <a:extLst>
                  <a:ext uri="{FF2B5EF4-FFF2-40B4-BE49-F238E27FC236}">
                    <a16:creationId xmlns="" xmlns:a16="http://schemas.microsoft.com/office/drawing/2014/main" id="{23FB6C48-82DD-486E-8591-82971E2193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221" y="2476"/>
                <a:ext cx="5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63909" name="Group 37">
              <a:extLst>
                <a:ext uri="{FF2B5EF4-FFF2-40B4-BE49-F238E27FC236}">
                  <a16:creationId xmlns="" xmlns:a16="http://schemas.microsoft.com/office/drawing/2014/main" id="{494AFAC8-9E61-4B97-B00B-5DEF9BF8CF6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V="1">
              <a:off x="2687" y="1751"/>
              <a:ext cx="328" cy="343"/>
              <a:chOff x="1006" y="2469"/>
              <a:chExt cx="731" cy="326"/>
            </a:xfrm>
          </p:grpSpPr>
          <p:sp>
            <p:nvSpPr>
              <p:cNvPr id="463910" name="Line 38">
                <a:extLst>
                  <a:ext uri="{FF2B5EF4-FFF2-40B4-BE49-F238E27FC236}">
                    <a16:creationId xmlns="" xmlns:a16="http://schemas.microsoft.com/office/drawing/2014/main" id="{D0C059A8-8009-43F6-AEA2-546F040D91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006" y="2794"/>
                <a:ext cx="2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11" name="Line 39">
                <a:extLst>
                  <a:ext uri="{FF2B5EF4-FFF2-40B4-BE49-F238E27FC236}">
                    <a16:creationId xmlns="" xmlns:a16="http://schemas.microsoft.com/office/drawing/2014/main" id="{2A57153C-845E-4D29-998F-1AADC7C7A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1204" y="2469"/>
                <a:ext cx="9" cy="3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12" name="Line 40">
                <a:extLst>
                  <a:ext uri="{FF2B5EF4-FFF2-40B4-BE49-F238E27FC236}">
                    <a16:creationId xmlns="" xmlns:a16="http://schemas.microsoft.com/office/drawing/2014/main" id="{57233098-7FCB-4572-A06B-C0B9E87A4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221" y="2476"/>
                <a:ext cx="5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3913" name="Line 41">
              <a:extLst>
                <a:ext uri="{FF2B5EF4-FFF2-40B4-BE49-F238E27FC236}">
                  <a16:creationId xmlns="" xmlns:a16="http://schemas.microsoft.com/office/drawing/2014/main" id="{911099AF-8EEC-41CE-9A05-81AF010D84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05" y="2169"/>
              <a:ext cx="1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14" name="Oval 42">
              <a:extLst>
                <a:ext uri="{FF2B5EF4-FFF2-40B4-BE49-F238E27FC236}">
                  <a16:creationId xmlns="" xmlns:a16="http://schemas.microsoft.com/office/drawing/2014/main" id="{69FDFEF3-4180-46C4-912D-6E6742D69F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89" y="1632"/>
              <a:ext cx="41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15" name="Line 43">
              <a:extLst>
                <a:ext uri="{FF2B5EF4-FFF2-40B4-BE49-F238E27FC236}">
                  <a16:creationId xmlns="" xmlns:a16="http://schemas.microsoft.com/office/drawing/2014/main" id="{475B12BE-FE8A-4CBE-BD41-295FDCE8D78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358" y="1751"/>
              <a:ext cx="0" cy="9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16" name="Oval 44">
              <a:extLst>
                <a:ext uri="{FF2B5EF4-FFF2-40B4-BE49-F238E27FC236}">
                  <a16:creationId xmlns="" xmlns:a16="http://schemas.microsoft.com/office/drawing/2014/main" id="{2B1B2A9B-2B3F-457D-B537-A177FD5154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33" y="1736"/>
              <a:ext cx="41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17" name="Line 45">
              <a:extLst>
                <a:ext uri="{FF2B5EF4-FFF2-40B4-BE49-F238E27FC236}">
                  <a16:creationId xmlns="" xmlns:a16="http://schemas.microsoft.com/office/drawing/2014/main" id="{8D7F77E7-24D5-411D-B410-3EB0B14374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344" y="2724"/>
              <a:ext cx="1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18" name="Line 46">
              <a:extLst>
                <a:ext uri="{FF2B5EF4-FFF2-40B4-BE49-F238E27FC236}">
                  <a16:creationId xmlns="" xmlns:a16="http://schemas.microsoft.com/office/drawing/2014/main" id="{8B1021BE-B7B0-4B60-9733-D8AAF9AE0B6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51" y="2735"/>
              <a:ext cx="3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19" name="Line 47">
              <a:extLst>
                <a:ext uri="{FF2B5EF4-FFF2-40B4-BE49-F238E27FC236}">
                  <a16:creationId xmlns="" xmlns:a16="http://schemas.microsoft.com/office/drawing/2014/main" id="{0F7BD8C1-AC77-4D51-B91E-3AFEB3F887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072" y="2493"/>
              <a:ext cx="1" cy="2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20" name="Line 48">
              <a:extLst>
                <a:ext uri="{FF2B5EF4-FFF2-40B4-BE49-F238E27FC236}">
                  <a16:creationId xmlns="" xmlns:a16="http://schemas.microsoft.com/office/drawing/2014/main" id="{E5909E55-D933-4376-8C6D-18B8F35BBBC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064" y="2506"/>
              <a:ext cx="22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21" name="Line 49">
              <a:extLst>
                <a:ext uri="{FF2B5EF4-FFF2-40B4-BE49-F238E27FC236}">
                  <a16:creationId xmlns="" xmlns:a16="http://schemas.microsoft.com/office/drawing/2014/main" id="{545BD88A-8886-4078-8B92-09460C0E6C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183" y="1758"/>
              <a:ext cx="10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22" name="Line 50">
              <a:extLst>
                <a:ext uri="{FF2B5EF4-FFF2-40B4-BE49-F238E27FC236}">
                  <a16:creationId xmlns="" xmlns:a16="http://schemas.microsoft.com/office/drawing/2014/main" id="{4A3E0CD6-DE2A-4FBA-BBFF-36BE050A8B5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43" y="3079"/>
              <a:ext cx="4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23" name="Line 51">
              <a:extLst>
                <a:ext uri="{FF2B5EF4-FFF2-40B4-BE49-F238E27FC236}">
                  <a16:creationId xmlns="" xmlns:a16="http://schemas.microsoft.com/office/drawing/2014/main" id="{57E053BA-7442-431B-B964-76DCC78A385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168" y="2589"/>
              <a:ext cx="2" cy="4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24" name="Line 52">
              <a:extLst>
                <a:ext uri="{FF2B5EF4-FFF2-40B4-BE49-F238E27FC236}">
                  <a16:creationId xmlns="" xmlns:a16="http://schemas.microsoft.com/office/drawing/2014/main" id="{8162FE36-3875-4C46-B549-2109CB7151D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60" y="2602"/>
              <a:ext cx="1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3925" name="Group 53">
              <a:extLst>
                <a:ext uri="{FF2B5EF4-FFF2-40B4-BE49-F238E27FC236}">
                  <a16:creationId xmlns="" xmlns:a16="http://schemas.microsoft.com/office/drawing/2014/main" id="{2FEFD06F-6A5A-43CA-AF58-C75F71568C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94" y="2952"/>
              <a:ext cx="269" cy="270"/>
              <a:chOff x="1968" y="1507"/>
              <a:chExt cx="480" cy="480"/>
            </a:xfrm>
          </p:grpSpPr>
          <p:sp>
            <p:nvSpPr>
              <p:cNvPr id="463926" name="AutoShape 54">
                <a:extLst>
                  <a:ext uri="{FF2B5EF4-FFF2-40B4-BE49-F238E27FC236}">
                    <a16:creationId xmlns="" xmlns:a16="http://schemas.microsoft.com/office/drawing/2014/main" id="{CAB0FF0A-0D80-4F03-92E5-4BDA44FECD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1920" y="1555"/>
                <a:ext cx="480" cy="38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27" name="Oval 55">
                <a:extLst>
                  <a:ext uri="{FF2B5EF4-FFF2-40B4-BE49-F238E27FC236}">
                    <a16:creationId xmlns="" xmlns:a16="http://schemas.microsoft.com/office/drawing/2014/main" id="{502D3E6D-E0B0-4BDC-BA55-B088A27FF6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52" y="1699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3928" name="Line 56">
              <a:extLst>
                <a:ext uri="{FF2B5EF4-FFF2-40B4-BE49-F238E27FC236}">
                  <a16:creationId xmlns="" xmlns:a16="http://schemas.microsoft.com/office/drawing/2014/main" id="{4C570E49-B8DF-4865-9FA1-EE7A49D361D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302" y="1855"/>
              <a:ext cx="0" cy="1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29" name="Line 57">
              <a:extLst>
                <a:ext uri="{FF2B5EF4-FFF2-40B4-BE49-F238E27FC236}">
                  <a16:creationId xmlns="" xmlns:a16="http://schemas.microsoft.com/office/drawing/2014/main" id="{E4F0204F-F950-4349-B263-2FE91446D4E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288" y="3076"/>
              <a:ext cx="2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30" name="Oval 58">
              <a:extLst>
                <a:ext uri="{FF2B5EF4-FFF2-40B4-BE49-F238E27FC236}">
                  <a16:creationId xmlns="" xmlns:a16="http://schemas.microsoft.com/office/drawing/2014/main" id="{AEED39B4-C6E3-409F-97A6-35AE4049A7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7" y="1848"/>
              <a:ext cx="41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3931" name="Group 59">
            <a:extLst>
              <a:ext uri="{FF2B5EF4-FFF2-40B4-BE49-F238E27FC236}">
                <a16:creationId xmlns="" xmlns:a16="http://schemas.microsoft.com/office/drawing/2014/main" id="{3A719F17-C6EC-4067-A57A-305BF034775E}"/>
              </a:ext>
            </a:extLst>
          </p:cNvPr>
          <p:cNvGrpSpPr>
            <a:grpSpLocks/>
          </p:cNvGrpSpPr>
          <p:nvPr/>
        </p:nvGrpSpPr>
        <p:grpSpPr bwMode="auto">
          <a:xfrm>
            <a:off x="3490913" y="2720976"/>
            <a:ext cx="654050" cy="519113"/>
            <a:chOff x="3005" y="3382"/>
            <a:chExt cx="412" cy="327"/>
          </a:xfrm>
        </p:grpSpPr>
        <p:sp>
          <p:nvSpPr>
            <p:cNvPr id="463932" name="Text Box 60">
              <a:extLst>
                <a:ext uri="{FF2B5EF4-FFF2-40B4-BE49-F238E27FC236}">
                  <a16:creationId xmlns="" xmlns:a16="http://schemas.microsoft.com/office/drawing/2014/main" id="{2A9506D2-0F9D-419A-89D8-4949668C8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5" y="3382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63933" name="Line 61">
              <a:extLst>
                <a:ext uri="{FF2B5EF4-FFF2-40B4-BE49-F238E27FC236}">
                  <a16:creationId xmlns="" xmlns:a16="http://schemas.microsoft.com/office/drawing/2014/main" id="{DC80C858-1A8C-47A3-ABA8-4C85F55725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3" y="3444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3934" name="Group 62">
            <a:extLst>
              <a:ext uri="{FF2B5EF4-FFF2-40B4-BE49-F238E27FC236}">
                <a16:creationId xmlns="" xmlns:a16="http://schemas.microsoft.com/office/drawing/2014/main" id="{FDC8D333-A628-402C-8840-D076531AE88D}"/>
              </a:ext>
            </a:extLst>
          </p:cNvPr>
          <p:cNvGrpSpPr>
            <a:grpSpLocks/>
          </p:cNvGrpSpPr>
          <p:nvPr/>
        </p:nvGrpSpPr>
        <p:grpSpPr bwMode="auto">
          <a:xfrm>
            <a:off x="3975100" y="2725738"/>
            <a:ext cx="654050" cy="519112"/>
            <a:chOff x="2248" y="3394"/>
            <a:chExt cx="412" cy="327"/>
          </a:xfrm>
        </p:grpSpPr>
        <p:sp>
          <p:nvSpPr>
            <p:cNvPr id="463935" name="Text Box 63">
              <a:extLst>
                <a:ext uri="{FF2B5EF4-FFF2-40B4-BE49-F238E27FC236}">
                  <a16:creationId xmlns="" xmlns:a16="http://schemas.microsoft.com/office/drawing/2014/main" id="{449486E7-A5D6-4FA4-8DD5-1620AFD6E6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" y="3394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63936" name="Line 64">
              <a:extLst>
                <a:ext uri="{FF2B5EF4-FFF2-40B4-BE49-F238E27FC236}">
                  <a16:creationId xmlns="" xmlns:a16="http://schemas.microsoft.com/office/drawing/2014/main" id="{E37A09D0-54B0-48FE-8885-00A47B97F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8" y="3456"/>
              <a:ext cx="1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3937" name="Group 65">
            <a:extLst>
              <a:ext uri="{FF2B5EF4-FFF2-40B4-BE49-F238E27FC236}">
                <a16:creationId xmlns="" xmlns:a16="http://schemas.microsoft.com/office/drawing/2014/main" id="{D8A4DA51-D04E-4427-BE24-6481E68C9533}"/>
              </a:ext>
            </a:extLst>
          </p:cNvPr>
          <p:cNvGrpSpPr>
            <a:grpSpLocks/>
          </p:cNvGrpSpPr>
          <p:nvPr/>
        </p:nvGrpSpPr>
        <p:grpSpPr bwMode="auto">
          <a:xfrm>
            <a:off x="5868988" y="3786188"/>
            <a:ext cx="4621212" cy="2876550"/>
            <a:chOff x="2705" y="2508"/>
            <a:chExt cx="2911" cy="1812"/>
          </a:xfrm>
        </p:grpSpPr>
        <p:sp>
          <p:nvSpPr>
            <p:cNvPr id="463938" name="Text Box 66">
              <a:extLst>
                <a:ext uri="{FF2B5EF4-FFF2-40B4-BE49-F238E27FC236}">
                  <a16:creationId xmlns="" xmlns:a16="http://schemas.microsoft.com/office/drawing/2014/main" id="{0D44543B-91BE-4F68-8573-26622ADA012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42" y="3097"/>
              <a:ext cx="3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63939" name="Line 67">
              <a:extLst>
                <a:ext uri="{FF2B5EF4-FFF2-40B4-BE49-F238E27FC236}">
                  <a16:creationId xmlns="" xmlns:a16="http://schemas.microsoft.com/office/drawing/2014/main" id="{FB7FAAF7-5081-43F3-B862-38A42A465C5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15" y="2848"/>
              <a:ext cx="7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40" name="Text Box 68">
              <a:extLst>
                <a:ext uri="{FF2B5EF4-FFF2-40B4-BE49-F238E27FC236}">
                  <a16:creationId xmlns="" xmlns:a16="http://schemas.microsoft.com/office/drawing/2014/main" id="{043528A8-B7BB-452E-9F9A-BE3EBD1EEA9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40" y="2508"/>
              <a:ext cx="3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63941" name="Text Box 69">
              <a:extLst>
                <a:ext uri="{FF2B5EF4-FFF2-40B4-BE49-F238E27FC236}">
                  <a16:creationId xmlns="" xmlns:a16="http://schemas.microsoft.com/office/drawing/2014/main" id="{C51A5B75-F294-4DD8-B222-943CC338B51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24" y="2693"/>
              <a:ext cx="3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63942" name="Text Box 70">
              <a:extLst>
                <a:ext uri="{FF2B5EF4-FFF2-40B4-BE49-F238E27FC236}">
                  <a16:creationId xmlns="" xmlns:a16="http://schemas.microsoft.com/office/drawing/2014/main" id="{4CB90393-4A32-4DE9-AEF2-D8F929641AD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5" y="2889"/>
              <a:ext cx="4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63943" name="Freeform 71">
              <a:extLst>
                <a:ext uri="{FF2B5EF4-FFF2-40B4-BE49-F238E27FC236}">
                  <a16:creationId xmlns="" xmlns:a16="http://schemas.microsoft.com/office/drawing/2014/main" id="{C68D19B7-6AE1-4878-86E3-EFF846DEA4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35" y="3507"/>
              <a:ext cx="397" cy="323"/>
            </a:xfrm>
            <a:custGeom>
              <a:avLst/>
              <a:gdLst>
                <a:gd name="T0" fmla="*/ 0 w 708"/>
                <a:gd name="T1" fmla="*/ 0 h 576"/>
                <a:gd name="T2" fmla="*/ 17 w 708"/>
                <a:gd name="T3" fmla="*/ 40 h 576"/>
                <a:gd name="T4" fmla="*/ 39 w 708"/>
                <a:gd name="T5" fmla="*/ 95 h 576"/>
                <a:gd name="T6" fmla="*/ 54 w 708"/>
                <a:gd name="T7" fmla="*/ 157 h 576"/>
                <a:gd name="T8" fmla="*/ 66 w 708"/>
                <a:gd name="T9" fmla="*/ 227 h 576"/>
                <a:gd name="T10" fmla="*/ 74 w 708"/>
                <a:gd name="T11" fmla="*/ 284 h 576"/>
                <a:gd name="T12" fmla="*/ 69 w 708"/>
                <a:gd name="T13" fmla="*/ 338 h 576"/>
                <a:gd name="T14" fmla="*/ 58 w 708"/>
                <a:gd name="T15" fmla="*/ 399 h 576"/>
                <a:gd name="T16" fmla="*/ 45 w 708"/>
                <a:gd name="T17" fmla="*/ 458 h 576"/>
                <a:gd name="T18" fmla="*/ 28 w 708"/>
                <a:gd name="T19" fmla="*/ 512 h 576"/>
                <a:gd name="T20" fmla="*/ 0 w 708"/>
                <a:gd name="T21" fmla="*/ 572 h 576"/>
                <a:gd name="T22" fmla="*/ 210 w 708"/>
                <a:gd name="T23" fmla="*/ 576 h 576"/>
                <a:gd name="T24" fmla="*/ 297 w 708"/>
                <a:gd name="T25" fmla="*/ 570 h 576"/>
                <a:gd name="T26" fmla="*/ 342 w 708"/>
                <a:gd name="T27" fmla="*/ 567 h 576"/>
                <a:gd name="T28" fmla="*/ 375 w 708"/>
                <a:gd name="T29" fmla="*/ 559 h 576"/>
                <a:gd name="T30" fmla="*/ 409 w 708"/>
                <a:gd name="T31" fmla="*/ 549 h 576"/>
                <a:gd name="T32" fmla="*/ 445 w 708"/>
                <a:gd name="T33" fmla="*/ 533 h 576"/>
                <a:gd name="T34" fmla="*/ 486 w 708"/>
                <a:gd name="T35" fmla="*/ 515 h 576"/>
                <a:gd name="T36" fmla="*/ 526 w 708"/>
                <a:gd name="T37" fmla="*/ 490 h 576"/>
                <a:gd name="T38" fmla="*/ 552 w 708"/>
                <a:gd name="T39" fmla="*/ 470 h 576"/>
                <a:gd name="T40" fmla="*/ 577 w 708"/>
                <a:gd name="T41" fmla="*/ 447 h 576"/>
                <a:gd name="T42" fmla="*/ 604 w 708"/>
                <a:gd name="T43" fmla="*/ 420 h 576"/>
                <a:gd name="T44" fmla="*/ 628 w 708"/>
                <a:gd name="T45" fmla="*/ 398 h 576"/>
                <a:gd name="T46" fmla="*/ 651 w 708"/>
                <a:gd name="T47" fmla="*/ 370 h 576"/>
                <a:gd name="T48" fmla="*/ 680 w 708"/>
                <a:gd name="T49" fmla="*/ 333 h 576"/>
                <a:gd name="T50" fmla="*/ 708 w 708"/>
                <a:gd name="T51" fmla="*/ 286 h 576"/>
                <a:gd name="T52" fmla="*/ 682 w 708"/>
                <a:gd name="T53" fmla="*/ 245 h 576"/>
                <a:gd name="T54" fmla="*/ 658 w 708"/>
                <a:gd name="T55" fmla="*/ 210 h 576"/>
                <a:gd name="T56" fmla="*/ 638 w 708"/>
                <a:gd name="T57" fmla="*/ 185 h 576"/>
                <a:gd name="T58" fmla="*/ 616 w 708"/>
                <a:gd name="T59" fmla="*/ 161 h 576"/>
                <a:gd name="T60" fmla="*/ 592 w 708"/>
                <a:gd name="T61" fmla="*/ 138 h 576"/>
                <a:gd name="T62" fmla="*/ 572 w 708"/>
                <a:gd name="T63" fmla="*/ 120 h 576"/>
                <a:gd name="T64" fmla="*/ 552 w 708"/>
                <a:gd name="T65" fmla="*/ 103 h 576"/>
                <a:gd name="T66" fmla="*/ 528 w 708"/>
                <a:gd name="T67" fmla="*/ 85 h 576"/>
                <a:gd name="T68" fmla="*/ 506 w 708"/>
                <a:gd name="T69" fmla="*/ 72 h 576"/>
                <a:gd name="T70" fmla="*/ 480 w 708"/>
                <a:gd name="T71" fmla="*/ 58 h 576"/>
                <a:gd name="T72" fmla="*/ 451 w 708"/>
                <a:gd name="T73" fmla="*/ 43 h 576"/>
                <a:gd name="T74" fmla="*/ 415 w 708"/>
                <a:gd name="T75" fmla="*/ 29 h 576"/>
                <a:gd name="T76" fmla="*/ 385 w 708"/>
                <a:gd name="T77" fmla="*/ 20 h 576"/>
                <a:gd name="T78" fmla="*/ 350 w 708"/>
                <a:gd name="T79" fmla="*/ 11 h 576"/>
                <a:gd name="T80" fmla="*/ 313 w 708"/>
                <a:gd name="T81" fmla="*/ 5 h 576"/>
                <a:gd name="T82" fmla="*/ 278 w 708"/>
                <a:gd name="T83" fmla="*/ 1 h 576"/>
                <a:gd name="T84" fmla="*/ 253 w 708"/>
                <a:gd name="T85" fmla="*/ 1 h 576"/>
                <a:gd name="T86" fmla="*/ 227 w 708"/>
                <a:gd name="T87" fmla="*/ 0 h 576"/>
                <a:gd name="T88" fmla="*/ 0 w 708"/>
                <a:gd name="T8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576">
                  <a:moveTo>
                    <a:pt x="0" y="0"/>
                  </a:moveTo>
                  <a:lnTo>
                    <a:pt x="17" y="40"/>
                  </a:lnTo>
                  <a:lnTo>
                    <a:pt x="39" y="95"/>
                  </a:lnTo>
                  <a:lnTo>
                    <a:pt x="54" y="157"/>
                  </a:lnTo>
                  <a:lnTo>
                    <a:pt x="66" y="227"/>
                  </a:lnTo>
                  <a:lnTo>
                    <a:pt x="74" y="284"/>
                  </a:lnTo>
                  <a:lnTo>
                    <a:pt x="69" y="338"/>
                  </a:lnTo>
                  <a:lnTo>
                    <a:pt x="58" y="399"/>
                  </a:lnTo>
                  <a:lnTo>
                    <a:pt x="45" y="458"/>
                  </a:lnTo>
                  <a:lnTo>
                    <a:pt x="28" y="512"/>
                  </a:lnTo>
                  <a:lnTo>
                    <a:pt x="0" y="572"/>
                  </a:lnTo>
                  <a:lnTo>
                    <a:pt x="210" y="576"/>
                  </a:lnTo>
                  <a:lnTo>
                    <a:pt x="297" y="570"/>
                  </a:lnTo>
                  <a:lnTo>
                    <a:pt x="342" y="567"/>
                  </a:lnTo>
                  <a:lnTo>
                    <a:pt x="375" y="559"/>
                  </a:lnTo>
                  <a:lnTo>
                    <a:pt x="409" y="549"/>
                  </a:lnTo>
                  <a:lnTo>
                    <a:pt x="445" y="533"/>
                  </a:lnTo>
                  <a:lnTo>
                    <a:pt x="486" y="515"/>
                  </a:lnTo>
                  <a:lnTo>
                    <a:pt x="526" y="490"/>
                  </a:lnTo>
                  <a:lnTo>
                    <a:pt x="552" y="470"/>
                  </a:lnTo>
                  <a:lnTo>
                    <a:pt x="577" y="447"/>
                  </a:lnTo>
                  <a:lnTo>
                    <a:pt x="604" y="420"/>
                  </a:lnTo>
                  <a:lnTo>
                    <a:pt x="628" y="398"/>
                  </a:lnTo>
                  <a:lnTo>
                    <a:pt x="651" y="370"/>
                  </a:lnTo>
                  <a:lnTo>
                    <a:pt x="680" y="333"/>
                  </a:lnTo>
                  <a:lnTo>
                    <a:pt x="708" y="286"/>
                  </a:lnTo>
                  <a:lnTo>
                    <a:pt x="682" y="245"/>
                  </a:lnTo>
                  <a:lnTo>
                    <a:pt x="658" y="210"/>
                  </a:lnTo>
                  <a:lnTo>
                    <a:pt x="638" y="185"/>
                  </a:lnTo>
                  <a:lnTo>
                    <a:pt x="616" y="161"/>
                  </a:lnTo>
                  <a:lnTo>
                    <a:pt x="592" y="138"/>
                  </a:lnTo>
                  <a:lnTo>
                    <a:pt x="572" y="120"/>
                  </a:lnTo>
                  <a:lnTo>
                    <a:pt x="552" y="103"/>
                  </a:lnTo>
                  <a:lnTo>
                    <a:pt x="528" y="85"/>
                  </a:lnTo>
                  <a:lnTo>
                    <a:pt x="506" y="72"/>
                  </a:lnTo>
                  <a:lnTo>
                    <a:pt x="480" y="58"/>
                  </a:lnTo>
                  <a:lnTo>
                    <a:pt x="451" y="43"/>
                  </a:lnTo>
                  <a:lnTo>
                    <a:pt x="415" y="29"/>
                  </a:lnTo>
                  <a:lnTo>
                    <a:pt x="385" y="20"/>
                  </a:lnTo>
                  <a:lnTo>
                    <a:pt x="350" y="11"/>
                  </a:lnTo>
                  <a:lnTo>
                    <a:pt x="313" y="5"/>
                  </a:lnTo>
                  <a:lnTo>
                    <a:pt x="278" y="1"/>
                  </a:lnTo>
                  <a:lnTo>
                    <a:pt x="253" y="1"/>
                  </a:lnTo>
                  <a:lnTo>
                    <a:pt x="22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3944" name="Group 72">
              <a:extLst>
                <a:ext uri="{FF2B5EF4-FFF2-40B4-BE49-F238E27FC236}">
                  <a16:creationId xmlns="" xmlns:a16="http://schemas.microsoft.com/office/drawing/2014/main" id="{4A689AD1-0C7C-4D6E-8E7C-F08257C32E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26" y="3698"/>
              <a:ext cx="269" cy="270"/>
              <a:chOff x="1968" y="1507"/>
              <a:chExt cx="480" cy="480"/>
            </a:xfrm>
          </p:grpSpPr>
          <p:sp>
            <p:nvSpPr>
              <p:cNvPr id="463945" name="AutoShape 73">
                <a:extLst>
                  <a:ext uri="{FF2B5EF4-FFF2-40B4-BE49-F238E27FC236}">
                    <a16:creationId xmlns="" xmlns:a16="http://schemas.microsoft.com/office/drawing/2014/main" id="{CCC60265-62B8-4029-9686-3A32DDF4B7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1920" y="1555"/>
                <a:ext cx="480" cy="38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46" name="Oval 74">
                <a:extLst>
                  <a:ext uri="{FF2B5EF4-FFF2-40B4-BE49-F238E27FC236}">
                    <a16:creationId xmlns="" xmlns:a16="http://schemas.microsoft.com/office/drawing/2014/main" id="{B51228A6-D993-432B-9C72-2BDBFB3E08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52" y="1699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3947" name="AutoShape 75">
              <a:extLst>
                <a:ext uri="{FF2B5EF4-FFF2-40B4-BE49-F238E27FC236}">
                  <a16:creationId xmlns="" xmlns:a16="http://schemas.microsoft.com/office/drawing/2014/main" id="{F723FC1F-4B77-4D34-824D-C615D2485B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51" y="3099"/>
              <a:ext cx="397" cy="323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3948" name="Group 76">
              <a:extLst>
                <a:ext uri="{FF2B5EF4-FFF2-40B4-BE49-F238E27FC236}">
                  <a16:creationId xmlns="" xmlns:a16="http://schemas.microsoft.com/office/drawing/2014/main" id="{7BC41EAB-D7A7-499C-9FF9-E04E39D53D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18" y="3369"/>
              <a:ext cx="269" cy="269"/>
              <a:chOff x="1968" y="1507"/>
              <a:chExt cx="480" cy="480"/>
            </a:xfrm>
          </p:grpSpPr>
          <p:sp>
            <p:nvSpPr>
              <p:cNvPr id="463949" name="AutoShape 77">
                <a:extLst>
                  <a:ext uri="{FF2B5EF4-FFF2-40B4-BE49-F238E27FC236}">
                    <a16:creationId xmlns="" xmlns:a16="http://schemas.microsoft.com/office/drawing/2014/main" id="{A2FFBB18-F9E4-4FF5-B758-1FDAC3CA465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1920" y="1555"/>
                <a:ext cx="480" cy="38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50" name="Oval 78">
                <a:extLst>
                  <a:ext uri="{FF2B5EF4-FFF2-40B4-BE49-F238E27FC236}">
                    <a16:creationId xmlns="" xmlns:a16="http://schemas.microsoft.com/office/drawing/2014/main" id="{B83B379E-E424-4294-B96E-8CC66F9304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52" y="1699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3951" name="Line 79">
              <a:extLst>
                <a:ext uri="{FF2B5EF4-FFF2-40B4-BE49-F238E27FC236}">
                  <a16:creationId xmlns="" xmlns:a16="http://schemas.microsoft.com/office/drawing/2014/main" id="{1498C0FD-1B86-4E08-8225-EE3BAE2DBD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15" y="2752"/>
              <a:ext cx="11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52" name="Line 80">
              <a:extLst>
                <a:ext uri="{FF2B5EF4-FFF2-40B4-BE49-F238E27FC236}">
                  <a16:creationId xmlns="" xmlns:a16="http://schemas.microsoft.com/office/drawing/2014/main" id="{7D27DCC2-BCF8-4674-9A4A-589941E8B61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17" y="2962"/>
              <a:ext cx="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53" name="Line 81">
              <a:extLst>
                <a:ext uri="{FF2B5EF4-FFF2-40B4-BE49-F238E27FC236}">
                  <a16:creationId xmlns="" xmlns:a16="http://schemas.microsoft.com/office/drawing/2014/main" id="{FBED6618-5ABF-457B-81D4-1BF84E7203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632" y="3339"/>
              <a:ext cx="5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54" name="Line 82">
              <a:extLst>
                <a:ext uri="{FF2B5EF4-FFF2-40B4-BE49-F238E27FC236}">
                  <a16:creationId xmlns="" xmlns:a16="http://schemas.microsoft.com/office/drawing/2014/main" id="{D624163F-FB15-4D00-9792-D52F257F3B3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241" y="3513"/>
              <a:ext cx="6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55" name="Line 83">
              <a:extLst>
                <a:ext uri="{FF2B5EF4-FFF2-40B4-BE49-F238E27FC236}">
                  <a16:creationId xmlns="" xmlns:a16="http://schemas.microsoft.com/office/drawing/2014/main" id="{FBF0ABE9-B635-4AA2-8059-F9EEE1A2B76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46" y="2768"/>
              <a:ext cx="1" cy="7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3956" name="Group 84">
              <a:extLst>
                <a:ext uri="{FF2B5EF4-FFF2-40B4-BE49-F238E27FC236}">
                  <a16:creationId xmlns="" xmlns:a16="http://schemas.microsoft.com/office/drawing/2014/main" id="{E75AFCC5-2D55-4053-8762-486E4270BC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21" y="3341"/>
              <a:ext cx="329" cy="335"/>
              <a:chOff x="1006" y="2469"/>
              <a:chExt cx="731" cy="326"/>
            </a:xfrm>
          </p:grpSpPr>
          <p:sp>
            <p:nvSpPr>
              <p:cNvPr id="463957" name="Line 85">
                <a:extLst>
                  <a:ext uri="{FF2B5EF4-FFF2-40B4-BE49-F238E27FC236}">
                    <a16:creationId xmlns="" xmlns:a16="http://schemas.microsoft.com/office/drawing/2014/main" id="{EA97865B-3EEF-4A7A-8805-A698A01137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006" y="2794"/>
                <a:ext cx="2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58" name="Line 86">
                <a:extLst>
                  <a:ext uri="{FF2B5EF4-FFF2-40B4-BE49-F238E27FC236}">
                    <a16:creationId xmlns="" xmlns:a16="http://schemas.microsoft.com/office/drawing/2014/main" id="{7E4577A4-1D87-43AD-B201-B0759340A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1204" y="2469"/>
                <a:ext cx="9" cy="3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59" name="Line 87">
                <a:extLst>
                  <a:ext uri="{FF2B5EF4-FFF2-40B4-BE49-F238E27FC236}">
                    <a16:creationId xmlns="" xmlns:a16="http://schemas.microsoft.com/office/drawing/2014/main" id="{C54D2728-C99E-40E0-BAE2-D2F888EF4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221" y="2476"/>
                <a:ext cx="5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63960" name="Group 88">
              <a:extLst>
                <a:ext uri="{FF2B5EF4-FFF2-40B4-BE49-F238E27FC236}">
                  <a16:creationId xmlns="" xmlns:a16="http://schemas.microsoft.com/office/drawing/2014/main" id="{570DD8B8-3DD2-4D45-A844-FB2CF8DB45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V="1">
              <a:off x="4519" y="2849"/>
              <a:ext cx="328" cy="343"/>
              <a:chOff x="1006" y="2469"/>
              <a:chExt cx="731" cy="326"/>
            </a:xfrm>
          </p:grpSpPr>
          <p:sp>
            <p:nvSpPr>
              <p:cNvPr id="463961" name="Line 89">
                <a:extLst>
                  <a:ext uri="{FF2B5EF4-FFF2-40B4-BE49-F238E27FC236}">
                    <a16:creationId xmlns="" xmlns:a16="http://schemas.microsoft.com/office/drawing/2014/main" id="{00146256-14EE-448C-9A0B-FEB8293BA0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006" y="2794"/>
                <a:ext cx="2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62" name="Line 90">
                <a:extLst>
                  <a:ext uri="{FF2B5EF4-FFF2-40B4-BE49-F238E27FC236}">
                    <a16:creationId xmlns="" xmlns:a16="http://schemas.microsoft.com/office/drawing/2014/main" id="{39139051-1AFF-4335-9314-D5B601B3DD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1204" y="2469"/>
                <a:ext cx="9" cy="3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63" name="Line 91">
                <a:extLst>
                  <a:ext uri="{FF2B5EF4-FFF2-40B4-BE49-F238E27FC236}">
                    <a16:creationId xmlns="" xmlns:a16="http://schemas.microsoft.com/office/drawing/2014/main" id="{A0D15D0E-642B-4894-876D-CB83ADEE6E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221" y="2476"/>
                <a:ext cx="5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Ctr="1"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3964" name="Line 92">
              <a:extLst>
                <a:ext uri="{FF2B5EF4-FFF2-40B4-BE49-F238E27FC236}">
                  <a16:creationId xmlns="" xmlns:a16="http://schemas.microsoft.com/office/drawing/2014/main" id="{5D9D72E3-7F20-491B-B361-2F9E47E2696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37" y="3267"/>
              <a:ext cx="1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65" name="Oval 93">
              <a:extLst>
                <a:ext uri="{FF2B5EF4-FFF2-40B4-BE49-F238E27FC236}">
                  <a16:creationId xmlns="" xmlns:a16="http://schemas.microsoft.com/office/drawing/2014/main" id="{0D43C280-7CC0-494B-9DC6-10BE310385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21" y="2730"/>
              <a:ext cx="41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66" name="Line 94">
              <a:extLst>
                <a:ext uri="{FF2B5EF4-FFF2-40B4-BE49-F238E27FC236}">
                  <a16:creationId xmlns="" xmlns:a16="http://schemas.microsoft.com/office/drawing/2014/main" id="{E521181D-DD2E-4CC0-A3CA-52415CF3657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190" y="2849"/>
              <a:ext cx="0" cy="9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67" name="Line 95">
              <a:extLst>
                <a:ext uri="{FF2B5EF4-FFF2-40B4-BE49-F238E27FC236}">
                  <a16:creationId xmlns="" xmlns:a16="http://schemas.microsoft.com/office/drawing/2014/main" id="{3C94E658-3248-42D3-BA8D-E8D63DF504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176" y="3822"/>
              <a:ext cx="1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68" name="Line 96">
              <a:extLst>
                <a:ext uri="{FF2B5EF4-FFF2-40B4-BE49-F238E27FC236}">
                  <a16:creationId xmlns="" xmlns:a16="http://schemas.microsoft.com/office/drawing/2014/main" id="{66732F03-D2FA-4B69-9EE3-C66CE3C0E37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83" y="3833"/>
              <a:ext cx="3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69" name="Line 97">
              <a:extLst>
                <a:ext uri="{FF2B5EF4-FFF2-40B4-BE49-F238E27FC236}">
                  <a16:creationId xmlns="" xmlns:a16="http://schemas.microsoft.com/office/drawing/2014/main" id="{F5A24519-9495-4525-9564-80314CB7241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902" y="3167"/>
              <a:ext cx="3" cy="6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70" name="Line 98">
              <a:extLst>
                <a:ext uri="{FF2B5EF4-FFF2-40B4-BE49-F238E27FC236}">
                  <a16:creationId xmlns="" xmlns:a16="http://schemas.microsoft.com/office/drawing/2014/main" id="{1EB0C13B-34F7-4089-9A62-2CC9F2F9AB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04" y="3164"/>
              <a:ext cx="2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71" name="Line 99">
              <a:extLst>
                <a:ext uri="{FF2B5EF4-FFF2-40B4-BE49-F238E27FC236}">
                  <a16:creationId xmlns="" xmlns:a16="http://schemas.microsoft.com/office/drawing/2014/main" id="{DB266A6B-E6C0-4B0A-847D-32A3B80DE96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75" y="4177"/>
              <a:ext cx="4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72" name="Line 100">
              <a:extLst>
                <a:ext uri="{FF2B5EF4-FFF2-40B4-BE49-F238E27FC236}">
                  <a16:creationId xmlns="" xmlns:a16="http://schemas.microsoft.com/office/drawing/2014/main" id="{FE6FD324-25AB-4C54-93F7-45AB47F8422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997" y="2927"/>
              <a:ext cx="5" cy="12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63973" name="Group 101">
              <a:extLst>
                <a:ext uri="{FF2B5EF4-FFF2-40B4-BE49-F238E27FC236}">
                  <a16:creationId xmlns="" xmlns:a16="http://schemas.microsoft.com/office/drawing/2014/main" id="{D5C692FA-A4CA-4654-A626-49CFE6E6E4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26" y="4050"/>
              <a:ext cx="269" cy="270"/>
              <a:chOff x="1968" y="1507"/>
              <a:chExt cx="480" cy="480"/>
            </a:xfrm>
          </p:grpSpPr>
          <p:sp>
            <p:nvSpPr>
              <p:cNvPr id="463974" name="AutoShape 102">
                <a:extLst>
                  <a:ext uri="{FF2B5EF4-FFF2-40B4-BE49-F238E27FC236}">
                    <a16:creationId xmlns="" xmlns:a16="http://schemas.microsoft.com/office/drawing/2014/main" id="{EF518625-DF2C-4F2D-803A-0B4971C0F0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1920" y="1555"/>
                <a:ext cx="480" cy="38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3975" name="Oval 103">
                <a:extLst>
                  <a:ext uri="{FF2B5EF4-FFF2-40B4-BE49-F238E27FC236}">
                    <a16:creationId xmlns="" xmlns:a16="http://schemas.microsoft.com/office/drawing/2014/main" id="{5ADCDBA0-7E50-4867-802D-7A75D3A110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52" y="1699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3976" name="Line 104">
              <a:extLst>
                <a:ext uri="{FF2B5EF4-FFF2-40B4-BE49-F238E27FC236}">
                  <a16:creationId xmlns="" xmlns:a16="http://schemas.microsoft.com/office/drawing/2014/main" id="{C5F454ED-1639-465F-BC73-91324549124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126" y="2961"/>
              <a:ext cx="0" cy="12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77" name="Line 105">
              <a:extLst>
                <a:ext uri="{FF2B5EF4-FFF2-40B4-BE49-F238E27FC236}">
                  <a16:creationId xmlns="" xmlns:a16="http://schemas.microsoft.com/office/drawing/2014/main" id="{E7D49033-7882-4DF3-897A-720A11754EF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120" y="4174"/>
              <a:ext cx="2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78" name="Freeform 106">
              <a:extLst>
                <a:ext uri="{FF2B5EF4-FFF2-40B4-BE49-F238E27FC236}">
                  <a16:creationId xmlns="" xmlns:a16="http://schemas.microsoft.com/office/drawing/2014/main" id="{C458D6B4-5AE5-4BE1-A9D8-67A07A1D5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35" y="2683"/>
              <a:ext cx="397" cy="323"/>
            </a:xfrm>
            <a:custGeom>
              <a:avLst/>
              <a:gdLst>
                <a:gd name="T0" fmla="*/ 0 w 708"/>
                <a:gd name="T1" fmla="*/ 0 h 576"/>
                <a:gd name="T2" fmla="*/ 17 w 708"/>
                <a:gd name="T3" fmla="*/ 40 h 576"/>
                <a:gd name="T4" fmla="*/ 39 w 708"/>
                <a:gd name="T5" fmla="*/ 95 h 576"/>
                <a:gd name="T6" fmla="*/ 54 w 708"/>
                <a:gd name="T7" fmla="*/ 157 h 576"/>
                <a:gd name="T8" fmla="*/ 66 w 708"/>
                <a:gd name="T9" fmla="*/ 227 h 576"/>
                <a:gd name="T10" fmla="*/ 74 w 708"/>
                <a:gd name="T11" fmla="*/ 284 h 576"/>
                <a:gd name="T12" fmla="*/ 69 w 708"/>
                <a:gd name="T13" fmla="*/ 338 h 576"/>
                <a:gd name="T14" fmla="*/ 58 w 708"/>
                <a:gd name="T15" fmla="*/ 399 h 576"/>
                <a:gd name="T16" fmla="*/ 45 w 708"/>
                <a:gd name="T17" fmla="*/ 458 h 576"/>
                <a:gd name="T18" fmla="*/ 28 w 708"/>
                <a:gd name="T19" fmla="*/ 512 h 576"/>
                <a:gd name="T20" fmla="*/ 0 w 708"/>
                <a:gd name="T21" fmla="*/ 572 h 576"/>
                <a:gd name="T22" fmla="*/ 210 w 708"/>
                <a:gd name="T23" fmla="*/ 576 h 576"/>
                <a:gd name="T24" fmla="*/ 297 w 708"/>
                <a:gd name="T25" fmla="*/ 570 h 576"/>
                <a:gd name="T26" fmla="*/ 342 w 708"/>
                <a:gd name="T27" fmla="*/ 567 h 576"/>
                <a:gd name="T28" fmla="*/ 375 w 708"/>
                <a:gd name="T29" fmla="*/ 559 h 576"/>
                <a:gd name="T30" fmla="*/ 409 w 708"/>
                <a:gd name="T31" fmla="*/ 549 h 576"/>
                <a:gd name="T32" fmla="*/ 445 w 708"/>
                <a:gd name="T33" fmla="*/ 533 h 576"/>
                <a:gd name="T34" fmla="*/ 486 w 708"/>
                <a:gd name="T35" fmla="*/ 515 h 576"/>
                <a:gd name="T36" fmla="*/ 526 w 708"/>
                <a:gd name="T37" fmla="*/ 490 h 576"/>
                <a:gd name="T38" fmla="*/ 552 w 708"/>
                <a:gd name="T39" fmla="*/ 470 h 576"/>
                <a:gd name="T40" fmla="*/ 577 w 708"/>
                <a:gd name="T41" fmla="*/ 447 h 576"/>
                <a:gd name="T42" fmla="*/ 604 w 708"/>
                <a:gd name="T43" fmla="*/ 420 h 576"/>
                <a:gd name="T44" fmla="*/ 628 w 708"/>
                <a:gd name="T45" fmla="*/ 398 h 576"/>
                <a:gd name="T46" fmla="*/ 651 w 708"/>
                <a:gd name="T47" fmla="*/ 370 h 576"/>
                <a:gd name="T48" fmla="*/ 680 w 708"/>
                <a:gd name="T49" fmla="*/ 333 h 576"/>
                <a:gd name="T50" fmla="*/ 708 w 708"/>
                <a:gd name="T51" fmla="*/ 286 h 576"/>
                <a:gd name="T52" fmla="*/ 682 w 708"/>
                <a:gd name="T53" fmla="*/ 245 h 576"/>
                <a:gd name="T54" fmla="*/ 658 w 708"/>
                <a:gd name="T55" fmla="*/ 210 h 576"/>
                <a:gd name="T56" fmla="*/ 638 w 708"/>
                <a:gd name="T57" fmla="*/ 185 h 576"/>
                <a:gd name="T58" fmla="*/ 616 w 708"/>
                <a:gd name="T59" fmla="*/ 161 h 576"/>
                <a:gd name="T60" fmla="*/ 592 w 708"/>
                <a:gd name="T61" fmla="*/ 138 h 576"/>
                <a:gd name="T62" fmla="*/ 572 w 708"/>
                <a:gd name="T63" fmla="*/ 120 h 576"/>
                <a:gd name="T64" fmla="*/ 552 w 708"/>
                <a:gd name="T65" fmla="*/ 103 h 576"/>
                <a:gd name="T66" fmla="*/ 528 w 708"/>
                <a:gd name="T67" fmla="*/ 85 h 576"/>
                <a:gd name="T68" fmla="*/ 506 w 708"/>
                <a:gd name="T69" fmla="*/ 72 h 576"/>
                <a:gd name="T70" fmla="*/ 480 w 708"/>
                <a:gd name="T71" fmla="*/ 58 h 576"/>
                <a:gd name="T72" fmla="*/ 451 w 708"/>
                <a:gd name="T73" fmla="*/ 43 h 576"/>
                <a:gd name="T74" fmla="*/ 415 w 708"/>
                <a:gd name="T75" fmla="*/ 29 h 576"/>
                <a:gd name="T76" fmla="*/ 385 w 708"/>
                <a:gd name="T77" fmla="*/ 20 h 576"/>
                <a:gd name="T78" fmla="*/ 350 w 708"/>
                <a:gd name="T79" fmla="*/ 11 h 576"/>
                <a:gd name="T80" fmla="*/ 313 w 708"/>
                <a:gd name="T81" fmla="*/ 5 h 576"/>
                <a:gd name="T82" fmla="*/ 278 w 708"/>
                <a:gd name="T83" fmla="*/ 1 h 576"/>
                <a:gd name="T84" fmla="*/ 253 w 708"/>
                <a:gd name="T85" fmla="*/ 1 h 576"/>
                <a:gd name="T86" fmla="*/ 227 w 708"/>
                <a:gd name="T87" fmla="*/ 0 h 576"/>
                <a:gd name="T88" fmla="*/ 0 w 708"/>
                <a:gd name="T8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576">
                  <a:moveTo>
                    <a:pt x="0" y="0"/>
                  </a:moveTo>
                  <a:lnTo>
                    <a:pt x="17" y="40"/>
                  </a:lnTo>
                  <a:lnTo>
                    <a:pt x="39" y="95"/>
                  </a:lnTo>
                  <a:lnTo>
                    <a:pt x="54" y="157"/>
                  </a:lnTo>
                  <a:lnTo>
                    <a:pt x="66" y="227"/>
                  </a:lnTo>
                  <a:lnTo>
                    <a:pt x="74" y="284"/>
                  </a:lnTo>
                  <a:lnTo>
                    <a:pt x="69" y="338"/>
                  </a:lnTo>
                  <a:lnTo>
                    <a:pt x="58" y="399"/>
                  </a:lnTo>
                  <a:lnTo>
                    <a:pt x="45" y="458"/>
                  </a:lnTo>
                  <a:lnTo>
                    <a:pt x="28" y="512"/>
                  </a:lnTo>
                  <a:lnTo>
                    <a:pt x="0" y="572"/>
                  </a:lnTo>
                  <a:lnTo>
                    <a:pt x="210" y="576"/>
                  </a:lnTo>
                  <a:lnTo>
                    <a:pt x="297" y="570"/>
                  </a:lnTo>
                  <a:lnTo>
                    <a:pt x="342" y="567"/>
                  </a:lnTo>
                  <a:lnTo>
                    <a:pt x="375" y="559"/>
                  </a:lnTo>
                  <a:lnTo>
                    <a:pt x="409" y="549"/>
                  </a:lnTo>
                  <a:lnTo>
                    <a:pt x="445" y="533"/>
                  </a:lnTo>
                  <a:lnTo>
                    <a:pt x="486" y="515"/>
                  </a:lnTo>
                  <a:lnTo>
                    <a:pt x="526" y="490"/>
                  </a:lnTo>
                  <a:lnTo>
                    <a:pt x="552" y="470"/>
                  </a:lnTo>
                  <a:lnTo>
                    <a:pt x="577" y="447"/>
                  </a:lnTo>
                  <a:lnTo>
                    <a:pt x="604" y="420"/>
                  </a:lnTo>
                  <a:lnTo>
                    <a:pt x="628" y="398"/>
                  </a:lnTo>
                  <a:lnTo>
                    <a:pt x="651" y="370"/>
                  </a:lnTo>
                  <a:lnTo>
                    <a:pt x="680" y="333"/>
                  </a:lnTo>
                  <a:lnTo>
                    <a:pt x="708" y="286"/>
                  </a:lnTo>
                  <a:lnTo>
                    <a:pt x="682" y="245"/>
                  </a:lnTo>
                  <a:lnTo>
                    <a:pt x="658" y="210"/>
                  </a:lnTo>
                  <a:lnTo>
                    <a:pt x="638" y="185"/>
                  </a:lnTo>
                  <a:lnTo>
                    <a:pt x="616" y="161"/>
                  </a:lnTo>
                  <a:lnTo>
                    <a:pt x="592" y="138"/>
                  </a:lnTo>
                  <a:lnTo>
                    <a:pt x="572" y="120"/>
                  </a:lnTo>
                  <a:lnTo>
                    <a:pt x="552" y="103"/>
                  </a:lnTo>
                  <a:lnTo>
                    <a:pt x="528" y="85"/>
                  </a:lnTo>
                  <a:lnTo>
                    <a:pt x="506" y="72"/>
                  </a:lnTo>
                  <a:lnTo>
                    <a:pt x="480" y="58"/>
                  </a:lnTo>
                  <a:lnTo>
                    <a:pt x="451" y="43"/>
                  </a:lnTo>
                  <a:lnTo>
                    <a:pt x="415" y="29"/>
                  </a:lnTo>
                  <a:lnTo>
                    <a:pt x="385" y="20"/>
                  </a:lnTo>
                  <a:lnTo>
                    <a:pt x="350" y="11"/>
                  </a:lnTo>
                  <a:lnTo>
                    <a:pt x="313" y="5"/>
                  </a:lnTo>
                  <a:lnTo>
                    <a:pt x="278" y="1"/>
                  </a:lnTo>
                  <a:lnTo>
                    <a:pt x="253" y="1"/>
                  </a:lnTo>
                  <a:lnTo>
                    <a:pt x="22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79" name="Freeform 107">
              <a:extLst>
                <a:ext uri="{FF2B5EF4-FFF2-40B4-BE49-F238E27FC236}">
                  <a16:creationId xmlns="" xmlns:a16="http://schemas.microsoft.com/office/drawing/2014/main" id="{8CCAC984-1682-4A22-9FA6-983A0B0EED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35" y="3099"/>
              <a:ext cx="397" cy="323"/>
            </a:xfrm>
            <a:custGeom>
              <a:avLst/>
              <a:gdLst>
                <a:gd name="T0" fmla="*/ 0 w 708"/>
                <a:gd name="T1" fmla="*/ 0 h 576"/>
                <a:gd name="T2" fmla="*/ 17 w 708"/>
                <a:gd name="T3" fmla="*/ 40 h 576"/>
                <a:gd name="T4" fmla="*/ 39 w 708"/>
                <a:gd name="T5" fmla="*/ 95 h 576"/>
                <a:gd name="T6" fmla="*/ 54 w 708"/>
                <a:gd name="T7" fmla="*/ 157 h 576"/>
                <a:gd name="T8" fmla="*/ 66 w 708"/>
                <a:gd name="T9" fmla="*/ 227 h 576"/>
                <a:gd name="T10" fmla="*/ 74 w 708"/>
                <a:gd name="T11" fmla="*/ 284 h 576"/>
                <a:gd name="T12" fmla="*/ 69 w 708"/>
                <a:gd name="T13" fmla="*/ 338 h 576"/>
                <a:gd name="T14" fmla="*/ 58 w 708"/>
                <a:gd name="T15" fmla="*/ 399 h 576"/>
                <a:gd name="T16" fmla="*/ 45 w 708"/>
                <a:gd name="T17" fmla="*/ 458 h 576"/>
                <a:gd name="T18" fmla="*/ 28 w 708"/>
                <a:gd name="T19" fmla="*/ 512 h 576"/>
                <a:gd name="T20" fmla="*/ 0 w 708"/>
                <a:gd name="T21" fmla="*/ 572 h 576"/>
                <a:gd name="T22" fmla="*/ 210 w 708"/>
                <a:gd name="T23" fmla="*/ 576 h 576"/>
                <a:gd name="T24" fmla="*/ 297 w 708"/>
                <a:gd name="T25" fmla="*/ 570 h 576"/>
                <a:gd name="T26" fmla="*/ 342 w 708"/>
                <a:gd name="T27" fmla="*/ 567 h 576"/>
                <a:gd name="T28" fmla="*/ 375 w 708"/>
                <a:gd name="T29" fmla="*/ 559 h 576"/>
                <a:gd name="T30" fmla="*/ 409 w 708"/>
                <a:gd name="T31" fmla="*/ 549 h 576"/>
                <a:gd name="T32" fmla="*/ 445 w 708"/>
                <a:gd name="T33" fmla="*/ 533 h 576"/>
                <a:gd name="T34" fmla="*/ 486 w 708"/>
                <a:gd name="T35" fmla="*/ 515 h 576"/>
                <a:gd name="T36" fmla="*/ 526 w 708"/>
                <a:gd name="T37" fmla="*/ 490 h 576"/>
                <a:gd name="T38" fmla="*/ 552 w 708"/>
                <a:gd name="T39" fmla="*/ 470 h 576"/>
                <a:gd name="T40" fmla="*/ 577 w 708"/>
                <a:gd name="T41" fmla="*/ 447 h 576"/>
                <a:gd name="T42" fmla="*/ 604 w 708"/>
                <a:gd name="T43" fmla="*/ 420 h 576"/>
                <a:gd name="T44" fmla="*/ 628 w 708"/>
                <a:gd name="T45" fmla="*/ 398 h 576"/>
                <a:gd name="T46" fmla="*/ 651 w 708"/>
                <a:gd name="T47" fmla="*/ 370 h 576"/>
                <a:gd name="T48" fmla="*/ 680 w 708"/>
                <a:gd name="T49" fmla="*/ 333 h 576"/>
                <a:gd name="T50" fmla="*/ 708 w 708"/>
                <a:gd name="T51" fmla="*/ 286 h 576"/>
                <a:gd name="T52" fmla="*/ 682 w 708"/>
                <a:gd name="T53" fmla="*/ 245 h 576"/>
                <a:gd name="T54" fmla="*/ 658 w 708"/>
                <a:gd name="T55" fmla="*/ 210 h 576"/>
                <a:gd name="T56" fmla="*/ 638 w 708"/>
                <a:gd name="T57" fmla="*/ 185 h 576"/>
                <a:gd name="T58" fmla="*/ 616 w 708"/>
                <a:gd name="T59" fmla="*/ 161 h 576"/>
                <a:gd name="T60" fmla="*/ 592 w 708"/>
                <a:gd name="T61" fmla="*/ 138 h 576"/>
                <a:gd name="T62" fmla="*/ 572 w 708"/>
                <a:gd name="T63" fmla="*/ 120 h 576"/>
                <a:gd name="T64" fmla="*/ 552 w 708"/>
                <a:gd name="T65" fmla="*/ 103 h 576"/>
                <a:gd name="T66" fmla="*/ 528 w 708"/>
                <a:gd name="T67" fmla="*/ 85 h 576"/>
                <a:gd name="T68" fmla="*/ 506 w 708"/>
                <a:gd name="T69" fmla="*/ 72 h 576"/>
                <a:gd name="T70" fmla="*/ 480 w 708"/>
                <a:gd name="T71" fmla="*/ 58 h 576"/>
                <a:gd name="T72" fmla="*/ 451 w 708"/>
                <a:gd name="T73" fmla="*/ 43 h 576"/>
                <a:gd name="T74" fmla="*/ 415 w 708"/>
                <a:gd name="T75" fmla="*/ 29 h 576"/>
                <a:gd name="T76" fmla="*/ 385 w 708"/>
                <a:gd name="T77" fmla="*/ 20 h 576"/>
                <a:gd name="T78" fmla="*/ 350 w 708"/>
                <a:gd name="T79" fmla="*/ 11 h 576"/>
                <a:gd name="T80" fmla="*/ 313 w 708"/>
                <a:gd name="T81" fmla="*/ 5 h 576"/>
                <a:gd name="T82" fmla="*/ 278 w 708"/>
                <a:gd name="T83" fmla="*/ 1 h 576"/>
                <a:gd name="T84" fmla="*/ 253 w 708"/>
                <a:gd name="T85" fmla="*/ 1 h 576"/>
                <a:gd name="T86" fmla="*/ 227 w 708"/>
                <a:gd name="T87" fmla="*/ 0 h 576"/>
                <a:gd name="T88" fmla="*/ 0 w 708"/>
                <a:gd name="T8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576">
                  <a:moveTo>
                    <a:pt x="0" y="0"/>
                  </a:moveTo>
                  <a:lnTo>
                    <a:pt x="17" y="40"/>
                  </a:lnTo>
                  <a:lnTo>
                    <a:pt x="39" y="95"/>
                  </a:lnTo>
                  <a:lnTo>
                    <a:pt x="54" y="157"/>
                  </a:lnTo>
                  <a:lnTo>
                    <a:pt x="66" y="227"/>
                  </a:lnTo>
                  <a:lnTo>
                    <a:pt x="74" y="284"/>
                  </a:lnTo>
                  <a:lnTo>
                    <a:pt x="69" y="338"/>
                  </a:lnTo>
                  <a:lnTo>
                    <a:pt x="58" y="399"/>
                  </a:lnTo>
                  <a:lnTo>
                    <a:pt x="45" y="458"/>
                  </a:lnTo>
                  <a:lnTo>
                    <a:pt x="28" y="512"/>
                  </a:lnTo>
                  <a:lnTo>
                    <a:pt x="0" y="572"/>
                  </a:lnTo>
                  <a:lnTo>
                    <a:pt x="210" y="576"/>
                  </a:lnTo>
                  <a:lnTo>
                    <a:pt x="297" y="570"/>
                  </a:lnTo>
                  <a:lnTo>
                    <a:pt x="342" y="567"/>
                  </a:lnTo>
                  <a:lnTo>
                    <a:pt x="375" y="559"/>
                  </a:lnTo>
                  <a:lnTo>
                    <a:pt x="409" y="549"/>
                  </a:lnTo>
                  <a:lnTo>
                    <a:pt x="445" y="533"/>
                  </a:lnTo>
                  <a:lnTo>
                    <a:pt x="486" y="515"/>
                  </a:lnTo>
                  <a:lnTo>
                    <a:pt x="526" y="490"/>
                  </a:lnTo>
                  <a:lnTo>
                    <a:pt x="552" y="470"/>
                  </a:lnTo>
                  <a:lnTo>
                    <a:pt x="577" y="447"/>
                  </a:lnTo>
                  <a:lnTo>
                    <a:pt x="604" y="420"/>
                  </a:lnTo>
                  <a:lnTo>
                    <a:pt x="628" y="398"/>
                  </a:lnTo>
                  <a:lnTo>
                    <a:pt x="651" y="370"/>
                  </a:lnTo>
                  <a:lnTo>
                    <a:pt x="680" y="333"/>
                  </a:lnTo>
                  <a:lnTo>
                    <a:pt x="708" y="286"/>
                  </a:lnTo>
                  <a:lnTo>
                    <a:pt x="682" y="245"/>
                  </a:lnTo>
                  <a:lnTo>
                    <a:pt x="658" y="210"/>
                  </a:lnTo>
                  <a:lnTo>
                    <a:pt x="638" y="185"/>
                  </a:lnTo>
                  <a:lnTo>
                    <a:pt x="616" y="161"/>
                  </a:lnTo>
                  <a:lnTo>
                    <a:pt x="592" y="138"/>
                  </a:lnTo>
                  <a:lnTo>
                    <a:pt x="572" y="120"/>
                  </a:lnTo>
                  <a:lnTo>
                    <a:pt x="552" y="103"/>
                  </a:lnTo>
                  <a:lnTo>
                    <a:pt x="528" y="85"/>
                  </a:lnTo>
                  <a:lnTo>
                    <a:pt x="506" y="72"/>
                  </a:lnTo>
                  <a:lnTo>
                    <a:pt x="480" y="58"/>
                  </a:lnTo>
                  <a:lnTo>
                    <a:pt x="451" y="43"/>
                  </a:lnTo>
                  <a:lnTo>
                    <a:pt x="415" y="29"/>
                  </a:lnTo>
                  <a:lnTo>
                    <a:pt x="385" y="20"/>
                  </a:lnTo>
                  <a:lnTo>
                    <a:pt x="350" y="11"/>
                  </a:lnTo>
                  <a:lnTo>
                    <a:pt x="313" y="5"/>
                  </a:lnTo>
                  <a:lnTo>
                    <a:pt x="278" y="1"/>
                  </a:lnTo>
                  <a:lnTo>
                    <a:pt x="253" y="1"/>
                  </a:lnTo>
                  <a:lnTo>
                    <a:pt x="22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80" name="Line 108">
              <a:extLst>
                <a:ext uri="{FF2B5EF4-FFF2-40B4-BE49-F238E27FC236}">
                  <a16:creationId xmlns="" xmlns:a16="http://schemas.microsoft.com/office/drawing/2014/main" id="{A5FE5569-F6C9-41A8-BDA8-209DA820AB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8" y="3264"/>
              <a:ext cx="3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81" name="Line 109">
              <a:extLst>
                <a:ext uri="{FF2B5EF4-FFF2-40B4-BE49-F238E27FC236}">
                  <a16:creationId xmlns="" xmlns:a16="http://schemas.microsoft.com/office/drawing/2014/main" id="{8AF1F701-A9AD-41F2-9D96-A74EE3D03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" y="2928"/>
              <a:ext cx="1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82" name="Line 110">
              <a:extLst>
                <a:ext uri="{FF2B5EF4-FFF2-40B4-BE49-F238E27FC236}">
                  <a16:creationId xmlns="" xmlns:a16="http://schemas.microsoft.com/office/drawing/2014/main" id="{5847E91F-A239-494F-B08C-F7E9E52365F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638" y="2951"/>
              <a:ext cx="2" cy="3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83" name="Line 111">
              <a:extLst>
                <a:ext uri="{FF2B5EF4-FFF2-40B4-BE49-F238E27FC236}">
                  <a16:creationId xmlns="" xmlns:a16="http://schemas.microsoft.com/office/drawing/2014/main" id="{C091A886-F041-47CF-B73B-79716CBDD3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640" y="3579"/>
              <a:ext cx="5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84" name="Line 112">
              <a:extLst>
                <a:ext uri="{FF2B5EF4-FFF2-40B4-BE49-F238E27FC236}">
                  <a16:creationId xmlns="" xmlns:a16="http://schemas.microsoft.com/office/drawing/2014/main" id="{BB9AF1E2-9B5E-4DE4-8FCD-A2003C5FC09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641" y="3495"/>
              <a:ext cx="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85" name="Line 113">
              <a:extLst>
                <a:ext uri="{FF2B5EF4-FFF2-40B4-BE49-F238E27FC236}">
                  <a16:creationId xmlns="" xmlns:a16="http://schemas.microsoft.com/office/drawing/2014/main" id="{B9B6A125-DC5B-4F3B-8D8E-F5FA7A7452A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84" y="3500"/>
              <a:ext cx="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86" name="Oval 114">
              <a:extLst>
                <a:ext uri="{FF2B5EF4-FFF2-40B4-BE49-F238E27FC236}">
                  <a16:creationId xmlns="" xmlns:a16="http://schemas.microsoft.com/office/drawing/2014/main" id="{BDBD595E-0947-40B1-B881-8BA2D8611D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65" y="2834"/>
              <a:ext cx="41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87" name="Oval 115">
              <a:extLst>
                <a:ext uri="{FF2B5EF4-FFF2-40B4-BE49-F238E27FC236}">
                  <a16:creationId xmlns="" xmlns:a16="http://schemas.microsoft.com/office/drawing/2014/main" id="{573094D8-1303-489F-A776-120FC7CC64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01" y="2938"/>
              <a:ext cx="41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88" name="Line 116">
              <a:extLst>
                <a:ext uri="{FF2B5EF4-FFF2-40B4-BE49-F238E27FC236}">
                  <a16:creationId xmlns="" xmlns:a16="http://schemas.microsoft.com/office/drawing/2014/main" id="{A4436F10-C423-4F3E-AB44-8EFD51C5B1F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20" y="3747"/>
              <a:ext cx="43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3989" name="Line 117">
              <a:extLst>
                <a:ext uri="{FF2B5EF4-FFF2-40B4-BE49-F238E27FC236}">
                  <a16:creationId xmlns="" xmlns:a16="http://schemas.microsoft.com/office/drawing/2014/main" id="{E8F0F9C7-F082-4ED1-A154-3F6E6FDBA5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726" y="2839"/>
              <a:ext cx="4" cy="9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63990" name="Line 118">
            <a:extLst>
              <a:ext uri="{FF2B5EF4-FFF2-40B4-BE49-F238E27FC236}">
                <a16:creationId xmlns="" xmlns:a16="http://schemas.microsoft.com/office/drawing/2014/main" id="{B5F34085-4FC4-4EF5-A067-AE7F1BDBE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5551" y="1931988"/>
            <a:ext cx="2627313" cy="4635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Ctr="1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3991" name="Line 119">
            <a:extLst>
              <a:ext uri="{FF2B5EF4-FFF2-40B4-BE49-F238E27FC236}">
                <a16:creationId xmlns="" xmlns:a16="http://schemas.microsoft.com/office/drawing/2014/main" id="{48BBBE93-6CBF-49E9-8AEE-40D0341633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2701" y="2965451"/>
            <a:ext cx="1249363" cy="200501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Ctr="1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2800" baseline="-250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63992" name="Group 120">
            <a:extLst>
              <a:ext uri="{FF2B5EF4-FFF2-40B4-BE49-F238E27FC236}">
                <a16:creationId xmlns="" xmlns:a16="http://schemas.microsoft.com/office/drawing/2014/main" id="{FA5851FE-F00B-4C7D-86D0-6A98DFEA0808}"/>
              </a:ext>
            </a:extLst>
          </p:cNvPr>
          <p:cNvGrpSpPr>
            <a:grpSpLocks/>
          </p:cNvGrpSpPr>
          <p:nvPr/>
        </p:nvGrpSpPr>
        <p:grpSpPr bwMode="auto">
          <a:xfrm>
            <a:off x="3967163" y="1697038"/>
            <a:ext cx="654050" cy="519112"/>
            <a:chOff x="1539" y="1069"/>
            <a:chExt cx="412" cy="327"/>
          </a:xfrm>
        </p:grpSpPr>
        <p:sp>
          <p:nvSpPr>
            <p:cNvPr id="463993" name="Text Box 121">
              <a:extLst>
                <a:ext uri="{FF2B5EF4-FFF2-40B4-BE49-F238E27FC236}">
                  <a16:creationId xmlns="" xmlns:a16="http://schemas.microsoft.com/office/drawing/2014/main" id="{51C37C49-6EB1-4BF4-A4DF-828723176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1069"/>
              <a:ext cx="4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63994" name="Line 122">
              <a:extLst>
                <a:ext uri="{FF2B5EF4-FFF2-40B4-BE49-F238E27FC236}">
                  <a16:creationId xmlns="" xmlns:a16="http://schemas.microsoft.com/office/drawing/2014/main" id="{6F0350F8-9D66-4708-8C7B-FD96A037C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1126"/>
              <a:ext cx="123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Ctr="1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94369" y="2142729"/>
              <a:ext cx="2899080" cy="70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8529" y="2121849"/>
                <a:ext cx="29358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787689" y="1419489"/>
              <a:ext cx="222120" cy="497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70769" y="1400769"/>
                <a:ext cx="25776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863649" y="2670489"/>
              <a:ext cx="218880" cy="566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9609" y="2660049"/>
                <a:ext cx="25056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8986489" y="2089089"/>
              <a:ext cx="244080" cy="57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70649" y="2077209"/>
                <a:ext cx="27972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7813249" y="1924209"/>
              <a:ext cx="160560" cy="314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6329" y="1907289"/>
                <a:ext cx="1965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7995769" y="3341529"/>
              <a:ext cx="172800" cy="209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7769" y="3322449"/>
                <a:ext cx="2095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9023209" y="2705049"/>
              <a:ext cx="270360" cy="199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08089" y="2686689"/>
                <a:ext cx="2995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6642169" y="2348289"/>
              <a:ext cx="810360" cy="1782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24529" y="2332089"/>
                <a:ext cx="848520" cy="18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2161609" y="3222369"/>
              <a:ext cx="3923640" cy="648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49369" y="3203289"/>
                <a:ext cx="39528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7938529" y="3923649"/>
              <a:ext cx="162720" cy="19299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19089" y="3903489"/>
                <a:ext cx="203040" cy="19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9015649" y="4709169"/>
              <a:ext cx="125640" cy="6436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97289" y="4694769"/>
                <a:ext cx="16344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6513649" y="4844169"/>
              <a:ext cx="1069200" cy="19105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95649" y="4828689"/>
                <a:ext cx="11080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/>
              <p14:cNvContentPartPr/>
              <p14:nvPr/>
            </p14:nvContentPartPr>
            <p14:xfrm>
              <a:off x="2791609" y="2669409"/>
              <a:ext cx="469800" cy="457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75409" y="2648529"/>
                <a:ext cx="5068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3797809" y="2684169"/>
              <a:ext cx="474120" cy="37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79089" y="2663289"/>
                <a:ext cx="513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4949089" y="2694609"/>
              <a:ext cx="639720" cy="342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34329" y="2673729"/>
                <a:ext cx="671760" cy="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469166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>
            <a:extLst>
              <a:ext uri="{FF2B5EF4-FFF2-40B4-BE49-F238E27FC236}">
                <a16:creationId xmlns="" xmlns:a16="http://schemas.microsoft.com/office/drawing/2014/main" id="{EEED0F0F-3FD7-46D0-9904-835C1D89E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11388" y="1336676"/>
            <a:ext cx="7772400" cy="2208213"/>
          </a:xfrm>
        </p:spPr>
        <p:txBody>
          <a:bodyPr/>
          <a:lstStyle/>
          <a:p>
            <a:pPr marL="0" indent="0"/>
            <a:r>
              <a:rPr lang="en-US" altLang="en-US" b="1">
                <a:cs typeface="Times New Roman" panose="02020603050405020304" pitchFamily="18" charset="0"/>
              </a:rPr>
              <a:t> Examples:</a:t>
            </a:r>
            <a:endParaRPr lang="en-US" altLang="en-US">
              <a:cs typeface="Times New Roman" panose="02020603050405020304" pitchFamily="18" charset="0"/>
            </a:endParaRPr>
          </a:p>
          <a:p>
            <a:pPr marL="454025" lvl="1" indent="0"/>
            <a:r>
              <a:rPr lang="en-US" altLang="en-US" b="1">
                <a:cs typeface="Times New Roman" panose="02020603050405020304" pitchFamily="18" charset="0"/>
              </a:rPr>
              <a:t>                 is read “Y is equal to A AND B.”</a:t>
            </a:r>
            <a:endParaRPr lang="en-US" altLang="en-US">
              <a:cs typeface="Times New Roman" panose="02020603050405020304" pitchFamily="18" charset="0"/>
            </a:endParaRPr>
          </a:p>
          <a:p>
            <a:pPr marL="454025" lvl="1" indent="0"/>
            <a:r>
              <a:rPr lang="en-US" altLang="en-US" b="1">
                <a:cs typeface="Times New Roman" panose="02020603050405020304" pitchFamily="18" charset="0"/>
              </a:rPr>
              <a:t>                 is read “z is equal to x OR y.”</a:t>
            </a:r>
            <a:endParaRPr lang="en-US" altLang="en-US">
              <a:cs typeface="Times New Roman" panose="02020603050405020304" pitchFamily="18" charset="0"/>
            </a:endParaRPr>
          </a:p>
          <a:p>
            <a:pPr marL="454025" lvl="1" indent="0"/>
            <a:r>
              <a:rPr lang="en-US" altLang="en-US" b="1">
                <a:cs typeface="Times New Roman" panose="02020603050405020304" pitchFamily="18" charset="0"/>
              </a:rPr>
              <a:t>              is read “X is equal to NOT A.” </a:t>
            </a:r>
          </a:p>
        </p:txBody>
      </p:sp>
      <p:sp>
        <p:nvSpPr>
          <p:cNvPr id="348163" name="Rectangle 3">
            <a:extLst>
              <a:ext uri="{FF2B5EF4-FFF2-40B4-BE49-F238E27FC236}">
                <a16:creationId xmlns="" xmlns:a16="http://schemas.microsoft.com/office/drawing/2014/main" id="{A9881D9C-3E09-4B83-B13A-A35B11B3D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Notation Examples</a:t>
            </a:r>
          </a:p>
        </p:txBody>
      </p:sp>
      <p:sp>
        <p:nvSpPr>
          <p:cNvPr id="348164" name="Rectangle 4">
            <a:extLst>
              <a:ext uri="{FF2B5EF4-FFF2-40B4-BE49-F238E27FC236}">
                <a16:creationId xmlns="" xmlns:a16="http://schemas.microsoft.com/office/drawing/2014/main" id="{F502C928-82F3-447B-AFF3-9D074B6BE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8" y="3521076"/>
            <a:ext cx="8120062" cy="2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402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080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3375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anose="05000000000000000000" pitchFamily="2" charset="2"/>
              <a:buChar char="§"/>
            </a:pPr>
            <a:r>
              <a:rPr lang="en-US" altLang="en-US" sz="3200" b="1">
                <a:solidFill>
                  <a:srgbClr val="000000"/>
                </a:solidFill>
                <a:cs typeface="Times New Roman" panose="02020603050405020304" pitchFamily="18" charset="0"/>
              </a:rPr>
              <a:t> Note: The statement: 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SzPct val="125000"/>
            </a:pPr>
            <a:r>
              <a:rPr lang="en-US" altLang="en-US" sz="2800" b="1">
                <a:solidFill>
                  <a:srgbClr val="000000"/>
                </a:solidFill>
                <a:cs typeface="Times New Roman" panose="02020603050405020304" pitchFamily="18" charset="0"/>
              </a:rPr>
              <a:t>1 + 1 = 2 (read “one </a:t>
            </a:r>
            <a:r>
              <a:rPr lang="en-US" altLang="en-US" sz="2800" b="1" u="sng">
                <a:solidFill>
                  <a:srgbClr val="000000"/>
                </a:solidFill>
                <a:cs typeface="Times New Roman" panose="02020603050405020304" pitchFamily="18" charset="0"/>
              </a:rPr>
              <a:t>plus</a:t>
            </a:r>
            <a:r>
              <a:rPr lang="en-US" altLang="en-US" sz="2800" b="1">
                <a:solidFill>
                  <a:srgbClr val="000000"/>
                </a:solidFill>
                <a:cs typeface="Times New Roman" panose="02020603050405020304" pitchFamily="18" charset="0"/>
              </a:rPr>
              <a:t> one equals two”)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en-US" sz="3200" b="1">
                <a:solidFill>
                  <a:srgbClr val="000000"/>
                </a:solidFill>
                <a:cs typeface="Times New Roman" panose="02020603050405020304" pitchFamily="18" charset="0"/>
              </a:rPr>
              <a:t>   is not the same as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SzPct val="125000"/>
            </a:pPr>
            <a:r>
              <a:rPr lang="en-US" altLang="en-US" sz="2800" b="1">
                <a:solidFill>
                  <a:srgbClr val="000000"/>
                </a:solidFill>
                <a:cs typeface="Times New Roman" panose="02020603050405020304" pitchFamily="18" charset="0"/>
              </a:rPr>
              <a:t>1 + 1 = 1 (read “1 </a:t>
            </a:r>
            <a:r>
              <a:rPr lang="en-US" altLang="en-US" sz="2800" b="1" u="sng">
                <a:solidFill>
                  <a:srgbClr val="000000"/>
                </a:solidFill>
                <a:cs typeface="Times New Roman" panose="02020603050405020304" pitchFamily="18" charset="0"/>
              </a:rPr>
              <a:t>or</a:t>
            </a:r>
            <a:r>
              <a:rPr lang="en-US" altLang="en-US" sz="2800" b="1">
                <a:solidFill>
                  <a:srgbClr val="000000"/>
                </a:solidFill>
                <a:cs typeface="Times New Roman" panose="02020603050405020304" pitchFamily="18" charset="0"/>
              </a:rPr>
              <a:t> 1 equals 1”).</a:t>
            </a:r>
          </a:p>
        </p:txBody>
      </p:sp>
      <p:sp>
        <p:nvSpPr>
          <p:cNvPr id="348165" name="Rectangle 5">
            <a:extLst>
              <a:ext uri="{FF2B5EF4-FFF2-40B4-BE49-F238E27FC236}">
                <a16:creationId xmlns="" xmlns:a16="http://schemas.microsoft.com/office/drawing/2014/main" id="{C0D4DB91-3C64-48EE-94C8-BEFF1ECA0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1" y="1922464"/>
            <a:ext cx="1952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66" name="Rectangle 6">
            <a:extLst>
              <a:ext uri="{FF2B5EF4-FFF2-40B4-BE49-F238E27FC236}">
                <a16:creationId xmlns="" xmlns:a16="http://schemas.microsoft.com/office/drawing/2014/main" id="{0954E636-A25C-4A27-9DF9-9877287C8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5588" y="1962151"/>
            <a:ext cx="2388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67" name="Rectangle 7">
            <a:extLst>
              <a:ext uri="{FF2B5EF4-FFF2-40B4-BE49-F238E27FC236}">
                <a16:creationId xmlns="" xmlns:a16="http://schemas.microsoft.com/office/drawing/2014/main" id="{23DA3889-5C41-4ECD-BE2B-3BE2DBD7C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914" y="1962150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68" name="Rectangle 8">
            <a:extLst>
              <a:ext uri="{FF2B5EF4-FFF2-40B4-BE49-F238E27FC236}">
                <a16:creationId xmlns="" xmlns:a16="http://schemas.microsoft.com/office/drawing/2014/main" id="{EF53E312-4B53-47FD-A2FA-D14CDB8CC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9" y="1962150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69" name="Rectangle 9">
            <a:extLst>
              <a:ext uri="{FF2B5EF4-FFF2-40B4-BE49-F238E27FC236}">
                <a16:creationId xmlns="" xmlns:a16="http://schemas.microsoft.com/office/drawing/2014/main" id="{0618CA00-66A8-4CC5-9D06-1B9D9FDA2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1946275"/>
            <a:ext cx="889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48170" name="Group 10">
            <a:extLst>
              <a:ext uri="{FF2B5EF4-FFF2-40B4-BE49-F238E27FC236}">
                <a16:creationId xmlns="" xmlns:a16="http://schemas.microsoft.com/office/drawing/2014/main" id="{12C214DA-DA41-4675-B8C2-C8B5922674D4}"/>
              </a:ext>
            </a:extLst>
          </p:cNvPr>
          <p:cNvGrpSpPr>
            <a:grpSpLocks/>
          </p:cNvGrpSpPr>
          <p:nvPr/>
        </p:nvGrpSpPr>
        <p:grpSpPr bwMode="auto">
          <a:xfrm>
            <a:off x="3043238" y="2419350"/>
            <a:ext cx="1236662" cy="984250"/>
            <a:chOff x="957" y="1524"/>
            <a:chExt cx="779" cy="620"/>
          </a:xfrm>
        </p:grpSpPr>
        <p:sp>
          <p:nvSpPr>
            <p:cNvPr id="348171" name="Rectangle 11">
              <a:extLst>
                <a:ext uri="{FF2B5EF4-FFF2-40B4-BE49-F238E27FC236}">
                  <a16:creationId xmlns="" xmlns:a16="http://schemas.microsoft.com/office/drawing/2014/main" id="{7B248621-B849-4DE8-A9B4-C1F61BD8A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549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172" name="Rectangle 12">
              <a:extLst>
                <a:ext uri="{FF2B5EF4-FFF2-40B4-BE49-F238E27FC236}">
                  <a16:creationId xmlns="" xmlns:a16="http://schemas.microsoft.com/office/drawing/2014/main" id="{A2EE8130-8AF9-484B-B543-9A9E6A4CC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4" y="1549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173" name="Rectangle 13">
              <a:extLst>
                <a:ext uri="{FF2B5EF4-FFF2-40B4-BE49-F238E27FC236}">
                  <a16:creationId xmlns="" xmlns:a16="http://schemas.microsoft.com/office/drawing/2014/main" id="{EC455D86-A652-4E1C-A1AA-1A3DA65EF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" y="1549"/>
              <a:ext cx="10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z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174" name="Rectangle 14">
              <a:extLst>
                <a:ext uri="{FF2B5EF4-FFF2-40B4-BE49-F238E27FC236}">
                  <a16:creationId xmlns="" xmlns:a16="http://schemas.microsoft.com/office/drawing/2014/main" id="{16311E1B-1262-4209-A951-943214C8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" y="1553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175" name="Rectangle 15">
              <a:extLst>
                <a:ext uri="{FF2B5EF4-FFF2-40B4-BE49-F238E27FC236}">
                  <a16:creationId xmlns="" xmlns:a16="http://schemas.microsoft.com/office/drawing/2014/main" id="{2FAE4818-D50E-40B0-96F0-BAF050155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1524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48176" name="Group 16">
              <a:extLst>
                <a:ext uri="{FF2B5EF4-FFF2-40B4-BE49-F238E27FC236}">
                  <a16:creationId xmlns="" xmlns:a16="http://schemas.microsoft.com/office/drawing/2014/main" id="{E6953A15-295B-46FE-AC67-E454E1280B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5" y="1875"/>
              <a:ext cx="162" cy="269"/>
              <a:chOff x="1375" y="1875"/>
              <a:chExt cx="162" cy="269"/>
            </a:xfrm>
          </p:grpSpPr>
          <p:sp>
            <p:nvSpPr>
              <p:cNvPr id="348177" name="Line 17">
                <a:extLst>
                  <a:ext uri="{FF2B5EF4-FFF2-40B4-BE49-F238E27FC236}">
                    <a16:creationId xmlns="" xmlns:a16="http://schemas.microsoft.com/office/drawing/2014/main" id="{2A4ED12F-0B83-44C0-8A82-5D36E5CDB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1884"/>
                <a:ext cx="157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178" name="Rectangle 18">
                <a:extLst>
                  <a:ext uri="{FF2B5EF4-FFF2-40B4-BE49-F238E27FC236}">
                    <a16:creationId xmlns="" xmlns:a16="http://schemas.microsoft.com/office/drawing/2014/main" id="{6CA5699E-9543-43AC-AE7E-4A419D95E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875"/>
                <a:ext cx="162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48179" name="Rectangle 19">
              <a:extLst>
                <a:ext uri="{FF2B5EF4-FFF2-40B4-BE49-F238E27FC236}">
                  <a16:creationId xmlns="" xmlns:a16="http://schemas.microsoft.com/office/drawing/2014/main" id="{9C55F944-2A35-4856-B99B-7737DDE12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" y="187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180" name="Rectangle 20">
              <a:extLst>
                <a:ext uri="{FF2B5EF4-FFF2-40B4-BE49-F238E27FC236}">
                  <a16:creationId xmlns="" xmlns:a16="http://schemas.microsoft.com/office/drawing/2014/main" id="{B3F6C255-27AD-4B31-88D3-186F99C12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850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9225169" y="2602449"/>
              <a:ext cx="2691000" cy="2324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4289" y="2585529"/>
                <a:ext cx="2732760" cy="23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1993489" y="4293369"/>
              <a:ext cx="502920" cy="392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9809" y="4279689"/>
                <a:ext cx="5302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/>
              <p14:cNvContentPartPr/>
              <p14:nvPr/>
            </p14:nvContentPartPr>
            <p14:xfrm>
              <a:off x="2343769" y="4174929"/>
              <a:ext cx="254520" cy="4150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1169" y="4158729"/>
                <a:ext cx="28476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/>
              <p14:cNvContentPartPr/>
              <p14:nvPr/>
            </p14:nvContentPartPr>
            <p14:xfrm>
              <a:off x="2555089" y="5684769"/>
              <a:ext cx="1684080" cy="62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37809" y="5663889"/>
                <a:ext cx="1721520" cy="10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265607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FC6B2C-03F1-4426-AC22-9FC191CA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Simplify -  </a:t>
            </a:r>
            <a:r>
              <a:rPr lang="en-IN" sz="2800" dirty="0"/>
              <a:t>F(A,B,C,D) = m2 + m3 + m6 + m7 + </a:t>
            </a:r>
            <a:r>
              <a:rPr lang="en-IN" sz="2800"/>
              <a:t>m10 +m11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/>
              <p14:cNvContentPartPr/>
              <p14:nvPr/>
            </p14:nvContentPartPr>
            <p14:xfrm>
              <a:off x="3356449" y="763929"/>
              <a:ext cx="1408680" cy="77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1329" y="743049"/>
                <a:ext cx="14446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5" name="Ink 114"/>
              <p14:cNvContentPartPr/>
              <p14:nvPr/>
            </p14:nvContentPartPr>
            <p14:xfrm>
              <a:off x="1420369" y="2798649"/>
              <a:ext cx="3835440" cy="1454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529" y="2777769"/>
                <a:ext cx="38721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6153289" y="2924289"/>
              <a:ext cx="3796560" cy="11988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38169" y="2903409"/>
                <a:ext cx="38325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4" name="Ink 143"/>
              <p14:cNvContentPartPr/>
              <p14:nvPr/>
            </p14:nvContentPartPr>
            <p14:xfrm>
              <a:off x="560689" y="1099809"/>
              <a:ext cx="11554200" cy="6042404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249" y="1081809"/>
                <a:ext cx="11594160" cy="6073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6" name="Ink 145"/>
              <p14:cNvContentPartPr/>
              <p14:nvPr/>
            </p14:nvContentPartPr>
            <p14:xfrm>
              <a:off x="2835529" y="3768489"/>
              <a:ext cx="1577880" cy="918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21849" y="3747609"/>
                <a:ext cx="16120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0" name="Ink 159"/>
              <p14:cNvContentPartPr/>
              <p14:nvPr/>
            </p14:nvContentPartPr>
            <p14:xfrm>
              <a:off x="10381489" y="2541969"/>
              <a:ext cx="1472400" cy="849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68169" y="2525049"/>
                <a:ext cx="15012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1" name="Ink 160"/>
              <p14:cNvContentPartPr/>
              <p14:nvPr/>
            </p14:nvContentPartPr>
            <p14:xfrm>
              <a:off x="11889889" y="2419929"/>
              <a:ext cx="302400" cy="180468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875489" y="2406609"/>
                <a:ext cx="330840" cy="18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4" name="Ink 213"/>
              <p14:cNvContentPartPr/>
              <p14:nvPr/>
            </p14:nvContentPartPr>
            <p14:xfrm>
              <a:off x="9332809" y="3261969"/>
              <a:ext cx="2216160" cy="819524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14449" y="3242885"/>
                <a:ext cx="2255040" cy="850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9" name="Ink 228"/>
              <p14:cNvContentPartPr/>
              <p14:nvPr/>
            </p14:nvContentPartPr>
            <p14:xfrm>
              <a:off x="2724289" y="4156733"/>
              <a:ext cx="5708880" cy="134748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09529" y="4135853"/>
                <a:ext cx="5744880" cy="13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2" name="Ink 261"/>
              <p14:cNvContentPartPr/>
              <p14:nvPr/>
            </p14:nvContentPartPr>
            <p14:xfrm>
              <a:off x="6731089" y="6817853"/>
              <a:ext cx="106920" cy="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0" y="0"/>
                <a:ext cx="1069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8" name="Ink 267"/>
              <p14:cNvContentPartPr/>
              <p14:nvPr/>
            </p14:nvContentPartPr>
            <p14:xfrm>
              <a:off x="8354689" y="6422573"/>
              <a:ext cx="1712520" cy="1292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36329" y="6407093"/>
                <a:ext cx="17506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2" name="Ink 291"/>
              <p14:cNvContentPartPr/>
              <p14:nvPr/>
            </p14:nvContentPartPr>
            <p14:xfrm>
              <a:off x="-66071" y="2886293"/>
              <a:ext cx="1225080" cy="272124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86951" y="2868653"/>
                <a:ext cx="1266840" cy="27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1" name="Ink 300"/>
              <p14:cNvContentPartPr/>
              <p14:nvPr/>
            </p14:nvContentPartPr>
            <p14:xfrm>
              <a:off x="118969" y="3515573"/>
              <a:ext cx="568080" cy="178344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809" y="3501893"/>
                <a:ext cx="608760" cy="18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3" name="Ink 302"/>
              <p14:cNvContentPartPr/>
              <p14:nvPr/>
            </p14:nvContentPartPr>
            <p14:xfrm>
              <a:off x="7701289" y="6939533"/>
              <a:ext cx="2481120" cy="27180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81129" y="6923333"/>
                <a:ext cx="25153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5" name="Ink 304"/>
              <p14:cNvContentPartPr/>
              <p14:nvPr/>
            </p14:nvContentPartPr>
            <p14:xfrm>
              <a:off x="10348369" y="5984813"/>
              <a:ext cx="2224800" cy="11214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327489" y="5966093"/>
                <a:ext cx="2266920" cy="11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1" name="Ink 310"/>
              <p14:cNvContentPartPr/>
              <p14:nvPr/>
            </p14:nvContentPartPr>
            <p14:xfrm>
              <a:off x="1457449" y="1436573"/>
              <a:ext cx="10794960" cy="285372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40529" y="1416413"/>
                <a:ext cx="10832760" cy="28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2" name="Ink 311"/>
              <p14:cNvContentPartPr/>
              <p14:nvPr/>
            </p14:nvContentPartPr>
            <p14:xfrm>
              <a:off x="9828529" y="4242609"/>
              <a:ext cx="1861200" cy="55604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18449" y="4228889"/>
                <a:ext cx="1891440" cy="87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17" name="Ink 316"/>
              <p14:cNvContentPartPr/>
              <p14:nvPr/>
            </p14:nvContentPartPr>
            <p14:xfrm>
              <a:off x="6268129" y="3283209"/>
              <a:ext cx="941040" cy="665084"/>
            </p14:xfrm>
          </p:contentPart>
        </mc:Choice>
        <mc:Fallback xmlns="">
          <p:pic>
            <p:nvPicPr>
              <p:cNvPr id="317" name="Ink 31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50489" y="3265925"/>
                <a:ext cx="975960" cy="700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8" name="Ink 317"/>
              <p14:cNvContentPartPr/>
              <p14:nvPr/>
            </p14:nvContentPartPr>
            <p14:xfrm>
              <a:off x="2171297" y="4192733"/>
              <a:ext cx="383760" cy="27972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52217" y="4173293"/>
                <a:ext cx="4168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9" name="Ink 318"/>
              <p14:cNvContentPartPr/>
              <p14:nvPr/>
            </p14:nvContentPartPr>
            <p14:xfrm>
              <a:off x="6718129" y="5147813"/>
              <a:ext cx="1536120" cy="6372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02289" y="5126933"/>
                <a:ext cx="1572840" cy="1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39650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>
            <a:extLst>
              <a:ext uri="{FF2B5EF4-FFF2-40B4-BE49-F238E27FC236}">
                <a16:creationId xmlns="" xmlns:a16="http://schemas.microsoft.com/office/drawing/2014/main" id="{D0B2987A-041C-489B-887F-39896D378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9964" y="1"/>
            <a:ext cx="8093075" cy="1020763"/>
          </a:xfrm>
        </p:spPr>
        <p:txBody>
          <a:bodyPr/>
          <a:lstStyle/>
          <a:p>
            <a:r>
              <a:rPr lang="en-US" altLang="en-US" b="0"/>
              <a:t>Boolean Function Optimization</a:t>
            </a:r>
          </a:p>
        </p:txBody>
      </p:sp>
      <p:sp>
        <p:nvSpPr>
          <p:cNvPr id="464899" name="Rectangle 3">
            <a:extLst>
              <a:ext uri="{FF2B5EF4-FFF2-40B4-BE49-F238E27FC236}">
                <a16:creationId xmlns="" xmlns:a16="http://schemas.microsoft.com/office/drawing/2014/main" id="{20BA9E72-367D-49EA-8FF6-AF00D2323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227139"/>
            <a:ext cx="7772400" cy="5195887"/>
          </a:xfrm>
          <a:ln/>
        </p:spPr>
        <p:txBody>
          <a:bodyPr/>
          <a:lstStyle/>
          <a:p>
            <a:r>
              <a:rPr lang="en-US" altLang="en-US" sz="2600" b="1"/>
              <a:t>Minimizing the gate input (or literal) cost of a (a set of) Boolean equation(s) reduces circuit cost.</a:t>
            </a:r>
          </a:p>
          <a:p>
            <a:r>
              <a:rPr lang="en-US" altLang="en-US" sz="2600" b="1"/>
              <a:t>We choose gate input cost.</a:t>
            </a:r>
          </a:p>
          <a:p>
            <a:r>
              <a:rPr lang="en-US" altLang="en-US" sz="2600" b="1"/>
              <a:t>Boolean Algebra and graphical techniques are tools to minimize cost criteria values.</a:t>
            </a:r>
          </a:p>
          <a:p>
            <a:r>
              <a:rPr lang="en-US" altLang="en-US" sz="2600" b="1"/>
              <a:t>Some important questions:</a:t>
            </a:r>
          </a:p>
          <a:p>
            <a:pPr lvl="1"/>
            <a:r>
              <a:rPr lang="en-US" altLang="en-US" sz="2200" b="1"/>
              <a:t>When do we stop trying to reduce the cost?</a:t>
            </a:r>
          </a:p>
          <a:p>
            <a:pPr lvl="1"/>
            <a:r>
              <a:rPr lang="en-US" altLang="en-US" sz="2200" b="1"/>
              <a:t>Do we know when we have a minimum cost?</a:t>
            </a:r>
          </a:p>
          <a:p>
            <a:r>
              <a:rPr lang="en-US" altLang="en-US" sz="2600" b="1"/>
              <a:t>Treat  optimum or near-optimum cost functions</a:t>
            </a:r>
            <a:br>
              <a:rPr lang="en-US" altLang="en-US" sz="2600" b="1"/>
            </a:br>
            <a:r>
              <a:rPr lang="en-US" altLang="en-US" sz="2600" b="1"/>
              <a:t>for two-level (SOP and POS) circuits first.</a:t>
            </a:r>
          </a:p>
          <a:p>
            <a:r>
              <a:rPr lang="en-US" altLang="en-US" sz="2600" b="1"/>
              <a:t>Introduce a graphical technique using Karnaugh maps (K-maps, for short)</a:t>
            </a:r>
          </a:p>
        </p:txBody>
      </p:sp>
    </p:spTree>
    <p:extLst>
      <p:ext uri="{BB962C8B-B14F-4D97-AF65-F5344CB8AC3E}">
        <p14:creationId xmlns:p14="http://schemas.microsoft.com/office/powerpoint/2010/main" val="188088097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>
            <a:extLst>
              <a:ext uri="{FF2B5EF4-FFF2-40B4-BE49-F238E27FC236}">
                <a16:creationId xmlns="" xmlns:a16="http://schemas.microsoft.com/office/drawing/2014/main" id="{D2B20A0E-45DC-48A5-A26A-7D0420DB0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Karnaugh Maps (K-map)</a:t>
            </a:r>
          </a:p>
        </p:txBody>
      </p:sp>
      <p:sp>
        <p:nvSpPr>
          <p:cNvPr id="466947" name="Rectangle 3">
            <a:extLst>
              <a:ext uri="{FF2B5EF4-FFF2-40B4-BE49-F238E27FC236}">
                <a16:creationId xmlns="" xmlns:a16="http://schemas.microsoft.com/office/drawing/2014/main" id="{A2A5E00E-C9F6-402F-8CB4-CA5748F58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25564"/>
            <a:ext cx="8108950" cy="51958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>
                <a:cs typeface="Times New Roman" panose="02020603050405020304" pitchFamily="18" charset="0"/>
              </a:rPr>
              <a:t>A K-map is a collection of squares</a:t>
            </a:r>
          </a:p>
          <a:p>
            <a:pPr lvl="1">
              <a:lnSpc>
                <a:spcPct val="90000"/>
              </a:lnSpc>
              <a:buSzPct val="125000"/>
            </a:pPr>
            <a:r>
              <a:rPr lang="en-US" altLang="en-US" sz="2400" b="1">
                <a:cs typeface="Times New Roman" panose="02020603050405020304" pitchFamily="18" charset="0"/>
              </a:rPr>
              <a:t>Each square represents a minterm</a:t>
            </a:r>
          </a:p>
          <a:p>
            <a:pPr lvl="1">
              <a:lnSpc>
                <a:spcPct val="90000"/>
              </a:lnSpc>
              <a:buSzPct val="125000"/>
            </a:pPr>
            <a:r>
              <a:rPr lang="en-US" altLang="en-US" sz="2400" b="1">
                <a:cs typeface="Times New Roman" panose="02020603050405020304" pitchFamily="18" charset="0"/>
              </a:rPr>
              <a:t>The collection of squares is a graphical representation of a Boolean function</a:t>
            </a:r>
          </a:p>
          <a:p>
            <a:pPr lvl="1">
              <a:lnSpc>
                <a:spcPct val="90000"/>
              </a:lnSpc>
              <a:buSzPct val="125000"/>
            </a:pPr>
            <a:r>
              <a:rPr lang="en-US" altLang="en-US" sz="2400" b="1">
                <a:cs typeface="Times New Roman" panose="02020603050405020304" pitchFamily="18" charset="0"/>
              </a:rPr>
              <a:t>Adjacent squares differ in the value of one variable</a:t>
            </a:r>
          </a:p>
          <a:p>
            <a:pPr lvl="1">
              <a:lnSpc>
                <a:spcPct val="90000"/>
              </a:lnSpc>
              <a:buSzPct val="125000"/>
            </a:pPr>
            <a:r>
              <a:rPr lang="en-US" altLang="en-US" sz="2400" b="1">
                <a:cs typeface="Times New Roman" panose="02020603050405020304" pitchFamily="18" charset="0"/>
              </a:rPr>
              <a:t>Alternative algebraic expressions for the same function are derived by recognizing patterns of squares</a:t>
            </a:r>
          </a:p>
          <a:p>
            <a:pPr>
              <a:lnSpc>
                <a:spcPct val="90000"/>
              </a:lnSpc>
            </a:pPr>
            <a:r>
              <a:rPr lang="en-US" altLang="en-US" sz="2800" b="1">
                <a:cs typeface="Times New Roman" panose="02020603050405020304" pitchFamily="18" charset="0"/>
              </a:rPr>
              <a:t>The K-map can be viewed as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>
                <a:cs typeface="Times New Roman" panose="02020603050405020304" pitchFamily="18" charset="0"/>
              </a:rPr>
              <a:t>A reorganized version of the truth table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>
                <a:cs typeface="Times New Roman" panose="02020603050405020304" pitchFamily="18" charset="0"/>
              </a:rPr>
              <a:t>A topologically-warped Venn diagram as used to visualize sets in algebra of sets</a:t>
            </a:r>
            <a:br>
              <a:rPr lang="en-US" altLang="en-US" sz="2400" b="1">
                <a:cs typeface="Times New Roman" panose="02020603050405020304" pitchFamily="18" charset="0"/>
              </a:rPr>
            </a:br>
            <a:endParaRPr lang="en-US" altLang="en-US" sz="2400" b="1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28847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B1B05A-E754-4498-B2BB-FA41E135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5950EB-6A99-4377-A0DC-E6A631DB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759129" y="2155689"/>
              <a:ext cx="2121120" cy="1516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649" y="2134809"/>
                <a:ext cx="2157480" cy="15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902049" y="2847969"/>
              <a:ext cx="1711440" cy="70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8369" y="2827449"/>
                <a:ext cx="17442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2784769" y="2241009"/>
              <a:ext cx="67320" cy="12157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2529" y="2225889"/>
                <a:ext cx="100080" cy="12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/>
              <p14:cNvContentPartPr/>
              <p14:nvPr/>
            </p14:nvContentPartPr>
            <p14:xfrm>
              <a:off x="1098169" y="1172169"/>
              <a:ext cx="5285160" cy="2231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8729" y="1151649"/>
                <a:ext cx="5318640" cy="22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6" name="Ink 45"/>
              <p14:cNvContentPartPr/>
              <p14:nvPr/>
            </p14:nvContentPartPr>
            <p14:xfrm>
              <a:off x="6609049" y="2066409"/>
              <a:ext cx="3227400" cy="10562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93569" y="2047329"/>
                <a:ext cx="3263760" cy="10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Ink 53"/>
              <p14:cNvContentPartPr/>
              <p14:nvPr/>
            </p14:nvContentPartPr>
            <p14:xfrm>
              <a:off x="6812809" y="2516049"/>
              <a:ext cx="2836080" cy="10368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7689" y="2496249"/>
                <a:ext cx="28684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5" name="Ink 54"/>
              <p14:cNvContentPartPr/>
              <p14:nvPr/>
            </p14:nvContentPartPr>
            <p14:xfrm>
              <a:off x="7382329" y="2129769"/>
              <a:ext cx="182880" cy="9619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65049" y="2116449"/>
                <a:ext cx="214200" cy="9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Ink 55"/>
              <p14:cNvContentPartPr/>
              <p14:nvPr/>
            </p14:nvContentPartPr>
            <p14:xfrm>
              <a:off x="8066689" y="2132289"/>
              <a:ext cx="197280" cy="9640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48329" y="2115009"/>
                <a:ext cx="230040" cy="9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9" name="Ink 58"/>
              <p14:cNvContentPartPr/>
              <p14:nvPr/>
            </p14:nvContentPartPr>
            <p14:xfrm>
              <a:off x="8810089" y="2094129"/>
              <a:ext cx="41760" cy="9396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89569" y="2076129"/>
                <a:ext cx="81360" cy="9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/>
              <p14:cNvContentPartPr/>
              <p14:nvPr/>
            </p14:nvContentPartPr>
            <p14:xfrm>
              <a:off x="4968889" y="1523889"/>
              <a:ext cx="4819320" cy="28537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53409" y="1505889"/>
                <a:ext cx="4853880" cy="28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9" name="Ink 88"/>
              <p14:cNvContentPartPr/>
              <p14:nvPr/>
            </p14:nvContentPartPr>
            <p14:xfrm>
              <a:off x="4954129" y="4393089"/>
              <a:ext cx="3047400" cy="17798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34689" y="4373289"/>
                <a:ext cx="3087720" cy="18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3" name="Ink 92"/>
              <p14:cNvContentPartPr/>
              <p14:nvPr/>
            </p14:nvContentPartPr>
            <p14:xfrm>
              <a:off x="5543809" y="4507569"/>
              <a:ext cx="159840" cy="17272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24009" y="4490649"/>
                <a:ext cx="191520" cy="17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4" name="Ink 93"/>
              <p14:cNvContentPartPr/>
              <p14:nvPr/>
            </p14:nvContentPartPr>
            <p14:xfrm>
              <a:off x="6116209" y="4434849"/>
              <a:ext cx="169200" cy="15058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96409" y="4419369"/>
                <a:ext cx="203040" cy="15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7" name="Ink 96"/>
              <p14:cNvContentPartPr/>
              <p14:nvPr/>
            </p14:nvContentPartPr>
            <p14:xfrm>
              <a:off x="4871329" y="4893849"/>
              <a:ext cx="2566440" cy="684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57649" y="4878369"/>
                <a:ext cx="25934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0" name="Ink 99"/>
              <p14:cNvContentPartPr/>
              <p14:nvPr/>
            </p14:nvContentPartPr>
            <p14:xfrm>
              <a:off x="4857289" y="5151249"/>
              <a:ext cx="2634120" cy="1332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43609" y="5137569"/>
                <a:ext cx="26593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1" name="Ink 100"/>
              <p14:cNvContentPartPr/>
              <p14:nvPr/>
            </p14:nvContentPartPr>
            <p14:xfrm>
              <a:off x="4906249" y="5502609"/>
              <a:ext cx="2912400" cy="1623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87889" y="5485329"/>
                <a:ext cx="29487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7" name="Ink 106"/>
              <p14:cNvContentPartPr/>
              <p14:nvPr/>
            </p14:nvContentPartPr>
            <p14:xfrm>
              <a:off x="4261489" y="3753369"/>
              <a:ext cx="769320" cy="7156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247449" y="3739329"/>
                <a:ext cx="79704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41" name="Ink 140"/>
              <p14:cNvContentPartPr/>
              <p14:nvPr/>
            </p14:nvContentPartPr>
            <p14:xfrm>
              <a:off x="4245649" y="4323609"/>
              <a:ext cx="569160" cy="179568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27649" y="4305249"/>
                <a:ext cx="606960" cy="18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4" name="Ink 153"/>
              <p14:cNvContentPartPr/>
              <p14:nvPr/>
            </p14:nvContentPartPr>
            <p14:xfrm>
              <a:off x="6838729" y="4321089"/>
              <a:ext cx="156600" cy="17020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23609" y="4305969"/>
                <a:ext cx="184680" cy="17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0" name="Ink 159"/>
              <p14:cNvContentPartPr/>
              <p14:nvPr/>
            </p14:nvContentPartPr>
            <p14:xfrm>
              <a:off x="3828049" y="3388689"/>
              <a:ext cx="1176120" cy="10033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10409" y="3370329"/>
                <a:ext cx="1211760" cy="10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3" name="Ink 162"/>
              <p14:cNvContentPartPr/>
              <p14:nvPr/>
            </p14:nvContentPartPr>
            <p14:xfrm>
              <a:off x="6475129" y="5394969"/>
              <a:ext cx="186480" cy="4536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456769" y="5380569"/>
                <a:ext cx="2250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7" name="Ink 206"/>
              <p14:cNvContentPartPr/>
              <p14:nvPr/>
            </p14:nvContentPartPr>
            <p14:xfrm>
              <a:off x="5128729" y="4580289"/>
              <a:ext cx="199080" cy="14126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110729" y="4561209"/>
                <a:ext cx="235800" cy="14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641416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F1DD07-65AB-4DE3-ADE9-778533788F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54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0" name="Ink 69"/>
              <p14:cNvContentPartPr/>
              <p14:nvPr/>
            </p14:nvContentPartPr>
            <p14:xfrm>
              <a:off x="461928" y="775440"/>
              <a:ext cx="1224720" cy="4780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408" y="759240"/>
                <a:ext cx="12664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5" name="Ink 74"/>
              <p14:cNvContentPartPr/>
              <p14:nvPr/>
            </p14:nvContentPartPr>
            <p14:xfrm>
              <a:off x="432408" y="1332000"/>
              <a:ext cx="1263240" cy="756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328" y="1311120"/>
                <a:ext cx="13032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Ink 118"/>
              <p14:cNvContentPartPr/>
              <p14:nvPr/>
            </p14:nvContentPartPr>
            <p14:xfrm>
              <a:off x="2801568" y="2408400"/>
              <a:ext cx="2714400" cy="27144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5368" y="2387160"/>
                <a:ext cx="27514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0" name="Ink 119"/>
              <p14:cNvContentPartPr/>
              <p14:nvPr/>
            </p14:nvContentPartPr>
            <p14:xfrm>
              <a:off x="6377088" y="2432520"/>
              <a:ext cx="3092040" cy="7776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0528" y="2412360"/>
                <a:ext cx="31294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6" name="Ink 135"/>
              <p14:cNvContentPartPr/>
              <p14:nvPr/>
            </p14:nvContentPartPr>
            <p14:xfrm>
              <a:off x="3522288" y="2588040"/>
              <a:ext cx="1866600" cy="16351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01408" y="2568240"/>
                <a:ext cx="1901880" cy="16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1" name="Ink 150"/>
              <p14:cNvContentPartPr/>
              <p14:nvPr/>
            </p14:nvContentPartPr>
            <p14:xfrm>
              <a:off x="1060608" y="136440"/>
              <a:ext cx="10723320" cy="33328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8008" y="121320"/>
                <a:ext cx="10751400" cy="33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5" name="Ink 164"/>
              <p14:cNvContentPartPr/>
              <p14:nvPr/>
            </p14:nvContentPartPr>
            <p14:xfrm>
              <a:off x="3126288" y="4354200"/>
              <a:ext cx="1585440" cy="5364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9368" y="4335840"/>
                <a:ext cx="16232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4" name="Ink 193"/>
              <p14:cNvContentPartPr/>
              <p14:nvPr/>
            </p14:nvContentPartPr>
            <p14:xfrm>
              <a:off x="5044008" y="2670480"/>
              <a:ext cx="205560" cy="633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31768" y="2651400"/>
                <a:ext cx="2300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5" name="Ink 194"/>
              <p14:cNvContentPartPr/>
              <p14:nvPr/>
            </p14:nvContentPartPr>
            <p14:xfrm>
              <a:off x="7767408" y="3369600"/>
              <a:ext cx="1328400" cy="972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50848" y="3348720"/>
                <a:ext cx="1365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0" name="Ink 199"/>
              <p14:cNvContentPartPr/>
              <p14:nvPr/>
            </p14:nvContentPartPr>
            <p14:xfrm>
              <a:off x="6701808" y="3385800"/>
              <a:ext cx="2681640" cy="2372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85608" y="3364920"/>
                <a:ext cx="27187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2" name="Ink 201"/>
              <p14:cNvContentPartPr/>
              <p14:nvPr/>
            </p14:nvContentPartPr>
            <p14:xfrm>
              <a:off x="5083248" y="6100560"/>
              <a:ext cx="1483200" cy="26820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65608" y="6079680"/>
                <a:ext cx="15188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5" name="Ink 204"/>
              <p14:cNvContentPartPr/>
              <p14:nvPr/>
            </p14:nvContentPartPr>
            <p14:xfrm>
              <a:off x="2851248" y="2927880"/>
              <a:ext cx="2305440" cy="64836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30008" y="2908440"/>
                <a:ext cx="234756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6" name="Ink 205"/>
              <p14:cNvContentPartPr/>
              <p14:nvPr/>
            </p14:nvContentPartPr>
            <p14:xfrm>
              <a:off x="3940248" y="3574080"/>
              <a:ext cx="4972680" cy="308628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19008" y="3553200"/>
                <a:ext cx="5014800" cy="31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7" name="Ink 206"/>
              <p14:cNvContentPartPr/>
              <p14:nvPr/>
            </p14:nvContentPartPr>
            <p14:xfrm>
              <a:off x="6585888" y="4960800"/>
              <a:ext cx="1070640" cy="13140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72928" y="4942440"/>
                <a:ext cx="11044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8" name="Ink 207"/>
              <p14:cNvContentPartPr/>
              <p14:nvPr/>
            </p14:nvContentPartPr>
            <p14:xfrm>
              <a:off x="3826848" y="5260680"/>
              <a:ext cx="1030320" cy="2617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12808" y="5239800"/>
                <a:ext cx="1062000" cy="2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32669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55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05406" y="1420842"/>
              <a:ext cx="3248280" cy="1672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2806" y="1399962"/>
                <a:ext cx="3282120" cy="17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1313046" y="2122842"/>
              <a:ext cx="2874960" cy="249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7926" y="2101602"/>
                <a:ext cx="29109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1898406" y="1604442"/>
              <a:ext cx="271800" cy="15382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2926" y="1589682"/>
                <a:ext cx="308160" cy="15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2853846" y="1593642"/>
              <a:ext cx="135360" cy="14338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5486" y="1576722"/>
                <a:ext cx="169560" cy="14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/>
              <p14:cNvContentPartPr/>
              <p14:nvPr/>
            </p14:nvContentPartPr>
            <p14:xfrm>
              <a:off x="3498966" y="1539282"/>
              <a:ext cx="91080" cy="1492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82046" y="1524162"/>
                <a:ext cx="127440" cy="15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/>
              <p14:cNvContentPartPr/>
              <p14:nvPr/>
            </p14:nvContentPartPr>
            <p14:xfrm>
              <a:off x="288486" y="895962"/>
              <a:ext cx="1270080" cy="8802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326" y="879042"/>
                <a:ext cx="1311120" cy="9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/>
              <p14:cNvContentPartPr/>
              <p14:nvPr/>
            </p14:nvContentPartPr>
            <p14:xfrm>
              <a:off x="712566" y="1208082"/>
              <a:ext cx="554040" cy="4017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1686" y="1187202"/>
                <a:ext cx="59328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/>
              <p14:cNvContentPartPr/>
              <p14:nvPr/>
            </p14:nvContentPartPr>
            <p14:xfrm>
              <a:off x="1303326" y="1240122"/>
              <a:ext cx="1994040" cy="31572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82806" y="1221402"/>
                <a:ext cx="2035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/>
              <p14:cNvContentPartPr/>
              <p14:nvPr/>
            </p14:nvContentPartPr>
            <p14:xfrm>
              <a:off x="2018646" y="1700922"/>
              <a:ext cx="682920" cy="3700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03886" y="1680762"/>
                <a:ext cx="718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/>
              <p14:cNvContentPartPr/>
              <p14:nvPr/>
            </p14:nvContentPartPr>
            <p14:xfrm>
              <a:off x="2889486" y="1662402"/>
              <a:ext cx="572040" cy="3830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74726" y="1641522"/>
                <a:ext cx="60768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/>
              <p14:cNvContentPartPr/>
              <p14:nvPr/>
            </p14:nvContentPartPr>
            <p14:xfrm>
              <a:off x="1746126" y="1511922"/>
              <a:ext cx="1891080" cy="7884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25246" y="1492482"/>
                <a:ext cx="193320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/>
              <p14:cNvContentPartPr/>
              <p14:nvPr/>
            </p14:nvContentPartPr>
            <p14:xfrm>
              <a:off x="6848766" y="1383762"/>
              <a:ext cx="2997360" cy="36349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32566" y="1364322"/>
                <a:ext cx="3028320" cy="36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2" name="Ink 71"/>
              <p14:cNvContentPartPr/>
              <p14:nvPr/>
            </p14:nvContentPartPr>
            <p14:xfrm>
              <a:off x="1388646" y="3638082"/>
              <a:ext cx="3318120" cy="16156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75326" y="3617202"/>
                <a:ext cx="335268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8" name="Ink 77"/>
              <p14:cNvContentPartPr/>
              <p14:nvPr/>
            </p14:nvContentPartPr>
            <p14:xfrm>
              <a:off x="1591326" y="4281762"/>
              <a:ext cx="2709000" cy="2149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76206" y="4263042"/>
                <a:ext cx="27439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9" name="Ink 78"/>
              <p14:cNvContentPartPr/>
              <p14:nvPr/>
            </p14:nvContentPartPr>
            <p14:xfrm>
              <a:off x="2216646" y="3717282"/>
              <a:ext cx="222480" cy="13532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97566" y="3701802"/>
                <a:ext cx="255960" cy="13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/>
              <p14:cNvContentPartPr/>
              <p14:nvPr/>
            </p14:nvContentPartPr>
            <p14:xfrm>
              <a:off x="3114846" y="3694242"/>
              <a:ext cx="224640" cy="12891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99366" y="3676962"/>
                <a:ext cx="257040" cy="13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/>
              <p14:cNvContentPartPr/>
              <p14:nvPr/>
            </p14:nvContentPartPr>
            <p14:xfrm>
              <a:off x="3886686" y="3643482"/>
              <a:ext cx="150480" cy="13917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67246" y="3626562"/>
                <a:ext cx="190800" cy="14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6" name="Ink 105"/>
              <p14:cNvContentPartPr/>
              <p14:nvPr/>
            </p14:nvContentPartPr>
            <p14:xfrm>
              <a:off x="679446" y="1876242"/>
              <a:ext cx="279720" cy="3355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8926" y="1855362"/>
                <a:ext cx="3211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" name="Ink 106"/>
              <p14:cNvContentPartPr/>
              <p14:nvPr/>
            </p14:nvContentPartPr>
            <p14:xfrm>
              <a:off x="866286" y="2622882"/>
              <a:ext cx="57960" cy="3848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6486" y="2604162"/>
                <a:ext cx="9864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9" name="Ink 108"/>
              <p14:cNvContentPartPr/>
              <p14:nvPr/>
            </p14:nvContentPartPr>
            <p14:xfrm>
              <a:off x="787806" y="3330642"/>
              <a:ext cx="678960" cy="4453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7286" y="3310122"/>
                <a:ext cx="71712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5" name="Ink 114"/>
              <p14:cNvContentPartPr/>
              <p14:nvPr/>
            </p14:nvContentPartPr>
            <p14:xfrm>
              <a:off x="1042686" y="3985482"/>
              <a:ext cx="204840" cy="119340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22166" y="3968562"/>
                <a:ext cx="245520" cy="12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6" name="Ink 115"/>
              <p14:cNvContentPartPr/>
              <p14:nvPr/>
            </p14:nvContentPartPr>
            <p14:xfrm>
              <a:off x="503406" y="3096282"/>
              <a:ext cx="3913560" cy="1100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5046" y="3075762"/>
                <a:ext cx="3952800" cy="11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2" name="Ink 121"/>
              <p14:cNvContentPartPr/>
              <p14:nvPr/>
            </p14:nvContentPartPr>
            <p14:xfrm>
              <a:off x="2133486" y="3548802"/>
              <a:ext cx="1910520" cy="7758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12246" y="3527562"/>
                <a:ext cx="195300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3" name="Ink 152"/>
              <p14:cNvContentPartPr/>
              <p14:nvPr/>
            </p14:nvContentPartPr>
            <p14:xfrm>
              <a:off x="6743646" y="4760922"/>
              <a:ext cx="2865960" cy="50940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27446" y="4742562"/>
                <a:ext cx="289692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9" name="Ink 158"/>
              <p14:cNvContentPartPr/>
              <p14:nvPr/>
            </p14:nvContentPartPr>
            <p14:xfrm>
              <a:off x="7977366" y="4774242"/>
              <a:ext cx="1632960" cy="50148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57926" y="4753362"/>
                <a:ext cx="167328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2" name="Ink 161"/>
              <p14:cNvContentPartPr/>
              <p14:nvPr/>
            </p14:nvContentPartPr>
            <p14:xfrm>
              <a:off x="7543566" y="5267442"/>
              <a:ext cx="1418040" cy="11458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25926" y="5246202"/>
                <a:ext cx="1449720" cy="11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4" name="Ink 163"/>
              <p14:cNvContentPartPr/>
              <p14:nvPr/>
            </p14:nvContentPartPr>
            <p14:xfrm>
              <a:off x="3158046" y="3051642"/>
              <a:ext cx="627840" cy="64512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37166" y="3030762"/>
                <a:ext cx="669600" cy="6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69427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56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943806" y="1808922"/>
              <a:ext cx="3933360" cy="2012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9046" y="1788042"/>
                <a:ext cx="3967560" cy="20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6870726" y="2743482"/>
              <a:ext cx="3580920" cy="1274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7766" y="2727282"/>
                <a:ext cx="36144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7663086" y="2023842"/>
              <a:ext cx="109800" cy="17557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4726" y="2007282"/>
                <a:ext cx="149040" cy="17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/>
              <p14:cNvContentPartPr/>
              <p14:nvPr/>
            </p14:nvContentPartPr>
            <p14:xfrm>
              <a:off x="8428446" y="1903242"/>
              <a:ext cx="104400" cy="16750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0806" y="1890282"/>
                <a:ext cx="135000" cy="17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9461646" y="1853562"/>
              <a:ext cx="102960" cy="17949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3286" y="1839522"/>
                <a:ext cx="140040" cy="18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3" name="Ink 82"/>
              <p14:cNvContentPartPr/>
              <p14:nvPr/>
            </p14:nvContentPartPr>
            <p14:xfrm>
              <a:off x="7084566" y="1467282"/>
              <a:ext cx="3068640" cy="4176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65846" y="1449642"/>
                <a:ext cx="310788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6" name="Ink 95"/>
              <p14:cNvContentPartPr/>
              <p14:nvPr/>
            </p14:nvContentPartPr>
            <p14:xfrm>
              <a:off x="8528886" y="2054442"/>
              <a:ext cx="646920" cy="3985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12686" y="2035002"/>
                <a:ext cx="6804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2" name="Ink 121"/>
              <p14:cNvContentPartPr/>
              <p14:nvPr/>
            </p14:nvContentPartPr>
            <p14:xfrm>
              <a:off x="7047126" y="2104122"/>
              <a:ext cx="495360" cy="46584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30206" y="2084682"/>
                <a:ext cx="52380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3" name="Ink 122"/>
              <p14:cNvContentPartPr/>
              <p14:nvPr/>
            </p14:nvContentPartPr>
            <p14:xfrm>
              <a:off x="7720326" y="2103762"/>
              <a:ext cx="546840" cy="3931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03046" y="2085402"/>
                <a:ext cx="5788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4" name="Ink 123"/>
              <p14:cNvContentPartPr/>
              <p14:nvPr/>
            </p14:nvContentPartPr>
            <p14:xfrm>
              <a:off x="7803126" y="3035442"/>
              <a:ext cx="655560" cy="72540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84766" y="3016722"/>
                <a:ext cx="68868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/>
              <p14:cNvContentPartPr/>
              <p14:nvPr/>
            </p14:nvContentPartPr>
            <p14:xfrm>
              <a:off x="9367326" y="1830522"/>
              <a:ext cx="1407240" cy="18000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46446" y="1811082"/>
                <a:ext cx="1449360" cy="18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7" name="Ink 126"/>
              <p14:cNvContentPartPr/>
              <p14:nvPr/>
            </p14:nvContentPartPr>
            <p14:xfrm>
              <a:off x="6817806" y="1900362"/>
              <a:ext cx="1494720" cy="85176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96566" y="1880202"/>
                <a:ext cx="1536840" cy="8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9" name="Ink 128"/>
              <p14:cNvContentPartPr/>
              <p14:nvPr/>
            </p14:nvContentPartPr>
            <p14:xfrm>
              <a:off x="6266646" y="2868762"/>
              <a:ext cx="1301760" cy="12589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5766" y="2847882"/>
                <a:ext cx="1343520" cy="13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/>
              <p14:cNvContentPartPr/>
              <p14:nvPr/>
            </p14:nvContentPartPr>
            <p14:xfrm>
              <a:off x="9469566" y="2845002"/>
              <a:ext cx="1723680" cy="9550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48686" y="2823762"/>
                <a:ext cx="1765440" cy="9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2" name="Ink 131"/>
              <p14:cNvContentPartPr/>
              <p14:nvPr/>
            </p14:nvContentPartPr>
            <p14:xfrm>
              <a:off x="9618606" y="2022762"/>
              <a:ext cx="825480" cy="139176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00246" y="2002962"/>
                <a:ext cx="858600" cy="14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6" name="Ink 135"/>
              <p14:cNvContentPartPr/>
              <p14:nvPr/>
            </p14:nvContentPartPr>
            <p14:xfrm>
              <a:off x="6255486" y="3207162"/>
              <a:ext cx="4852080" cy="184176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34246" y="3187722"/>
                <a:ext cx="4893840" cy="18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8" name="Ink 137"/>
              <p14:cNvContentPartPr/>
              <p14:nvPr/>
            </p14:nvContentPartPr>
            <p14:xfrm>
              <a:off x="6624846" y="844842"/>
              <a:ext cx="4438080" cy="150048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03966" y="823962"/>
                <a:ext cx="4479840" cy="15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9" name="Ink 138"/>
              <p14:cNvContentPartPr/>
              <p14:nvPr/>
            </p14:nvContentPartPr>
            <p14:xfrm>
              <a:off x="8551206" y="3029682"/>
              <a:ext cx="638640" cy="3571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34646" y="3011322"/>
                <a:ext cx="67356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Ink 142"/>
              <p14:cNvContentPartPr/>
              <p14:nvPr/>
            </p14:nvContentPartPr>
            <p14:xfrm>
              <a:off x="2129886" y="4649322"/>
              <a:ext cx="3982320" cy="14904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13686" y="4636002"/>
                <a:ext cx="4019400" cy="15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1" name="Ink 150"/>
              <p14:cNvContentPartPr/>
              <p14:nvPr/>
            </p14:nvContentPartPr>
            <p14:xfrm>
              <a:off x="2159766" y="5109762"/>
              <a:ext cx="3841920" cy="19296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43926" y="5088522"/>
                <a:ext cx="3878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2" name="Ink 151"/>
              <p14:cNvContentPartPr/>
              <p14:nvPr/>
            </p14:nvContentPartPr>
            <p14:xfrm>
              <a:off x="3151566" y="4731402"/>
              <a:ext cx="164160" cy="152964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31766" y="4713762"/>
                <a:ext cx="198720" cy="15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0" name="Ink 179"/>
              <p14:cNvContentPartPr/>
              <p14:nvPr/>
            </p14:nvContentPartPr>
            <p14:xfrm>
              <a:off x="2116566" y="1078842"/>
              <a:ext cx="4945320" cy="255240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99646" y="1059762"/>
                <a:ext cx="4976280" cy="259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9" name="Ink 188"/>
              <p14:cNvContentPartPr/>
              <p14:nvPr/>
            </p14:nvContentPartPr>
            <p14:xfrm>
              <a:off x="1883646" y="3373122"/>
              <a:ext cx="1998360" cy="56268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66006" y="3352242"/>
                <a:ext cx="203688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0" name="Ink 189"/>
              <p14:cNvContentPartPr/>
              <p14:nvPr/>
            </p14:nvContentPartPr>
            <p14:xfrm>
              <a:off x="1449126" y="4246122"/>
              <a:ext cx="699840" cy="46188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32926" y="4228122"/>
                <a:ext cx="73440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1" name="Ink 190"/>
              <p14:cNvContentPartPr/>
              <p14:nvPr/>
            </p14:nvContentPartPr>
            <p14:xfrm>
              <a:off x="1644966" y="5526282"/>
              <a:ext cx="32760" cy="42120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23726" y="5506482"/>
                <a:ext cx="7380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7" name="Ink 196"/>
              <p14:cNvContentPartPr/>
              <p14:nvPr/>
            </p14:nvContentPartPr>
            <p14:xfrm>
              <a:off x="1139526" y="3909522"/>
              <a:ext cx="5654520" cy="212580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21166" y="3891162"/>
                <a:ext cx="5691960" cy="21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8" name="Ink 197"/>
              <p14:cNvContentPartPr/>
              <p14:nvPr/>
            </p14:nvContentPartPr>
            <p14:xfrm>
              <a:off x="6167646" y="3100242"/>
              <a:ext cx="1350000" cy="57420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51086" y="3083682"/>
                <a:ext cx="137952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3" name="Ink 202"/>
              <p14:cNvContentPartPr/>
              <p14:nvPr/>
            </p14:nvContentPartPr>
            <p14:xfrm>
              <a:off x="1481886" y="4943442"/>
              <a:ext cx="230400" cy="22644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61366" y="4923282"/>
                <a:ext cx="271800" cy="2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8713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57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702246" y="1812162"/>
              <a:ext cx="3868920" cy="1918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5326" y="1795242"/>
                <a:ext cx="3906720" cy="19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5682006" y="1295202"/>
              <a:ext cx="1022400" cy="536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7606" y="1274682"/>
                <a:ext cx="105768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6570126" y="1187922"/>
              <a:ext cx="4707360" cy="10324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0686" y="1169922"/>
                <a:ext cx="474804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/>
              <p14:cNvContentPartPr/>
              <p14:nvPr/>
            </p14:nvContentPartPr>
            <p14:xfrm>
              <a:off x="6768126" y="2614962"/>
              <a:ext cx="3655800" cy="871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53366" y="2594442"/>
                <a:ext cx="36914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/>
              <p14:cNvContentPartPr/>
              <p14:nvPr/>
            </p14:nvContentPartPr>
            <p14:xfrm>
              <a:off x="7600446" y="1924122"/>
              <a:ext cx="127800" cy="17686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82446" y="1907922"/>
                <a:ext cx="164880" cy="18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/>
              <p14:cNvContentPartPr/>
              <p14:nvPr/>
            </p14:nvContentPartPr>
            <p14:xfrm>
              <a:off x="8545446" y="1892442"/>
              <a:ext cx="109080" cy="16898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26366" y="1879842"/>
                <a:ext cx="142200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/>
              <p14:cNvContentPartPr/>
              <p14:nvPr/>
            </p14:nvContentPartPr>
            <p14:xfrm>
              <a:off x="9381006" y="1942122"/>
              <a:ext cx="85320" cy="16228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62646" y="1925562"/>
                <a:ext cx="122760" cy="16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Ink 73"/>
              <p14:cNvContentPartPr/>
              <p14:nvPr/>
            </p14:nvContentPartPr>
            <p14:xfrm>
              <a:off x="4052646" y="2873802"/>
              <a:ext cx="1195200" cy="2080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35366" y="2852922"/>
                <a:ext cx="12333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Ink 79"/>
              <p14:cNvContentPartPr/>
              <p14:nvPr/>
            </p14:nvContentPartPr>
            <p14:xfrm>
              <a:off x="8222886" y="2362602"/>
              <a:ext cx="52560" cy="1260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02366" y="2344242"/>
                <a:ext cx="910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/>
              <p14:cNvContentPartPr/>
              <p14:nvPr/>
            </p14:nvContentPartPr>
            <p14:xfrm>
              <a:off x="9067806" y="2401122"/>
              <a:ext cx="171360" cy="180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55206" y="2381322"/>
                <a:ext cx="2037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/>
              <p14:cNvContentPartPr/>
              <p14:nvPr/>
            </p14:nvContentPartPr>
            <p14:xfrm>
              <a:off x="10137726" y="2433522"/>
              <a:ext cx="174960" cy="1648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21526" y="2414442"/>
                <a:ext cx="2052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4" name="Ink 93"/>
              <p14:cNvContentPartPr/>
              <p14:nvPr/>
            </p14:nvContentPartPr>
            <p14:xfrm>
              <a:off x="2254086" y="4476522"/>
              <a:ext cx="3697920" cy="12924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40046" y="4461042"/>
                <a:ext cx="3732840" cy="13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" name="Ink 103"/>
              <p14:cNvContentPartPr/>
              <p14:nvPr/>
            </p14:nvContentPartPr>
            <p14:xfrm>
              <a:off x="2331846" y="4994202"/>
              <a:ext cx="3413520" cy="1044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14926" y="4981242"/>
                <a:ext cx="34498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5" name="Ink 104"/>
              <p14:cNvContentPartPr/>
              <p14:nvPr/>
            </p14:nvContentPartPr>
            <p14:xfrm>
              <a:off x="3155166" y="4504602"/>
              <a:ext cx="115920" cy="12049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36086" y="4486962"/>
                <a:ext cx="154800" cy="12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 105"/>
              <p14:cNvContentPartPr/>
              <p14:nvPr/>
            </p14:nvContentPartPr>
            <p14:xfrm>
              <a:off x="4117446" y="4485882"/>
              <a:ext cx="62640" cy="109944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96206" y="4468602"/>
                <a:ext cx="9792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 107"/>
              <p14:cNvContentPartPr/>
              <p14:nvPr/>
            </p14:nvContentPartPr>
            <p14:xfrm>
              <a:off x="1678446" y="3876402"/>
              <a:ext cx="687240" cy="62316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62246" y="3860202"/>
                <a:ext cx="71532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4" name="Ink 143"/>
              <p14:cNvContentPartPr/>
              <p14:nvPr/>
            </p14:nvContentPartPr>
            <p14:xfrm>
              <a:off x="1666566" y="4633122"/>
              <a:ext cx="297000" cy="8751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46406" y="4614762"/>
                <a:ext cx="336600" cy="9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7" name="Ink 156"/>
              <p14:cNvContentPartPr/>
              <p14:nvPr/>
            </p14:nvContentPartPr>
            <p14:xfrm>
              <a:off x="1098846" y="1644042"/>
              <a:ext cx="7332480" cy="27320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82646" y="1623882"/>
                <a:ext cx="7365960" cy="27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9" name="Ink 168"/>
              <p14:cNvContentPartPr/>
              <p14:nvPr/>
            </p14:nvContentPartPr>
            <p14:xfrm>
              <a:off x="4783446" y="4514322"/>
              <a:ext cx="100800" cy="105408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62206" y="4497042"/>
                <a:ext cx="142560" cy="10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0" name="Ink 169"/>
              <p14:cNvContentPartPr/>
              <p14:nvPr/>
            </p14:nvContentPartPr>
            <p14:xfrm>
              <a:off x="4896846" y="4480842"/>
              <a:ext cx="839160" cy="119484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75966" y="4459602"/>
                <a:ext cx="88092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1" name="Ink 170"/>
              <p14:cNvContentPartPr/>
              <p14:nvPr/>
            </p14:nvContentPartPr>
            <p14:xfrm>
              <a:off x="5430366" y="4454202"/>
              <a:ext cx="308880" cy="8676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09486" y="4433322"/>
                <a:ext cx="3477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2" name="Ink 171"/>
              <p14:cNvContentPartPr/>
              <p14:nvPr/>
            </p14:nvContentPartPr>
            <p14:xfrm>
              <a:off x="5273046" y="4600002"/>
              <a:ext cx="28080" cy="36684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52166" y="4580922"/>
                <a:ext cx="6516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3" name="Ink 172"/>
              <p14:cNvContentPartPr/>
              <p14:nvPr/>
            </p14:nvContentPartPr>
            <p14:xfrm>
              <a:off x="5247486" y="5151162"/>
              <a:ext cx="14040" cy="31608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28046" y="5130282"/>
                <a:ext cx="543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5" name="Ink 204"/>
              <p14:cNvContentPartPr/>
              <p14:nvPr/>
            </p14:nvContentPartPr>
            <p14:xfrm>
              <a:off x="8493966" y="1938162"/>
              <a:ext cx="1678680" cy="166680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73086" y="1917282"/>
                <a:ext cx="1720800" cy="17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3" name="Ink 212"/>
              <p14:cNvContentPartPr/>
              <p14:nvPr/>
            </p14:nvContentPartPr>
            <p14:xfrm>
              <a:off x="8778006" y="1997922"/>
              <a:ext cx="12240" cy="37872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61446" y="1977042"/>
                <a:ext cx="496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7" name="Ink 216"/>
              <p14:cNvContentPartPr/>
              <p14:nvPr/>
            </p14:nvContentPartPr>
            <p14:xfrm>
              <a:off x="8814726" y="2846802"/>
              <a:ext cx="28080" cy="36972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794206" y="2827002"/>
                <a:ext cx="6768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8" name="Ink 217"/>
              <p14:cNvContentPartPr/>
              <p14:nvPr/>
            </p14:nvContentPartPr>
            <p14:xfrm>
              <a:off x="8686566" y="3435762"/>
              <a:ext cx="115200" cy="18936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68926" y="3415962"/>
                <a:ext cx="152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3" name="Ink 222"/>
              <p14:cNvContentPartPr/>
              <p14:nvPr/>
            </p14:nvContentPartPr>
            <p14:xfrm>
              <a:off x="911286" y="4098522"/>
              <a:ext cx="770040" cy="169308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3646" y="4084842"/>
                <a:ext cx="808560" cy="17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24" name="Ink 223"/>
              <p14:cNvContentPartPr/>
              <p14:nvPr/>
            </p14:nvContentPartPr>
            <p14:xfrm>
              <a:off x="1166166" y="4366002"/>
              <a:ext cx="346680" cy="124704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45286" y="4354842"/>
                <a:ext cx="378720" cy="12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5" name="Ink 244"/>
              <p14:cNvContentPartPr/>
              <p14:nvPr/>
            </p14:nvContentPartPr>
            <p14:xfrm>
              <a:off x="6129486" y="2093322"/>
              <a:ext cx="400680" cy="114912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09326" y="2080002"/>
                <a:ext cx="434880" cy="11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8" name="Ink 247"/>
              <p14:cNvContentPartPr/>
              <p14:nvPr/>
            </p14:nvContentPartPr>
            <p14:xfrm>
              <a:off x="9794646" y="2019522"/>
              <a:ext cx="16200" cy="33048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773766" y="2000802"/>
                <a:ext cx="5400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59" name="Ink 258"/>
              <p14:cNvContentPartPr/>
              <p14:nvPr/>
            </p14:nvContentPartPr>
            <p14:xfrm>
              <a:off x="7342686" y="2506602"/>
              <a:ext cx="95400" cy="10656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30086" y="2493642"/>
                <a:ext cx="1274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60" name="Ink 259"/>
              <p14:cNvContentPartPr/>
              <p14:nvPr/>
            </p14:nvContentPartPr>
            <p14:xfrm>
              <a:off x="9423126" y="2786322"/>
              <a:ext cx="1513440" cy="160056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405126" y="2765802"/>
                <a:ext cx="1550160" cy="16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61" name="Ink 260"/>
              <p14:cNvContentPartPr/>
              <p14:nvPr/>
            </p14:nvContentPartPr>
            <p14:xfrm>
              <a:off x="5907366" y="4520442"/>
              <a:ext cx="4847400" cy="201204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88646" y="4501722"/>
                <a:ext cx="4886640" cy="20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286892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58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311606" y="1456482"/>
              <a:ext cx="3465360" cy="1133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6" y="1441362"/>
                <a:ext cx="3503160" cy="11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1421766" y="1831602"/>
              <a:ext cx="3052080" cy="227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7366" y="1812162"/>
                <a:ext cx="30859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3707766" y="1546842"/>
              <a:ext cx="54720" cy="8665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8326" y="1529202"/>
                <a:ext cx="95040" cy="9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/>
              <p14:cNvContentPartPr/>
              <p14:nvPr/>
            </p14:nvContentPartPr>
            <p14:xfrm>
              <a:off x="2996766" y="1551522"/>
              <a:ext cx="95760" cy="8758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7686" y="1534242"/>
                <a:ext cx="12888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2021526" y="1587522"/>
              <a:ext cx="150120" cy="9468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5686" y="1571682"/>
                <a:ext cx="18036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/>
              <p14:cNvContentPartPr/>
              <p14:nvPr/>
            </p14:nvContentPartPr>
            <p14:xfrm>
              <a:off x="453366" y="948522"/>
              <a:ext cx="1033200" cy="8625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7526" y="930882"/>
                <a:ext cx="1066320" cy="89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/>
              <p14:cNvContentPartPr/>
              <p14:nvPr/>
            </p14:nvContentPartPr>
            <p14:xfrm>
              <a:off x="-52794" y="2740602"/>
              <a:ext cx="2272320" cy="12790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73674" y="2719722"/>
                <a:ext cx="231408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/>
              <p14:cNvContentPartPr/>
              <p14:nvPr/>
            </p14:nvContentPartPr>
            <p14:xfrm>
              <a:off x="5875326" y="1363602"/>
              <a:ext cx="3492720" cy="13420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55166" y="1343802"/>
                <a:ext cx="3527280" cy="13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Ink 80"/>
              <p14:cNvContentPartPr/>
              <p14:nvPr/>
            </p14:nvContentPartPr>
            <p14:xfrm>
              <a:off x="5986566" y="1758522"/>
              <a:ext cx="4923000" cy="2260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71086" y="1737642"/>
                <a:ext cx="49593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4" name="Ink 83"/>
              <p14:cNvContentPartPr/>
              <p14:nvPr/>
            </p14:nvContentPartPr>
            <p14:xfrm>
              <a:off x="6641406" y="2671482"/>
              <a:ext cx="4438440" cy="25131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24846" y="2650242"/>
                <a:ext cx="4475880" cy="25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3" name="Ink 92"/>
              <p14:cNvContentPartPr/>
              <p14:nvPr/>
            </p14:nvContentPartPr>
            <p14:xfrm>
              <a:off x="8886366" y="2744562"/>
              <a:ext cx="235800" cy="202032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67286" y="2729082"/>
                <a:ext cx="270000" cy="20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4" name="Ink 93"/>
              <p14:cNvContentPartPr/>
              <p14:nvPr/>
            </p14:nvContentPartPr>
            <p14:xfrm>
              <a:off x="9845766" y="2630442"/>
              <a:ext cx="70920" cy="20419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24886" y="2618202"/>
                <a:ext cx="109440" cy="20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6" name="Ink 95"/>
              <p14:cNvContentPartPr/>
              <p14:nvPr/>
            </p14:nvContentPartPr>
            <p14:xfrm>
              <a:off x="2361726" y="1619202"/>
              <a:ext cx="32760" cy="2473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41926" y="1600842"/>
                <a:ext cx="666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7" name="Ink 96"/>
              <p14:cNvContentPartPr/>
              <p14:nvPr/>
            </p14:nvContentPartPr>
            <p14:xfrm>
              <a:off x="1629126" y="1691922"/>
              <a:ext cx="45720" cy="1425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11486" y="1674642"/>
                <a:ext cx="763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8" name="Ink 97"/>
              <p14:cNvContentPartPr/>
              <p14:nvPr/>
            </p14:nvContentPartPr>
            <p14:xfrm>
              <a:off x="3289446" y="1641522"/>
              <a:ext cx="20160" cy="2041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69646" y="1623522"/>
                <a:ext cx="529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9" name="Ink 98"/>
              <p14:cNvContentPartPr/>
              <p14:nvPr/>
            </p14:nvContentPartPr>
            <p14:xfrm>
              <a:off x="6066126" y="1936362"/>
              <a:ext cx="712440" cy="65556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51726" y="1921962"/>
                <a:ext cx="74124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/>
              <p14:cNvContentPartPr/>
              <p14:nvPr/>
            </p14:nvContentPartPr>
            <p14:xfrm>
              <a:off x="6681006" y="2532882"/>
              <a:ext cx="4182840" cy="26866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65886" y="2512002"/>
                <a:ext cx="4215600" cy="27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8" name="Ink 117"/>
              <p14:cNvContentPartPr/>
              <p14:nvPr/>
            </p14:nvContentPartPr>
            <p14:xfrm>
              <a:off x="6894486" y="3972162"/>
              <a:ext cx="1609560" cy="8586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79726" y="3951282"/>
                <a:ext cx="1645200" cy="9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4" name="Ink 123"/>
              <p14:cNvContentPartPr/>
              <p14:nvPr/>
            </p14:nvContentPartPr>
            <p14:xfrm>
              <a:off x="9028206" y="3815562"/>
              <a:ext cx="1669320" cy="8992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07326" y="3798282"/>
                <a:ext cx="1711080" cy="9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8" name="Ink 127"/>
              <p14:cNvContentPartPr/>
              <p14:nvPr/>
            </p14:nvContentPartPr>
            <p14:xfrm>
              <a:off x="8039646" y="2721522"/>
              <a:ext cx="700560" cy="20649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18766" y="2704602"/>
                <a:ext cx="742320" cy="21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2" name="Ink 131"/>
              <p14:cNvContentPartPr/>
              <p14:nvPr/>
            </p14:nvContentPartPr>
            <p14:xfrm>
              <a:off x="6868206" y="3635202"/>
              <a:ext cx="3898800" cy="1051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51646" y="3621882"/>
                <a:ext cx="39355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3" name="Ink 132"/>
              <p14:cNvContentPartPr/>
              <p14:nvPr/>
            </p14:nvContentPartPr>
            <p14:xfrm>
              <a:off x="9387126" y="4083762"/>
              <a:ext cx="44280" cy="5385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369486" y="4066122"/>
                <a:ext cx="8280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4" name="Ink 133"/>
              <p14:cNvContentPartPr/>
              <p14:nvPr/>
            </p14:nvContentPartPr>
            <p14:xfrm>
              <a:off x="10259406" y="4068282"/>
              <a:ext cx="64800" cy="4374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238886" y="4050282"/>
                <a:ext cx="1062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6" name="Ink 135"/>
              <p14:cNvContentPartPr/>
              <p14:nvPr/>
            </p14:nvContentPartPr>
            <p14:xfrm>
              <a:off x="8009406" y="2716122"/>
              <a:ext cx="772200" cy="197100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93206" y="2701362"/>
                <a:ext cx="809280" cy="20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8" name="Ink 137"/>
              <p14:cNvContentPartPr/>
              <p14:nvPr/>
            </p14:nvContentPartPr>
            <p14:xfrm>
              <a:off x="4052646" y="1635042"/>
              <a:ext cx="47520" cy="1551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39326" y="1614162"/>
                <a:ext cx="817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9" name="Ink 138"/>
              <p14:cNvContentPartPr/>
              <p14:nvPr/>
            </p14:nvContentPartPr>
            <p14:xfrm>
              <a:off x="3351006" y="2079642"/>
              <a:ext cx="20520" cy="1569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30486" y="2058762"/>
                <a:ext cx="619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5" name="Ink 144"/>
              <p14:cNvContentPartPr/>
              <p14:nvPr/>
            </p14:nvContentPartPr>
            <p14:xfrm>
              <a:off x="1131246" y="4183482"/>
              <a:ext cx="4438080" cy="19911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17566" y="4162602"/>
                <a:ext cx="4472640" cy="20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6" name="Ink 145"/>
              <p14:cNvContentPartPr/>
              <p14:nvPr/>
            </p14:nvContentPartPr>
            <p14:xfrm>
              <a:off x="8371926" y="2963082"/>
              <a:ext cx="21600" cy="40644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52126" y="2945082"/>
                <a:ext cx="597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7" name="Ink 146"/>
              <p14:cNvContentPartPr/>
              <p14:nvPr/>
            </p14:nvContentPartPr>
            <p14:xfrm>
              <a:off x="7241526" y="4190322"/>
              <a:ext cx="105120" cy="5367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22446" y="4171602"/>
                <a:ext cx="13788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8" name="Ink 147"/>
              <p14:cNvContentPartPr/>
              <p14:nvPr/>
            </p14:nvContentPartPr>
            <p14:xfrm>
              <a:off x="8272566" y="4114362"/>
              <a:ext cx="25200" cy="5263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51686" y="4096002"/>
                <a:ext cx="669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3" name="Ink 152"/>
              <p14:cNvContentPartPr/>
              <p14:nvPr/>
            </p14:nvContentPartPr>
            <p14:xfrm>
              <a:off x="4036086" y="2033922"/>
              <a:ext cx="61200" cy="167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22766" y="2014122"/>
                <a:ext cx="943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9" name="Ink 158"/>
              <p14:cNvContentPartPr/>
              <p14:nvPr/>
            </p14:nvContentPartPr>
            <p14:xfrm>
              <a:off x="1248606" y="4858842"/>
              <a:ext cx="3789720" cy="2181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34926" y="4844442"/>
                <a:ext cx="3816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0" name="Ink 159"/>
              <p14:cNvContentPartPr/>
              <p14:nvPr/>
            </p14:nvContentPartPr>
            <p14:xfrm>
              <a:off x="2113326" y="4265202"/>
              <a:ext cx="195840" cy="14454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98206" y="4250442"/>
                <a:ext cx="227160" cy="14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1" name="Ink 160"/>
              <p14:cNvContentPartPr/>
              <p14:nvPr/>
            </p14:nvContentPartPr>
            <p14:xfrm>
              <a:off x="3132846" y="4244682"/>
              <a:ext cx="197640" cy="13953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13046" y="4227042"/>
                <a:ext cx="232200" cy="14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5" name="Ink 164"/>
              <p14:cNvContentPartPr/>
              <p14:nvPr/>
            </p14:nvContentPartPr>
            <p14:xfrm>
              <a:off x="4260726" y="4159722"/>
              <a:ext cx="144360" cy="143604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41286" y="4143522"/>
                <a:ext cx="180720" cy="14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1" name="Ink 170"/>
              <p14:cNvContentPartPr/>
              <p14:nvPr/>
            </p14:nvContentPartPr>
            <p14:xfrm>
              <a:off x="698526" y="3854442"/>
              <a:ext cx="534240" cy="47916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5926" y="3840402"/>
                <a:ext cx="5612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7" name="Ink 176"/>
              <p14:cNvContentPartPr/>
              <p14:nvPr/>
            </p14:nvContentPartPr>
            <p14:xfrm>
              <a:off x="4904406" y="5044242"/>
              <a:ext cx="60840" cy="50868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86766" y="5024442"/>
                <a:ext cx="993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9" name="Ink 178"/>
              <p14:cNvContentPartPr/>
              <p14:nvPr/>
            </p14:nvContentPartPr>
            <p14:xfrm>
              <a:off x="2722446" y="4398402"/>
              <a:ext cx="37080" cy="4323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02452" y="4379682"/>
                <a:ext cx="72342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0" name="Ink 179"/>
              <p14:cNvContentPartPr/>
              <p14:nvPr/>
            </p14:nvContentPartPr>
            <p14:xfrm>
              <a:off x="1655406" y="5275002"/>
              <a:ext cx="45000" cy="36684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34166" y="5254122"/>
                <a:ext cx="87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1" name="Ink 180"/>
              <p14:cNvContentPartPr/>
              <p14:nvPr/>
            </p14:nvContentPartPr>
            <p14:xfrm>
              <a:off x="2720646" y="5159802"/>
              <a:ext cx="127800" cy="5065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02956" y="5140722"/>
                <a:ext cx="166429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2" name="Ink 181"/>
              <p14:cNvContentPartPr/>
              <p14:nvPr/>
            </p14:nvContentPartPr>
            <p14:xfrm>
              <a:off x="3590766" y="4394802"/>
              <a:ext cx="40320" cy="4647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70788" y="4376802"/>
                <a:ext cx="81366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3" name="Ink 182"/>
              <p14:cNvContentPartPr/>
              <p14:nvPr/>
            </p14:nvContentPartPr>
            <p14:xfrm>
              <a:off x="3685806" y="5115522"/>
              <a:ext cx="122040" cy="50976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67031" y="5097882"/>
                <a:ext cx="153814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4" name="Ink 183"/>
              <p14:cNvContentPartPr/>
              <p14:nvPr/>
            </p14:nvContentPartPr>
            <p14:xfrm>
              <a:off x="2275326" y="5654802"/>
              <a:ext cx="20880" cy="19584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57010" y="5640402"/>
                <a:ext cx="56413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5" name="Ink 184"/>
              <p14:cNvContentPartPr/>
              <p14:nvPr/>
            </p14:nvContentPartPr>
            <p14:xfrm>
              <a:off x="3290166" y="5537802"/>
              <a:ext cx="28080" cy="23832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73756" y="5521602"/>
                <a:ext cx="64548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7" name="Ink 186"/>
              <p14:cNvContentPartPr/>
              <p14:nvPr/>
            </p14:nvContentPartPr>
            <p14:xfrm>
              <a:off x="1416006" y="4966482"/>
              <a:ext cx="3890160" cy="921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95126" y="4945602"/>
                <a:ext cx="3931920" cy="9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9" name="Ink 188"/>
              <p14:cNvContentPartPr/>
              <p14:nvPr/>
            </p14:nvContentPartPr>
            <p14:xfrm>
              <a:off x="2469366" y="4274562"/>
              <a:ext cx="1613520" cy="155088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48126" y="4254042"/>
                <a:ext cx="1656000" cy="15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2" name="Ink 191"/>
              <p14:cNvContentPartPr/>
              <p14:nvPr/>
            </p14:nvContentPartPr>
            <p14:xfrm>
              <a:off x="1589166" y="2189082"/>
              <a:ext cx="78120" cy="21564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573326" y="2172522"/>
                <a:ext cx="1065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3" name="Ink 192"/>
              <p14:cNvContentPartPr/>
              <p14:nvPr/>
            </p14:nvContentPartPr>
            <p14:xfrm>
              <a:off x="2530926" y="2124282"/>
              <a:ext cx="72720" cy="18036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14726" y="2105202"/>
                <a:ext cx="1080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4" name="Ink 193"/>
              <p14:cNvContentPartPr/>
              <p14:nvPr/>
            </p14:nvContentPartPr>
            <p14:xfrm>
              <a:off x="1722726" y="3048762"/>
              <a:ext cx="11160" cy="198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02566" y="3028602"/>
                <a:ext cx="478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5" name="Ink 194"/>
              <p14:cNvContentPartPr/>
              <p14:nvPr/>
            </p14:nvContentPartPr>
            <p14:xfrm>
              <a:off x="274086" y="3144162"/>
              <a:ext cx="351000" cy="4032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7886" y="3123282"/>
                <a:ext cx="387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6" name="Ink 195"/>
              <p14:cNvContentPartPr/>
              <p14:nvPr/>
            </p14:nvContentPartPr>
            <p14:xfrm>
              <a:off x="298566" y="3151362"/>
              <a:ext cx="43920" cy="5439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7686" y="3132282"/>
                <a:ext cx="8136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97" name="Ink 196"/>
              <p14:cNvContentPartPr/>
              <p14:nvPr/>
            </p14:nvContentPartPr>
            <p14:xfrm>
              <a:off x="879246" y="3327762"/>
              <a:ext cx="323640" cy="2268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9806" y="3306522"/>
                <a:ext cx="363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98" name="Ink 197"/>
              <p14:cNvContentPartPr/>
              <p14:nvPr/>
            </p14:nvContentPartPr>
            <p14:xfrm>
              <a:off x="321606" y="3440082"/>
              <a:ext cx="293760" cy="691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1446" y="3418842"/>
                <a:ext cx="3348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99" name="Ink 198"/>
              <p14:cNvContentPartPr/>
              <p14:nvPr/>
            </p14:nvContentPartPr>
            <p14:xfrm>
              <a:off x="924246" y="3485442"/>
              <a:ext cx="259920" cy="889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05166" y="3464562"/>
                <a:ext cx="299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0" name="Ink 199"/>
              <p14:cNvContentPartPr/>
              <p14:nvPr/>
            </p14:nvContentPartPr>
            <p14:xfrm>
              <a:off x="1571526" y="2906562"/>
              <a:ext cx="223560" cy="6210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550646" y="2886042"/>
                <a:ext cx="26532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1" name="Ink 200"/>
              <p14:cNvContentPartPr/>
              <p14:nvPr/>
            </p14:nvContentPartPr>
            <p14:xfrm>
              <a:off x="6661566" y="3841122"/>
              <a:ext cx="4159080" cy="111348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46086" y="3820242"/>
                <a:ext cx="419544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2" name="Ink 201"/>
              <p14:cNvContentPartPr/>
              <p14:nvPr/>
            </p14:nvContentPartPr>
            <p14:xfrm>
              <a:off x="5250726" y="5585322"/>
              <a:ext cx="360000" cy="40464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232006" y="5565882"/>
                <a:ext cx="3956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03" name="Ink 202"/>
              <p14:cNvContentPartPr/>
              <p14:nvPr/>
            </p14:nvContentPartPr>
            <p14:xfrm>
              <a:off x="5288166" y="5774322"/>
              <a:ext cx="399240" cy="29124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270886" y="5753442"/>
                <a:ext cx="437400" cy="3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19775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59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7807446" y="1941762"/>
              <a:ext cx="3425400" cy="1690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3046" y="1920522"/>
                <a:ext cx="3460680" cy="17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8031366" y="2647362"/>
              <a:ext cx="2973600" cy="68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6246" y="2630802"/>
                <a:ext cx="30049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/>
              <p14:cNvContentPartPr/>
              <p14:nvPr/>
            </p14:nvContentPartPr>
            <p14:xfrm>
              <a:off x="8520246" y="1997922"/>
              <a:ext cx="133200" cy="15688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6566" y="1984242"/>
                <a:ext cx="160920" cy="16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/>
              <p14:cNvContentPartPr/>
              <p14:nvPr/>
            </p14:nvContentPartPr>
            <p14:xfrm>
              <a:off x="9379926" y="1987122"/>
              <a:ext cx="207000" cy="17406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0846" y="1969842"/>
                <a:ext cx="237960" cy="17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10084446" y="2043282"/>
              <a:ext cx="74160" cy="14076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63926" y="2028522"/>
                <a:ext cx="111960" cy="14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/>
              <p14:cNvContentPartPr/>
              <p14:nvPr/>
            </p14:nvContentPartPr>
            <p14:xfrm>
              <a:off x="6968646" y="1353162"/>
              <a:ext cx="874440" cy="6170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56406" y="1340562"/>
                <a:ext cx="902160" cy="6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/>
              <p14:cNvContentPartPr/>
              <p14:nvPr/>
            </p14:nvContentPartPr>
            <p14:xfrm>
              <a:off x="8857206" y="2137602"/>
              <a:ext cx="40680" cy="3888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41366" y="2118162"/>
                <a:ext cx="7776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/>
              <p14:cNvContentPartPr/>
              <p14:nvPr/>
            </p14:nvContentPartPr>
            <p14:xfrm>
              <a:off x="8107686" y="2936082"/>
              <a:ext cx="37800" cy="5245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86806" y="2917362"/>
                <a:ext cx="734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/>
              <p14:cNvContentPartPr/>
              <p14:nvPr/>
            </p14:nvContentPartPr>
            <p14:xfrm>
              <a:off x="8763246" y="2921322"/>
              <a:ext cx="29880" cy="4215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42366" y="2902602"/>
                <a:ext cx="6948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/>
              <p14:cNvContentPartPr/>
              <p14:nvPr/>
            </p14:nvContentPartPr>
            <p14:xfrm>
              <a:off x="10597806" y="2944722"/>
              <a:ext cx="20520" cy="3088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79806" y="2926002"/>
                <a:ext cx="590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/>
              <p14:cNvContentPartPr/>
              <p14:nvPr/>
            </p14:nvContentPartPr>
            <p14:xfrm>
              <a:off x="8513766" y="1954722"/>
              <a:ext cx="739080" cy="16603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92886" y="1933842"/>
                <a:ext cx="780840" cy="17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/>
              <p14:cNvContentPartPr/>
              <p14:nvPr/>
            </p14:nvContentPartPr>
            <p14:xfrm>
              <a:off x="7635006" y="2735562"/>
              <a:ext cx="699480" cy="10188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14126" y="2715762"/>
                <a:ext cx="74124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/>
              <p14:cNvContentPartPr/>
              <p14:nvPr/>
            </p14:nvContentPartPr>
            <p14:xfrm>
              <a:off x="10225566" y="2712522"/>
              <a:ext cx="988560" cy="8456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04326" y="2693802"/>
                <a:ext cx="102780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/>
              <p14:cNvContentPartPr/>
              <p14:nvPr/>
            </p14:nvContentPartPr>
            <p14:xfrm>
              <a:off x="7591446" y="3988722"/>
              <a:ext cx="3553920" cy="15973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78486" y="3969282"/>
                <a:ext cx="3586680" cy="16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" name="Ink 39"/>
              <p14:cNvContentPartPr/>
              <p14:nvPr/>
            </p14:nvContentPartPr>
            <p14:xfrm>
              <a:off x="7728966" y="4732122"/>
              <a:ext cx="2994840" cy="4464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16006" y="4712682"/>
                <a:ext cx="30214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" name="Ink 42"/>
              <p14:cNvContentPartPr/>
              <p14:nvPr/>
            </p14:nvContentPartPr>
            <p14:xfrm>
              <a:off x="8503686" y="4034802"/>
              <a:ext cx="96120" cy="13273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88206" y="4021482"/>
                <a:ext cx="129600" cy="13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4" name="Ink 43"/>
              <p14:cNvContentPartPr/>
              <p14:nvPr/>
            </p14:nvContentPartPr>
            <p14:xfrm>
              <a:off x="9280926" y="4085202"/>
              <a:ext cx="131400" cy="13075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62566" y="4070442"/>
                <a:ext cx="161640" cy="1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5" name="Ink 44"/>
              <p14:cNvContentPartPr/>
              <p14:nvPr/>
            </p14:nvContentPartPr>
            <p14:xfrm>
              <a:off x="10092726" y="4034802"/>
              <a:ext cx="90360" cy="11822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74726" y="4021842"/>
                <a:ext cx="121320" cy="12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/>
              <p14:cNvContentPartPr/>
              <p14:nvPr/>
            </p14:nvContentPartPr>
            <p14:xfrm>
              <a:off x="8805366" y="4226682"/>
              <a:ext cx="11160" cy="4240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88446" y="4209762"/>
                <a:ext cx="4716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/>
              <p14:cNvContentPartPr/>
              <p14:nvPr/>
            </p14:nvContentPartPr>
            <p14:xfrm>
              <a:off x="8057286" y="4875042"/>
              <a:ext cx="70920" cy="1774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39646" y="4857402"/>
                <a:ext cx="100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Ink 51"/>
              <p14:cNvContentPartPr/>
              <p14:nvPr/>
            </p14:nvContentPartPr>
            <p14:xfrm>
              <a:off x="8833086" y="4885842"/>
              <a:ext cx="19800" cy="187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18326" y="4866042"/>
                <a:ext cx="543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" name="Ink 53"/>
              <p14:cNvContentPartPr/>
              <p14:nvPr/>
            </p14:nvContentPartPr>
            <p14:xfrm>
              <a:off x="8739846" y="4982322"/>
              <a:ext cx="32400" cy="2869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20766" y="4969722"/>
                <a:ext cx="716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5" name="Ink 54"/>
              <p14:cNvContentPartPr/>
              <p14:nvPr/>
            </p14:nvContentPartPr>
            <p14:xfrm>
              <a:off x="10409166" y="4879722"/>
              <a:ext cx="20880" cy="28260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95486" y="4861722"/>
                <a:ext cx="529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7" name="Ink 56"/>
              <p14:cNvContentPartPr/>
              <p14:nvPr/>
            </p14:nvContentPartPr>
            <p14:xfrm>
              <a:off x="8742366" y="4911762"/>
              <a:ext cx="31320" cy="4237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22566" y="4891962"/>
                <a:ext cx="7092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9" name="Ink 58"/>
              <p14:cNvContentPartPr/>
              <p14:nvPr/>
            </p14:nvContentPartPr>
            <p14:xfrm>
              <a:off x="8519526" y="4115802"/>
              <a:ext cx="676440" cy="13730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498646" y="4097442"/>
                <a:ext cx="718200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/>
              <p14:cNvContentPartPr/>
              <p14:nvPr/>
            </p14:nvContentPartPr>
            <p14:xfrm>
              <a:off x="7718526" y="4742562"/>
              <a:ext cx="1446120" cy="7642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98006" y="4722402"/>
                <a:ext cx="148104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4" name="Ink 63"/>
              <p14:cNvContentPartPr/>
              <p14:nvPr/>
            </p14:nvContentPartPr>
            <p14:xfrm>
              <a:off x="7114806" y="4742562"/>
              <a:ext cx="1294920" cy="10141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96806" y="4723122"/>
                <a:ext cx="1333440" cy="10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5" name="Ink 64"/>
              <p14:cNvContentPartPr/>
              <p14:nvPr/>
            </p14:nvContentPartPr>
            <p14:xfrm>
              <a:off x="10019646" y="4696122"/>
              <a:ext cx="1231560" cy="10033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98766" y="4676322"/>
                <a:ext cx="1273320" cy="10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7" name="Ink 66"/>
              <p14:cNvContentPartPr/>
              <p14:nvPr/>
            </p14:nvContentPartPr>
            <p14:xfrm>
              <a:off x="8444286" y="5419002"/>
              <a:ext cx="7920" cy="687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26286" y="5404602"/>
                <a:ext cx="468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0" name="Ink 69"/>
              <p14:cNvContentPartPr/>
              <p14:nvPr/>
            </p14:nvContentPartPr>
            <p14:xfrm>
              <a:off x="1585566" y="3533322"/>
              <a:ext cx="3926160" cy="20732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70086" y="3515322"/>
                <a:ext cx="3955680" cy="21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4" name="Ink 73"/>
              <p14:cNvContentPartPr/>
              <p14:nvPr/>
            </p14:nvContentPartPr>
            <p14:xfrm>
              <a:off x="2703366" y="3662922"/>
              <a:ext cx="44280" cy="179352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82486" y="3648162"/>
                <a:ext cx="79920" cy="18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8" name="Ink 77"/>
              <p14:cNvContentPartPr/>
              <p14:nvPr/>
            </p14:nvContentPartPr>
            <p14:xfrm>
              <a:off x="1561806" y="4342602"/>
              <a:ext cx="3651120" cy="961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44886" y="4325322"/>
                <a:ext cx="36853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9" name="Ink 78"/>
              <p14:cNvContentPartPr/>
              <p14:nvPr/>
            </p14:nvContentPartPr>
            <p14:xfrm>
              <a:off x="3641166" y="3743202"/>
              <a:ext cx="164880" cy="14029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23886" y="3727362"/>
                <a:ext cx="19728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4" name="Ink 83"/>
              <p14:cNvContentPartPr/>
              <p14:nvPr/>
            </p14:nvContentPartPr>
            <p14:xfrm>
              <a:off x="3101166" y="3805842"/>
              <a:ext cx="25920" cy="3240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84966" y="3785322"/>
                <a:ext cx="6300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5" name="Ink 84"/>
              <p14:cNvContentPartPr/>
              <p14:nvPr/>
            </p14:nvContentPartPr>
            <p14:xfrm>
              <a:off x="4441806" y="3693522"/>
              <a:ext cx="65880" cy="15757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20566" y="3678762"/>
                <a:ext cx="105480" cy="16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6" name="Ink 85"/>
              <p14:cNvContentPartPr/>
              <p14:nvPr/>
            </p14:nvContentPartPr>
            <p14:xfrm>
              <a:off x="3131766" y="4646442"/>
              <a:ext cx="29520" cy="3625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10526" y="4626282"/>
                <a:ext cx="7164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7" name="Ink 86"/>
              <p14:cNvContentPartPr/>
              <p14:nvPr/>
            </p14:nvContentPartPr>
            <p14:xfrm>
              <a:off x="3762486" y="5067282"/>
              <a:ext cx="34200" cy="3031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46286" y="5051082"/>
                <a:ext cx="71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9" name="Ink 88"/>
              <p14:cNvContentPartPr/>
              <p14:nvPr/>
            </p14:nvContentPartPr>
            <p14:xfrm>
              <a:off x="2101086" y="4720602"/>
              <a:ext cx="61920" cy="38448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80926" y="4701522"/>
                <a:ext cx="10296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0" name="Ink 89"/>
              <p14:cNvContentPartPr/>
              <p14:nvPr/>
            </p14:nvContentPartPr>
            <p14:xfrm>
              <a:off x="4833846" y="4630602"/>
              <a:ext cx="43920" cy="4442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17646" y="4609722"/>
                <a:ext cx="7812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2" name="Ink 91"/>
              <p14:cNvContentPartPr/>
              <p14:nvPr/>
            </p14:nvContentPartPr>
            <p14:xfrm>
              <a:off x="2801646" y="3680922"/>
              <a:ext cx="818640" cy="15966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80766" y="3660042"/>
                <a:ext cx="860400" cy="16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4" name="Ink 93"/>
              <p14:cNvContentPartPr/>
              <p14:nvPr/>
            </p14:nvContentPartPr>
            <p14:xfrm>
              <a:off x="1873926" y="4481562"/>
              <a:ext cx="1658160" cy="8733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53046" y="4460682"/>
                <a:ext cx="1699920" cy="9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7" name="Ink 106"/>
              <p14:cNvContentPartPr/>
              <p14:nvPr/>
            </p14:nvContentPartPr>
            <p14:xfrm>
              <a:off x="3832686" y="2422362"/>
              <a:ext cx="522000" cy="1263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16126" y="2402562"/>
                <a:ext cx="5526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8" name="Ink 107"/>
              <p14:cNvContentPartPr/>
              <p14:nvPr/>
            </p14:nvContentPartPr>
            <p14:xfrm>
              <a:off x="3995406" y="2773722"/>
              <a:ext cx="384120" cy="1486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77406" y="2758602"/>
                <a:ext cx="4168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9" name="Ink 108"/>
              <p14:cNvContentPartPr/>
              <p14:nvPr/>
            </p14:nvContentPartPr>
            <p14:xfrm>
              <a:off x="4061286" y="2524602"/>
              <a:ext cx="36360" cy="3646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42566" y="2505882"/>
                <a:ext cx="6912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0" name="Ink 109"/>
              <p14:cNvContentPartPr/>
              <p14:nvPr/>
            </p14:nvContentPartPr>
            <p14:xfrm>
              <a:off x="3466206" y="3202842"/>
              <a:ext cx="183960" cy="6717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48206" y="3181962"/>
                <a:ext cx="22284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2" name="Ink 111"/>
              <p14:cNvContentPartPr/>
              <p14:nvPr/>
            </p14:nvContentPartPr>
            <p14:xfrm>
              <a:off x="3056886" y="5956842"/>
              <a:ext cx="563760" cy="4046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39246" y="5937402"/>
                <a:ext cx="5958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8" name="Ink 117"/>
              <p14:cNvContentPartPr/>
              <p14:nvPr/>
            </p14:nvContentPartPr>
            <p14:xfrm>
              <a:off x="4572126" y="4382922"/>
              <a:ext cx="1580760" cy="9918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551246" y="4361682"/>
                <a:ext cx="1622520" cy="1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9" name="Ink 118"/>
              <p14:cNvContentPartPr/>
              <p14:nvPr/>
            </p14:nvContentPartPr>
            <p14:xfrm>
              <a:off x="1285686" y="4512522"/>
              <a:ext cx="1194480" cy="12312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69126" y="4492002"/>
                <a:ext cx="123192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5" name="Ink 124"/>
              <p14:cNvContentPartPr/>
              <p14:nvPr/>
            </p14:nvContentPartPr>
            <p14:xfrm>
              <a:off x="5638086" y="5280042"/>
              <a:ext cx="187560" cy="3366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20446" y="5264202"/>
                <a:ext cx="22608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6" name="Ink 125"/>
              <p14:cNvContentPartPr/>
              <p14:nvPr/>
            </p14:nvContentPartPr>
            <p14:xfrm>
              <a:off x="5745366" y="5777562"/>
              <a:ext cx="178560" cy="2563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28446" y="5758842"/>
                <a:ext cx="209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0" name="Ink 129"/>
              <p14:cNvContentPartPr/>
              <p14:nvPr/>
            </p14:nvContentPartPr>
            <p14:xfrm>
              <a:off x="6118686" y="5587482"/>
              <a:ext cx="92520" cy="2772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98166" y="5568402"/>
                <a:ext cx="1281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2" name="Ink 131"/>
              <p14:cNvContentPartPr/>
              <p14:nvPr/>
            </p14:nvContentPartPr>
            <p14:xfrm>
              <a:off x="5725206" y="5606202"/>
              <a:ext cx="654120" cy="4622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07206" y="5587482"/>
                <a:ext cx="69300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4" name="Ink 133"/>
              <p14:cNvContentPartPr/>
              <p14:nvPr/>
            </p14:nvContentPartPr>
            <p14:xfrm>
              <a:off x="3106206" y="3952722"/>
              <a:ext cx="360" cy="90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97566" y="3944082"/>
                <a:ext cx="176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7" name="Ink 136"/>
              <p14:cNvContentPartPr/>
              <p14:nvPr/>
            </p14:nvContentPartPr>
            <p14:xfrm>
              <a:off x="1248606" y="4400202"/>
              <a:ext cx="248400" cy="1562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36366" y="4386162"/>
                <a:ext cx="279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0" name="Ink 139"/>
              <p14:cNvContentPartPr/>
              <p14:nvPr/>
            </p14:nvContentPartPr>
            <p14:xfrm>
              <a:off x="1291806" y="4408482"/>
              <a:ext cx="214920" cy="1630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278846" y="4397322"/>
                <a:ext cx="2473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1" name="Ink 140"/>
              <p14:cNvContentPartPr/>
              <p14:nvPr/>
            </p14:nvContentPartPr>
            <p14:xfrm>
              <a:off x="2710206" y="5280762"/>
              <a:ext cx="194040" cy="81396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89686" y="5263482"/>
                <a:ext cx="23436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2" name="Ink 141"/>
              <p14:cNvContentPartPr/>
              <p14:nvPr/>
            </p14:nvContentPartPr>
            <p14:xfrm>
              <a:off x="2891646" y="5287242"/>
              <a:ext cx="178200" cy="5691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875086" y="5271402"/>
                <a:ext cx="21564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5" name="Ink 144"/>
              <p14:cNvContentPartPr/>
              <p14:nvPr/>
            </p14:nvContentPartPr>
            <p14:xfrm>
              <a:off x="6747606" y="2928522"/>
              <a:ext cx="801000" cy="4719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28526" y="2909082"/>
                <a:ext cx="8402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8" name="Ink 147"/>
              <p14:cNvContentPartPr/>
              <p14:nvPr/>
            </p14:nvContentPartPr>
            <p14:xfrm>
              <a:off x="5805846" y="4305522"/>
              <a:ext cx="249120" cy="29808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85326" y="4287882"/>
                <a:ext cx="2865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9" name="Ink 148"/>
              <p14:cNvContentPartPr/>
              <p14:nvPr/>
            </p14:nvContentPartPr>
            <p14:xfrm>
              <a:off x="5693526" y="4404522"/>
              <a:ext cx="478080" cy="29556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672646" y="4390482"/>
                <a:ext cx="513360" cy="3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58613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="" xmlns:a16="http://schemas.microsoft.com/office/drawing/2014/main" id="{8385EAB1-F56C-4A7B-B589-84FA47BB5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7772400" cy="838200"/>
          </a:xfrm>
        </p:spPr>
        <p:txBody>
          <a:bodyPr/>
          <a:lstStyle/>
          <a:p>
            <a:r>
              <a:rPr lang="en-US" altLang="en-US" b="0"/>
              <a:t>Operator Definitions</a:t>
            </a:r>
          </a:p>
        </p:txBody>
      </p:sp>
      <p:graphicFrame>
        <p:nvGraphicFramePr>
          <p:cNvPr id="350211" name="Object 3">
            <a:extLst>
              <a:ext uri="{FF2B5EF4-FFF2-40B4-BE49-F238E27FC236}">
                <a16:creationId xmlns="" xmlns:a16="http://schemas.microsoft.com/office/drawing/2014/main" id="{75102CF8-E576-4FA1-A264-BA5F83E8BE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7626" y="2889251"/>
          <a:ext cx="1755775" cy="297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Document" r:id="rId4" imgW="2307240" imgH="3048120" progId="Word.Document.8">
                  <p:embed/>
                </p:oleObj>
              </mc:Choice>
              <mc:Fallback>
                <p:oleObj name="Document" r:id="rId4" imgW="2307240" imgH="3048120" progId="Word.Document.8">
                  <p:embed/>
                  <p:pic>
                    <p:nvPicPr>
                      <p:cNvPr id="350211" name="Object 3">
                        <a:extLst>
                          <a:ext uri="{FF2B5EF4-FFF2-40B4-BE49-F238E27FC236}">
                            <a16:creationId xmlns="" xmlns:a16="http://schemas.microsoft.com/office/drawing/2014/main" id="{75102CF8-E576-4FA1-A264-BA5F83E8BE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6" y="2889251"/>
                        <a:ext cx="1755775" cy="297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0212" name="Rectangle 4">
            <a:extLst>
              <a:ext uri="{FF2B5EF4-FFF2-40B4-BE49-F238E27FC236}">
                <a16:creationId xmlns="" xmlns:a16="http://schemas.microsoft.com/office/drawing/2014/main" id="{7F4F62F5-47D9-4E29-8638-A9E3B7788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1447800"/>
            <a:ext cx="6400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Font typeface="Wingdings" panose="05000000000000000000" pitchFamily="2" charset="2"/>
              <a:buChar char="§"/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Operations are defined on the values "0" and "1" for each operator:</a:t>
            </a:r>
          </a:p>
        </p:txBody>
      </p:sp>
      <p:grpSp>
        <p:nvGrpSpPr>
          <p:cNvPr id="350213" name="Group 5">
            <a:extLst>
              <a:ext uri="{FF2B5EF4-FFF2-40B4-BE49-F238E27FC236}">
                <a16:creationId xmlns="" xmlns:a16="http://schemas.microsoft.com/office/drawing/2014/main" id="{DDF67060-F0D8-4626-9F4C-13D6AF47D60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743200"/>
            <a:ext cx="2971800" cy="2743200"/>
            <a:chOff x="0" y="0"/>
            <a:chExt cx="1288" cy="2941"/>
          </a:xfrm>
        </p:grpSpPr>
        <p:sp>
          <p:nvSpPr>
            <p:cNvPr id="350214" name="Rectangle 6">
              <a:extLst>
                <a:ext uri="{FF2B5EF4-FFF2-40B4-BE49-F238E27FC236}">
                  <a16:creationId xmlns="" xmlns:a16="http://schemas.microsoft.com/office/drawing/2014/main" id="{268336D4-63F1-4EBF-BA07-3958FD29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0"/>
              <a:ext cx="756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0215" name="Rectangle 7">
              <a:extLst>
                <a:ext uri="{FF2B5EF4-FFF2-40B4-BE49-F238E27FC236}">
                  <a16:creationId xmlns="" xmlns:a16="http://schemas.microsoft.com/office/drawing/2014/main" id="{366C3EDB-722F-46B7-9FAF-F6F18413D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" y="0"/>
              <a:ext cx="360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0216" name="Rectangle 8">
              <a:extLst>
                <a:ext uri="{FF2B5EF4-FFF2-40B4-BE49-F238E27FC236}">
                  <a16:creationId xmlns="" xmlns:a16="http://schemas.microsoft.com/office/drawing/2014/main" id="{451DED3D-3E73-4B49-87AE-89D600F19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557"/>
              <a:ext cx="1202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·</a:t>
              </a: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0 = 0</a:t>
              </a:r>
              <a:endParaRPr lang="en-US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50217" name="Rectangle 9">
              <a:extLst>
                <a:ext uri="{FF2B5EF4-FFF2-40B4-BE49-F238E27FC236}">
                  <a16:creationId xmlns="" xmlns:a16="http://schemas.microsoft.com/office/drawing/2014/main" id="{4C2BCEF6-8CE7-4092-88F7-5E783FF42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1153"/>
              <a:ext cx="1202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·</a:t>
              </a: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 = 0</a:t>
              </a:r>
              <a:endParaRPr lang="en-US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50218" name="Rectangle 10">
              <a:extLst>
                <a:ext uri="{FF2B5EF4-FFF2-40B4-BE49-F238E27FC236}">
                  <a16:creationId xmlns="" xmlns:a16="http://schemas.microsoft.com/office/drawing/2014/main" id="{41B750CF-4F72-4D15-B728-450E9085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1749"/>
              <a:ext cx="1202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·</a:t>
              </a: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0 = 0</a:t>
              </a:r>
              <a:endParaRPr lang="en-US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3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pSp>
          <p:nvGrpSpPr>
            <p:cNvPr id="350219" name="Group 11">
              <a:extLst>
                <a:ext uri="{FF2B5EF4-FFF2-40B4-BE49-F238E27FC236}">
                  <a16:creationId xmlns="" xmlns:a16="http://schemas.microsoft.com/office/drawing/2014/main" id="{44DFB1AB-2E39-40B7-8FF2-4C2F56FFD1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45"/>
              <a:ext cx="1288" cy="596"/>
              <a:chOff x="0" y="2345"/>
              <a:chExt cx="1288" cy="596"/>
            </a:xfrm>
          </p:grpSpPr>
          <p:sp>
            <p:nvSpPr>
              <p:cNvPr id="350220" name="Rectangle 12">
                <a:extLst>
                  <a:ext uri="{FF2B5EF4-FFF2-40B4-BE49-F238E27FC236}">
                    <a16:creationId xmlns="" xmlns:a16="http://schemas.microsoft.com/office/drawing/2014/main" id="{81225C4F-8E80-41F4-BBAD-059565331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" y="2345"/>
                <a:ext cx="1202" cy="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en-US" alt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·</a:t>
                </a:r>
                <a:r>
                  <a:rPr lang="en-US" alt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 = 1</a:t>
                </a:r>
                <a:endParaRPr lang="en-US" altLang="en-US" sz="32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350221" name="Rectangle 13">
                <a:extLst>
                  <a:ext uri="{FF2B5EF4-FFF2-40B4-BE49-F238E27FC236}">
                    <a16:creationId xmlns="" xmlns:a16="http://schemas.microsoft.com/office/drawing/2014/main" id="{B731C590-6CA7-4943-AF78-001C804B3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345"/>
                <a:ext cx="1288" cy="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7">
                    <a:solidFill>
                      <a:srgbClr val="A0A0A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0222" name="Group 14">
            <a:extLst>
              <a:ext uri="{FF2B5EF4-FFF2-40B4-BE49-F238E27FC236}">
                <a16:creationId xmlns="" xmlns:a16="http://schemas.microsoft.com/office/drawing/2014/main" id="{FB31996B-09AE-4A51-8CB5-791E47F7D9E7}"/>
              </a:ext>
            </a:extLst>
          </p:cNvPr>
          <p:cNvGrpSpPr>
            <a:grpSpLocks/>
          </p:cNvGrpSpPr>
          <p:nvPr/>
        </p:nvGrpSpPr>
        <p:grpSpPr bwMode="auto">
          <a:xfrm>
            <a:off x="5073650" y="2713038"/>
            <a:ext cx="1949450" cy="2743200"/>
            <a:chOff x="2304" y="1728"/>
            <a:chExt cx="1228" cy="1728"/>
          </a:xfrm>
        </p:grpSpPr>
        <p:sp>
          <p:nvSpPr>
            <p:cNvPr id="350223" name="Rectangle 15">
              <a:extLst>
                <a:ext uri="{FF2B5EF4-FFF2-40B4-BE49-F238E27FC236}">
                  <a16:creationId xmlns="" xmlns:a16="http://schemas.microsoft.com/office/drawing/2014/main" id="{976FF655-C48F-4BCB-BE39-5FE9304FB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1728"/>
              <a:ext cx="51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endPara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0224" name="Group 16">
              <a:extLst>
                <a:ext uri="{FF2B5EF4-FFF2-40B4-BE49-F238E27FC236}">
                  <a16:creationId xmlns="" xmlns:a16="http://schemas.microsoft.com/office/drawing/2014/main" id="{CA92B173-967F-4627-85EE-5E476B995D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" y="2074"/>
              <a:ext cx="1228" cy="1382"/>
              <a:chOff x="2304" y="2074"/>
              <a:chExt cx="1228" cy="1382"/>
            </a:xfrm>
          </p:grpSpPr>
          <p:sp>
            <p:nvSpPr>
              <p:cNvPr id="350225" name="Rectangle 17">
                <a:extLst>
                  <a:ext uri="{FF2B5EF4-FFF2-40B4-BE49-F238E27FC236}">
                    <a16:creationId xmlns="" xmlns:a16="http://schemas.microsoft.com/office/drawing/2014/main" id="{715E9482-08F9-4FAD-9C16-DFB50640D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" y="2074"/>
                <a:ext cx="1142" cy="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+ 0 = 0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226" name="Rectangle 18">
                <a:extLst>
                  <a:ext uri="{FF2B5EF4-FFF2-40B4-BE49-F238E27FC236}">
                    <a16:creationId xmlns="" xmlns:a16="http://schemas.microsoft.com/office/drawing/2014/main" id="{9E8F7FE0-B191-4963-A09E-5C6CC36FB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" y="2419"/>
                <a:ext cx="1142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+ 1 = 1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227" name="Rectangle 19">
                <a:extLst>
                  <a:ext uri="{FF2B5EF4-FFF2-40B4-BE49-F238E27FC236}">
                    <a16:creationId xmlns="" xmlns:a16="http://schemas.microsoft.com/office/drawing/2014/main" id="{B782599E-BAD6-4033-964C-49D5ABF78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" y="2765"/>
                <a:ext cx="1142" cy="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+ 0 = 1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0228" name="Group 20">
                <a:extLst>
                  <a:ext uri="{FF2B5EF4-FFF2-40B4-BE49-F238E27FC236}">
                    <a16:creationId xmlns="" xmlns:a16="http://schemas.microsoft.com/office/drawing/2014/main" id="{264285CA-9C7E-4692-9AF8-793CF4B616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4" y="3110"/>
                <a:ext cx="1228" cy="346"/>
                <a:chOff x="0" y="2072"/>
                <a:chExt cx="1228" cy="518"/>
              </a:xfrm>
            </p:grpSpPr>
            <p:sp>
              <p:nvSpPr>
                <p:cNvPr id="350229" name="Rectangle 21">
                  <a:extLst>
                    <a:ext uri="{FF2B5EF4-FFF2-40B4-BE49-F238E27FC236}">
                      <a16:creationId xmlns="" xmlns:a16="http://schemas.microsoft.com/office/drawing/2014/main" id="{83671275-BFE4-4188-ADF8-41589B7E13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072"/>
                  <a:ext cx="1142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3200" b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+ 1 = 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32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230" name="Rectangle 22">
                  <a:extLst>
                    <a:ext uri="{FF2B5EF4-FFF2-40B4-BE49-F238E27FC236}">
                      <a16:creationId xmlns="" xmlns:a16="http://schemas.microsoft.com/office/drawing/2014/main" id="{844B3C24-2057-4CCA-AE56-0AD598357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072"/>
                  <a:ext cx="1228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rgbClr val="A0A0A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§"/>
                  </a:pPr>
                  <a:endParaRPr lang="en-IN" sz="2800" baseline="-25000">
                    <a:solidFill>
                      <a:srgbClr val="008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350231" name="Group 23">
            <a:extLst>
              <a:ext uri="{FF2B5EF4-FFF2-40B4-BE49-F238E27FC236}">
                <a16:creationId xmlns="" xmlns:a16="http://schemas.microsoft.com/office/drawing/2014/main" id="{5C138D13-159E-455E-8579-DC1F7861F4BD}"/>
              </a:ext>
            </a:extLst>
          </p:cNvPr>
          <p:cNvGrpSpPr>
            <a:grpSpLocks/>
          </p:cNvGrpSpPr>
          <p:nvPr/>
        </p:nvGrpSpPr>
        <p:grpSpPr bwMode="auto">
          <a:xfrm>
            <a:off x="7454901" y="2713039"/>
            <a:ext cx="1019175" cy="1690688"/>
            <a:chOff x="3736" y="1709"/>
            <a:chExt cx="642" cy="1065"/>
          </a:xfrm>
        </p:grpSpPr>
        <p:sp>
          <p:nvSpPr>
            <p:cNvPr id="350232" name="Text Box 24">
              <a:extLst>
                <a:ext uri="{FF2B5EF4-FFF2-40B4-BE49-F238E27FC236}">
                  <a16:creationId xmlns="" xmlns:a16="http://schemas.microsoft.com/office/drawing/2014/main" id="{137679AC-6754-4D47-8410-FFB94F74D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6" y="1709"/>
              <a:ext cx="6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NOT</a:t>
              </a:r>
            </a:p>
          </p:txBody>
        </p:sp>
        <p:sp>
          <p:nvSpPr>
            <p:cNvPr id="350233" name="Rectangle 25">
              <a:extLst>
                <a:ext uri="{FF2B5EF4-FFF2-40B4-BE49-F238E27FC236}">
                  <a16:creationId xmlns="" xmlns:a16="http://schemas.microsoft.com/office/drawing/2014/main" id="{6D7430F2-98E7-40A6-B4DB-7B12A33F3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2108"/>
              <a:ext cx="12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0234" name="Group 26">
              <a:extLst>
                <a:ext uri="{FF2B5EF4-FFF2-40B4-BE49-F238E27FC236}">
                  <a16:creationId xmlns="" xmlns:a16="http://schemas.microsoft.com/office/drawing/2014/main" id="{1A87DE8E-4233-4784-9FE5-DC31F585A6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108"/>
              <a:ext cx="129" cy="310"/>
              <a:chOff x="3754" y="2108"/>
              <a:chExt cx="129" cy="310"/>
            </a:xfrm>
          </p:grpSpPr>
          <p:sp>
            <p:nvSpPr>
              <p:cNvPr id="350235" name="Line 27">
                <a:extLst>
                  <a:ext uri="{FF2B5EF4-FFF2-40B4-BE49-F238E27FC236}">
                    <a16:creationId xmlns="" xmlns:a16="http://schemas.microsoft.com/office/drawing/2014/main" id="{7CE617F9-D56F-46C6-A38B-3F4869159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2120"/>
                <a:ext cx="109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236" name="Rectangle 28">
                <a:extLst>
                  <a:ext uri="{FF2B5EF4-FFF2-40B4-BE49-F238E27FC236}">
                    <a16:creationId xmlns="" xmlns:a16="http://schemas.microsoft.com/office/drawing/2014/main" id="{D8FE14C2-4D85-45B2-99BD-1B00784D3B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4" y="2108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50237" name="Rectangle 29">
              <a:extLst>
                <a:ext uri="{FF2B5EF4-FFF2-40B4-BE49-F238E27FC236}">
                  <a16:creationId xmlns="" xmlns:a16="http://schemas.microsoft.com/office/drawing/2014/main" id="{CC94FF78-EA8E-4AF0-B943-8370B7F4F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" y="2079"/>
              <a:ext cx="14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0238" name="Rectangle 30">
              <a:extLst>
                <a:ext uri="{FF2B5EF4-FFF2-40B4-BE49-F238E27FC236}">
                  <a16:creationId xmlns="" xmlns:a16="http://schemas.microsoft.com/office/drawing/2014/main" id="{5B59DD66-6BE3-46D6-A83F-0A1A45F40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7" y="2464"/>
              <a:ext cx="12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0239" name="Group 31">
              <a:extLst>
                <a:ext uri="{FF2B5EF4-FFF2-40B4-BE49-F238E27FC236}">
                  <a16:creationId xmlns="" xmlns:a16="http://schemas.microsoft.com/office/drawing/2014/main" id="{630DC83A-EEB2-454A-B833-06328997DD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4" y="2464"/>
              <a:ext cx="129" cy="310"/>
              <a:chOff x="3764" y="2464"/>
              <a:chExt cx="129" cy="310"/>
            </a:xfrm>
          </p:grpSpPr>
          <p:sp>
            <p:nvSpPr>
              <p:cNvPr id="350240" name="Line 32">
                <a:extLst>
                  <a:ext uri="{FF2B5EF4-FFF2-40B4-BE49-F238E27FC236}">
                    <a16:creationId xmlns="" xmlns:a16="http://schemas.microsoft.com/office/drawing/2014/main" id="{9870857E-09F8-48DE-8CCA-A8802C46D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3" y="2476"/>
                <a:ext cx="90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0241" name="Rectangle 33">
                <a:extLst>
                  <a:ext uri="{FF2B5EF4-FFF2-40B4-BE49-F238E27FC236}">
                    <a16:creationId xmlns="" xmlns:a16="http://schemas.microsoft.com/office/drawing/2014/main" id="{74F2AD87-DBE8-4AB5-8477-54FCABF56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2464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50242" name="Rectangle 34">
              <a:extLst>
                <a:ext uri="{FF2B5EF4-FFF2-40B4-BE49-F238E27FC236}">
                  <a16:creationId xmlns="" xmlns:a16="http://schemas.microsoft.com/office/drawing/2014/main" id="{AB3C31AB-B8BE-4E64-9264-489F448EE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" y="2435"/>
              <a:ext cx="14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138449" y="5520249"/>
              <a:ext cx="1941840" cy="135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3329" y="5499729"/>
                <a:ext cx="19771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7401409" y="4576329"/>
              <a:ext cx="1378800" cy="48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90969" y="4556529"/>
                <a:ext cx="140904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159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0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0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0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0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60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024446" y="1593282"/>
              <a:ext cx="3318120" cy="153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9326" y="1572402"/>
                <a:ext cx="33483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7071966" y="2380602"/>
              <a:ext cx="3017160" cy="7243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1086" y="2360442"/>
                <a:ext cx="3058920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/>
              <p14:cNvContentPartPr/>
              <p14:nvPr/>
            </p14:nvContentPartPr>
            <p14:xfrm>
              <a:off x="6231366" y="1183962"/>
              <a:ext cx="840240" cy="5911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6606" y="1163082"/>
                <a:ext cx="87588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/>
              <p14:cNvContentPartPr/>
              <p14:nvPr/>
            </p14:nvContentPartPr>
            <p14:xfrm>
              <a:off x="8470566" y="1739082"/>
              <a:ext cx="141840" cy="13518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58326" y="1720362"/>
                <a:ext cx="16920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/>
              <p14:cNvContentPartPr/>
              <p14:nvPr/>
            </p14:nvContentPartPr>
            <p14:xfrm>
              <a:off x="9347526" y="1695882"/>
              <a:ext cx="34560" cy="12186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26646" y="1678242"/>
                <a:ext cx="76680" cy="12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/>
              <p14:cNvContentPartPr/>
              <p14:nvPr/>
            </p14:nvContentPartPr>
            <p14:xfrm>
              <a:off x="7865406" y="1662042"/>
              <a:ext cx="674280" cy="13899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4526" y="1641162"/>
                <a:ext cx="716040" cy="14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5" name="Ink 74"/>
              <p14:cNvContentPartPr/>
              <p14:nvPr/>
            </p14:nvContentPartPr>
            <p14:xfrm>
              <a:off x="9122886" y="1840602"/>
              <a:ext cx="700560" cy="6714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08126" y="1832682"/>
                <a:ext cx="72324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8" name="Ink 107"/>
              <p14:cNvContentPartPr/>
              <p14:nvPr/>
            </p14:nvContentPartPr>
            <p14:xfrm>
              <a:off x="1044126" y="2119602"/>
              <a:ext cx="3754800" cy="140616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7566" y="2098722"/>
                <a:ext cx="3792240" cy="14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2" name="Ink 111"/>
              <p14:cNvContentPartPr/>
              <p14:nvPr/>
            </p14:nvContentPartPr>
            <p14:xfrm>
              <a:off x="5127246" y="851322"/>
              <a:ext cx="2084400" cy="176148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07446" y="832962"/>
                <a:ext cx="2121840" cy="18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0" name="Ink 139"/>
              <p14:cNvContentPartPr/>
              <p14:nvPr/>
            </p14:nvContentPartPr>
            <p14:xfrm>
              <a:off x="6822486" y="3072882"/>
              <a:ext cx="468000" cy="96660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03766" y="3054882"/>
                <a:ext cx="506160" cy="10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1" name="Ink 140"/>
              <p14:cNvContentPartPr/>
              <p14:nvPr/>
            </p14:nvContentPartPr>
            <p14:xfrm>
              <a:off x="7146846" y="1767162"/>
              <a:ext cx="46080" cy="9378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27406" y="1749162"/>
                <a:ext cx="81000" cy="9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2" name="Ink 141"/>
              <p14:cNvContentPartPr/>
              <p14:nvPr/>
            </p14:nvContentPartPr>
            <p14:xfrm>
              <a:off x="8177166" y="3007722"/>
              <a:ext cx="508680" cy="8265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60246" y="2991162"/>
                <a:ext cx="5439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3" name="Ink 142"/>
              <p14:cNvContentPartPr/>
              <p14:nvPr/>
            </p14:nvContentPartPr>
            <p14:xfrm>
              <a:off x="1277046" y="2501202"/>
              <a:ext cx="7139880" cy="248004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59766" y="2480322"/>
                <a:ext cx="7178040" cy="25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k 145"/>
              <p14:cNvContentPartPr/>
              <p14:nvPr/>
            </p14:nvContentPartPr>
            <p14:xfrm>
              <a:off x="7118406" y="1610202"/>
              <a:ext cx="3435480" cy="15966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98246" y="1592202"/>
                <a:ext cx="3476880" cy="16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0" name="Ink 149"/>
              <p14:cNvContentPartPr/>
              <p14:nvPr/>
            </p14:nvContentPartPr>
            <p14:xfrm>
              <a:off x="7183566" y="1836642"/>
              <a:ext cx="1232640" cy="4860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63406" y="1816842"/>
                <a:ext cx="12672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1" name="Ink 150"/>
              <p14:cNvContentPartPr/>
              <p14:nvPr/>
            </p14:nvContentPartPr>
            <p14:xfrm>
              <a:off x="9059526" y="1852842"/>
              <a:ext cx="1310400" cy="41112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45486" y="1837362"/>
                <a:ext cx="13384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8" name="Ink 157"/>
              <p14:cNvContentPartPr/>
              <p14:nvPr/>
            </p14:nvContentPartPr>
            <p14:xfrm>
              <a:off x="7182846" y="1265322"/>
              <a:ext cx="2850120" cy="4233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65206" y="1250202"/>
                <a:ext cx="28828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9" name="Ink 158"/>
              <p14:cNvContentPartPr/>
              <p14:nvPr/>
            </p14:nvContentPartPr>
            <p14:xfrm>
              <a:off x="6227046" y="1933842"/>
              <a:ext cx="314280" cy="11937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09046" y="1921602"/>
                <a:ext cx="350280" cy="12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4" name="Ink 163"/>
              <p14:cNvContentPartPr/>
              <p14:nvPr/>
            </p14:nvContentPartPr>
            <p14:xfrm>
              <a:off x="7336566" y="2488962"/>
              <a:ext cx="2967480" cy="57564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17846" y="2469522"/>
                <a:ext cx="3007080" cy="6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45675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61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4902246" y="101442"/>
              <a:ext cx="6288120" cy="2861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1366" y="83802"/>
                <a:ext cx="6330240" cy="28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7039206" y="1727202"/>
              <a:ext cx="3405240" cy="11948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4446" y="1708122"/>
                <a:ext cx="3440880" cy="12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/>
              <p14:cNvContentPartPr/>
              <p14:nvPr/>
            </p14:nvContentPartPr>
            <p14:xfrm>
              <a:off x="7209126" y="2320842"/>
              <a:ext cx="2990880" cy="352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7966" y="2301762"/>
                <a:ext cx="3020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/>
              <p14:cNvContentPartPr/>
              <p14:nvPr/>
            </p14:nvContentPartPr>
            <p14:xfrm>
              <a:off x="9332766" y="1797042"/>
              <a:ext cx="16200" cy="10508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13326" y="1781922"/>
                <a:ext cx="56880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/>
              <p14:cNvContentPartPr/>
              <p14:nvPr/>
            </p14:nvContentPartPr>
            <p14:xfrm>
              <a:off x="8649126" y="917562"/>
              <a:ext cx="2357280" cy="910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7606" y="897402"/>
                <a:ext cx="23889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6" name="Ink 135"/>
              <p14:cNvContentPartPr/>
              <p14:nvPr/>
            </p14:nvContentPartPr>
            <p14:xfrm>
              <a:off x="1257246" y="2855082"/>
              <a:ext cx="4219560" cy="14288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37806" y="2834202"/>
                <a:ext cx="4259880" cy="14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7" name="Ink 136"/>
              <p14:cNvContentPartPr/>
              <p14:nvPr/>
            </p14:nvContentPartPr>
            <p14:xfrm>
              <a:off x="1534446" y="3190962"/>
              <a:ext cx="3342600" cy="63900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16806" y="3172242"/>
                <a:ext cx="338076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0" name="Ink 139"/>
              <p14:cNvContentPartPr/>
              <p14:nvPr/>
            </p14:nvContentPartPr>
            <p14:xfrm>
              <a:off x="4342806" y="862122"/>
              <a:ext cx="1453680" cy="19123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23726" y="844842"/>
                <a:ext cx="1488240" cy="19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Ink 140"/>
              <p14:cNvContentPartPr/>
              <p14:nvPr/>
            </p14:nvContentPartPr>
            <p14:xfrm>
              <a:off x="8349606" y="1795602"/>
              <a:ext cx="322560" cy="18500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33766" y="1779402"/>
                <a:ext cx="351360" cy="18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4" name="Ink 143"/>
              <p14:cNvContentPartPr/>
              <p14:nvPr/>
            </p14:nvContentPartPr>
            <p14:xfrm>
              <a:off x="5908806" y="3303642"/>
              <a:ext cx="1702440" cy="5522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89366" y="3285642"/>
                <a:ext cx="1737360" cy="5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29795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62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540686" y="1711722"/>
              <a:ext cx="3537720" cy="2757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1606" y="1690842"/>
                <a:ext cx="3577680" cy="27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8328006" y="1744122"/>
              <a:ext cx="138960" cy="2814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8926" y="1726122"/>
                <a:ext cx="178920" cy="28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9270846" y="1793442"/>
              <a:ext cx="196560" cy="26712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53206" y="1780122"/>
                <a:ext cx="233280" cy="27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10134846" y="1738722"/>
              <a:ext cx="103680" cy="26870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17566" y="1726482"/>
                <a:ext cx="141840" cy="27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/>
              <p14:cNvContentPartPr/>
              <p14:nvPr/>
            </p14:nvContentPartPr>
            <p14:xfrm>
              <a:off x="6529446" y="1014762"/>
              <a:ext cx="1034640" cy="7794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15046" y="1000362"/>
                <a:ext cx="1067400" cy="81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/>
              <p14:cNvContentPartPr/>
              <p14:nvPr/>
            </p14:nvContentPartPr>
            <p14:xfrm>
              <a:off x="7570926" y="2385282"/>
              <a:ext cx="3303360" cy="189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53646" y="2370162"/>
                <a:ext cx="3340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/>
              <p14:cNvContentPartPr/>
              <p14:nvPr/>
            </p14:nvContentPartPr>
            <p14:xfrm>
              <a:off x="7519806" y="2613522"/>
              <a:ext cx="3334680" cy="10951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02166" y="2593722"/>
                <a:ext cx="3373200" cy="11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/>
              <p14:cNvContentPartPr/>
              <p14:nvPr/>
            </p14:nvContentPartPr>
            <p14:xfrm>
              <a:off x="7570206" y="3740682"/>
              <a:ext cx="3332520" cy="1288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52926" y="3720522"/>
                <a:ext cx="33706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/>
              <p14:cNvContentPartPr/>
              <p14:nvPr/>
            </p14:nvContentPartPr>
            <p14:xfrm>
              <a:off x="6363126" y="892362"/>
              <a:ext cx="5226840" cy="10252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49086" y="872922"/>
                <a:ext cx="5254920" cy="10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7" name="Ink 106"/>
              <p14:cNvContentPartPr/>
              <p14:nvPr/>
            </p14:nvContentPartPr>
            <p14:xfrm>
              <a:off x="34686" y="1762122"/>
              <a:ext cx="6112080" cy="18025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806" y="1743402"/>
                <a:ext cx="6149520" cy="18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2" name="Ink 191"/>
              <p14:cNvContentPartPr/>
              <p14:nvPr/>
            </p14:nvContentPartPr>
            <p14:xfrm>
              <a:off x="8062686" y="4104642"/>
              <a:ext cx="205560" cy="25128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42166" y="4084122"/>
                <a:ext cx="246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6" name="Ink 195"/>
              <p14:cNvContentPartPr/>
              <p14:nvPr/>
            </p14:nvContentPartPr>
            <p14:xfrm>
              <a:off x="7641486" y="2985042"/>
              <a:ext cx="2990520" cy="7203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27446" y="2964162"/>
                <a:ext cx="3025440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1" name="Ink 200"/>
              <p14:cNvContentPartPr/>
              <p14:nvPr/>
            </p14:nvContentPartPr>
            <p14:xfrm>
              <a:off x="9440766" y="2575362"/>
              <a:ext cx="1240920" cy="111348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19526" y="2554842"/>
                <a:ext cx="1278360" cy="11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7" name="Ink 206"/>
              <p14:cNvContentPartPr/>
              <p14:nvPr/>
            </p14:nvContentPartPr>
            <p14:xfrm>
              <a:off x="9325926" y="1813242"/>
              <a:ext cx="644040" cy="12794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04686" y="1792362"/>
                <a:ext cx="686520" cy="13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1" name="Ink 210"/>
              <p14:cNvContentPartPr/>
              <p14:nvPr/>
            </p14:nvContentPartPr>
            <p14:xfrm>
              <a:off x="7545006" y="1744122"/>
              <a:ext cx="1456920" cy="68400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24126" y="1723242"/>
                <a:ext cx="149868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0" name="Ink 259"/>
              <p14:cNvContentPartPr/>
              <p14:nvPr/>
            </p14:nvContentPartPr>
            <p14:xfrm>
              <a:off x="8675766" y="1857882"/>
              <a:ext cx="56520" cy="42084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54526" y="1839162"/>
                <a:ext cx="918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4" name="Ink 263"/>
              <p14:cNvContentPartPr/>
              <p14:nvPr/>
            </p14:nvContentPartPr>
            <p14:xfrm>
              <a:off x="7842366" y="3080802"/>
              <a:ext cx="883800" cy="189360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22926" y="3062802"/>
                <a:ext cx="915840" cy="19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5" name="Ink 264"/>
              <p14:cNvContentPartPr/>
              <p14:nvPr/>
            </p14:nvContentPartPr>
            <p14:xfrm>
              <a:off x="9878526" y="4089882"/>
              <a:ext cx="112320" cy="24588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859446" y="4070082"/>
                <a:ext cx="1522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2" name="Ink 281"/>
              <p14:cNvContentPartPr/>
              <p14:nvPr/>
            </p14:nvContentPartPr>
            <p14:xfrm>
              <a:off x="9814806" y="1628922"/>
              <a:ext cx="1469880" cy="54144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00406" y="1610562"/>
                <a:ext cx="150264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4" name="Ink 283"/>
              <p14:cNvContentPartPr/>
              <p14:nvPr/>
            </p14:nvContentPartPr>
            <p14:xfrm>
              <a:off x="7932006" y="2753562"/>
              <a:ext cx="204840" cy="24696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13286" y="2734122"/>
                <a:ext cx="2365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7" name="Ink 286"/>
              <p14:cNvContentPartPr/>
              <p14:nvPr/>
            </p14:nvContentPartPr>
            <p14:xfrm>
              <a:off x="8946126" y="2816922"/>
              <a:ext cx="140400" cy="23616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33166" y="2798562"/>
                <a:ext cx="171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9" name="Ink 288"/>
              <p14:cNvContentPartPr/>
              <p14:nvPr/>
            </p14:nvContentPartPr>
            <p14:xfrm>
              <a:off x="10649646" y="4088802"/>
              <a:ext cx="229320" cy="28188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630206" y="4072242"/>
                <a:ext cx="2696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0" name="Ink 289"/>
              <p14:cNvContentPartPr/>
              <p14:nvPr/>
            </p14:nvContentPartPr>
            <p14:xfrm>
              <a:off x="8921646" y="4057842"/>
              <a:ext cx="266400" cy="27288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05086" y="4037682"/>
                <a:ext cx="3031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8" name="Ink 297"/>
              <p14:cNvContentPartPr/>
              <p14:nvPr/>
            </p14:nvContentPartPr>
            <p14:xfrm>
              <a:off x="7888806" y="1901082"/>
              <a:ext cx="62640" cy="3639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69726" y="1880562"/>
                <a:ext cx="964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9" name="Ink 298"/>
              <p14:cNvContentPartPr/>
              <p14:nvPr/>
            </p14:nvContentPartPr>
            <p14:xfrm>
              <a:off x="8100486" y="2234082"/>
              <a:ext cx="112680" cy="16344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80686" y="2213202"/>
                <a:ext cx="1533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0" name="Ink 299"/>
              <p14:cNvContentPartPr/>
              <p14:nvPr/>
            </p14:nvContentPartPr>
            <p14:xfrm>
              <a:off x="9059166" y="2280522"/>
              <a:ext cx="12600" cy="19728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38646" y="2261082"/>
                <a:ext cx="51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1" name="Ink 320"/>
              <p14:cNvContentPartPr/>
              <p14:nvPr/>
            </p14:nvContentPartPr>
            <p14:xfrm>
              <a:off x="6708366" y="2184762"/>
              <a:ext cx="860040" cy="388440"/>
            </p14:xfrm>
          </p:contentPart>
        </mc:Choice>
        <mc:Fallback xmlns="">
          <p:pic>
            <p:nvPicPr>
              <p:cNvPr id="321" name="Ink 32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88206" y="2166402"/>
                <a:ext cx="8985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8" name="Ink 327"/>
              <p14:cNvContentPartPr/>
              <p14:nvPr/>
            </p14:nvContentPartPr>
            <p14:xfrm>
              <a:off x="5951646" y="2024562"/>
              <a:ext cx="1464120" cy="259344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33646" y="2007642"/>
                <a:ext cx="1501200" cy="26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1" name="Ink 330"/>
              <p14:cNvContentPartPr/>
              <p14:nvPr/>
            </p14:nvContentPartPr>
            <p14:xfrm>
              <a:off x="4341006" y="4719522"/>
              <a:ext cx="1727280" cy="63180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24446" y="4698642"/>
                <a:ext cx="176472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6" name="Ink 335"/>
              <p14:cNvContentPartPr/>
              <p14:nvPr/>
            </p14:nvContentPartPr>
            <p14:xfrm>
              <a:off x="1485126" y="3640962"/>
              <a:ext cx="4527000" cy="9763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65686" y="3620082"/>
                <a:ext cx="4567320" cy="10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2" name="Ink 341"/>
              <p14:cNvContentPartPr/>
              <p14:nvPr/>
            </p14:nvContentPartPr>
            <p14:xfrm>
              <a:off x="9576126" y="1923402"/>
              <a:ext cx="33480" cy="35856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555246" y="1905042"/>
                <a:ext cx="698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3" name="Ink 342"/>
              <p14:cNvContentPartPr/>
              <p14:nvPr/>
            </p14:nvContentPartPr>
            <p14:xfrm>
              <a:off x="9639126" y="2249562"/>
              <a:ext cx="1978920" cy="154800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619326" y="2230842"/>
                <a:ext cx="2013120" cy="15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4" name="Ink 343"/>
              <p14:cNvContentPartPr/>
              <p14:nvPr/>
            </p14:nvContentPartPr>
            <p14:xfrm>
              <a:off x="8730846" y="3152442"/>
              <a:ext cx="387360" cy="56808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09966" y="3133002"/>
                <a:ext cx="42768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45" name="Ink 344"/>
              <p14:cNvContentPartPr/>
              <p14:nvPr/>
            </p14:nvContentPartPr>
            <p14:xfrm>
              <a:off x="1312326" y="3277002"/>
              <a:ext cx="5171760" cy="243180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92886" y="3255762"/>
                <a:ext cx="5212080" cy="24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73461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63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488486" y="1663122"/>
              <a:ext cx="3546360" cy="3110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0846" y="1644044"/>
                <a:ext cx="3584880" cy="3150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8332326" y="1740162"/>
              <a:ext cx="46080" cy="3039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1086" y="1722882"/>
                <a:ext cx="84240" cy="30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9071046" y="1807122"/>
              <a:ext cx="50400" cy="2892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0526" y="1793802"/>
                <a:ext cx="91800" cy="29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9861606" y="1768602"/>
              <a:ext cx="61200" cy="27774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45046" y="1755282"/>
                <a:ext cx="95400" cy="28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7525566" y="2222202"/>
              <a:ext cx="3335760" cy="734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9726" y="2200962"/>
                <a:ext cx="33721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7606566" y="2913762"/>
              <a:ext cx="3482640" cy="54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91446" y="2893242"/>
                <a:ext cx="35150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7613046" y="3620442"/>
              <a:ext cx="3458880" cy="47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96486" y="3600282"/>
                <a:ext cx="34880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/>
              <p14:cNvContentPartPr/>
              <p14:nvPr/>
            </p14:nvContentPartPr>
            <p14:xfrm>
              <a:off x="3261366" y="831882"/>
              <a:ext cx="7482600" cy="14774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43366" y="812442"/>
                <a:ext cx="7520400" cy="15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6" name="Ink 95"/>
              <p14:cNvContentPartPr/>
              <p14:nvPr/>
            </p14:nvContentPartPr>
            <p14:xfrm>
              <a:off x="10769166" y="1902522"/>
              <a:ext cx="842400" cy="22518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56566" y="1885602"/>
                <a:ext cx="874080" cy="22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8" name="Ink 97"/>
              <p14:cNvContentPartPr/>
              <p14:nvPr/>
            </p14:nvContentPartPr>
            <p14:xfrm>
              <a:off x="7737606" y="4678482"/>
              <a:ext cx="2788920" cy="9082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21406" y="4661922"/>
                <a:ext cx="282456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1" name="Ink 100"/>
              <p14:cNvContentPartPr/>
              <p14:nvPr/>
            </p14:nvContentPartPr>
            <p14:xfrm>
              <a:off x="5445486" y="1712802"/>
              <a:ext cx="2150640" cy="296604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26766" y="1697682"/>
                <a:ext cx="2181240" cy="29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" name="Ink 103"/>
              <p14:cNvContentPartPr/>
              <p14:nvPr/>
            </p14:nvContentPartPr>
            <p14:xfrm>
              <a:off x="7504326" y="437322"/>
              <a:ext cx="3275280" cy="11919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91366" y="423282"/>
                <a:ext cx="329976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1" name="Ink 110"/>
              <p14:cNvContentPartPr/>
              <p14:nvPr/>
            </p14:nvContentPartPr>
            <p14:xfrm>
              <a:off x="9912726" y="1611282"/>
              <a:ext cx="1315440" cy="59580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91846" y="1592922"/>
                <a:ext cx="135144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Ink 112"/>
              <p14:cNvContentPartPr/>
              <p14:nvPr/>
            </p14:nvContentPartPr>
            <p14:xfrm>
              <a:off x="7517286" y="3731322"/>
              <a:ext cx="674640" cy="11808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96406" y="3711882"/>
                <a:ext cx="715680" cy="12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5" name="Ink 114"/>
              <p14:cNvContentPartPr/>
              <p14:nvPr/>
            </p14:nvContentPartPr>
            <p14:xfrm>
              <a:off x="9902286" y="3781002"/>
              <a:ext cx="1450800" cy="9964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81766" y="3760122"/>
                <a:ext cx="149148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8" name="Ink 117"/>
              <p14:cNvContentPartPr/>
              <p14:nvPr/>
            </p14:nvContentPartPr>
            <p14:xfrm>
              <a:off x="8296326" y="2845002"/>
              <a:ext cx="1347840" cy="19422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83366" y="2828802"/>
                <a:ext cx="1381680" cy="19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0" name="Ink 119"/>
              <p14:cNvContentPartPr/>
              <p14:nvPr/>
            </p14:nvContentPartPr>
            <p14:xfrm>
              <a:off x="1522206" y="2230842"/>
              <a:ext cx="3236040" cy="24584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06726" y="2209962"/>
                <a:ext cx="327240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3" name="Ink 122"/>
              <p14:cNvContentPartPr/>
              <p14:nvPr/>
            </p14:nvContentPartPr>
            <p14:xfrm>
              <a:off x="2370366" y="2371242"/>
              <a:ext cx="38880" cy="22359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49486" y="2355402"/>
                <a:ext cx="79200" cy="22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5" name="Ink 124"/>
              <p14:cNvContentPartPr/>
              <p14:nvPr/>
            </p14:nvContentPartPr>
            <p14:xfrm>
              <a:off x="3029526" y="2349642"/>
              <a:ext cx="207000" cy="2192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11526" y="2334522"/>
                <a:ext cx="236880" cy="22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8" name="Ink 127"/>
              <p14:cNvContentPartPr/>
              <p14:nvPr/>
            </p14:nvContentPartPr>
            <p14:xfrm>
              <a:off x="3781206" y="2365122"/>
              <a:ext cx="39960" cy="18468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66086" y="2348562"/>
                <a:ext cx="75960" cy="18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0" name="Ink 129"/>
              <p14:cNvContentPartPr/>
              <p14:nvPr/>
            </p14:nvContentPartPr>
            <p14:xfrm>
              <a:off x="1462806" y="2996202"/>
              <a:ext cx="2818800" cy="1908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47686" y="2976762"/>
                <a:ext cx="2846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1" name="Ink 130"/>
              <p14:cNvContentPartPr/>
              <p14:nvPr/>
            </p14:nvContentPartPr>
            <p14:xfrm>
              <a:off x="1492326" y="3448002"/>
              <a:ext cx="2658600" cy="831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78646" y="3428202"/>
                <a:ext cx="26852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5" name="Ink 134"/>
              <p14:cNvContentPartPr/>
              <p14:nvPr/>
            </p14:nvContentPartPr>
            <p14:xfrm>
              <a:off x="1552086" y="3936162"/>
              <a:ext cx="2895480" cy="1047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36246" y="3916722"/>
                <a:ext cx="2932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6" name="Ink 155"/>
              <p14:cNvContentPartPr/>
              <p14:nvPr/>
            </p14:nvContentPartPr>
            <p14:xfrm>
              <a:off x="1577286" y="3953082"/>
              <a:ext cx="2858760" cy="8683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56046" y="3932202"/>
                <a:ext cx="290088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0" name="Ink 159"/>
              <p14:cNvContentPartPr/>
              <p14:nvPr/>
            </p14:nvContentPartPr>
            <p14:xfrm>
              <a:off x="2362806" y="3262602"/>
              <a:ext cx="1472400" cy="15210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41926" y="3241722"/>
                <a:ext cx="1514160" cy="15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4" name="Ink 163"/>
              <p14:cNvContentPartPr/>
              <p14:nvPr/>
            </p14:nvContentPartPr>
            <p14:xfrm>
              <a:off x="1342926" y="1837002"/>
              <a:ext cx="1046880" cy="11538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31046" y="1816122"/>
                <a:ext cx="1080000" cy="11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0" name="Ink 179"/>
              <p14:cNvContentPartPr/>
              <p14:nvPr/>
            </p14:nvContentPartPr>
            <p14:xfrm>
              <a:off x="1223766" y="3867762"/>
              <a:ext cx="959400" cy="13323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07206" y="3848322"/>
                <a:ext cx="997200" cy="13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2" name="Ink 181"/>
              <p14:cNvContentPartPr/>
              <p14:nvPr/>
            </p14:nvContentPartPr>
            <p14:xfrm>
              <a:off x="3851766" y="3663282"/>
              <a:ext cx="837000" cy="109584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30886" y="3646002"/>
                <a:ext cx="873000" cy="11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7" name="Ink 196"/>
              <p14:cNvContentPartPr/>
              <p14:nvPr/>
            </p14:nvContentPartPr>
            <p14:xfrm>
              <a:off x="2944206" y="1936362"/>
              <a:ext cx="272880" cy="1403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24406" y="1915842"/>
                <a:ext cx="31284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3" name="Ink 212"/>
              <p14:cNvContentPartPr/>
              <p14:nvPr/>
            </p14:nvContentPartPr>
            <p14:xfrm>
              <a:off x="3906126" y="1802442"/>
              <a:ext cx="1127160" cy="9435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85606" y="1785882"/>
                <a:ext cx="116568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5" name="Ink 214"/>
              <p14:cNvContentPartPr/>
              <p14:nvPr/>
            </p14:nvContentPartPr>
            <p14:xfrm>
              <a:off x="8618886" y="3166482"/>
              <a:ext cx="33120" cy="38196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598366" y="3148122"/>
                <a:ext cx="745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6" name="Ink 215"/>
              <p14:cNvContentPartPr/>
              <p14:nvPr/>
            </p14:nvContentPartPr>
            <p14:xfrm>
              <a:off x="7955046" y="4027242"/>
              <a:ext cx="44280" cy="36036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34886" y="4008162"/>
                <a:ext cx="813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7" name="Ink 216"/>
              <p14:cNvContentPartPr/>
              <p14:nvPr/>
            </p14:nvContentPartPr>
            <p14:xfrm>
              <a:off x="8632926" y="3944442"/>
              <a:ext cx="112320" cy="44712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614206" y="3925722"/>
                <a:ext cx="15156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8" name="Ink 217"/>
              <p14:cNvContentPartPr/>
              <p14:nvPr/>
            </p14:nvContentPartPr>
            <p14:xfrm>
              <a:off x="10354806" y="1875162"/>
              <a:ext cx="37080" cy="29484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333926" y="1855002"/>
                <a:ext cx="7884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9" name="Ink 218"/>
              <p14:cNvContentPartPr/>
              <p14:nvPr/>
            </p14:nvContentPartPr>
            <p14:xfrm>
              <a:off x="9401166" y="3103122"/>
              <a:ext cx="45000" cy="31212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86046" y="3082602"/>
                <a:ext cx="8136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1" name="Ink 220"/>
              <p14:cNvContentPartPr/>
              <p14:nvPr/>
            </p14:nvContentPartPr>
            <p14:xfrm>
              <a:off x="10321686" y="3957402"/>
              <a:ext cx="10800" cy="37872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300446" y="3940122"/>
                <a:ext cx="4932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4" name="Ink 223"/>
              <p14:cNvContentPartPr/>
              <p14:nvPr/>
            </p14:nvContentPartPr>
            <p14:xfrm>
              <a:off x="7843086" y="4572282"/>
              <a:ext cx="2066760" cy="83016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24726" y="4554642"/>
                <a:ext cx="2105280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9" name="Ink 228"/>
              <p14:cNvContentPartPr/>
              <p14:nvPr/>
            </p14:nvContentPartPr>
            <p14:xfrm>
              <a:off x="9413406" y="3915282"/>
              <a:ext cx="68760" cy="48384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392526" y="3894762"/>
                <a:ext cx="1105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6" name="Ink 235"/>
              <p14:cNvContentPartPr/>
              <p14:nvPr/>
            </p14:nvContentPartPr>
            <p14:xfrm>
              <a:off x="2339766" y="4820682"/>
              <a:ext cx="613440" cy="96912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23206" y="4804122"/>
                <a:ext cx="642960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2" name="Ink 251"/>
              <p14:cNvContentPartPr/>
              <p14:nvPr/>
            </p14:nvContentPartPr>
            <p14:xfrm>
              <a:off x="4291686" y="5319282"/>
              <a:ext cx="3898800" cy="112896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79086" y="5300922"/>
                <a:ext cx="3932280" cy="11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3" name="Ink 252"/>
              <p14:cNvContentPartPr/>
              <p14:nvPr/>
            </p14:nvContentPartPr>
            <p14:xfrm>
              <a:off x="4727286" y="5585682"/>
              <a:ext cx="3303360" cy="56916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10006" y="5570202"/>
                <a:ext cx="334152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5" name="Ink 254"/>
              <p14:cNvContentPartPr/>
              <p14:nvPr/>
            </p14:nvContentPartPr>
            <p14:xfrm>
              <a:off x="3452526" y="4079082"/>
              <a:ext cx="684000" cy="33228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35246" y="4061082"/>
                <a:ext cx="72216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7" name="Ink 256"/>
              <p14:cNvContentPartPr/>
              <p14:nvPr/>
            </p14:nvContentPartPr>
            <p14:xfrm>
              <a:off x="3255966" y="2490402"/>
              <a:ext cx="941040" cy="133740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36166" y="2469882"/>
                <a:ext cx="980640" cy="13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8" name="Ink 257"/>
              <p14:cNvContentPartPr/>
              <p14:nvPr/>
            </p14:nvContentPartPr>
            <p14:xfrm>
              <a:off x="2513286" y="3135162"/>
              <a:ext cx="1178640" cy="16344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92046" y="3113922"/>
                <a:ext cx="1220760" cy="167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9" name="Ink 258"/>
              <p14:cNvContentPartPr/>
              <p14:nvPr/>
            </p14:nvContentPartPr>
            <p14:xfrm>
              <a:off x="1864206" y="4139202"/>
              <a:ext cx="77400" cy="2966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47646" y="4122642"/>
                <a:ext cx="1141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60" name="Ink 259"/>
              <p14:cNvContentPartPr/>
              <p14:nvPr/>
            </p14:nvContentPartPr>
            <p14:xfrm>
              <a:off x="3101886" y="4778922"/>
              <a:ext cx="4320" cy="972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82446" y="4762002"/>
                <a:ext cx="40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2" name="Ink 261"/>
              <p14:cNvContentPartPr/>
              <p14:nvPr/>
            </p14:nvContentPartPr>
            <p14:xfrm>
              <a:off x="1222326" y="3889362"/>
              <a:ext cx="3426120" cy="10807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05766" y="3868482"/>
                <a:ext cx="3463560" cy="11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5" name="Ink 264"/>
              <p14:cNvContentPartPr/>
              <p14:nvPr/>
            </p14:nvContentPartPr>
            <p14:xfrm>
              <a:off x="1132326" y="2105922"/>
              <a:ext cx="1117800" cy="104328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16486" y="2085042"/>
                <a:ext cx="1154520" cy="10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6" name="Ink 265"/>
              <p14:cNvContentPartPr/>
              <p14:nvPr/>
            </p14:nvContentPartPr>
            <p14:xfrm>
              <a:off x="1917846" y="2459802"/>
              <a:ext cx="42120" cy="33336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899486" y="2443242"/>
                <a:ext cx="763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7" name="Ink 266"/>
              <p14:cNvContentPartPr/>
              <p14:nvPr/>
            </p14:nvContentPartPr>
            <p14:xfrm>
              <a:off x="2686446" y="3592362"/>
              <a:ext cx="55800" cy="2818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668086" y="3574002"/>
                <a:ext cx="921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8" name="Ink 267"/>
              <p14:cNvContentPartPr/>
              <p14:nvPr/>
            </p14:nvContentPartPr>
            <p14:xfrm>
              <a:off x="2741166" y="4122282"/>
              <a:ext cx="96480" cy="40608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24246" y="4105002"/>
                <a:ext cx="1306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69" name="Ink 268"/>
              <p14:cNvContentPartPr/>
              <p14:nvPr/>
            </p14:nvContentPartPr>
            <p14:xfrm>
              <a:off x="3852486" y="2055162"/>
              <a:ext cx="1253160" cy="80460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31246" y="2034282"/>
                <a:ext cx="1295280" cy="84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70" name="Ink 269"/>
              <p14:cNvContentPartPr/>
              <p14:nvPr/>
            </p14:nvContentPartPr>
            <p14:xfrm>
              <a:off x="6745446" y="1761402"/>
              <a:ext cx="735840" cy="265464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731046" y="1743402"/>
                <a:ext cx="770760" cy="26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3236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64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224846" y="-26718"/>
              <a:ext cx="9387720" cy="19029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8286" y="-44358"/>
                <a:ext cx="9424800" cy="19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1" name="Ink 60"/>
              <p14:cNvContentPartPr/>
              <p14:nvPr/>
            </p14:nvContentPartPr>
            <p14:xfrm>
              <a:off x="4142646" y="1172082"/>
              <a:ext cx="828360" cy="5918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7526" y="1156962"/>
                <a:ext cx="86364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Ink 61"/>
              <p14:cNvContentPartPr/>
              <p14:nvPr/>
            </p14:nvContentPartPr>
            <p14:xfrm>
              <a:off x="5675526" y="1708122"/>
              <a:ext cx="208440" cy="27025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9659" y="1692282"/>
                <a:ext cx="239093" cy="27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Ink 65"/>
              <p14:cNvContentPartPr/>
              <p14:nvPr/>
            </p14:nvContentPartPr>
            <p14:xfrm>
              <a:off x="5066766" y="3367002"/>
              <a:ext cx="3642480" cy="2678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48046" y="3351522"/>
                <a:ext cx="36820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2" name="Ink 71"/>
              <p14:cNvContentPartPr/>
              <p14:nvPr/>
            </p14:nvContentPartPr>
            <p14:xfrm>
              <a:off x="7621326" y="1666362"/>
              <a:ext cx="115920" cy="26701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06566" y="1651602"/>
                <a:ext cx="151560" cy="27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0"/>
              <p14:cNvContentPartPr/>
              <p14:nvPr/>
            </p14:nvContentPartPr>
            <p14:xfrm>
              <a:off x="4641966" y="1731882"/>
              <a:ext cx="4448520" cy="118404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27206" y="1713882"/>
                <a:ext cx="4484520" cy="12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9" name="Ink 138"/>
              <p14:cNvContentPartPr/>
              <p14:nvPr/>
            </p14:nvContentPartPr>
            <p14:xfrm>
              <a:off x="7409646" y="4045242"/>
              <a:ext cx="149400" cy="19440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91646" y="4024002"/>
                <a:ext cx="1882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6" name="Ink 145"/>
              <p14:cNvContentPartPr/>
              <p14:nvPr/>
            </p14:nvContentPartPr>
            <p14:xfrm>
              <a:off x="4995486" y="2218962"/>
              <a:ext cx="3208680" cy="19404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78564" y="2198082"/>
                <a:ext cx="3239643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7" name="Ink 146"/>
              <p14:cNvContentPartPr/>
              <p14:nvPr/>
            </p14:nvContentPartPr>
            <p14:xfrm>
              <a:off x="7413246" y="3207162"/>
              <a:ext cx="150120" cy="2152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95246" y="3192402"/>
                <a:ext cx="1879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9" name="Ink 148"/>
              <p14:cNvContentPartPr/>
              <p14:nvPr/>
            </p14:nvContentPartPr>
            <p14:xfrm>
              <a:off x="4913046" y="1639722"/>
              <a:ext cx="4026960" cy="276840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94684" y="1618842"/>
                <a:ext cx="4066564" cy="28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3" name="Ink 152"/>
              <p14:cNvContentPartPr/>
              <p14:nvPr/>
            </p14:nvContentPartPr>
            <p14:xfrm>
              <a:off x="6637806" y="1719642"/>
              <a:ext cx="218880" cy="266616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19776" y="1706322"/>
                <a:ext cx="251694" cy="26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4" name="Ink 163"/>
              <p14:cNvContentPartPr/>
              <p14:nvPr/>
            </p14:nvContentPartPr>
            <p14:xfrm>
              <a:off x="8418726" y="3129042"/>
              <a:ext cx="186480" cy="2073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00366" y="3108162"/>
                <a:ext cx="2239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5" name="Ink 164"/>
              <p14:cNvContentPartPr/>
              <p14:nvPr/>
            </p14:nvContentPartPr>
            <p14:xfrm>
              <a:off x="8619606" y="3789642"/>
              <a:ext cx="264240" cy="3081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01246" y="3769122"/>
                <a:ext cx="2970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6" name="Ink 185"/>
              <p14:cNvContentPartPr/>
              <p14:nvPr/>
            </p14:nvContentPartPr>
            <p14:xfrm>
              <a:off x="4092246" y="1854642"/>
              <a:ext cx="811440" cy="250236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73166" y="1835202"/>
                <a:ext cx="850320" cy="25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4" name="Ink 193"/>
              <p14:cNvContentPartPr/>
              <p14:nvPr/>
            </p14:nvContentPartPr>
            <p14:xfrm>
              <a:off x="6135606" y="2442522"/>
              <a:ext cx="461880" cy="42192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14726" y="2423802"/>
                <a:ext cx="5011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8" name="Ink 197"/>
              <p14:cNvContentPartPr/>
              <p14:nvPr/>
            </p14:nvContentPartPr>
            <p14:xfrm>
              <a:off x="7404606" y="2101962"/>
              <a:ext cx="122760" cy="2037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89486" y="2085762"/>
                <a:ext cx="1558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6" name="Ink 205"/>
              <p14:cNvContentPartPr/>
              <p14:nvPr/>
            </p14:nvContentPartPr>
            <p14:xfrm>
              <a:off x="7007166" y="2475282"/>
              <a:ext cx="517680" cy="3110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88806" y="2454762"/>
                <a:ext cx="5551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7" name="Ink 206"/>
              <p14:cNvContentPartPr/>
              <p14:nvPr/>
            </p14:nvContentPartPr>
            <p14:xfrm>
              <a:off x="7951086" y="1780842"/>
              <a:ext cx="682200" cy="96552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30206" y="1761762"/>
                <a:ext cx="721080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0" name="Ink 219"/>
              <p14:cNvContentPartPr/>
              <p14:nvPr/>
            </p14:nvContentPartPr>
            <p14:xfrm>
              <a:off x="6993486" y="1800282"/>
              <a:ext cx="24480" cy="35568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76566" y="1782642"/>
                <a:ext cx="62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1" name="Ink 220"/>
              <p14:cNvContentPartPr/>
              <p14:nvPr/>
            </p14:nvContentPartPr>
            <p14:xfrm>
              <a:off x="8051526" y="2347122"/>
              <a:ext cx="12240" cy="29088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32446" y="2330202"/>
                <a:ext cx="522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2" name="Ink 221"/>
              <p14:cNvContentPartPr/>
              <p14:nvPr/>
            </p14:nvContentPartPr>
            <p14:xfrm>
              <a:off x="3949326" y="5119122"/>
              <a:ext cx="1559880" cy="86652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28446" y="5106522"/>
                <a:ext cx="159336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8" name="Ink 227"/>
              <p14:cNvContentPartPr/>
              <p14:nvPr/>
            </p14:nvContentPartPr>
            <p14:xfrm>
              <a:off x="5238126" y="1809282"/>
              <a:ext cx="1107360" cy="99648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17246" y="1790202"/>
                <a:ext cx="1148040" cy="10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9" name="Ink 228"/>
              <p14:cNvContentPartPr/>
              <p14:nvPr/>
            </p14:nvContentPartPr>
            <p14:xfrm>
              <a:off x="5482926" y="3282402"/>
              <a:ext cx="244080" cy="27252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62406" y="3263322"/>
                <a:ext cx="2854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0" name="Ink 229"/>
              <p14:cNvContentPartPr/>
              <p14:nvPr/>
            </p14:nvContentPartPr>
            <p14:xfrm>
              <a:off x="6444846" y="3222282"/>
              <a:ext cx="194040" cy="30996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29006" y="3202482"/>
                <a:ext cx="2311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1" name="Ink 230"/>
              <p14:cNvContentPartPr/>
              <p14:nvPr/>
            </p14:nvContentPartPr>
            <p14:xfrm>
              <a:off x="5496246" y="4142082"/>
              <a:ext cx="160560" cy="18612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77166" y="4123362"/>
                <a:ext cx="1987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/>
              <p14:cNvContentPartPr/>
              <p14:nvPr/>
            </p14:nvContentPartPr>
            <p14:xfrm>
              <a:off x="6384006" y="4094922"/>
              <a:ext cx="158400" cy="3016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5646" y="4075842"/>
                <a:ext cx="1965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4" name="Ink 233"/>
              <p14:cNvContentPartPr/>
              <p14:nvPr/>
            </p14:nvContentPartPr>
            <p14:xfrm>
              <a:off x="2956446" y="4787922"/>
              <a:ext cx="3969000" cy="175320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37366" y="4769202"/>
                <a:ext cx="4008960" cy="17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13926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>
            <a:extLst>
              <a:ext uri="{FF2B5EF4-FFF2-40B4-BE49-F238E27FC236}">
                <a16:creationId xmlns="" xmlns:a16="http://schemas.microsoft.com/office/drawing/2014/main" id="{899518DD-0BA3-46B7-8048-CAD848FC57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Two Variable Maps</a:t>
            </a:r>
          </a:p>
        </p:txBody>
      </p:sp>
      <p:sp>
        <p:nvSpPr>
          <p:cNvPr id="468995" name="Rectangle 3">
            <a:extLst>
              <a:ext uri="{FF2B5EF4-FFF2-40B4-BE49-F238E27FC236}">
                <a16:creationId xmlns="" xmlns:a16="http://schemas.microsoft.com/office/drawing/2014/main" id="{CBCAFCF8-7950-4066-8837-8D2F00CF0C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1550" y="1249364"/>
            <a:ext cx="7772400" cy="5195887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746125" algn="l"/>
              </a:tabLst>
            </a:pPr>
            <a:r>
              <a:rPr lang="en-US" altLang="en-US" sz="2800" b="1"/>
              <a:t>A 2-variable Karnaugh Map:</a:t>
            </a:r>
          </a:p>
          <a:p>
            <a:pPr lvl="1">
              <a:lnSpc>
                <a:spcPct val="90000"/>
              </a:lnSpc>
              <a:buSzPct val="125000"/>
              <a:tabLst>
                <a:tab pos="746125" algn="l"/>
              </a:tabLst>
            </a:pPr>
            <a:r>
              <a:rPr lang="en-US" altLang="en-US" b="1">
                <a:cs typeface="Times New Roman" panose="02020603050405020304" pitchFamily="18" charset="0"/>
              </a:rPr>
              <a:t>Note that minterm m0 and</a:t>
            </a:r>
          </a:p>
          <a:p>
            <a:pPr lvl="1">
              <a:lnSpc>
                <a:spcPct val="90000"/>
              </a:lnSpc>
              <a:buSzPct val="125000"/>
              <a:buNone/>
              <a:tabLst>
                <a:tab pos="746125" algn="l"/>
              </a:tabLst>
            </a:pPr>
            <a:r>
              <a:rPr lang="en-US" altLang="en-US" b="1">
                <a:cs typeface="Times New Roman" panose="02020603050405020304" pitchFamily="18" charset="0"/>
              </a:rPr>
              <a:t>	minterm m1 are “adjacent”</a:t>
            </a:r>
          </a:p>
          <a:p>
            <a:pPr lvl="1">
              <a:lnSpc>
                <a:spcPct val="90000"/>
              </a:lnSpc>
              <a:buSzPct val="125000"/>
              <a:buNone/>
              <a:tabLst>
                <a:tab pos="746125" algn="l"/>
              </a:tabLst>
            </a:pPr>
            <a:r>
              <a:rPr lang="en-US" altLang="en-US" b="1">
                <a:cs typeface="Times New Roman" panose="02020603050405020304" pitchFamily="18" charset="0"/>
              </a:rPr>
              <a:t>	and differ in the value of the</a:t>
            </a:r>
          </a:p>
          <a:p>
            <a:pPr lvl="1">
              <a:lnSpc>
                <a:spcPct val="90000"/>
              </a:lnSpc>
              <a:buSzPct val="125000"/>
              <a:buNone/>
              <a:tabLst>
                <a:tab pos="746125" algn="l"/>
              </a:tabLst>
            </a:pPr>
            <a:r>
              <a:rPr lang="en-US" altLang="en-US" b="1">
                <a:cs typeface="Times New Roman" panose="02020603050405020304" pitchFamily="18" charset="0"/>
              </a:rPr>
              <a:t>	variable y</a:t>
            </a:r>
          </a:p>
          <a:p>
            <a:pPr lvl="1">
              <a:lnSpc>
                <a:spcPct val="90000"/>
              </a:lnSpc>
              <a:buSzPct val="125000"/>
              <a:tabLst>
                <a:tab pos="746125" algn="l"/>
              </a:tabLst>
            </a:pPr>
            <a:r>
              <a:rPr lang="en-US" altLang="en-US" b="1">
                <a:cs typeface="Times New Roman" panose="02020603050405020304" pitchFamily="18" charset="0"/>
              </a:rPr>
              <a:t>Similarly, minterm m0 and</a:t>
            </a:r>
          </a:p>
          <a:p>
            <a:pPr lvl="1">
              <a:lnSpc>
                <a:spcPct val="90000"/>
              </a:lnSpc>
              <a:buSzPct val="125000"/>
              <a:buNone/>
              <a:tabLst>
                <a:tab pos="746125" algn="l"/>
              </a:tabLst>
            </a:pPr>
            <a:r>
              <a:rPr lang="en-US" altLang="en-US" sz="3200" b="1">
                <a:cs typeface="Times New Roman" panose="02020603050405020304" pitchFamily="18" charset="0"/>
              </a:rPr>
              <a:t>   </a:t>
            </a:r>
            <a:r>
              <a:rPr lang="en-US" altLang="en-US" b="1">
                <a:cs typeface="Times New Roman" panose="02020603050405020304" pitchFamily="18" charset="0"/>
              </a:rPr>
              <a:t>minterm m2 differ in the x variable.</a:t>
            </a:r>
          </a:p>
          <a:p>
            <a:pPr lvl="1">
              <a:lnSpc>
                <a:spcPct val="90000"/>
              </a:lnSpc>
              <a:buSzPct val="125000"/>
              <a:tabLst>
                <a:tab pos="746125" algn="l"/>
              </a:tabLst>
            </a:pPr>
            <a:r>
              <a:rPr lang="en-US" altLang="en-US" b="1">
                <a:cs typeface="Times New Roman" panose="02020603050405020304" pitchFamily="18" charset="0"/>
              </a:rPr>
              <a:t>Also, m1 and m3 differ in the x variable as well.  </a:t>
            </a:r>
          </a:p>
          <a:p>
            <a:pPr lvl="1">
              <a:lnSpc>
                <a:spcPct val="90000"/>
              </a:lnSpc>
              <a:buSzPct val="125000"/>
              <a:tabLst>
                <a:tab pos="746125" algn="l"/>
              </a:tabLst>
            </a:pPr>
            <a:r>
              <a:rPr lang="en-US" altLang="en-US" b="1">
                <a:cs typeface="Times New Roman" panose="02020603050405020304" pitchFamily="18" charset="0"/>
              </a:rPr>
              <a:t>Finally, m2 and m3 differ in the value of the variable y</a:t>
            </a:r>
            <a:endParaRPr lang="en-US" altLang="en-US" b="1"/>
          </a:p>
        </p:txBody>
      </p:sp>
      <p:sp>
        <p:nvSpPr>
          <p:cNvPr id="468996" name="Rectangle 4">
            <a:extLst>
              <a:ext uri="{FF2B5EF4-FFF2-40B4-BE49-F238E27FC236}">
                <a16:creationId xmlns="" xmlns:a16="http://schemas.microsoft.com/office/drawing/2014/main" id="{4C2EFF52-346F-4ACB-9344-91AA4EB26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4456113"/>
            <a:ext cx="3206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</a:rPr>
              <a:t> </a:t>
            </a:r>
            <a:endParaRPr lang="en-US" altLang="en-US" b="1"/>
          </a:p>
        </p:txBody>
      </p:sp>
      <p:grpSp>
        <p:nvGrpSpPr>
          <p:cNvPr id="468997" name="Group 5">
            <a:extLst>
              <a:ext uri="{FF2B5EF4-FFF2-40B4-BE49-F238E27FC236}">
                <a16:creationId xmlns="" xmlns:a16="http://schemas.microsoft.com/office/drawing/2014/main" id="{26CA257D-DBD5-454D-8027-BCFB5EA680EE}"/>
              </a:ext>
            </a:extLst>
          </p:cNvPr>
          <p:cNvGrpSpPr>
            <a:grpSpLocks/>
          </p:cNvGrpSpPr>
          <p:nvPr/>
        </p:nvGrpSpPr>
        <p:grpSpPr bwMode="auto">
          <a:xfrm>
            <a:off x="7410451" y="1566864"/>
            <a:ext cx="2620963" cy="2781299"/>
            <a:chOff x="3708" y="987"/>
            <a:chExt cx="1651" cy="1752"/>
          </a:xfrm>
        </p:grpSpPr>
        <p:sp>
          <p:nvSpPr>
            <p:cNvPr id="468998" name="Rectangle 6">
              <a:extLst>
                <a:ext uri="{FF2B5EF4-FFF2-40B4-BE49-F238E27FC236}">
                  <a16:creationId xmlns="" xmlns:a16="http://schemas.microsoft.com/office/drawing/2014/main" id="{82EF35F1-DC36-4A24-BDEB-701A065B7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987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68999" name="Rectangle 7">
              <a:extLst>
                <a:ext uri="{FF2B5EF4-FFF2-40B4-BE49-F238E27FC236}">
                  <a16:creationId xmlns="" xmlns:a16="http://schemas.microsoft.com/office/drawing/2014/main" id="{B2F16500-2115-490D-99CD-BFF856375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3" y="997"/>
              <a:ext cx="4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y = 0</a:t>
              </a:r>
              <a:endParaRPr lang="en-US" altLang="en-US" b="1"/>
            </a:p>
          </p:txBody>
        </p:sp>
        <p:sp>
          <p:nvSpPr>
            <p:cNvPr id="469000" name="Rectangle 8">
              <a:extLst>
                <a:ext uri="{FF2B5EF4-FFF2-40B4-BE49-F238E27FC236}">
                  <a16:creationId xmlns="" xmlns:a16="http://schemas.microsoft.com/office/drawing/2014/main" id="{070842D0-E9F2-431B-AF73-E61AEAA2D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" y="987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69001" name="Rectangle 9">
              <a:extLst>
                <a:ext uri="{FF2B5EF4-FFF2-40B4-BE49-F238E27FC236}">
                  <a16:creationId xmlns="" xmlns:a16="http://schemas.microsoft.com/office/drawing/2014/main" id="{CEA70E2E-E508-48AE-9A3F-667F8F6FC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7" y="987"/>
              <a:ext cx="4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y = 1</a:t>
              </a:r>
              <a:endParaRPr lang="en-US" altLang="en-US" b="1"/>
            </a:p>
          </p:txBody>
        </p:sp>
        <p:sp>
          <p:nvSpPr>
            <p:cNvPr id="469002" name="Rectangle 10">
              <a:extLst>
                <a:ext uri="{FF2B5EF4-FFF2-40B4-BE49-F238E27FC236}">
                  <a16:creationId xmlns="" xmlns:a16="http://schemas.microsoft.com/office/drawing/2014/main" id="{1AA4067A-4030-441E-953F-A5019D89C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6" y="987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69003" name="Rectangle 11">
              <a:extLst>
                <a:ext uri="{FF2B5EF4-FFF2-40B4-BE49-F238E27FC236}">
                  <a16:creationId xmlns="" xmlns:a16="http://schemas.microsoft.com/office/drawing/2014/main" id="{97B2B7DB-7D33-4CB1-9F3A-8AB9797D1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" y="1519"/>
              <a:ext cx="4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x = 0</a:t>
              </a:r>
              <a:endParaRPr lang="en-US" altLang="en-US" b="1"/>
            </a:p>
          </p:txBody>
        </p:sp>
        <p:sp>
          <p:nvSpPr>
            <p:cNvPr id="469004" name="Rectangle 12">
              <a:extLst>
                <a:ext uri="{FF2B5EF4-FFF2-40B4-BE49-F238E27FC236}">
                  <a16:creationId xmlns="" xmlns:a16="http://schemas.microsoft.com/office/drawing/2014/main" id="{5675E0C5-6750-4651-8945-576483616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7" y="1394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69005" name="Rectangle 13">
              <a:extLst>
                <a:ext uri="{FF2B5EF4-FFF2-40B4-BE49-F238E27FC236}">
                  <a16:creationId xmlns="" xmlns:a16="http://schemas.microsoft.com/office/drawing/2014/main" id="{87703066-0558-4111-BCE1-0C88B22E3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9" y="1394"/>
              <a:ext cx="1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m</a:t>
              </a:r>
              <a:endParaRPr lang="en-US" altLang="en-US" b="1"/>
            </a:p>
          </p:txBody>
        </p:sp>
        <p:sp>
          <p:nvSpPr>
            <p:cNvPr id="469006" name="Rectangle 14">
              <a:extLst>
                <a:ext uri="{FF2B5EF4-FFF2-40B4-BE49-F238E27FC236}">
                  <a16:creationId xmlns="" xmlns:a16="http://schemas.microsoft.com/office/drawing/2014/main" id="{F2850A1D-36ED-4ACD-A071-7A53580D7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6" y="1419"/>
              <a:ext cx="2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0 =</a:t>
              </a:r>
              <a:endParaRPr lang="en-US" altLang="en-US" b="1"/>
            </a:p>
          </p:txBody>
        </p:sp>
        <p:sp>
          <p:nvSpPr>
            <p:cNvPr id="469007" name="Rectangle 15">
              <a:extLst>
                <a:ext uri="{FF2B5EF4-FFF2-40B4-BE49-F238E27FC236}">
                  <a16:creationId xmlns="" xmlns:a16="http://schemas.microsoft.com/office/drawing/2014/main" id="{79419D1C-FFEA-4DE1-B0F6-6BA388D31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" y="1419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69008" name="Rectangle 16">
              <a:extLst>
                <a:ext uri="{FF2B5EF4-FFF2-40B4-BE49-F238E27FC236}">
                  <a16:creationId xmlns="" xmlns:a16="http://schemas.microsoft.com/office/drawing/2014/main" id="{1F25A5C7-1E88-40AF-9017-5D88E6E3D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" y="1394"/>
              <a:ext cx="1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m</a:t>
              </a:r>
              <a:endParaRPr lang="en-US" altLang="en-US" b="1"/>
            </a:p>
          </p:txBody>
        </p:sp>
        <p:sp>
          <p:nvSpPr>
            <p:cNvPr id="469009" name="Rectangle 17">
              <a:extLst>
                <a:ext uri="{FF2B5EF4-FFF2-40B4-BE49-F238E27FC236}">
                  <a16:creationId xmlns="" xmlns:a16="http://schemas.microsoft.com/office/drawing/2014/main" id="{BCEAF3B0-01C9-4C32-9774-98A2E6DBA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9" y="1419"/>
              <a:ext cx="2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1 =</a:t>
              </a:r>
              <a:endParaRPr lang="en-US" altLang="en-US" b="1"/>
            </a:p>
          </p:txBody>
        </p:sp>
        <p:sp>
          <p:nvSpPr>
            <p:cNvPr id="469010" name="Rectangle 18">
              <a:extLst>
                <a:ext uri="{FF2B5EF4-FFF2-40B4-BE49-F238E27FC236}">
                  <a16:creationId xmlns="" xmlns:a16="http://schemas.microsoft.com/office/drawing/2014/main" id="{B3C8A7E9-6EAA-49EC-9737-FD0A9AB9C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1419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69011" name="Rectangle 19">
              <a:extLst>
                <a:ext uri="{FF2B5EF4-FFF2-40B4-BE49-F238E27FC236}">
                  <a16:creationId xmlns="" xmlns:a16="http://schemas.microsoft.com/office/drawing/2014/main" id="{D722B8CB-ACB6-41FD-9A27-9417FE7F5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40"/>
              <a:ext cx="4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x = 1</a:t>
              </a:r>
              <a:endParaRPr lang="en-US" altLang="en-US" b="1"/>
            </a:p>
          </p:txBody>
        </p:sp>
        <p:sp>
          <p:nvSpPr>
            <p:cNvPr id="469012" name="Rectangle 20">
              <a:extLst>
                <a:ext uri="{FF2B5EF4-FFF2-40B4-BE49-F238E27FC236}">
                  <a16:creationId xmlns="" xmlns:a16="http://schemas.microsoft.com/office/drawing/2014/main" id="{27A72426-6C6F-4078-A6E1-FEE782D2B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7" y="1973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grpSp>
          <p:nvGrpSpPr>
            <p:cNvPr id="469013" name="Group 21">
              <a:extLst>
                <a:ext uri="{FF2B5EF4-FFF2-40B4-BE49-F238E27FC236}">
                  <a16:creationId xmlns="" xmlns:a16="http://schemas.microsoft.com/office/drawing/2014/main" id="{E0FCAA3C-43B0-4F11-A66A-0D21FF43E7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1" y="1973"/>
              <a:ext cx="462" cy="258"/>
              <a:chOff x="4347" y="1887"/>
              <a:chExt cx="462" cy="258"/>
            </a:xfrm>
          </p:grpSpPr>
          <p:sp>
            <p:nvSpPr>
              <p:cNvPr id="469014" name="Rectangle 22">
                <a:extLst>
                  <a:ext uri="{FF2B5EF4-FFF2-40B4-BE49-F238E27FC236}">
                    <a16:creationId xmlns="" xmlns:a16="http://schemas.microsoft.com/office/drawing/2014/main" id="{8062FCBE-B679-4B36-96E2-D940AC92E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7" y="1887"/>
                <a:ext cx="16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000000"/>
                    </a:solidFill>
                  </a:rPr>
                  <a:t>m</a:t>
                </a:r>
                <a:endParaRPr lang="en-US" altLang="en-US" b="1"/>
              </a:p>
            </p:txBody>
          </p:sp>
          <p:sp>
            <p:nvSpPr>
              <p:cNvPr id="469015" name="Rectangle 23">
                <a:extLst>
                  <a:ext uri="{FF2B5EF4-FFF2-40B4-BE49-F238E27FC236}">
                    <a16:creationId xmlns="" xmlns:a16="http://schemas.microsoft.com/office/drawing/2014/main" id="{07F17E48-C840-4C0E-9D5A-09204F5C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5" y="1912"/>
                <a:ext cx="30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000000"/>
                    </a:solidFill>
                  </a:rPr>
                  <a:t>2 = </a:t>
                </a:r>
                <a:endParaRPr lang="en-US" altLang="en-US" b="1"/>
              </a:p>
            </p:txBody>
          </p:sp>
        </p:grpSp>
        <p:sp>
          <p:nvSpPr>
            <p:cNvPr id="469016" name="Rectangle 24">
              <a:extLst>
                <a:ext uri="{FF2B5EF4-FFF2-40B4-BE49-F238E27FC236}">
                  <a16:creationId xmlns="" xmlns:a16="http://schemas.microsoft.com/office/drawing/2014/main" id="{8DC9A493-CED6-4DBB-8C30-4B0CC8B3D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2206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69017" name="Rectangle 25">
              <a:extLst>
                <a:ext uri="{FF2B5EF4-FFF2-40B4-BE49-F238E27FC236}">
                  <a16:creationId xmlns="" xmlns:a16="http://schemas.microsoft.com/office/drawing/2014/main" id="{2665D001-BCD1-4126-B679-7980A8EE8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4" y="1973"/>
              <a:ext cx="1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m</a:t>
              </a:r>
              <a:endParaRPr lang="en-US" altLang="en-US" b="1"/>
            </a:p>
          </p:txBody>
        </p:sp>
        <p:sp>
          <p:nvSpPr>
            <p:cNvPr id="469018" name="Rectangle 26">
              <a:extLst>
                <a:ext uri="{FF2B5EF4-FFF2-40B4-BE49-F238E27FC236}">
                  <a16:creationId xmlns="" xmlns:a16="http://schemas.microsoft.com/office/drawing/2014/main" id="{83A0ECA0-20FC-4B53-BB22-38A33CD6D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" y="1998"/>
              <a:ext cx="2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3 =</a:t>
              </a:r>
              <a:endParaRPr lang="en-US" altLang="en-US" b="1"/>
            </a:p>
          </p:txBody>
        </p:sp>
        <p:sp>
          <p:nvSpPr>
            <p:cNvPr id="469019" name="Line 27">
              <a:extLst>
                <a:ext uri="{FF2B5EF4-FFF2-40B4-BE49-F238E27FC236}">
                  <a16:creationId xmlns="" xmlns:a16="http://schemas.microsoft.com/office/drawing/2014/main" id="{4A379703-95CA-4932-8324-C57B8FB2A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7" y="996"/>
              <a:ext cx="3" cy="14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9020" name="Rectangle 28">
              <a:extLst>
                <a:ext uri="{FF2B5EF4-FFF2-40B4-BE49-F238E27FC236}">
                  <a16:creationId xmlns="" xmlns:a16="http://schemas.microsoft.com/office/drawing/2014/main" id="{566DE3D7-1B9F-4542-85A1-E16B3994A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506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69021" name="Line 29">
              <a:extLst>
                <a:ext uri="{FF2B5EF4-FFF2-40B4-BE49-F238E27FC236}">
                  <a16:creationId xmlns="" xmlns:a16="http://schemas.microsoft.com/office/drawing/2014/main" id="{02931934-A9F9-4698-BAF5-6D7778F47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6" y="1679"/>
              <a:ext cx="10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9022" name="Line 30">
              <a:extLst>
                <a:ext uri="{FF2B5EF4-FFF2-40B4-BE49-F238E27FC236}">
                  <a16:creationId xmlns="" xmlns:a16="http://schemas.microsoft.com/office/drawing/2014/main" id="{0DDBD8D3-8CF1-43E6-89B7-15D7CFC5F2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0" y="1679"/>
              <a:ext cx="112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9023" name="Rectangle 31">
              <a:extLst>
                <a:ext uri="{FF2B5EF4-FFF2-40B4-BE49-F238E27FC236}">
                  <a16:creationId xmlns="" xmlns:a16="http://schemas.microsoft.com/office/drawing/2014/main" id="{C82BADD1-2398-4283-B7DA-563FB06DD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0" y="1670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69024" name="Rectangle 32">
              <a:extLst>
                <a:ext uri="{FF2B5EF4-FFF2-40B4-BE49-F238E27FC236}">
                  <a16:creationId xmlns="" xmlns:a16="http://schemas.microsoft.com/office/drawing/2014/main" id="{87B167AB-CBF2-4AE2-A3F3-44FADAC01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" y="1670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69025" name="Line 33">
              <a:extLst>
                <a:ext uri="{FF2B5EF4-FFF2-40B4-BE49-F238E27FC236}">
                  <a16:creationId xmlns="" xmlns:a16="http://schemas.microsoft.com/office/drawing/2014/main" id="{B78CCC07-4AE8-4BF4-8B8B-439C91C1F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1" y="1689"/>
              <a:ext cx="10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9026" name="Rectangle 34">
              <a:extLst>
                <a:ext uri="{FF2B5EF4-FFF2-40B4-BE49-F238E27FC236}">
                  <a16:creationId xmlns="" xmlns:a16="http://schemas.microsoft.com/office/drawing/2014/main" id="{4AA5A07E-D15F-4092-BD8D-DE66AF90C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" y="1680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69027" name="Rectangle 35">
              <a:extLst>
                <a:ext uri="{FF2B5EF4-FFF2-40B4-BE49-F238E27FC236}">
                  <a16:creationId xmlns="" xmlns:a16="http://schemas.microsoft.com/office/drawing/2014/main" id="{F2FCC6FF-B142-4E19-B47C-5393A46C6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680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69028" name="Line 36">
              <a:extLst>
                <a:ext uri="{FF2B5EF4-FFF2-40B4-BE49-F238E27FC236}">
                  <a16:creationId xmlns="" xmlns:a16="http://schemas.microsoft.com/office/drawing/2014/main" id="{2AE6B882-7CD5-43A6-8E30-D04FE5195C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2218"/>
              <a:ext cx="112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9029" name="Rectangle 37">
              <a:extLst>
                <a:ext uri="{FF2B5EF4-FFF2-40B4-BE49-F238E27FC236}">
                  <a16:creationId xmlns="" xmlns:a16="http://schemas.microsoft.com/office/drawing/2014/main" id="{ACF44771-71D5-4DFE-B1BA-2FB638FD0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9" y="2209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69030" name="Rectangle 38">
              <a:extLst>
                <a:ext uri="{FF2B5EF4-FFF2-40B4-BE49-F238E27FC236}">
                  <a16:creationId xmlns="" xmlns:a16="http://schemas.microsoft.com/office/drawing/2014/main" id="{4954331F-2031-49EB-92BD-3CB2D228D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2209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69031" name="Rectangle 39">
              <a:extLst>
                <a:ext uri="{FF2B5EF4-FFF2-40B4-BE49-F238E27FC236}">
                  <a16:creationId xmlns="" xmlns:a16="http://schemas.microsoft.com/office/drawing/2014/main" id="{650BF6B5-9F6E-47FF-94DB-627D56911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" y="2151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69032" name="Rectangle 40">
              <a:extLst>
                <a:ext uri="{FF2B5EF4-FFF2-40B4-BE49-F238E27FC236}">
                  <a16:creationId xmlns="" xmlns:a16="http://schemas.microsoft.com/office/drawing/2014/main" id="{8EADD83A-AD53-4117-86BC-0ED4BA50A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7" y="2151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69033" name="Line 41">
              <a:extLst>
                <a:ext uri="{FF2B5EF4-FFF2-40B4-BE49-F238E27FC236}">
                  <a16:creationId xmlns="" xmlns:a16="http://schemas.microsoft.com/office/drawing/2014/main" id="{3726AB58-DC73-4392-BFEB-DDEF25F53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3" y="996"/>
              <a:ext cx="3" cy="14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9034" name="Line 42">
              <a:extLst>
                <a:ext uri="{FF2B5EF4-FFF2-40B4-BE49-F238E27FC236}">
                  <a16:creationId xmlns="" xmlns:a16="http://schemas.microsoft.com/office/drawing/2014/main" id="{E40673F3-2149-4388-8AC8-F851813F54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8" y="996"/>
              <a:ext cx="3" cy="14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9035" name="Line 43">
              <a:extLst>
                <a:ext uri="{FF2B5EF4-FFF2-40B4-BE49-F238E27FC236}">
                  <a16:creationId xmlns="" xmlns:a16="http://schemas.microsoft.com/office/drawing/2014/main" id="{4F64C5B8-E419-4A21-81D0-8C9D845495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517" y="1654"/>
              <a:ext cx="3" cy="16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9036" name="Line 44">
              <a:extLst>
                <a:ext uri="{FF2B5EF4-FFF2-40B4-BE49-F238E27FC236}">
                  <a16:creationId xmlns="" xmlns:a16="http://schemas.microsoft.com/office/drawing/2014/main" id="{296EA63A-559F-44A9-9EE7-2C23894A04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536" y="541"/>
              <a:ext cx="3" cy="16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9037" name="Line 45">
              <a:extLst>
                <a:ext uri="{FF2B5EF4-FFF2-40B4-BE49-F238E27FC236}">
                  <a16:creationId xmlns="" xmlns:a16="http://schemas.microsoft.com/office/drawing/2014/main" id="{794974F1-0884-4567-9658-C1A6C868C92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546" y="1126"/>
              <a:ext cx="3" cy="16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4302746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="" xmlns:a16="http://schemas.microsoft.com/office/drawing/2014/main" id="{537979B3-3A8C-41B3-8A90-0BBB92B07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0288" y="1"/>
            <a:ext cx="7772400" cy="1020763"/>
          </a:xfrm>
        </p:spPr>
        <p:txBody>
          <a:bodyPr/>
          <a:lstStyle/>
          <a:p>
            <a:r>
              <a:rPr lang="en-US" altLang="en-US" b="0"/>
              <a:t>Three Variable Maps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="" xmlns:a16="http://schemas.microsoft.com/office/drawing/2014/main" id="{3143CA7D-206B-44A4-878D-6DB44A9EE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6775" y="1360489"/>
            <a:ext cx="7772400" cy="51958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>
                <a:cs typeface="Times New Roman" panose="02020603050405020304" pitchFamily="18" charset="0"/>
              </a:rPr>
              <a:t>A three-variable K-map:</a:t>
            </a:r>
          </a:p>
          <a:p>
            <a:pPr>
              <a:lnSpc>
                <a:spcPct val="90000"/>
              </a:lnSpc>
            </a:pPr>
            <a:endParaRPr lang="en-US" altLang="en-US" sz="24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36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28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b="1">
                <a:cs typeface="Times New Roman" panose="02020603050405020304" pitchFamily="18" charset="0"/>
              </a:rPr>
              <a:t>Where each minterm corresponds to the product terms: </a:t>
            </a:r>
          </a:p>
          <a:p>
            <a:pPr>
              <a:lnSpc>
                <a:spcPct val="90000"/>
              </a:lnSpc>
            </a:pPr>
            <a:endParaRPr lang="en-US" altLang="en-US" sz="24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28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28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b="1">
                <a:cs typeface="Times New Roman" panose="02020603050405020304" pitchFamily="18" charset="0"/>
              </a:rPr>
              <a:t>Note that if the binary value for an </a:t>
            </a:r>
            <a:r>
              <a:rPr lang="en-US" altLang="en-US" sz="2400" b="1" u="sng">
                <a:cs typeface="Times New Roman" panose="02020603050405020304" pitchFamily="18" charset="0"/>
              </a:rPr>
              <a:t>index</a:t>
            </a:r>
            <a:r>
              <a:rPr lang="en-US" altLang="en-US" sz="2400" b="1">
                <a:cs typeface="Times New Roman" panose="02020603050405020304" pitchFamily="18" charset="0"/>
              </a:rPr>
              <a:t> differs in one bit position, the minterms are adjacent on the K-Map</a:t>
            </a:r>
            <a:r>
              <a:rPr lang="en-US" altLang="en-US" sz="2400"/>
              <a:t>  </a:t>
            </a:r>
          </a:p>
        </p:txBody>
      </p:sp>
      <p:grpSp>
        <p:nvGrpSpPr>
          <p:cNvPr id="473092" name="Group 4">
            <a:extLst>
              <a:ext uri="{FF2B5EF4-FFF2-40B4-BE49-F238E27FC236}">
                <a16:creationId xmlns="" xmlns:a16="http://schemas.microsoft.com/office/drawing/2014/main" id="{F45D146C-2783-4FD2-94C5-D5094A234780}"/>
              </a:ext>
            </a:extLst>
          </p:cNvPr>
          <p:cNvGrpSpPr>
            <a:grpSpLocks/>
          </p:cNvGrpSpPr>
          <p:nvPr/>
        </p:nvGrpSpPr>
        <p:grpSpPr bwMode="auto">
          <a:xfrm>
            <a:off x="5218113" y="1498601"/>
            <a:ext cx="5118100" cy="1611313"/>
            <a:chOff x="2327" y="944"/>
            <a:chExt cx="3224" cy="1015"/>
          </a:xfrm>
        </p:grpSpPr>
        <p:sp>
          <p:nvSpPr>
            <p:cNvPr id="473093" name="Line 5">
              <a:extLst>
                <a:ext uri="{FF2B5EF4-FFF2-40B4-BE49-F238E27FC236}">
                  <a16:creationId xmlns="" xmlns:a16="http://schemas.microsoft.com/office/drawing/2014/main" id="{914DD888-6121-445F-A0DD-36C7B5A3E3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1281"/>
              <a:ext cx="3176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094" name="Rectangle 6">
              <a:extLst>
                <a:ext uri="{FF2B5EF4-FFF2-40B4-BE49-F238E27FC236}">
                  <a16:creationId xmlns="" xmlns:a16="http://schemas.microsoft.com/office/drawing/2014/main" id="{674D1F20-2544-4EB1-A89D-4931E4516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" y="1013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095" name="Rectangle 7">
              <a:extLst>
                <a:ext uri="{FF2B5EF4-FFF2-40B4-BE49-F238E27FC236}">
                  <a16:creationId xmlns="" xmlns:a16="http://schemas.microsoft.com/office/drawing/2014/main" id="{11E56E7F-9294-4030-A060-0D39DDE92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1" y="1013"/>
              <a:ext cx="4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yz=00</a:t>
              </a:r>
              <a:endParaRPr lang="en-US" altLang="en-US"/>
            </a:p>
          </p:txBody>
        </p:sp>
        <p:sp>
          <p:nvSpPr>
            <p:cNvPr id="473096" name="Rectangle 8">
              <a:extLst>
                <a:ext uri="{FF2B5EF4-FFF2-40B4-BE49-F238E27FC236}">
                  <a16:creationId xmlns="" xmlns:a16="http://schemas.microsoft.com/office/drawing/2014/main" id="{AA4EF337-DFA6-41F0-AF5F-8C0ECA76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" y="1013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097" name="Rectangle 9">
              <a:extLst>
                <a:ext uri="{FF2B5EF4-FFF2-40B4-BE49-F238E27FC236}">
                  <a16:creationId xmlns="" xmlns:a16="http://schemas.microsoft.com/office/drawing/2014/main" id="{DEE6EA6B-B286-45C8-8AD8-F358C3405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0" y="1013"/>
              <a:ext cx="4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yz=01</a:t>
              </a:r>
              <a:endParaRPr lang="en-US" altLang="en-US"/>
            </a:p>
          </p:txBody>
        </p:sp>
        <p:sp>
          <p:nvSpPr>
            <p:cNvPr id="473098" name="Rectangle 10">
              <a:extLst>
                <a:ext uri="{FF2B5EF4-FFF2-40B4-BE49-F238E27FC236}">
                  <a16:creationId xmlns="" xmlns:a16="http://schemas.microsoft.com/office/drawing/2014/main" id="{BE7EA217-09B6-476E-8204-1660D8BD1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" y="1013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099" name="Rectangle 11">
              <a:extLst>
                <a:ext uri="{FF2B5EF4-FFF2-40B4-BE49-F238E27FC236}">
                  <a16:creationId xmlns="" xmlns:a16="http://schemas.microsoft.com/office/drawing/2014/main" id="{162A5818-1D97-4713-A779-74FC78E1B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013"/>
              <a:ext cx="4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yz=11</a:t>
              </a:r>
              <a:endParaRPr lang="en-US" altLang="en-US"/>
            </a:p>
          </p:txBody>
        </p:sp>
        <p:sp>
          <p:nvSpPr>
            <p:cNvPr id="473100" name="Rectangle 12">
              <a:extLst>
                <a:ext uri="{FF2B5EF4-FFF2-40B4-BE49-F238E27FC236}">
                  <a16:creationId xmlns="" xmlns:a16="http://schemas.microsoft.com/office/drawing/2014/main" id="{59FAAAD5-59C2-49F5-B101-599991F51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1" y="1013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01" name="Rectangle 13">
              <a:extLst>
                <a:ext uri="{FF2B5EF4-FFF2-40B4-BE49-F238E27FC236}">
                  <a16:creationId xmlns="" xmlns:a16="http://schemas.microsoft.com/office/drawing/2014/main" id="{1A3C4BD6-36E7-4562-B9D6-97D05E542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" y="1013"/>
              <a:ext cx="4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yz=10</a:t>
              </a:r>
              <a:endParaRPr lang="en-US" altLang="en-US"/>
            </a:p>
          </p:txBody>
        </p:sp>
        <p:sp>
          <p:nvSpPr>
            <p:cNvPr id="473102" name="Rectangle 14">
              <a:extLst>
                <a:ext uri="{FF2B5EF4-FFF2-40B4-BE49-F238E27FC236}">
                  <a16:creationId xmlns="" xmlns:a16="http://schemas.microsoft.com/office/drawing/2014/main" id="{41E05028-F724-44FD-AE93-8A3477576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" y="1013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03" name="Rectangle 15">
              <a:extLst>
                <a:ext uri="{FF2B5EF4-FFF2-40B4-BE49-F238E27FC236}">
                  <a16:creationId xmlns="" xmlns:a16="http://schemas.microsoft.com/office/drawing/2014/main" id="{7EA2CF03-54DC-4342-B06F-599991BB7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" y="958"/>
              <a:ext cx="6" cy="3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04" name="Line 16">
              <a:extLst>
                <a:ext uri="{FF2B5EF4-FFF2-40B4-BE49-F238E27FC236}">
                  <a16:creationId xmlns="" xmlns:a16="http://schemas.microsoft.com/office/drawing/2014/main" id="{BDB084A0-F238-4F30-8236-D70A5DD15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3" y="958"/>
              <a:ext cx="3" cy="1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05" name="Line 17">
              <a:extLst>
                <a:ext uri="{FF2B5EF4-FFF2-40B4-BE49-F238E27FC236}">
                  <a16:creationId xmlns="" xmlns:a16="http://schemas.microsoft.com/office/drawing/2014/main" id="{D6DB2B27-454F-4442-92B5-6CD56AD64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5" y="958"/>
              <a:ext cx="1" cy="100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06" name="Line 18">
              <a:extLst>
                <a:ext uri="{FF2B5EF4-FFF2-40B4-BE49-F238E27FC236}">
                  <a16:creationId xmlns="" xmlns:a16="http://schemas.microsoft.com/office/drawing/2014/main" id="{D619CB53-5CD8-40D6-A8DA-5E9E1F44DD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6" y="944"/>
              <a:ext cx="2" cy="101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07" name="Line 19">
              <a:extLst>
                <a:ext uri="{FF2B5EF4-FFF2-40B4-BE49-F238E27FC236}">
                  <a16:creationId xmlns="" xmlns:a16="http://schemas.microsoft.com/office/drawing/2014/main" id="{ED9835E5-483A-4227-A635-A2306397E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2" y="953"/>
              <a:ext cx="3" cy="10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08" name="Line 20">
              <a:extLst>
                <a:ext uri="{FF2B5EF4-FFF2-40B4-BE49-F238E27FC236}">
                  <a16:creationId xmlns="" xmlns:a16="http://schemas.microsoft.com/office/drawing/2014/main" id="{FDCA1533-8A7E-486D-BDAA-D17D5A405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5" y="966"/>
              <a:ext cx="0" cy="98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09" name="Rectangle 21">
              <a:extLst>
                <a:ext uri="{FF2B5EF4-FFF2-40B4-BE49-F238E27FC236}">
                  <a16:creationId xmlns="" xmlns:a16="http://schemas.microsoft.com/office/drawing/2014/main" id="{676AC7D0-7CDA-4DA0-A6D2-90B3307A4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" y="1356"/>
              <a:ext cx="3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x=0</a:t>
              </a:r>
              <a:endParaRPr lang="en-US" altLang="en-US"/>
            </a:p>
          </p:txBody>
        </p:sp>
        <p:sp>
          <p:nvSpPr>
            <p:cNvPr id="473110" name="Rectangle 22">
              <a:extLst>
                <a:ext uri="{FF2B5EF4-FFF2-40B4-BE49-F238E27FC236}">
                  <a16:creationId xmlns="" xmlns:a16="http://schemas.microsoft.com/office/drawing/2014/main" id="{4C357020-232F-4E3B-9CBD-91706E486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0" y="1356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11" name="Rectangle 23">
              <a:extLst>
                <a:ext uri="{FF2B5EF4-FFF2-40B4-BE49-F238E27FC236}">
                  <a16:creationId xmlns="" xmlns:a16="http://schemas.microsoft.com/office/drawing/2014/main" id="{AF84DE89-618B-43E5-BAE7-1B75E5FDB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" y="1356"/>
              <a:ext cx="2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m0</a:t>
              </a:r>
            </a:p>
          </p:txBody>
        </p:sp>
        <p:sp>
          <p:nvSpPr>
            <p:cNvPr id="473112" name="Rectangle 24">
              <a:extLst>
                <a:ext uri="{FF2B5EF4-FFF2-40B4-BE49-F238E27FC236}">
                  <a16:creationId xmlns="" xmlns:a16="http://schemas.microsoft.com/office/drawing/2014/main" id="{FF12E674-D342-440B-A184-7C0DB6A79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7" y="1356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13" name="Rectangle 25">
              <a:extLst>
                <a:ext uri="{FF2B5EF4-FFF2-40B4-BE49-F238E27FC236}">
                  <a16:creationId xmlns="" xmlns:a16="http://schemas.microsoft.com/office/drawing/2014/main" id="{4CEE5FA9-42B8-4049-B336-418CE751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1356"/>
              <a:ext cx="2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m1</a:t>
              </a:r>
            </a:p>
          </p:txBody>
        </p:sp>
        <p:sp>
          <p:nvSpPr>
            <p:cNvPr id="473114" name="Rectangle 26">
              <a:extLst>
                <a:ext uri="{FF2B5EF4-FFF2-40B4-BE49-F238E27FC236}">
                  <a16:creationId xmlns="" xmlns:a16="http://schemas.microsoft.com/office/drawing/2014/main" id="{703EA888-EFE6-410F-9A00-2BC4066D8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" y="1356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15" name="Rectangle 27">
              <a:extLst>
                <a:ext uri="{FF2B5EF4-FFF2-40B4-BE49-F238E27FC236}">
                  <a16:creationId xmlns="" xmlns:a16="http://schemas.microsoft.com/office/drawing/2014/main" id="{32FA6DB5-9CF2-4D34-A611-D9D1E4703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3" y="1356"/>
              <a:ext cx="2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m3</a:t>
              </a:r>
            </a:p>
          </p:txBody>
        </p:sp>
        <p:sp>
          <p:nvSpPr>
            <p:cNvPr id="473116" name="Rectangle 28">
              <a:extLst>
                <a:ext uri="{FF2B5EF4-FFF2-40B4-BE49-F238E27FC236}">
                  <a16:creationId xmlns="" xmlns:a16="http://schemas.microsoft.com/office/drawing/2014/main" id="{97B7415D-6371-44EB-A172-C5AAD565F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6" y="1356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17" name="Rectangle 29">
              <a:extLst>
                <a:ext uri="{FF2B5EF4-FFF2-40B4-BE49-F238E27FC236}">
                  <a16:creationId xmlns="" xmlns:a16="http://schemas.microsoft.com/office/drawing/2014/main" id="{74C3A5C9-162E-484E-ACC2-345937D1A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" y="1356"/>
              <a:ext cx="2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m2</a:t>
              </a:r>
            </a:p>
          </p:txBody>
        </p:sp>
        <p:sp>
          <p:nvSpPr>
            <p:cNvPr id="473118" name="Rectangle 30">
              <a:extLst>
                <a:ext uri="{FF2B5EF4-FFF2-40B4-BE49-F238E27FC236}">
                  <a16:creationId xmlns="" xmlns:a16="http://schemas.microsoft.com/office/drawing/2014/main" id="{D320B31C-1786-4FE5-872F-E5C20E8B7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" y="1356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19" name="Rectangle 31">
              <a:extLst>
                <a:ext uri="{FF2B5EF4-FFF2-40B4-BE49-F238E27FC236}">
                  <a16:creationId xmlns="" xmlns:a16="http://schemas.microsoft.com/office/drawing/2014/main" id="{29EFE0D5-7DD9-4EE3-A6CA-72307A8B2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" y="1700"/>
              <a:ext cx="3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x=1</a:t>
              </a:r>
              <a:endParaRPr lang="en-US" altLang="en-US"/>
            </a:p>
          </p:txBody>
        </p:sp>
        <p:sp>
          <p:nvSpPr>
            <p:cNvPr id="473120" name="Rectangle 32">
              <a:extLst>
                <a:ext uri="{FF2B5EF4-FFF2-40B4-BE49-F238E27FC236}">
                  <a16:creationId xmlns="" xmlns:a16="http://schemas.microsoft.com/office/drawing/2014/main" id="{7E0FA136-5E84-46E0-B78F-87AEA69A2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0" y="1700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21" name="Rectangle 33">
              <a:extLst>
                <a:ext uri="{FF2B5EF4-FFF2-40B4-BE49-F238E27FC236}">
                  <a16:creationId xmlns="" xmlns:a16="http://schemas.microsoft.com/office/drawing/2014/main" id="{BA342EB5-799D-4D8E-B4D6-31D332A7D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" y="1700"/>
              <a:ext cx="2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m4</a:t>
              </a:r>
            </a:p>
          </p:txBody>
        </p:sp>
        <p:sp>
          <p:nvSpPr>
            <p:cNvPr id="473122" name="Rectangle 34">
              <a:extLst>
                <a:ext uri="{FF2B5EF4-FFF2-40B4-BE49-F238E27FC236}">
                  <a16:creationId xmlns="" xmlns:a16="http://schemas.microsoft.com/office/drawing/2014/main" id="{9A784CCA-D6D4-4F38-B9B5-EC8774FE6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7" y="1700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23" name="Rectangle 35">
              <a:extLst>
                <a:ext uri="{FF2B5EF4-FFF2-40B4-BE49-F238E27FC236}">
                  <a16:creationId xmlns="" xmlns:a16="http://schemas.microsoft.com/office/drawing/2014/main" id="{1C7C0B7D-8C80-43F9-A2E5-150ED16D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1700"/>
              <a:ext cx="2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m5</a:t>
              </a:r>
            </a:p>
          </p:txBody>
        </p:sp>
        <p:sp>
          <p:nvSpPr>
            <p:cNvPr id="473124" name="Rectangle 36">
              <a:extLst>
                <a:ext uri="{FF2B5EF4-FFF2-40B4-BE49-F238E27FC236}">
                  <a16:creationId xmlns="" xmlns:a16="http://schemas.microsoft.com/office/drawing/2014/main" id="{A47C9E1A-2393-4D38-BEE0-AF5EF62CF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" y="1700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25" name="Rectangle 37">
              <a:extLst>
                <a:ext uri="{FF2B5EF4-FFF2-40B4-BE49-F238E27FC236}">
                  <a16:creationId xmlns="" xmlns:a16="http://schemas.microsoft.com/office/drawing/2014/main" id="{49CC8DF9-7036-4225-9E9A-3EEDE28E3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3" y="1700"/>
              <a:ext cx="2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m7</a:t>
              </a:r>
            </a:p>
          </p:txBody>
        </p:sp>
        <p:sp>
          <p:nvSpPr>
            <p:cNvPr id="473126" name="Rectangle 38">
              <a:extLst>
                <a:ext uri="{FF2B5EF4-FFF2-40B4-BE49-F238E27FC236}">
                  <a16:creationId xmlns="" xmlns:a16="http://schemas.microsoft.com/office/drawing/2014/main" id="{E3D2650A-FA09-4537-9A2A-C0BAAB0DC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6" y="1700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27" name="Rectangle 39">
              <a:extLst>
                <a:ext uri="{FF2B5EF4-FFF2-40B4-BE49-F238E27FC236}">
                  <a16:creationId xmlns="" xmlns:a16="http://schemas.microsoft.com/office/drawing/2014/main" id="{8B4241AA-76F9-4992-AE7A-DF40FB431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" y="1700"/>
              <a:ext cx="2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m6</a:t>
              </a:r>
            </a:p>
          </p:txBody>
        </p:sp>
        <p:sp>
          <p:nvSpPr>
            <p:cNvPr id="473128" name="Rectangle 40">
              <a:extLst>
                <a:ext uri="{FF2B5EF4-FFF2-40B4-BE49-F238E27FC236}">
                  <a16:creationId xmlns="" xmlns:a16="http://schemas.microsoft.com/office/drawing/2014/main" id="{4F56C543-FA3A-471D-8ADE-A24C0A701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" y="1700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473129" name="Line 41">
              <a:extLst>
                <a:ext uri="{FF2B5EF4-FFF2-40B4-BE49-F238E27FC236}">
                  <a16:creationId xmlns="" xmlns:a16="http://schemas.microsoft.com/office/drawing/2014/main" id="{2ABE02EF-5A93-42E3-88A7-A91175E644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7" y="1618"/>
              <a:ext cx="3224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30" name="Line 42">
              <a:extLst>
                <a:ext uri="{FF2B5EF4-FFF2-40B4-BE49-F238E27FC236}">
                  <a16:creationId xmlns="" xmlns:a16="http://schemas.microsoft.com/office/drawing/2014/main" id="{27E79A63-5933-45EE-908C-1126703B18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7" y="1952"/>
              <a:ext cx="321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73131" name="Rectangle 43">
            <a:extLst>
              <a:ext uri="{FF2B5EF4-FFF2-40B4-BE49-F238E27FC236}">
                <a16:creationId xmlns="" xmlns:a16="http://schemas.microsoft.com/office/drawing/2014/main" id="{38705981-C78A-4FC3-8DCF-FEDF476EB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550" y="3159125"/>
            <a:ext cx="31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  <p:grpSp>
        <p:nvGrpSpPr>
          <p:cNvPr id="473132" name="Group 44">
            <a:extLst>
              <a:ext uri="{FF2B5EF4-FFF2-40B4-BE49-F238E27FC236}">
                <a16:creationId xmlns="" xmlns:a16="http://schemas.microsoft.com/office/drawing/2014/main" id="{9371BE71-D645-4F8E-8010-1CE5A5D5D1B4}"/>
              </a:ext>
            </a:extLst>
          </p:cNvPr>
          <p:cNvGrpSpPr>
            <a:grpSpLocks/>
          </p:cNvGrpSpPr>
          <p:nvPr/>
        </p:nvGrpSpPr>
        <p:grpSpPr bwMode="auto">
          <a:xfrm>
            <a:off x="5170488" y="3671888"/>
            <a:ext cx="5130800" cy="1662112"/>
            <a:chOff x="2297" y="2313"/>
            <a:chExt cx="3232" cy="1047"/>
          </a:xfrm>
        </p:grpSpPr>
        <p:sp>
          <p:nvSpPr>
            <p:cNvPr id="473133" name="Rectangle 45">
              <a:extLst>
                <a:ext uri="{FF2B5EF4-FFF2-40B4-BE49-F238E27FC236}">
                  <a16:creationId xmlns="" xmlns:a16="http://schemas.microsoft.com/office/drawing/2014/main" id="{FFA2FBFB-E132-45B0-A46D-66974B4A0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" y="236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73134" name="Rectangle 46">
              <a:extLst>
                <a:ext uri="{FF2B5EF4-FFF2-40B4-BE49-F238E27FC236}">
                  <a16:creationId xmlns="" xmlns:a16="http://schemas.microsoft.com/office/drawing/2014/main" id="{EF0700E8-EA5F-4E17-B234-21632FF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1" y="2368"/>
              <a:ext cx="4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yz=00</a:t>
              </a:r>
              <a:endParaRPr lang="en-US" altLang="en-US" b="1"/>
            </a:p>
          </p:txBody>
        </p:sp>
        <p:sp>
          <p:nvSpPr>
            <p:cNvPr id="473135" name="Rectangle 47">
              <a:extLst>
                <a:ext uri="{FF2B5EF4-FFF2-40B4-BE49-F238E27FC236}">
                  <a16:creationId xmlns="" xmlns:a16="http://schemas.microsoft.com/office/drawing/2014/main" id="{442C6F57-AFBB-4C52-9613-8784FC7B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4" y="236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73136" name="Rectangle 48">
              <a:extLst>
                <a:ext uri="{FF2B5EF4-FFF2-40B4-BE49-F238E27FC236}">
                  <a16:creationId xmlns="" xmlns:a16="http://schemas.microsoft.com/office/drawing/2014/main" id="{D4E365F3-514A-4C0B-AF4A-1FCBBB3F5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4" y="2368"/>
              <a:ext cx="4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yz=01</a:t>
              </a:r>
              <a:endParaRPr lang="en-US" altLang="en-US" b="1"/>
            </a:p>
          </p:txBody>
        </p:sp>
        <p:sp>
          <p:nvSpPr>
            <p:cNvPr id="473137" name="Rectangle 49">
              <a:extLst>
                <a:ext uri="{FF2B5EF4-FFF2-40B4-BE49-F238E27FC236}">
                  <a16:creationId xmlns="" xmlns:a16="http://schemas.microsoft.com/office/drawing/2014/main" id="{B9C0270B-20D8-463B-933B-348A0CB96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" y="236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73138" name="Rectangle 50">
              <a:extLst>
                <a:ext uri="{FF2B5EF4-FFF2-40B4-BE49-F238E27FC236}">
                  <a16:creationId xmlns="" xmlns:a16="http://schemas.microsoft.com/office/drawing/2014/main" id="{22AFE6A5-5298-45B5-B8B2-C203972AD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2368"/>
              <a:ext cx="4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yz=11</a:t>
              </a:r>
              <a:endParaRPr lang="en-US" altLang="en-US" b="1"/>
            </a:p>
          </p:txBody>
        </p:sp>
        <p:sp>
          <p:nvSpPr>
            <p:cNvPr id="473139" name="Rectangle 51">
              <a:extLst>
                <a:ext uri="{FF2B5EF4-FFF2-40B4-BE49-F238E27FC236}">
                  <a16:creationId xmlns="" xmlns:a16="http://schemas.microsoft.com/office/drawing/2014/main" id="{E7A09B32-565E-42EF-9872-106BF4029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" y="236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73140" name="Rectangle 52">
              <a:extLst>
                <a:ext uri="{FF2B5EF4-FFF2-40B4-BE49-F238E27FC236}">
                  <a16:creationId xmlns="" xmlns:a16="http://schemas.microsoft.com/office/drawing/2014/main" id="{00EA7347-9C9B-4221-B103-80CD1B8A9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2368"/>
              <a:ext cx="4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yz=10</a:t>
              </a:r>
              <a:endParaRPr lang="en-US" altLang="en-US" b="1"/>
            </a:p>
          </p:txBody>
        </p:sp>
        <p:sp>
          <p:nvSpPr>
            <p:cNvPr id="473141" name="Rectangle 53">
              <a:extLst>
                <a:ext uri="{FF2B5EF4-FFF2-40B4-BE49-F238E27FC236}">
                  <a16:creationId xmlns="" xmlns:a16="http://schemas.microsoft.com/office/drawing/2014/main" id="{50404F34-6F23-47E7-AF82-5BDE50487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" y="2368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73142" name="Rectangle 54">
              <a:extLst>
                <a:ext uri="{FF2B5EF4-FFF2-40B4-BE49-F238E27FC236}">
                  <a16:creationId xmlns="" xmlns:a16="http://schemas.microsoft.com/office/drawing/2014/main" id="{37DF28BF-3D7D-49DE-B3B6-FED50D16E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4" y="2313"/>
              <a:ext cx="6" cy="3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43" name="Line 55">
              <a:extLst>
                <a:ext uri="{FF2B5EF4-FFF2-40B4-BE49-F238E27FC236}">
                  <a16:creationId xmlns="" xmlns:a16="http://schemas.microsoft.com/office/drawing/2014/main" id="{AFA2B9B5-0A35-403D-BBED-A39A3702D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4" y="2313"/>
              <a:ext cx="3" cy="104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44" name="Line 56">
              <a:extLst>
                <a:ext uri="{FF2B5EF4-FFF2-40B4-BE49-F238E27FC236}">
                  <a16:creationId xmlns="" xmlns:a16="http://schemas.microsoft.com/office/drawing/2014/main" id="{5DB72541-7C8F-42C5-8232-41E9EF62E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9" y="2322"/>
              <a:ext cx="2" cy="102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45" name="Line 57">
              <a:extLst>
                <a:ext uri="{FF2B5EF4-FFF2-40B4-BE49-F238E27FC236}">
                  <a16:creationId xmlns="" xmlns:a16="http://schemas.microsoft.com/office/drawing/2014/main" id="{467335A0-523B-450D-8C21-A2FB134150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1" y="2337"/>
              <a:ext cx="2" cy="100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46" name="Line 58">
              <a:extLst>
                <a:ext uri="{FF2B5EF4-FFF2-40B4-BE49-F238E27FC236}">
                  <a16:creationId xmlns="" xmlns:a16="http://schemas.microsoft.com/office/drawing/2014/main" id="{AD4188F6-1C37-4613-BC97-0B2C8E459F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3" y="2323"/>
              <a:ext cx="2" cy="102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47" name="Line 59">
              <a:extLst>
                <a:ext uri="{FF2B5EF4-FFF2-40B4-BE49-F238E27FC236}">
                  <a16:creationId xmlns="" xmlns:a16="http://schemas.microsoft.com/office/drawing/2014/main" id="{05167EC8-5504-466B-A7C2-44C8A9B49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4" y="2328"/>
              <a:ext cx="1" cy="10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48" name="Rectangle 60">
              <a:extLst>
                <a:ext uri="{FF2B5EF4-FFF2-40B4-BE49-F238E27FC236}">
                  <a16:creationId xmlns="" xmlns:a16="http://schemas.microsoft.com/office/drawing/2014/main" id="{1FAB6AE5-BA56-4EF0-93F8-C09A0B672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" y="2710"/>
              <a:ext cx="3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x=0</a:t>
              </a:r>
              <a:endParaRPr lang="en-US" altLang="en-US" b="1"/>
            </a:p>
          </p:txBody>
        </p:sp>
        <p:sp>
          <p:nvSpPr>
            <p:cNvPr id="473149" name="Rectangle 61">
              <a:extLst>
                <a:ext uri="{FF2B5EF4-FFF2-40B4-BE49-F238E27FC236}">
                  <a16:creationId xmlns="" xmlns:a16="http://schemas.microsoft.com/office/drawing/2014/main" id="{A7C8931F-D0AA-4B79-9613-0455A7EB1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" y="2710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73150" name="Rectangle 62">
              <a:extLst>
                <a:ext uri="{FF2B5EF4-FFF2-40B4-BE49-F238E27FC236}">
                  <a16:creationId xmlns="" xmlns:a16="http://schemas.microsoft.com/office/drawing/2014/main" id="{B7A05662-E228-4C70-AB85-B82CAC91B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" y="2722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73151" name="Line 63">
              <a:extLst>
                <a:ext uri="{FF2B5EF4-FFF2-40B4-BE49-F238E27FC236}">
                  <a16:creationId xmlns="" xmlns:a16="http://schemas.microsoft.com/office/drawing/2014/main" id="{B062FBFE-C1CC-4FD2-BA38-1748DEB7B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8" y="2625"/>
              <a:ext cx="3226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52" name="Rectangle 64">
              <a:extLst>
                <a:ext uri="{FF2B5EF4-FFF2-40B4-BE49-F238E27FC236}">
                  <a16:creationId xmlns="" xmlns:a16="http://schemas.microsoft.com/office/drawing/2014/main" id="{E0416AAD-29C9-40D3-949D-4877801E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" y="3063"/>
              <a:ext cx="3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x=1</a:t>
              </a:r>
              <a:endParaRPr lang="en-US" altLang="en-US" b="1"/>
            </a:p>
          </p:txBody>
        </p:sp>
        <p:sp>
          <p:nvSpPr>
            <p:cNvPr id="473153" name="Rectangle 65">
              <a:extLst>
                <a:ext uri="{FF2B5EF4-FFF2-40B4-BE49-F238E27FC236}">
                  <a16:creationId xmlns="" xmlns:a16="http://schemas.microsoft.com/office/drawing/2014/main" id="{01036D0A-E40C-4D83-984F-6CEADCB05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" y="3063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73154" name="Rectangle 66">
              <a:extLst>
                <a:ext uri="{FF2B5EF4-FFF2-40B4-BE49-F238E27FC236}">
                  <a16:creationId xmlns="" xmlns:a16="http://schemas.microsoft.com/office/drawing/2014/main" id="{0C95CD2F-A16A-43BA-83B2-C0A5AADCF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3076"/>
              <a:ext cx="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 </a:t>
              </a:r>
              <a:endParaRPr lang="en-US" altLang="en-US" b="1"/>
            </a:p>
          </p:txBody>
        </p:sp>
        <p:sp>
          <p:nvSpPr>
            <p:cNvPr id="473155" name="Line 67">
              <a:extLst>
                <a:ext uri="{FF2B5EF4-FFF2-40B4-BE49-F238E27FC236}">
                  <a16:creationId xmlns="" xmlns:a16="http://schemas.microsoft.com/office/drawing/2014/main" id="{A8281B20-C40F-49CC-8A61-BCB8C36A5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7" y="2990"/>
              <a:ext cx="3226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56" name="Line 68">
              <a:extLst>
                <a:ext uri="{FF2B5EF4-FFF2-40B4-BE49-F238E27FC236}">
                  <a16:creationId xmlns="" xmlns:a16="http://schemas.microsoft.com/office/drawing/2014/main" id="{177DC840-344F-4F53-BC9B-F502DF7C2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2" y="3345"/>
              <a:ext cx="3227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57" name="Line 69">
              <a:extLst>
                <a:ext uri="{FF2B5EF4-FFF2-40B4-BE49-F238E27FC236}">
                  <a16:creationId xmlns="" xmlns:a16="http://schemas.microsoft.com/office/drawing/2014/main" id="{E238AB46-E023-4FB8-B386-3CA108569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5" y="2715"/>
              <a:ext cx="10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58" name="Line 70">
              <a:extLst>
                <a:ext uri="{FF2B5EF4-FFF2-40B4-BE49-F238E27FC236}">
                  <a16:creationId xmlns="" xmlns:a16="http://schemas.microsoft.com/office/drawing/2014/main" id="{E05EAEE5-8D1D-4D2A-8E04-AA18C2627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9" y="2715"/>
              <a:ext cx="11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59" name="Line 71">
              <a:extLst>
                <a:ext uri="{FF2B5EF4-FFF2-40B4-BE49-F238E27FC236}">
                  <a16:creationId xmlns="" xmlns:a16="http://schemas.microsoft.com/office/drawing/2014/main" id="{673DCA19-6FBA-4793-A8BD-B0A0A20BF9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1" y="2715"/>
              <a:ext cx="9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60" name="Rectangle 72">
              <a:extLst>
                <a:ext uri="{FF2B5EF4-FFF2-40B4-BE49-F238E27FC236}">
                  <a16:creationId xmlns="" xmlns:a16="http://schemas.microsoft.com/office/drawing/2014/main" id="{BA0227A4-C60D-48A4-B148-A69271F46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2679"/>
              <a:ext cx="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3161" name="Rectangle 73">
              <a:extLst>
                <a:ext uri="{FF2B5EF4-FFF2-40B4-BE49-F238E27FC236}">
                  <a16:creationId xmlns="" xmlns:a16="http://schemas.microsoft.com/office/drawing/2014/main" id="{08B300E2-082D-4982-80C9-198D90149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9" y="2679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3162" name="Rectangle 74">
              <a:extLst>
                <a:ext uri="{FF2B5EF4-FFF2-40B4-BE49-F238E27FC236}">
                  <a16:creationId xmlns="" xmlns:a16="http://schemas.microsoft.com/office/drawing/2014/main" id="{3B4B29C2-BB32-4080-92B2-CCBB365A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679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3163" name="Line 75">
              <a:extLst>
                <a:ext uri="{FF2B5EF4-FFF2-40B4-BE49-F238E27FC236}">
                  <a16:creationId xmlns="" xmlns:a16="http://schemas.microsoft.com/office/drawing/2014/main" id="{FA100384-ABD9-413C-818F-549285360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16"/>
              <a:ext cx="10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64" name="Line 76">
              <a:extLst>
                <a:ext uri="{FF2B5EF4-FFF2-40B4-BE49-F238E27FC236}">
                  <a16:creationId xmlns="" xmlns:a16="http://schemas.microsoft.com/office/drawing/2014/main" id="{960E3D2E-721A-4B84-B412-1045F6A2E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9" y="2716"/>
              <a:ext cx="11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65" name="Rectangle 77">
              <a:extLst>
                <a:ext uri="{FF2B5EF4-FFF2-40B4-BE49-F238E27FC236}">
                  <a16:creationId xmlns="" xmlns:a16="http://schemas.microsoft.com/office/drawing/2014/main" id="{D4A869E6-4B5E-4216-BF8D-7580F49FB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2680"/>
              <a:ext cx="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3166" name="Rectangle 78">
              <a:extLst>
                <a:ext uri="{FF2B5EF4-FFF2-40B4-BE49-F238E27FC236}">
                  <a16:creationId xmlns="" xmlns:a16="http://schemas.microsoft.com/office/drawing/2014/main" id="{C04FDBA2-97F4-4AD4-9791-41B52D2AA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680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3167" name="Rectangle 79">
              <a:extLst>
                <a:ext uri="{FF2B5EF4-FFF2-40B4-BE49-F238E27FC236}">
                  <a16:creationId xmlns="" xmlns:a16="http://schemas.microsoft.com/office/drawing/2014/main" id="{4FC2551A-52A6-4992-A075-ED63E139E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0" y="2680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3168" name="Line 80">
              <a:extLst>
                <a:ext uri="{FF2B5EF4-FFF2-40B4-BE49-F238E27FC236}">
                  <a16:creationId xmlns="" xmlns:a16="http://schemas.microsoft.com/office/drawing/2014/main" id="{0E5ECD11-DE18-4332-A3F1-58CBF42E4F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7" y="2725"/>
              <a:ext cx="10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69" name="Rectangle 81">
              <a:extLst>
                <a:ext uri="{FF2B5EF4-FFF2-40B4-BE49-F238E27FC236}">
                  <a16:creationId xmlns="" xmlns:a16="http://schemas.microsoft.com/office/drawing/2014/main" id="{EBE5106C-3318-4441-B8C4-3AE81D822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" y="2689"/>
              <a:ext cx="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3170" name="Rectangle 82">
              <a:extLst>
                <a:ext uri="{FF2B5EF4-FFF2-40B4-BE49-F238E27FC236}">
                  <a16:creationId xmlns="" xmlns:a16="http://schemas.microsoft.com/office/drawing/2014/main" id="{DDF67713-7CE9-4A77-8213-DB045AD73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" y="2689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3171" name="Rectangle 83">
              <a:extLst>
                <a:ext uri="{FF2B5EF4-FFF2-40B4-BE49-F238E27FC236}">
                  <a16:creationId xmlns="" xmlns:a16="http://schemas.microsoft.com/office/drawing/2014/main" id="{A97D9EAD-7EF0-4EB3-BEBF-9C300DA33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" y="2689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3172" name="Line 84">
              <a:extLst>
                <a:ext uri="{FF2B5EF4-FFF2-40B4-BE49-F238E27FC236}">
                  <a16:creationId xmlns="" xmlns:a16="http://schemas.microsoft.com/office/drawing/2014/main" id="{12135D17-D0A4-4CF9-AB3A-2207E8009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9" y="2725"/>
              <a:ext cx="10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73" name="Line 85">
              <a:extLst>
                <a:ext uri="{FF2B5EF4-FFF2-40B4-BE49-F238E27FC236}">
                  <a16:creationId xmlns="" xmlns:a16="http://schemas.microsoft.com/office/drawing/2014/main" id="{170D75DA-0469-426C-8214-8D8CED831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5" y="2725"/>
              <a:ext cx="9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74" name="Rectangle 86">
              <a:extLst>
                <a:ext uri="{FF2B5EF4-FFF2-40B4-BE49-F238E27FC236}">
                  <a16:creationId xmlns="" xmlns:a16="http://schemas.microsoft.com/office/drawing/2014/main" id="{1FE2A689-FD91-4841-9656-B3F0741B5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" y="2689"/>
              <a:ext cx="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3175" name="Rectangle 87">
              <a:extLst>
                <a:ext uri="{FF2B5EF4-FFF2-40B4-BE49-F238E27FC236}">
                  <a16:creationId xmlns="" xmlns:a16="http://schemas.microsoft.com/office/drawing/2014/main" id="{D1D1DF69-18DE-4F71-A4DB-69916E78C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3" y="2689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3176" name="Rectangle 88">
              <a:extLst>
                <a:ext uri="{FF2B5EF4-FFF2-40B4-BE49-F238E27FC236}">
                  <a16:creationId xmlns="" xmlns:a16="http://schemas.microsoft.com/office/drawing/2014/main" id="{C9572526-E67A-44B7-915B-70C69E0B4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2689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3177" name="Line 89">
              <a:extLst>
                <a:ext uri="{FF2B5EF4-FFF2-40B4-BE49-F238E27FC236}">
                  <a16:creationId xmlns="" xmlns:a16="http://schemas.microsoft.com/office/drawing/2014/main" id="{B67F136A-A99F-4AA2-9295-B8443C36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9" y="3080"/>
              <a:ext cx="11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78" name="Line 90">
              <a:extLst>
                <a:ext uri="{FF2B5EF4-FFF2-40B4-BE49-F238E27FC236}">
                  <a16:creationId xmlns="" xmlns:a16="http://schemas.microsoft.com/office/drawing/2014/main" id="{B81847E7-2592-4812-A791-76DEBAF6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1" y="3080"/>
              <a:ext cx="9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79" name="Rectangle 91">
              <a:extLst>
                <a:ext uri="{FF2B5EF4-FFF2-40B4-BE49-F238E27FC236}">
                  <a16:creationId xmlns="" xmlns:a16="http://schemas.microsoft.com/office/drawing/2014/main" id="{2D5F418D-4220-4957-8AAA-A30951919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8" y="3035"/>
              <a:ext cx="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3180" name="Rectangle 92">
              <a:extLst>
                <a:ext uri="{FF2B5EF4-FFF2-40B4-BE49-F238E27FC236}">
                  <a16:creationId xmlns="" xmlns:a16="http://schemas.microsoft.com/office/drawing/2014/main" id="{6BB32F85-3AA8-41BC-8631-50C320DC4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9" y="3035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3181" name="Rectangle 93">
              <a:extLst>
                <a:ext uri="{FF2B5EF4-FFF2-40B4-BE49-F238E27FC236}">
                  <a16:creationId xmlns="" xmlns:a16="http://schemas.microsoft.com/office/drawing/2014/main" id="{585CF99E-C91C-4EA0-9605-746090636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" y="3035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3182" name="Line 94">
              <a:extLst>
                <a:ext uri="{FF2B5EF4-FFF2-40B4-BE49-F238E27FC236}">
                  <a16:creationId xmlns="" xmlns:a16="http://schemas.microsoft.com/office/drawing/2014/main" id="{4AE592DC-46F4-4641-9E64-E276C4842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0" y="3089"/>
              <a:ext cx="11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83" name="Rectangle 95">
              <a:extLst>
                <a:ext uri="{FF2B5EF4-FFF2-40B4-BE49-F238E27FC236}">
                  <a16:creationId xmlns="" xmlns:a16="http://schemas.microsoft.com/office/drawing/2014/main" id="{DA26B4BF-B6DA-45DC-806C-E710CD992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" y="3044"/>
              <a:ext cx="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3184" name="Rectangle 96">
              <a:extLst>
                <a:ext uri="{FF2B5EF4-FFF2-40B4-BE49-F238E27FC236}">
                  <a16:creationId xmlns="" xmlns:a16="http://schemas.microsoft.com/office/drawing/2014/main" id="{EB001504-CB2C-444C-8192-29D5A7CC2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" y="3044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3185" name="Rectangle 97">
              <a:extLst>
                <a:ext uri="{FF2B5EF4-FFF2-40B4-BE49-F238E27FC236}">
                  <a16:creationId xmlns="" xmlns:a16="http://schemas.microsoft.com/office/drawing/2014/main" id="{0DAF00FD-8357-4901-8E89-868A29910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3044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3186" name="Rectangle 98">
              <a:extLst>
                <a:ext uri="{FF2B5EF4-FFF2-40B4-BE49-F238E27FC236}">
                  <a16:creationId xmlns="" xmlns:a16="http://schemas.microsoft.com/office/drawing/2014/main" id="{254711CF-416E-41C1-8F05-CDCAD0A8C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3025"/>
              <a:ext cx="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3187" name="Rectangle 99">
              <a:extLst>
                <a:ext uri="{FF2B5EF4-FFF2-40B4-BE49-F238E27FC236}">
                  <a16:creationId xmlns="" xmlns:a16="http://schemas.microsoft.com/office/drawing/2014/main" id="{13E28EE3-85C4-4CB7-A253-3AAEAF2BF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3025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3188" name="Rectangle 100">
              <a:extLst>
                <a:ext uri="{FF2B5EF4-FFF2-40B4-BE49-F238E27FC236}">
                  <a16:creationId xmlns="" xmlns:a16="http://schemas.microsoft.com/office/drawing/2014/main" id="{8CB17DA3-031B-4975-86E1-EE7DDD491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" y="3025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3189" name="Line 101">
              <a:extLst>
                <a:ext uri="{FF2B5EF4-FFF2-40B4-BE49-F238E27FC236}">
                  <a16:creationId xmlns="" xmlns:a16="http://schemas.microsoft.com/office/drawing/2014/main" id="{8792A07E-E464-4299-B609-6DA595A495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5" y="3089"/>
              <a:ext cx="9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3190" name="Rectangle 102">
              <a:extLst>
                <a:ext uri="{FF2B5EF4-FFF2-40B4-BE49-F238E27FC236}">
                  <a16:creationId xmlns="" xmlns:a16="http://schemas.microsoft.com/office/drawing/2014/main" id="{D994E56C-932D-4E8A-BD96-2C51F116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3044"/>
              <a:ext cx="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3191" name="Rectangle 103">
              <a:extLst>
                <a:ext uri="{FF2B5EF4-FFF2-40B4-BE49-F238E27FC236}">
                  <a16:creationId xmlns="" xmlns:a16="http://schemas.microsoft.com/office/drawing/2014/main" id="{CEA7FB37-E579-49DA-A522-CBE2AB570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" y="3044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3192" name="Rectangle 104">
              <a:extLst>
                <a:ext uri="{FF2B5EF4-FFF2-40B4-BE49-F238E27FC236}">
                  <a16:creationId xmlns="" xmlns:a16="http://schemas.microsoft.com/office/drawing/2014/main" id="{4766BD97-A507-4D39-B01A-A8579C22E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" y="3044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</p:grpSp>
      <p:graphicFrame>
        <p:nvGraphicFramePr>
          <p:cNvPr id="473193" name="Object 105">
            <a:extLst>
              <a:ext uri="{FF2B5EF4-FFF2-40B4-BE49-F238E27FC236}">
                <a16:creationId xmlns="" xmlns:a16="http://schemas.microsoft.com/office/drawing/2014/main" id="{52E8C617-8E2F-4414-8BB7-70FF9B2074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750" y="3219450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Equation" r:id="rId3" imgW="190440" imgH="419040" progId="Equation.3">
                  <p:embed/>
                </p:oleObj>
              </mc:Choice>
              <mc:Fallback>
                <p:oleObj name="Equation" r:id="rId3" imgW="190440" imgH="419040" progId="Equation.3">
                  <p:embed/>
                  <p:pic>
                    <p:nvPicPr>
                      <p:cNvPr id="473193" name="Object 105">
                        <a:extLst>
                          <a:ext uri="{FF2B5EF4-FFF2-40B4-BE49-F238E27FC236}">
                            <a16:creationId xmlns="" xmlns:a16="http://schemas.microsoft.com/office/drawing/2014/main" id="{52E8C617-8E2F-4414-8BB7-70FF9B2074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0" y="3219450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82564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>
            <a:extLst>
              <a:ext uri="{FF2B5EF4-FFF2-40B4-BE49-F238E27FC236}">
                <a16:creationId xmlns="" xmlns:a16="http://schemas.microsoft.com/office/drawing/2014/main" id="{4CB97006-4DB0-449C-A905-730BAD636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Example: Combining Squares</a:t>
            </a:r>
          </a:p>
        </p:txBody>
      </p:sp>
      <p:sp>
        <p:nvSpPr>
          <p:cNvPr id="477187" name="Rectangle 3">
            <a:extLst>
              <a:ext uri="{FF2B5EF4-FFF2-40B4-BE49-F238E27FC236}">
                <a16:creationId xmlns="" xmlns:a16="http://schemas.microsoft.com/office/drawing/2014/main" id="{20881D2F-F6C8-4766-B0BC-A8DA6953B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b="1">
                <a:cs typeface="Times New Roman" panose="02020603050405020304" pitchFamily="18" charset="0"/>
              </a:rPr>
              <a:t>Example: Let</a:t>
            </a:r>
            <a:endParaRPr lang="en-US" altLang="en-US" sz="2800"/>
          </a:p>
          <a:p>
            <a:endParaRPr lang="en-US" altLang="en-US"/>
          </a:p>
          <a:p>
            <a:endParaRPr lang="en-US" altLang="en-US" sz="2400"/>
          </a:p>
          <a:p>
            <a:endParaRPr lang="en-US" altLang="en-US" sz="2000"/>
          </a:p>
          <a:p>
            <a:r>
              <a:rPr lang="en-US" altLang="en-US" sz="2800" b="1">
                <a:cs typeface="Times New Roman" panose="02020603050405020304" pitchFamily="18" charset="0"/>
              </a:rPr>
              <a:t>Applying the Minimization Theorem three times:</a:t>
            </a:r>
          </a:p>
          <a:p>
            <a:endParaRPr lang="en-US" altLang="en-US" sz="3600" b="1">
              <a:cs typeface="Times New Roman" panose="02020603050405020304" pitchFamily="18" charset="0"/>
            </a:endParaRPr>
          </a:p>
          <a:p>
            <a:endParaRPr lang="en-US" altLang="en-US" sz="2800" b="1">
              <a:cs typeface="Times New Roman" panose="02020603050405020304" pitchFamily="18" charset="0"/>
            </a:endParaRPr>
          </a:p>
          <a:p>
            <a:r>
              <a:rPr lang="en-US" altLang="en-US" sz="2800" b="1">
                <a:cs typeface="Times New Roman" panose="02020603050405020304" pitchFamily="18" charset="0"/>
              </a:rPr>
              <a:t>Thus the four terms that form a 2 </a:t>
            </a:r>
            <a:r>
              <a:rPr lang="en-US" altLang="en-US" b="1">
                <a:cs typeface="Times New Roman" panose="02020603050405020304" pitchFamily="18" charset="0"/>
              </a:rPr>
              <a:t>×</a:t>
            </a:r>
            <a:r>
              <a:rPr lang="en-US" altLang="en-US" sz="2800" b="1">
                <a:cs typeface="Times New Roman" panose="02020603050405020304" pitchFamily="18" charset="0"/>
              </a:rPr>
              <a:t> 2 square correspond to the term "y". </a:t>
            </a:r>
            <a:r>
              <a:rPr lang="en-US" altLang="en-US" sz="2800"/>
              <a:t> </a:t>
            </a:r>
          </a:p>
        </p:txBody>
      </p:sp>
      <p:grpSp>
        <p:nvGrpSpPr>
          <p:cNvPr id="477188" name="Group 4">
            <a:extLst>
              <a:ext uri="{FF2B5EF4-FFF2-40B4-BE49-F238E27FC236}">
                <a16:creationId xmlns="" xmlns:a16="http://schemas.microsoft.com/office/drawing/2014/main" id="{527229F4-14DA-4514-BE76-21818DF75CDA}"/>
              </a:ext>
            </a:extLst>
          </p:cNvPr>
          <p:cNvGrpSpPr>
            <a:grpSpLocks/>
          </p:cNvGrpSpPr>
          <p:nvPr/>
        </p:nvGrpSpPr>
        <p:grpSpPr bwMode="auto">
          <a:xfrm>
            <a:off x="6637337" y="4554538"/>
            <a:ext cx="603250" cy="571500"/>
            <a:chOff x="1996" y="3179"/>
            <a:chExt cx="380" cy="360"/>
          </a:xfrm>
        </p:grpSpPr>
        <p:sp>
          <p:nvSpPr>
            <p:cNvPr id="477189" name="Rectangle 5">
              <a:extLst>
                <a:ext uri="{FF2B5EF4-FFF2-40B4-BE49-F238E27FC236}">
                  <a16:creationId xmlns="" xmlns:a16="http://schemas.microsoft.com/office/drawing/2014/main" id="{83033A38-266C-471B-AA67-90955D57F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" y="3179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 dirty="0">
                  <a:solidFill>
                    <a:srgbClr val="000000"/>
                  </a:solidFill>
                </a:rPr>
                <a:t>y</a:t>
              </a:r>
              <a:endParaRPr lang="en-US" altLang="en-US" sz="3200" b="1" dirty="0"/>
            </a:p>
          </p:txBody>
        </p:sp>
        <p:sp>
          <p:nvSpPr>
            <p:cNvPr id="477190" name="Rectangle 6">
              <a:extLst>
                <a:ext uri="{FF2B5EF4-FFF2-40B4-BE49-F238E27FC236}">
                  <a16:creationId xmlns="" xmlns:a16="http://schemas.microsoft.com/office/drawing/2014/main" id="{66AB52CF-BF0C-4A99-B592-B9E91216E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" y="3203"/>
              <a:ext cx="15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3200" b="1" dirty="0"/>
            </a:p>
          </p:txBody>
        </p:sp>
      </p:grpSp>
      <p:grpSp>
        <p:nvGrpSpPr>
          <p:cNvPr id="477191" name="Group 7">
            <a:extLst>
              <a:ext uri="{FF2B5EF4-FFF2-40B4-BE49-F238E27FC236}">
                <a16:creationId xmlns="" xmlns:a16="http://schemas.microsoft.com/office/drawing/2014/main" id="{3B6DDE39-F50E-424A-945B-9C375D775143}"/>
              </a:ext>
            </a:extLst>
          </p:cNvPr>
          <p:cNvGrpSpPr>
            <a:grpSpLocks/>
          </p:cNvGrpSpPr>
          <p:nvPr/>
        </p:nvGrpSpPr>
        <p:grpSpPr bwMode="auto">
          <a:xfrm>
            <a:off x="4708525" y="4554538"/>
            <a:ext cx="1657350" cy="584200"/>
            <a:chOff x="2006" y="2869"/>
            <a:chExt cx="1044" cy="368"/>
          </a:xfrm>
        </p:grpSpPr>
        <p:sp>
          <p:nvSpPr>
            <p:cNvPr id="477192" name="Rectangle 8">
              <a:extLst>
                <a:ext uri="{FF2B5EF4-FFF2-40B4-BE49-F238E27FC236}">
                  <a16:creationId xmlns="" xmlns:a16="http://schemas.microsoft.com/office/drawing/2014/main" id="{056D5E3E-9DA8-4FB9-94FC-CC0875D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6" y="2901"/>
              <a:ext cx="1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7193" name="Rectangle 9">
              <a:extLst>
                <a:ext uri="{FF2B5EF4-FFF2-40B4-BE49-F238E27FC236}">
                  <a16:creationId xmlns="" xmlns:a16="http://schemas.microsoft.com/office/drawing/2014/main" id="{559B3815-70E0-410D-9F94-1C22A22B1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2901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7194" name="Rectangle 10">
              <a:extLst>
                <a:ext uri="{FF2B5EF4-FFF2-40B4-BE49-F238E27FC236}">
                  <a16:creationId xmlns="" xmlns:a16="http://schemas.microsoft.com/office/drawing/2014/main" id="{6D1D6795-E84F-4D3D-AFE6-75BAAFDB7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" y="2901"/>
              <a:ext cx="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yz</a:t>
              </a:r>
              <a:endParaRPr lang="en-US" altLang="en-US" sz="3200" b="1"/>
            </a:p>
          </p:txBody>
        </p:sp>
        <p:sp>
          <p:nvSpPr>
            <p:cNvPr id="477195" name="Rectangle 11">
              <a:extLst>
                <a:ext uri="{FF2B5EF4-FFF2-40B4-BE49-F238E27FC236}">
                  <a16:creationId xmlns="" xmlns:a16="http://schemas.microsoft.com/office/drawing/2014/main" id="{0C5C19F5-DFEE-4CA7-957D-4FC5AEC24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" y="2869"/>
              <a:ext cx="15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3200" b="1"/>
            </a:p>
          </p:txBody>
        </p:sp>
        <p:sp>
          <p:nvSpPr>
            <p:cNvPr id="477196" name="Rectangle 12">
              <a:extLst>
                <a:ext uri="{FF2B5EF4-FFF2-40B4-BE49-F238E27FC236}">
                  <a16:creationId xmlns="" xmlns:a16="http://schemas.microsoft.com/office/drawing/2014/main" id="{56F252B4-ABD7-4BCB-AC22-C4CDBFD5E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6" y="2869"/>
              <a:ext cx="15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3200" b="1"/>
            </a:p>
          </p:txBody>
        </p:sp>
        <p:sp>
          <p:nvSpPr>
            <p:cNvPr id="477197" name="Line 13">
              <a:extLst>
                <a:ext uri="{FF2B5EF4-FFF2-40B4-BE49-F238E27FC236}">
                  <a16:creationId xmlns="" xmlns:a16="http://schemas.microsoft.com/office/drawing/2014/main" id="{34B5BA10-A232-4DDC-894C-1C57714D1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2992"/>
              <a:ext cx="115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77198" name="Group 14">
            <a:extLst>
              <a:ext uri="{FF2B5EF4-FFF2-40B4-BE49-F238E27FC236}">
                <a16:creationId xmlns="" xmlns:a16="http://schemas.microsoft.com/office/drawing/2014/main" id="{C156BA7A-4A7D-406E-871F-A17B67584783}"/>
              </a:ext>
            </a:extLst>
          </p:cNvPr>
          <p:cNvGrpSpPr>
            <a:grpSpLocks/>
          </p:cNvGrpSpPr>
          <p:nvPr/>
        </p:nvGrpSpPr>
        <p:grpSpPr bwMode="auto">
          <a:xfrm>
            <a:off x="3051176" y="4079875"/>
            <a:ext cx="6456363" cy="584200"/>
            <a:chOff x="962" y="2570"/>
            <a:chExt cx="4067" cy="368"/>
          </a:xfrm>
        </p:grpSpPr>
        <p:sp>
          <p:nvSpPr>
            <p:cNvPr id="477199" name="Line 15">
              <a:extLst>
                <a:ext uri="{FF2B5EF4-FFF2-40B4-BE49-F238E27FC236}">
                  <a16:creationId xmlns="" xmlns:a16="http://schemas.microsoft.com/office/drawing/2014/main" id="{87C5CF60-2E84-42E4-BDDA-DDD9407B5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" y="2666"/>
              <a:ext cx="129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00" name="Line 16">
              <a:extLst>
                <a:ext uri="{FF2B5EF4-FFF2-40B4-BE49-F238E27FC236}">
                  <a16:creationId xmlns="" xmlns:a16="http://schemas.microsoft.com/office/drawing/2014/main" id="{98B2100A-4C9C-47E2-A65D-8A8116019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9" y="2666"/>
              <a:ext cx="128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01" name="Line 17">
              <a:extLst>
                <a:ext uri="{FF2B5EF4-FFF2-40B4-BE49-F238E27FC236}">
                  <a16:creationId xmlns="" xmlns:a16="http://schemas.microsoft.com/office/drawing/2014/main" id="{68505A5A-0280-41CD-9C32-F91C83ACF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5" y="2666"/>
              <a:ext cx="1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02" name="Line 18">
              <a:extLst>
                <a:ext uri="{FF2B5EF4-FFF2-40B4-BE49-F238E27FC236}">
                  <a16:creationId xmlns="" xmlns:a16="http://schemas.microsoft.com/office/drawing/2014/main" id="{CF01367F-05FC-47F4-9CDE-B637539047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9" y="2666"/>
              <a:ext cx="1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03" name="Rectangle 19">
              <a:extLst>
                <a:ext uri="{FF2B5EF4-FFF2-40B4-BE49-F238E27FC236}">
                  <a16:creationId xmlns="" xmlns:a16="http://schemas.microsoft.com/office/drawing/2014/main" id="{737708BA-6531-429D-A0D0-1DED93DAF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5" y="2602"/>
              <a:ext cx="1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7204" name="Rectangle 20">
              <a:extLst>
                <a:ext uri="{FF2B5EF4-FFF2-40B4-BE49-F238E27FC236}">
                  <a16:creationId xmlns="" xmlns:a16="http://schemas.microsoft.com/office/drawing/2014/main" id="{6A264317-FFE2-43DE-9112-1F550679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2602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7205" name="Rectangle 21">
              <a:extLst>
                <a:ext uri="{FF2B5EF4-FFF2-40B4-BE49-F238E27FC236}">
                  <a16:creationId xmlns="" xmlns:a16="http://schemas.microsoft.com/office/drawing/2014/main" id="{3AB567CE-3C00-4E8E-AE91-972275B3B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" y="2602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7206" name="Rectangle 22">
              <a:extLst>
                <a:ext uri="{FF2B5EF4-FFF2-40B4-BE49-F238E27FC236}">
                  <a16:creationId xmlns="" xmlns:a16="http://schemas.microsoft.com/office/drawing/2014/main" id="{B2300D68-4AAC-4060-8877-D9E419499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" y="2602"/>
              <a:ext cx="1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7207" name="Rectangle 23">
              <a:extLst>
                <a:ext uri="{FF2B5EF4-FFF2-40B4-BE49-F238E27FC236}">
                  <a16:creationId xmlns="" xmlns:a16="http://schemas.microsoft.com/office/drawing/2014/main" id="{4C76DEF3-1C14-4B9A-8CFE-6B5BF5AEE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" y="2602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7208" name="Rectangle 24">
              <a:extLst>
                <a:ext uri="{FF2B5EF4-FFF2-40B4-BE49-F238E27FC236}">
                  <a16:creationId xmlns="" xmlns:a16="http://schemas.microsoft.com/office/drawing/2014/main" id="{9FA778BA-D514-4D6A-9AC9-12D2D4E7D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602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7209" name="Rectangle 25">
              <a:extLst>
                <a:ext uri="{FF2B5EF4-FFF2-40B4-BE49-F238E27FC236}">
                  <a16:creationId xmlns="" xmlns:a16="http://schemas.microsoft.com/office/drawing/2014/main" id="{7FD85014-31EE-4CC8-AB69-221822B0A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" y="2602"/>
              <a:ext cx="1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7210" name="Rectangle 26">
              <a:extLst>
                <a:ext uri="{FF2B5EF4-FFF2-40B4-BE49-F238E27FC236}">
                  <a16:creationId xmlns="" xmlns:a16="http://schemas.microsoft.com/office/drawing/2014/main" id="{9B045CF6-1F2F-4A70-8DC8-D5487E93C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" y="2602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7211" name="Rectangle 27">
              <a:extLst>
                <a:ext uri="{FF2B5EF4-FFF2-40B4-BE49-F238E27FC236}">
                  <a16:creationId xmlns="" xmlns:a16="http://schemas.microsoft.com/office/drawing/2014/main" id="{0C32B609-EB5C-48FC-B385-78B9FECE9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9" y="2602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7212" name="Rectangle 28">
              <a:extLst>
                <a:ext uri="{FF2B5EF4-FFF2-40B4-BE49-F238E27FC236}">
                  <a16:creationId xmlns="" xmlns:a16="http://schemas.microsoft.com/office/drawing/2014/main" id="{7EEF18C3-7D1F-45A4-B358-5483A032A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5" y="2602"/>
              <a:ext cx="1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7213" name="Rectangle 29">
              <a:extLst>
                <a:ext uri="{FF2B5EF4-FFF2-40B4-BE49-F238E27FC236}">
                  <a16:creationId xmlns="" xmlns:a16="http://schemas.microsoft.com/office/drawing/2014/main" id="{458B4BBB-F365-441E-9270-CC2AABBA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2602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7214" name="Rectangle 30">
              <a:extLst>
                <a:ext uri="{FF2B5EF4-FFF2-40B4-BE49-F238E27FC236}">
                  <a16:creationId xmlns="" xmlns:a16="http://schemas.microsoft.com/office/drawing/2014/main" id="{E9AE751E-83D2-4FF8-9C9D-12022EA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602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7215" name="Rectangle 31">
              <a:extLst>
                <a:ext uri="{FF2B5EF4-FFF2-40B4-BE49-F238E27FC236}">
                  <a16:creationId xmlns="" xmlns:a16="http://schemas.microsoft.com/office/drawing/2014/main" id="{742F81F7-7108-45D8-AB0E-5E71F9F11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" y="2602"/>
              <a:ext cx="9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)</a:t>
              </a:r>
              <a:endParaRPr lang="en-US" altLang="en-US" sz="3200" b="1"/>
            </a:p>
          </p:txBody>
        </p:sp>
        <p:sp>
          <p:nvSpPr>
            <p:cNvPr id="477216" name="Rectangle 32">
              <a:extLst>
                <a:ext uri="{FF2B5EF4-FFF2-40B4-BE49-F238E27FC236}">
                  <a16:creationId xmlns="" xmlns:a16="http://schemas.microsoft.com/office/drawing/2014/main" id="{5738A87B-F008-466F-AED1-49BB5110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2602"/>
              <a:ext cx="1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z</a:t>
              </a:r>
              <a:endParaRPr lang="en-US" altLang="en-US" sz="3200" b="1"/>
            </a:p>
          </p:txBody>
        </p:sp>
        <p:sp>
          <p:nvSpPr>
            <p:cNvPr id="477217" name="Rectangle 33">
              <a:extLst>
                <a:ext uri="{FF2B5EF4-FFF2-40B4-BE49-F238E27FC236}">
                  <a16:creationId xmlns="" xmlns:a16="http://schemas.microsoft.com/office/drawing/2014/main" id="{2341568F-1E39-46F6-9E7A-D9EA1DCB3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" y="2602"/>
              <a:ext cx="7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,</a:t>
              </a:r>
              <a:endParaRPr lang="en-US" altLang="en-US" sz="3200" b="1"/>
            </a:p>
          </p:txBody>
        </p:sp>
        <p:sp>
          <p:nvSpPr>
            <p:cNvPr id="477218" name="Rectangle 34">
              <a:extLst>
                <a:ext uri="{FF2B5EF4-FFF2-40B4-BE49-F238E27FC236}">
                  <a16:creationId xmlns="" xmlns:a16="http://schemas.microsoft.com/office/drawing/2014/main" id="{BA6F09FF-9CA4-4B78-9E5B-0DFFFC85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" y="2602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y</a:t>
              </a:r>
              <a:endParaRPr lang="en-US" altLang="en-US" sz="3200" b="1"/>
            </a:p>
          </p:txBody>
        </p:sp>
        <p:sp>
          <p:nvSpPr>
            <p:cNvPr id="477219" name="Rectangle 35">
              <a:extLst>
                <a:ext uri="{FF2B5EF4-FFF2-40B4-BE49-F238E27FC236}">
                  <a16:creationId xmlns="" xmlns:a16="http://schemas.microsoft.com/office/drawing/2014/main" id="{363F9A3E-D227-41A0-8B7E-82B689408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2602"/>
              <a:ext cx="7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,</a:t>
              </a:r>
              <a:endParaRPr lang="en-US" altLang="en-US" sz="3200" b="1"/>
            </a:p>
          </p:txBody>
        </p:sp>
        <p:sp>
          <p:nvSpPr>
            <p:cNvPr id="477220" name="Rectangle 36">
              <a:extLst>
                <a:ext uri="{FF2B5EF4-FFF2-40B4-BE49-F238E27FC236}">
                  <a16:creationId xmlns="" xmlns:a16="http://schemas.microsoft.com/office/drawing/2014/main" id="{E2476936-6976-44A6-B1FA-3754E51F6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" y="2602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x</a:t>
              </a:r>
              <a:endParaRPr lang="en-US" altLang="en-US" sz="3200" b="1"/>
            </a:p>
          </p:txBody>
        </p:sp>
        <p:sp>
          <p:nvSpPr>
            <p:cNvPr id="477221" name="Rectangle 37">
              <a:extLst>
                <a:ext uri="{FF2B5EF4-FFF2-40B4-BE49-F238E27FC236}">
                  <a16:creationId xmlns="" xmlns:a16="http://schemas.microsoft.com/office/drawing/2014/main" id="{85BA26F4-7422-41CF-800C-B54AEE307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" y="2602"/>
              <a:ext cx="9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(</a:t>
              </a:r>
              <a:endParaRPr lang="en-US" altLang="en-US" sz="3200" b="1"/>
            </a:p>
          </p:txBody>
        </p:sp>
        <p:sp>
          <p:nvSpPr>
            <p:cNvPr id="477222" name="Rectangle 38">
              <a:extLst>
                <a:ext uri="{FF2B5EF4-FFF2-40B4-BE49-F238E27FC236}">
                  <a16:creationId xmlns="" xmlns:a16="http://schemas.microsoft.com/office/drawing/2014/main" id="{4C37DA3A-FFBB-47D2-9097-58BE51D9F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" y="2602"/>
              <a:ext cx="171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</a:rPr>
                <a:t>F</a:t>
              </a:r>
              <a:endParaRPr lang="en-US" altLang="en-US" sz="3200" b="1"/>
            </a:p>
          </p:txBody>
        </p:sp>
        <p:sp>
          <p:nvSpPr>
            <p:cNvPr id="477223" name="Rectangle 39">
              <a:extLst>
                <a:ext uri="{FF2B5EF4-FFF2-40B4-BE49-F238E27FC236}">
                  <a16:creationId xmlns="" xmlns:a16="http://schemas.microsoft.com/office/drawing/2014/main" id="{3FF5C387-B28E-4909-B650-C88CA651E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2570"/>
              <a:ext cx="15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3200" b="1"/>
            </a:p>
          </p:txBody>
        </p:sp>
        <p:sp>
          <p:nvSpPr>
            <p:cNvPr id="477224" name="Rectangle 40">
              <a:extLst>
                <a:ext uri="{FF2B5EF4-FFF2-40B4-BE49-F238E27FC236}">
                  <a16:creationId xmlns="" xmlns:a16="http://schemas.microsoft.com/office/drawing/2014/main" id="{E79C69D7-32EB-4F8C-9317-B022D52FA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5" y="2570"/>
              <a:ext cx="15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3200" b="1"/>
            </a:p>
          </p:txBody>
        </p:sp>
        <p:sp>
          <p:nvSpPr>
            <p:cNvPr id="477225" name="Rectangle 41">
              <a:extLst>
                <a:ext uri="{FF2B5EF4-FFF2-40B4-BE49-F238E27FC236}">
                  <a16:creationId xmlns="" xmlns:a16="http://schemas.microsoft.com/office/drawing/2014/main" id="{64EE4F3B-B689-4BC1-AF91-BE15EB630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1" y="2570"/>
              <a:ext cx="15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3200" b="1"/>
            </a:p>
          </p:txBody>
        </p:sp>
        <p:sp>
          <p:nvSpPr>
            <p:cNvPr id="477226" name="Rectangle 42">
              <a:extLst>
                <a:ext uri="{FF2B5EF4-FFF2-40B4-BE49-F238E27FC236}">
                  <a16:creationId xmlns="" xmlns:a16="http://schemas.microsoft.com/office/drawing/2014/main" id="{C3E081F4-5AD6-4186-99D9-A0B227BF8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3" y="2570"/>
              <a:ext cx="15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5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3200" b="1"/>
            </a:p>
          </p:txBody>
        </p:sp>
      </p:grpSp>
      <p:grpSp>
        <p:nvGrpSpPr>
          <p:cNvPr id="477227" name="Group 43">
            <a:extLst>
              <a:ext uri="{FF2B5EF4-FFF2-40B4-BE49-F238E27FC236}">
                <a16:creationId xmlns="" xmlns:a16="http://schemas.microsoft.com/office/drawing/2014/main" id="{5767F710-3C18-4D43-9C5B-442982A05324}"/>
              </a:ext>
            </a:extLst>
          </p:cNvPr>
          <p:cNvGrpSpPr>
            <a:grpSpLocks/>
          </p:cNvGrpSpPr>
          <p:nvPr/>
        </p:nvGrpSpPr>
        <p:grpSpPr bwMode="auto">
          <a:xfrm>
            <a:off x="6427789" y="1176338"/>
            <a:ext cx="2878137" cy="2195512"/>
            <a:chOff x="3089" y="786"/>
            <a:chExt cx="1813" cy="1383"/>
          </a:xfrm>
        </p:grpSpPr>
        <p:sp>
          <p:nvSpPr>
            <p:cNvPr id="477228" name="Line 44">
              <a:extLst>
                <a:ext uri="{FF2B5EF4-FFF2-40B4-BE49-F238E27FC236}">
                  <a16:creationId xmlns="" xmlns:a16="http://schemas.microsoft.com/office/drawing/2014/main" id="{C0BF6DFD-6A57-4087-9564-E56424B72B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9" y="1164"/>
              <a:ext cx="1553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29" name="Line 45">
              <a:extLst>
                <a:ext uri="{FF2B5EF4-FFF2-40B4-BE49-F238E27FC236}">
                  <a16:creationId xmlns="" xmlns:a16="http://schemas.microsoft.com/office/drawing/2014/main" id="{5BEEBA71-E936-4199-B7C9-A1F09CDA6E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0" y="1169"/>
              <a:ext cx="1" cy="66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30" name="Line 46">
              <a:extLst>
                <a:ext uri="{FF2B5EF4-FFF2-40B4-BE49-F238E27FC236}">
                  <a16:creationId xmlns="" xmlns:a16="http://schemas.microsoft.com/office/drawing/2014/main" id="{23A2D999-1A8D-4599-B2BB-CADC8E793D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" y="1164"/>
              <a:ext cx="1" cy="9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31" name="Line 47">
              <a:extLst>
                <a:ext uri="{FF2B5EF4-FFF2-40B4-BE49-F238E27FC236}">
                  <a16:creationId xmlns="" xmlns:a16="http://schemas.microsoft.com/office/drawing/2014/main" id="{4EC3C64D-854D-4993-8D03-C35A63757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6" y="833"/>
              <a:ext cx="1" cy="99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32" name="Line 48">
              <a:extLst>
                <a:ext uri="{FF2B5EF4-FFF2-40B4-BE49-F238E27FC236}">
                  <a16:creationId xmlns="" xmlns:a16="http://schemas.microsoft.com/office/drawing/2014/main" id="{3BB6773C-A1B5-4BA7-9CCF-0B78CB21B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8" y="1162"/>
              <a:ext cx="1" cy="100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33" name="Line 49">
              <a:extLst>
                <a:ext uri="{FF2B5EF4-FFF2-40B4-BE49-F238E27FC236}">
                  <a16:creationId xmlns="" xmlns:a16="http://schemas.microsoft.com/office/drawing/2014/main" id="{375EEBDE-F6DC-4E79-82BD-65A9134A2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9" y="1165"/>
              <a:ext cx="0" cy="66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34" name="Line 50">
              <a:extLst>
                <a:ext uri="{FF2B5EF4-FFF2-40B4-BE49-F238E27FC236}">
                  <a16:creationId xmlns="" xmlns:a16="http://schemas.microsoft.com/office/drawing/2014/main" id="{C63F6D83-75E0-43B8-9BB5-4C54D7621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1493"/>
              <a:ext cx="1807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35" name="Line 51">
              <a:extLst>
                <a:ext uri="{FF2B5EF4-FFF2-40B4-BE49-F238E27FC236}">
                  <a16:creationId xmlns="" xmlns:a16="http://schemas.microsoft.com/office/drawing/2014/main" id="{FC97E582-239E-48CD-B18A-DFD4B1B385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3" y="1827"/>
              <a:ext cx="1548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7236" name="Text Box 52">
              <a:extLst>
                <a:ext uri="{FF2B5EF4-FFF2-40B4-BE49-F238E27FC236}">
                  <a16:creationId xmlns="" xmlns:a16="http://schemas.microsoft.com/office/drawing/2014/main" id="{E312BF1D-36A9-47C3-903A-5805D9A12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9" y="1434"/>
              <a:ext cx="24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200" b="1"/>
                <a:t>x</a:t>
              </a:r>
            </a:p>
          </p:txBody>
        </p:sp>
        <p:sp>
          <p:nvSpPr>
            <p:cNvPr id="477237" name="Text Box 53">
              <a:extLst>
                <a:ext uri="{FF2B5EF4-FFF2-40B4-BE49-F238E27FC236}">
                  <a16:creationId xmlns="" xmlns:a16="http://schemas.microsoft.com/office/drawing/2014/main" id="{984B9CF5-5809-4C39-96CD-B06A9AF78B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0" y="786"/>
              <a:ext cx="24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200" b="1"/>
                <a:t>y</a:t>
              </a:r>
            </a:p>
          </p:txBody>
        </p:sp>
        <p:sp>
          <p:nvSpPr>
            <p:cNvPr id="477238" name="Text Box 54">
              <a:extLst>
                <a:ext uri="{FF2B5EF4-FFF2-40B4-BE49-F238E27FC236}">
                  <a16:creationId xmlns="" xmlns:a16="http://schemas.microsoft.com/office/drawing/2014/main" id="{F26F779A-52B8-47BF-B878-18D8222D2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1172"/>
              <a:ext cx="2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477239" name="Text Box 55">
              <a:extLst>
                <a:ext uri="{FF2B5EF4-FFF2-40B4-BE49-F238E27FC236}">
                  <a16:creationId xmlns="" xmlns:a16="http://schemas.microsoft.com/office/drawing/2014/main" id="{52C236C2-6EEC-4227-A84F-A3F79EA6E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3" y="1162"/>
              <a:ext cx="2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477240" name="Text Box 56">
              <a:extLst>
                <a:ext uri="{FF2B5EF4-FFF2-40B4-BE49-F238E27FC236}">
                  <a16:creationId xmlns="" xmlns:a16="http://schemas.microsoft.com/office/drawing/2014/main" id="{A3351440-DD00-4F74-8B85-6E830B9E8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6" y="1166"/>
              <a:ext cx="2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/>
                <a:t>2</a:t>
              </a:r>
            </a:p>
          </p:txBody>
        </p:sp>
        <p:sp>
          <p:nvSpPr>
            <p:cNvPr id="477241" name="Text Box 57">
              <a:extLst>
                <a:ext uri="{FF2B5EF4-FFF2-40B4-BE49-F238E27FC236}">
                  <a16:creationId xmlns="" xmlns:a16="http://schemas.microsoft.com/office/drawing/2014/main" id="{5A8B4C5B-60CE-4FC8-94CC-C7152CA79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4" y="1493"/>
              <a:ext cx="2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/>
                <a:t>4</a:t>
              </a:r>
            </a:p>
          </p:txBody>
        </p:sp>
        <p:sp>
          <p:nvSpPr>
            <p:cNvPr id="477242" name="Text Box 58">
              <a:extLst>
                <a:ext uri="{FF2B5EF4-FFF2-40B4-BE49-F238E27FC236}">
                  <a16:creationId xmlns="" xmlns:a16="http://schemas.microsoft.com/office/drawing/2014/main" id="{6AD1A751-D40B-4045-B7FA-CEF778E11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2" y="1162"/>
              <a:ext cx="2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/>
                <a:t>3</a:t>
              </a:r>
            </a:p>
          </p:txBody>
        </p:sp>
        <p:sp>
          <p:nvSpPr>
            <p:cNvPr id="477243" name="Text Box 59">
              <a:extLst>
                <a:ext uri="{FF2B5EF4-FFF2-40B4-BE49-F238E27FC236}">
                  <a16:creationId xmlns="" xmlns:a16="http://schemas.microsoft.com/office/drawing/2014/main" id="{E15902D3-42B5-4D0B-A208-8514BB1D1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8" y="1498"/>
              <a:ext cx="2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/>
                <a:t>5</a:t>
              </a:r>
            </a:p>
          </p:txBody>
        </p:sp>
        <p:sp>
          <p:nvSpPr>
            <p:cNvPr id="477244" name="Text Box 60">
              <a:extLst>
                <a:ext uri="{FF2B5EF4-FFF2-40B4-BE49-F238E27FC236}">
                  <a16:creationId xmlns="" xmlns:a16="http://schemas.microsoft.com/office/drawing/2014/main" id="{675AF485-2BC9-4408-818D-C82781FBD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" y="1497"/>
              <a:ext cx="2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/>
                <a:t>6</a:t>
              </a:r>
            </a:p>
          </p:txBody>
        </p:sp>
        <p:sp>
          <p:nvSpPr>
            <p:cNvPr id="477245" name="Text Box 61">
              <a:extLst>
                <a:ext uri="{FF2B5EF4-FFF2-40B4-BE49-F238E27FC236}">
                  <a16:creationId xmlns="" xmlns:a16="http://schemas.microsoft.com/office/drawing/2014/main" id="{05FBE6F9-B17C-4D69-9890-B4D5F1EC7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6" y="1493"/>
              <a:ext cx="2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/>
                <a:t>7</a:t>
              </a:r>
            </a:p>
          </p:txBody>
        </p:sp>
        <p:sp>
          <p:nvSpPr>
            <p:cNvPr id="477246" name="Text Box 62">
              <a:extLst>
                <a:ext uri="{FF2B5EF4-FFF2-40B4-BE49-F238E27FC236}">
                  <a16:creationId xmlns="" xmlns:a16="http://schemas.microsoft.com/office/drawing/2014/main" id="{388D9630-4948-4AD2-ABE8-7A0DA0B21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5" y="1507"/>
              <a:ext cx="27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/>
                <a:t>1</a:t>
              </a:r>
            </a:p>
          </p:txBody>
        </p:sp>
        <p:sp>
          <p:nvSpPr>
            <p:cNvPr id="477247" name="Text Box 63">
              <a:extLst>
                <a:ext uri="{FF2B5EF4-FFF2-40B4-BE49-F238E27FC236}">
                  <a16:creationId xmlns="" xmlns:a16="http://schemas.microsoft.com/office/drawing/2014/main" id="{F63731ED-73D7-424D-ABE3-445DC2E8A6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0" y="1507"/>
              <a:ext cx="27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/>
                <a:t>1</a:t>
              </a:r>
            </a:p>
          </p:txBody>
        </p:sp>
        <p:sp>
          <p:nvSpPr>
            <p:cNvPr id="477248" name="Text Box 64">
              <a:extLst>
                <a:ext uri="{FF2B5EF4-FFF2-40B4-BE49-F238E27FC236}">
                  <a16:creationId xmlns="" xmlns:a16="http://schemas.microsoft.com/office/drawing/2014/main" id="{305DE535-8863-49CA-B45E-93ADB02C6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" y="1171"/>
              <a:ext cx="27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/>
                <a:t>1</a:t>
              </a:r>
            </a:p>
          </p:txBody>
        </p:sp>
        <p:sp>
          <p:nvSpPr>
            <p:cNvPr id="477249" name="Text Box 65">
              <a:extLst>
                <a:ext uri="{FF2B5EF4-FFF2-40B4-BE49-F238E27FC236}">
                  <a16:creationId xmlns="" xmlns:a16="http://schemas.microsoft.com/office/drawing/2014/main" id="{57B593D7-2D5B-4063-8A01-6FA85607C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172"/>
              <a:ext cx="27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/>
                <a:t>1</a:t>
              </a:r>
            </a:p>
          </p:txBody>
        </p:sp>
        <p:sp>
          <p:nvSpPr>
            <p:cNvPr id="477250" name="Text Box 66">
              <a:extLst>
                <a:ext uri="{FF2B5EF4-FFF2-40B4-BE49-F238E27FC236}">
                  <a16:creationId xmlns="" xmlns:a16="http://schemas.microsoft.com/office/drawing/2014/main" id="{691671CD-F71F-41F5-867F-E6E0F0659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2" y="1766"/>
              <a:ext cx="2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200" b="1"/>
                <a:t>z</a:t>
              </a:r>
            </a:p>
          </p:txBody>
        </p:sp>
      </p:grpSp>
      <p:graphicFrame>
        <p:nvGraphicFramePr>
          <p:cNvPr id="477251" name="Object 67">
            <a:extLst>
              <a:ext uri="{FF2B5EF4-FFF2-40B4-BE49-F238E27FC236}">
                <a16:creationId xmlns="" xmlns:a16="http://schemas.microsoft.com/office/drawing/2014/main" id="{EF9510CE-0F31-4DFD-B6A7-3EDAD851BC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0163" y="1401763"/>
          <a:ext cx="2400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Equation" r:id="rId3" imgW="2400120" imgH="368280" progId="Equation.3">
                  <p:embed/>
                </p:oleObj>
              </mc:Choice>
              <mc:Fallback>
                <p:oleObj name="Equation" r:id="rId3" imgW="2400120" imgH="368280" progId="Equation.3">
                  <p:embed/>
                  <p:pic>
                    <p:nvPicPr>
                      <p:cNvPr id="477251" name="Object 67">
                        <a:extLst>
                          <a:ext uri="{FF2B5EF4-FFF2-40B4-BE49-F238E27FC236}">
                            <a16:creationId xmlns="" xmlns:a16="http://schemas.microsoft.com/office/drawing/2014/main" id="{EF9510CE-0F31-4DFD-B6A7-3EDAD851BC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0163" y="1401763"/>
                        <a:ext cx="24003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220827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>
            <a:extLst>
              <a:ext uri="{FF2B5EF4-FFF2-40B4-BE49-F238E27FC236}">
                <a16:creationId xmlns="" xmlns:a16="http://schemas.microsoft.com/office/drawing/2014/main" id="{AF5DEA43-8354-4346-82E9-BA10861A78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/>
              <a:t>Combining 1’s</a:t>
            </a:r>
          </a:p>
        </p:txBody>
      </p:sp>
      <p:sp>
        <p:nvSpPr>
          <p:cNvPr id="476163" name="Rectangle 3">
            <a:extLst>
              <a:ext uri="{FF2B5EF4-FFF2-40B4-BE49-F238E27FC236}">
                <a16:creationId xmlns="" xmlns:a16="http://schemas.microsoft.com/office/drawing/2014/main" id="{8F7E8580-6455-4D58-B74C-C92CA9505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30438" y="1260476"/>
            <a:ext cx="7772400" cy="5027613"/>
          </a:xfrm>
        </p:spPr>
        <p:txBody>
          <a:bodyPr/>
          <a:lstStyle/>
          <a:p>
            <a:pPr>
              <a:spcBef>
                <a:spcPct val="50000"/>
              </a:spcBef>
              <a:buSzPct val="125000"/>
            </a:pPr>
            <a:r>
              <a:rPr lang="en-US" altLang="en-US" sz="2600" b="1">
                <a:cs typeface="Times New Roman" panose="02020603050405020304" pitchFamily="18" charset="0"/>
              </a:rPr>
              <a:t>By combining squares, we reduce number of literals in a product term, reducing the literal cost, thereby reducing the other two cost criteria</a:t>
            </a:r>
          </a:p>
          <a:p>
            <a:pPr>
              <a:spcBef>
                <a:spcPct val="50000"/>
              </a:spcBef>
              <a:buSzPct val="125000"/>
            </a:pPr>
            <a:r>
              <a:rPr lang="en-US" altLang="en-US" sz="2600" b="1"/>
              <a:t> On a 3-variable K-Map:</a:t>
            </a:r>
          </a:p>
          <a:p>
            <a:pPr lvl="1"/>
            <a:r>
              <a:rPr lang="en-US" altLang="en-US" sz="2400" b="1">
                <a:cs typeface="Times New Roman" panose="02020603050405020304" pitchFamily="18" charset="0"/>
              </a:rPr>
              <a:t>One square represents a minterm with three variables</a:t>
            </a:r>
            <a:endParaRPr lang="en-US" altLang="en-US" sz="2400">
              <a:cs typeface="Times New Roman" panose="02020603050405020304" pitchFamily="18" charset="0"/>
            </a:endParaRPr>
          </a:p>
          <a:p>
            <a:pPr lvl="1"/>
            <a:r>
              <a:rPr lang="en-US" altLang="en-US" sz="2400" b="1">
                <a:cs typeface="Times New Roman" panose="02020603050405020304" pitchFamily="18" charset="0"/>
              </a:rPr>
              <a:t>Two adjacent squares represent a product term with two variables</a:t>
            </a:r>
            <a:endParaRPr lang="en-US" altLang="en-US" sz="2400">
              <a:cs typeface="Times New Roman" panose="02020603050405020304" pitchFamily="18" charset="0"/>
            </a:endParaRPr>
          </a:p>
          <a:p>
            <a:pPr lvl="1"/>
            <a:r>
              <a:rPr lang="en-US" altLang="en-US" sz="2400" b="1">
                <a:cs typeface="Times New Roman" panose="02020603050405020304" pitchFamily="18" charset="0"/>
              </a:rPr>
              <a:t>Four “adjacent” terms represent a product term with one variable</a:t>
            </a:r>
            <a:endParaRPr lang="en-US" altLang="en-US" sz="2400">
              <a:cs typeface="Times New Roman" panose="02020603050405020304" pitchFamily="18" charset="0"/>
            </a:endParaRPr>
          </a:p>
          <a:p>
            <a:pPr lvl="1"/>
            <a:r>
              <a:rPr lang="en-US" altLang="en-US" sz="2400" b="1">
                <a:cs typeface="Times New Roman" panose="02020603050405020304" pitchFamily="18" charset="0"/>
              </a:rPr>
              <a:t>Eight “adjacent” terms is the function of all ones (no variables) = 1.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93652001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>
            <a:extLst>
              <a:ext uri="{FF2B5EF4-FFF2-40B4-BE49-F238E27FC236}">
                <a16:creationId xmlns="" xmlns:a16="http://schemas.microsoft.com/office/drawing/2014/main" id="{985A138F-A806-4C76-9A2E-69EA158DEE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Four Variable Terms</a:t>
            </a:r>
          </a:p>
        </p:txBody>
      </p:sp>
      <p:sp>
        <p:nvSpPr>
          <p:cNvPr id="486403" name="Text Box 3">
            <a:extLst>
              <a:ext uri="{FF2B5EF4-FFF2-40B4-BE49-F238E27FC236}">
                <a16:creationId xmlns="" xmlns:a16="http://schemas.microsoft.com/office/drawing/2014/main" id="{BC0AB050-4F9C-44A9-A362-15D7823A5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1752600"/>
            <a:ext cx="83978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tabLst>
                <a:tab pos="350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31825">
              <a:spcBef>
                <a:spcPct val="0"/>
              </a:spcBef>
              <a:tabLst>
                <a:tab pos="350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tabLst>
                <a:tab pos="350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tabLst>
                <a:tab pos="350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tabLst>
                <a:tab pos="350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50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50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50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50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hlink"/>
              </a:buClr>
            </a:pPr>
            <a:r>
              <a:rPr lang="en-US" altLang="en-US" sz="3200"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cs typeface="Times New Roman" panose="02020603050405020304" pitchFamily="18" charset="0"/>
              </a:rPr>
              <a:t>Four variable maps can have rectangles   	corresponding to:</a:t>
            </a:r>
          </a:p>
          <a:p>
            <a:pPr lvl="1">
              <a:buClr>
                <a:schemeClr val="hlink"/>
              </a:buClr>
              <a:buFontTx/>
              <a:buChar char="•"/>
            </a:pPr>
            <a:r>
              <a:rPr lang="en-US" altLang="en-US" sz="3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3200" b="1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sz="3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3200" b="1">
                <a:cs typeface="Times New Roman" panose="02020603050405020304" pitchFamily="18" charset="0"/>
                <a:sym typeface="Symbol" panose="05050102010706020507" pitchFamily="18" charset="2"/>
              </a:rPr>
              <a:t>single 1 = 4 variables, (i.e. Minterm)</a:t>
            </a:r>
          </a:p>
          <a:p>
            <a:pPr lvl="1">
              <a:buClr>
                <a:schemeClr val="hlink"/>
              </a:buClr>
              <a:buFontTx/>
              <a:buChar char="•"/>
            </a:pPr>
            <a:r>
              <a:rPr lang="en-US" altLang="en-US" sz="3200" b="1">
                <a:cs typeface="Times New Roman" panose="02020603050405020304" pitchFamily="18" charset="0"/>
                <a:sym typeface="Symbol" panose="05050102010706020507" pitchFamily="18" charset="2"/>
              </a:rPr>
              <a:t> Two 1s = 3 variables,</a:t>
            </a:r>
          </a:p>
          <a:p>
            <a:pPr lvl="1">
              <a:buClr>
                <a:schemeClr val="hlink"/>
              </a:buClr>
              <a:buFontTx/>
              <a:buChar char="•"/>
            </a:pPr>
            <a:r>
              <a:rPr lang="en-US" altLang="en-US" sz="3200" b="1">
                <a:cs typeface="Times New Roman" panose="02020603050405020304" pitchFamily="18" charset="0"/>
                <a:sym typeface="Symbol" panose="05050102010706020507" pitchFamily="18" charset="2"/>
              </a:rPr>
              <a:t> Four 1s = 2 variables</a:t>
            </a:r>
          </a:p>
          <a:p>
            <a:pPr lvl="1">
              <a:buClr>
                <a:schemeClr val="hlink"/>
              </a:buClr>
              <a:buFontTx/>
              <a:buChar char="•"/>
            </a:pPr>
            <a:r>
              <a:rPr lang="en-US" altLang="en-US" sz="3200" b="1">
                <a:cs typeface="Times New Roman" panose="02020603050405020304" pitchFamily="18" charset="0"/>
              </a:rPr>
              <a:t> </a:t>
            </a:r>
            <a:r>
              <a:rPr lang="en-US" altLang="en-US" sz="3200" b="1">
                <a:cs typeface="Times New Roman" panose="02020603050405020304" pitchFamily="18" charset="0"/>
                <a:sym typeface="Symbol" panose="05050102010706020507" pitchFamily="18" charset="2"/>
              </a:rPr>
              <a:t>Eight 1s = 1 variable,</a:t>
            </a:r>
          </a:p>
          <a:p>
            <a:pPr lvl="1">
              <a:buClr>
                <a:schemeClr val="hlink"/>
              </a:buClr>
              <a:buFontTx/>
              <a:buChar char="•"/>
            </a:pPr>
            <a:r>
              <a:rPr lang="en-US" altLang="en-US" sz="3200" b="1">
                <a:cs typeface="Times New Roman" panose="02020603050405020304" pitchFamily="18" charset="0"/>
              </a:rPr>
              <a:t> </a:t>
            </a:r>
            <a:r>
              <a:rPr lang="en-US" altLang="en-US" sz="3200" b="1">
                <a:cs typeface="Times New Roman" panose="02020603050405020304" pitchFamily="18" charset="0"/>
                <a:sym typeface="Symbol" panose="05050102010706020507" pitchFamily="18" charset="2"/>
              </a:rPr>
              <a:t>Sixteen 1s = zero variables (i.e.</a:t>
            </a:r>
            <a:br>
              <a:rPr lang="en-US" altLang="en-US" sz="3200" b="1"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3200" b="1">
                <a:cs typeface="Times New Roman" panose="02020603050405020304" pitchFamily="18" charset="0"/>
                <a:sym typeface="Symbol" panose="05050102010706020507" pitchFamily="18" charset="2"/>
              </a:rPr>
              <a:t>  Constant "1")</a:t>
            </a:r>
          </a:p>
        </p:txBody>
      </p:sp>
    </p:spTree>
    <p:extLst>
      <p:ext uri="{BB962C8B-B14F-4D97-AF65-F5344CB8AC3E}">
        <p14:creationId xmlns:p14="http://schemas.microsoft.com/office/powerpoint/2010/main" val="31625102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258" name="Group 2">
            <a:extLst>
              <a:ext uri="{FF2B5EF4-FFF2-40B4-BE49-F238E27FC236}">
                <a16:creationId xmlns="" xmlns:a16="http://schemas.microsoft.com/office/drawing/2014/main" id="{5861F621-4FE5-45C6-B3B1-5C03B856915B}"/>
              </a:ext>
            </a:extLst>
          </p:cNvPr>
          <p:cNvGrpSpPr>
            <a:grpSpLocks/>
          </p:cNvGrpSpPr>
          <p:nvPr/>
        </p:nvGrpSpPr>
        <p:grpSpPr bwMode="auto">
          <a:xfrm>
            <a:off x="7972425" y="3089275"/>
            <a:ext cx="2185988" cy="2070100"/>
            <a:chOff x="4062" y="1946"/>
            <a:chExt cx="1377" cy="1304"/>
          </a:xfrm>
        </p:grpSpPr>
        <p:sp>
          <p:nvSpPr>
            <p:cNvPr id="352259" name="Rectangle 3">
              <a:extLst>
                <a:ext uri="{FF2B5EF4-FFF2-40B4-BE49-F238E27FC236}">
                  <a16:creationId xmlns="" xmlns:a16="http://schemas.microsoft.com/office/drawing/2014/main" id="{B85A0E89-A430-425C-9CD5-2DD87682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1" y="2924"/>
              <a:ext cx="68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52260" name="Rectangle 4">
              <a:extLst>
                <a:ext uri="{FF2B5EF4-FFF2-40B4-BE49-F238E27FC236}">
                  <a16:creationId xmlns="" xmlns:a16="http://schemas.microsoft.com/office/drawing/2014/main" id="{B0A816B9-7552-4883-A028-5A239D4CF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924"/>
              <a:ext cx="68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52261" name="Rectangle 5">
              <a:extLst>
                <a:ext uri="{FF2B5EF4-FFF2-40B4-BE49-F238E27FC236}">
                  <a16:creationId xmlns="" xmlns:a16="http://schemas.microsoft.com/office/drawing/2014/main" id="{88C5D3F1-7557-4EF8-B037-044F679AB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1" y="2598"/>
              <a:ext cx="68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52262" name="Rectangle 6">
              <a:extLst>
                <a:ext uri="{FF2B5EF4-FFF2-40B4-BE49-F238E27FC236}">
                  <a16:creationId xmlns="" xmlns:a16="http://schemas.microsoft.com/office/drawing/2014/main" id="{E6A32DE2-DD7D-4D94-9789-A561F80F9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598"/>
              <a:ext cx="68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52263" name="Rectangle 7">
              <a:extLst>
                <a:ext uri="{FF2B5EF4-FFF2-40B4-BE49-F238E27FC236}">
                  <a16:creationId xmlns="" xmlns:a16="http://schemas.microsoft.com/office/drawing/2014/main" id="{1DD7ADEA-D6C7-41FD-9D98-F73AAD8C9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272"/>
              <a:ext cx="68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352264" name="Rectangle 8">
              <a:extLst>
                <a:ext uri="{FF2B5EF4-FFF2-40B4-BE49-F238E27FC236}">
                  <a16:creationId xmlns="" xmlns:a16="http://schemas.microsoft.com/office/drawing/2014/main" id="{D63DDBA0-B35E-4EC8-A61F-5EED36832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1946"/>
              <a:ext cx="137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NOT</a:t>
              </a:r>
            </a:p>
          </p:txBody>
        </p:sp>
        <p:sp>
          <p:nvSpPr>
            <p:cNvPr id="352265" name="Line 9">
              <a:extLst>
                <a:ext uri="{FF2B5EF4-FFF2-40B4-BE49-F238E27FC236}">
                  <a16:creationId xmlns="" xmlns:a16="http://schemas.microsoft.com/office/drawing/2014/main" id="{EE7472B6-4D0F-4068-96A9-0102C28C5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1946"/>
              <a:ext cx="137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266" name="Line 10">
              <a:extLst>
                <a:ext uri="{FF2B5EF4-FFF2-40B4-BE49-F238E27FC236}">
                  <a16:creationId xmlns="" xmlns:a16="http://schemas.microsoft.com/office/drawing/2014/main" id="{8070E010-743A-4774-8A75-15E38F9ECE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2272"/>
              <a:ext cx="13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267" name="Line 11">
              <a:extLst>
                <a:ext uri="{FF2B5EF4-FFF2-40B4-BE49-F238E27FC236}">
                  <a16:creationId xmlns="" xmlns:a16="http://schemas.microsoft.com/office/drawing/2014/main" id="{E5ECC0BC-605A-4A57-A22A-5A2D95DD6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2598"/>
              <a:ext cx="13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268" name="Line 12">
              <a:extLst>
                <a:ext uri="{FF2B5EF4-FFF2-40B4-BE49-F238E27FC236}">
                  <a16:creationId xmlns="" xmlns:a16="http://schemas.microsoft.com/office/drawing/2014/main" id="{F9FF31CB-50A5-49CE-9E6F-3FEDA2E65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2924"/>
              <a:ext cx="13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269" name="Line 13">
              <a:extLst>
                <a:ext uri="{FF2B5EF4-FFF2-40B4-BE49-F238E27FC236}">
                  <a16:creationId xmlns="" xmlns:a16="http://schemas.microsoft.com/office/drawing/2014/main" id="{0416457C-DBEB-47E4-9EFE-390C5BAA5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3250"/>
              <a:ext cx="137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270" name="Line 14">
              <a:extLst>
                <a:ext uri="{FF2B5EF4-FFF2-40B4-BE49-F238E27FC236}">
                  <a16:creationId xmlns="" xmlns:a16="http://schemas.microsoft.com/office/drawing/2014/main" id="{078511DB-6D0A-45C4-AA53-5E118A2DE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1946"/>
              <a:ext cx="0" cy="130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271" name="Line 15">
              <a:extLst>
                <a:ext uri="{FF2B5EF4-FFF2-40B4-BE49-F238E27FC236}">
                  <a16:creationId xmlns="" xmlns:a16="http://schemas.microsoft.com/office/drawing/2014/main" id="{430162F0-CBFC-407F-995F-4A8FC2212C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" y="1946"/>
              <a:ext cx="0" cy="130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272" name="Line 16">
              <a:extLst>
                <a:ext uri="{FF2B5EF4-FFF2-40B4-BE49-F238E27FC236}">
                  <a16:creationId xmlns="" xmlns:a16="http://schemas.microsoft.com/office/drawing/2014/main" id="{1350DB3C-5D8F-40E8-94D0-325661A5C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1" y="2272"/>
              <a:ext cx="0" cy="9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273" name="Rectangle 17">
              <a:extLst>
                <a:ext uri="{FF2B5EF4-FFF2-40B4-BE49-F238E27FC236}">
                  <a16:creationId xmlns="" xmlns:a16="http://schemas.microsoft.com/office/drawing/2014/main" id="{9E0B985F-643B-4A96-9AC8-7BF5F42E9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1" y="2272"/>
              <a:ext cx="68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grpSp>
          <p:nvGrpSpPr>
            <p:cNvPr id="352274" name="Group 18">
              <a:extLst>
                <a:ext uri="{FF2B5EF4-FFF2-40B4-BE49-F238E27FC236}">
                  <a16:creationId xmlns="" xmlns:a16="http://schemas.microsoft.com/office/drawing/2014/main" id="{0F8BB104-6792-4247-B074-283CF122EA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2" y="2310"/>
              <a:ext cx="192" cy="310"/>
              <a:chOff x="5222" y="2310"/>
              <a:chExt cx="192" cy="310"/>
            </a:xfrm>
          </p:grpSpPr>
          <p:sp>
            <p:nvSpPr>
              <p:cNvPr id="352275" name="Line 19">
                <a:extLst>
                  <a:ext uri="{FF2B5EF4-FFF2-40B4-BE49-F238E27FC236}">
                    <a16:creationId xmlns="" xmlns:a16="http://schemas.microsoft.com/office/drawing/2014/main" id="{A8ABB66D-5134-4722-BA2B-2AFA28FE2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22" y="2322"/>
                <a:ext cx="183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276" name="Rectangle 20">
                <a:extLst>
                  <a:ext uri="{FF2B5EF4-FFF2-40B4-BE49-F238E27FC236}">
                    <a16:creationId xmlns="" xmlns:a16="http://schemas.microsoft.com/office/drawing/2014/main" id="{FB5AA3A9-DE18-426B-A205-B973F5D4D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" y="2310"/>
                <a:ext cx="187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52277" name="Rectangle 21">
              <a:extLst>
                <a:ext uri="{FF2B5EF4-FFF2-40B4-BE49-F238E27FC236}">
                  <a16:creationId xmlns="" xmlns:a16="http://schemas.microsoft.com/office/drawing/2014/main" id="{D33679E3-E62F-4BED-A950-17DBD4CE9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2310"/>
              <a:ext cx="17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Z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278" name="Rectangle 22">
              <a:extLst>
                <a:ext uri="{FF2B5EF4-FFF2-40B4-BE49-F238E27FC236}">
                  <a16:creationId xmlns="" xmlns:a16="http://schemas.microsoft.com/office/drawing/2014/main" id="{91D5EA8B-7A74-4266-9025-367EF2BCC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6" y="2281"/>
              <a:ext cx="14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 b="1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52279" name="Rectangle 23">
            <a:extLst>
              <a:ext uri="{FF2B5EF4-FFF2-40B4-BE49-F238E27FC236}">
                <a16:creationId xmlns="" xmlns:a16="http://schemas.microsoft.com/office/drawing/2014/main" id="{20215767-8DC3-4870-B89E-0CDC007C0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Truth Tables</a:t>
            </a:r>
          </a:p>
        </p:txBody>
      </p:sp>
      <p:sp>
        <p:nvSpPr>
          <p:cNvPr id="352280" name="Rectangle 24">
            <a:extLst>
              <a:ext uri="{FF2B5EF4-FFF2-40B4-BE49-F238E27FC236}">
                <a16:creationId xmlns="" xmlns:a16="http://schemas.microsoft.com/office/drawing/2014/main" id="{9627740A-B2A5-4F77-BE65-EE76E9B6B7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2289" y="1252538"/>
            <a:ext cx="8720137" cy="5027612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800" b="1" i="1">
                <a:cs typeface="Times New Roman" panose="02020603050405020304" pitchFamily="18" charset="0"/>
              </a:rPr>
              <a:t>Truth table</a:t>
            </a:r>
            <a:r>
              <a:rPr lang="en-US" altLang="en-US" sz="2800" b="1">
                <a:cs typeface="Times New Roman" panose="02020603050405020304" pitchFamily="18" charset="0"/>
              </a:rPr>
              <a:t> </a:t>
            </a:r>
            <a:r>
              <a:rPr lang="en-US" altLang="en-US" sz="2800" b="1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altLang="en-US" sz="2800" b="1">
                <a:cs typeface="Times New Roman" panose="02020603050405020304" pitchFamily="18" charset="0"/>
              </a:rPr>
              <a:t> a tabular listing of the values of a function for all possible combinations of values on its arguments</a:t>
            </a:r>
          </a:p>
          <a:p>
            <a:pPr>
              <a:spcBef>
                <a:spcPct val="0"/>
              </a:spcBef>
            </a:pPr>
            <a:r>
              <a:rPr lang="en-US" altLang="en-US" sz="2800" b="1">
                <a:cs typeface="Times New Roman" panose="02020603050405020304" pitchFamily="18" charset="0"/>
              </a:rPr>
              <a:t>Example: Truth tables for the basic logic operations:</a:t>
            </a:r>
            <a:endParaRPr lang="en-US" altLang="en-US"/>
          </a:p>
        </p:txBody>
      </p:sp>
      <p:grpSp>
        <p:nvGrpSpPr>
          <p:cNvPr id="352281" name="Group 25">
            <a:extLst>
              <a:ext uri="{FF2B5EF4-FFF2-40B4-BE49-F238E27FC236}">
                <a16:creationId xmlns="" xmlns:a16="http://schemas.microsoft.com/office/drawing/2014/main" id="{5BC7FB46-B644-477F-965D-C9E8B45AFE57}"/>
              </a:ext>
            </a:extLst>
          </p:cNvPr>
          <p:cNvGrpSpPr>
            <a:grpSpLocks/>
          </p:cNvGrpSpPr>
          <p:nvPr/>
        </p:nvGrpSpPr>
        <p:grpSpPr bwMode="auto">
          <a:xfrm>
            <a:off x="2617788" y="3100388"/>
            <a:ext cx="2349500" cy="3105150"/>
            <a:chOff x="689" y="1813"/>
            <a:chExt cx="1480" cy="1956"/>
          </a:xfrm>
        </p:grpSpPr>
        <p:sp>
          <p:nvSpPr>
            <p:cNvPr id="352282" name="Rectangle 26">
              <a:extLst>
                <a:ext uri="{FF2B5EF4-FFF2-40B4-BE49-F238E27FC236}">
                  <a16:creationId xmlns="" xmlns:a16="http://schemas.microsoft.com/office/drawing/2014/main" id="{C4E92841-F33A-4210-A73B-C59CC8C74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" y="3443"/>
              <a:ext cx="88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52283" name="Rectangle 27">
              <a:extLst>
                <a:ext uri="{FF2B5EF4-FFF2-40B4-BE49-F238E27FC236}">
                  <a16:creationId xmlns="" xmlns:a16="http://schemas.microsoft.com/office/drawing/2014/main" id="{6CAF554A-FB80-427A-918A-F5DF71B2A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" y="3443"/>
              <a:ext cx="24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52284" name="Rectangle 28">
              <a:extLst>
                <a:ext uri="{FF2B5EF4-FFF2-40B4-BE49-F238E27FC236}">
                  <a16:creationId xmlns="" xmlns:a16="http://schemas.microsoft.com/office/drawing/2014/main" id="{DEEF5087-DAED-45AC-9888-0B7F8CF9A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3443"/>
              <a:ext cx="28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52285" name="Rectangle 29">
              <a:extLst>
                <a:ext uri="{FF2B5EF4-FFF2-40B4-BE49-F238E27FC236}">
                  <a16:creationId xmlns="" xmlns:a16="http://schemas.microsoft.com/office/drawing/2014/main" id="{5B18F8A9-2A09-43F3-BEAB-C4D78AD10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" y="3117"/>
              <a:ext cx="88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52286" name="Rectangle 30">
              <a:extLst>
                <a:ext uri="{FF2B5EF4-FFF2-40B4-BE49-F238E27FC236}">
                  <a16:creationId xmlns="" xmlns:a16="http://schemas.microsoft.com/office/drawing/2014/main" id="{7E0FEE05-78A5-4DE7-AEA1-4C086B5CB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" y="3117"/>
              <a:ext cx="24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52287" name="Rectangle 31">
              <a:extLst>
                <a:ext uri="{FF2B5EF4-FFF2-40B4-BE49-F238E27FC236}">
                  <a16:creationId xmlns="" xmlns:a16="http://schemas.microsoft.com/office/drawing/2014/main" id="{B50386B5-C6F8-4CE5-8F58-60C2CF411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3117"/>
              <a:ext cx="28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52288" name="Rectangle 32">
              <a:extLst>
                <a:ext uri="{FF2B5EF4-FFF2-40B4-BE49-F238E27FC236}">
                  <a16:creationId xmlns="" xmlns:a16="http://schemas.microsoft.com/office/drawing/2014/main" id="{0DACE5FF-CBD5-4A27-95D1-BA35DF064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" y="2791"/>
              <a:ext cx="88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52289" name="Rectangle 33">
              <a:extLst>
                <a:ext uri="{FF2B5EF4-FFF2-40B4-BE49-F238E27FC236}">
                  <a16:creationId xmlns="" xmlns:a16="http://schemas.microsoft.com/office/drawing/2014/main" id="{2A58FE68-9BA2-4D3B-B457-EAA51CA13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" y="2791"/>
              <a:ext cx="24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52290" name="Rectangle 34">
              <a:extLst>
                <a:ext uri="{FF2B5EF4-FFF2-40B4-BE49-F238E27FC236}">
                  <a16:creationId xmlns="" xmlns:a16="http://schemas.microsoft.com/office/drawing/2014/main" id="{CD224F40-5C4E-4FAF-A53B-6835EB286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2791"/>
              <a:ext cx="28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52291" name="Rectangle 35">
              <a:extLst>
                <a:ext uri="{FF2B5EF4-FFF2-40B4-BE49-F238E27FC236}">
                  <a16:creationId xmlns="" xmlns:a16="http://schemas.microsoft.com/office/drawing/2014/main" id="{DFD17DDE-4CC2-41D8-AEDE-F463B777D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" y="2465"/>
              <a:ext cx="88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52292" name="Rectangle 36">
              <a:extLst>
                <a:ext uri="{FF2B5EF4-FFF2-40B4-BE49-F238E27FC236}">
                  <a16:creationId xmlns="" xmlns:a16="http://schemas.microsoft.com/office/drawing/2014/main" id="{D2144F73-4973-4C8F-90D4-A6D6473C4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" y="2465"/>
              <a:ext cx="24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52293" name="Rectangle 37">
              <a:extLst>
                <a:ext uri="{FF2B5EF4-FFF2-40B4-BE49-F238E27FC236}">
                  <a16:creationId xmlns="" xmlns:a16="http://schemas.microsoft.com/office/drawing/2014/main" id="{2701D0DC-B8B5-4C09-878E-9E99A5723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2465"/>
              <a:ext cx="28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52294" name="Rectangle 38">
              <a:extLst>
                <a:ext uri="{FF2B5EF4-FFF2-40B4-BE49-F238E27FC236}">
                  <a16:creationId xmlns="" xmlns:a16="http://schemas.microsoft.com/office/drawing/2014/main" id="{1D53FCCA-39E8-461C-AEF5-90FB0AF5C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2151"/>
              <a:ext cx="102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Z = X</a:t>
              </a:r>
              <a:r>
                <a:rPr lang="en-US" altLang="en-US" b="1">
                  <a:solidFill>
                    <a:srgbClr val="000000"/>
                  </a:solidFill>
                  <a:cs typeface="Times New Roman" panose="02020603050405020304" pitchFamily="18" charset="0"/>
                </a:rPr>
                <a:t>·Y</a:t>
              </a:r>
              <a:endParaRPr lang="en-US" altLang="en-US" b="1">
                <a:solidFill>
                  <a:srgbClr val="000000"/>
                </a:solidFill>
              </a:endParaRPr>
            </a:p>
          </p:txBody>
        </p:sp>
        <p:sp>
          <p:nvSpPr>
            <p:cNvPr id="352295" name="Rectangle 39">
              <a:extLst>
                <a:ext uri="{FF2B5EF4-FFF2-40B4-BE49-F238E27FC236}">
                  <a16:creationId xmlns="" xmlns:a16="http://schemas.microsoft.com/office/drawing/2014/main" id="{01797A48-61D2-4894-910C-E2C0AA701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" y="2139"/>
              <a:ext cx="24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Y</a:t>
              </a:r>
            </a:p>
          </p:txBody>
        </p:sp>
        <p:sp>
          <p:nvSpPr>
            <p:cNvPr id="352296" name="Rectangle 40">
              <a:extLst>
                <a:ext uri="{FF2B5EF4-FFF2-40B4-BE49-F238E27FC236}">
                  <a16:creationId xmlns="" xmlns:a16="http://schemas.microsoft.com/office/drawing/2014/main" id="{D46491CE-2248-4BEF-8C79-3E01FA328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2139"/>
              <a:ext cx="28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352297" name="Rectangle 41">
              <a:extLst>
                <a:ext uri="{FF2B5EF4-FFF2-40B4-BE49-F238E27FC236}">
                  <a16:creationId xmlns="" xmlns:a16="http://schemas.microsoft.com/office/drawing/2014/main" id="{BAA8FDAD-8348-4DC3-B5AD-AAADC123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1813"/>
              <a:ext cx="141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3333FF"/>
                </a:buCl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rgbClr val="3333FF"/>
                </a:buClr>
                <a:buSzPct val="15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rgbClr val="3333FF"/>
                </a:buCl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rgbClr val="3333FF"/>
                </a:buClr>
                <a:buSzPct val="15000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rgbClr val="3333FF"/>
                </a:buCl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rgbClr val="000000"/>
                  </a:solidFill>
                </a:rPr>
                <a:t>AND</a:t>
              </a:r>
            </a:p>
          </p:txBody>
        </p:sp>
        <p:sp>
          <p:nvSpPr>
            <p:cNvPr id="352298" name="Line 42">
              <a:extLst>
                <a:ext uri="{FF2B5EF4-FFF2-40B4-BE49-F238E27FC236}">
                  <a16:creationId xmlns="" xmlns:a16="http://schemas.microsoft.com/office/drawing/2014/main" id="{A25FFC79-597B-4A00-BA3B-A5E9B2CD9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" y="1813"/>
              <a:ext cx="141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299" name="Line 43">
              <a:extLst>
                <a:ext uri="{FF2B5EF4-FFF2-40B4-BE49-F238E27FC236}">
                  <a16:creationId xmlns="" xmlns:a16="http://schemas.microsoft.com/office/drawing/2014/main" id="{06CF0C24-9E8D-49C6-AD6E-A436A4CE5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" y="2139"/>
              <a:ext cx="14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300" name="Line 44">
              <a:extLst>
                <a:ext uri="{FF2B5EF4-FFF2-40B4-BE49-F238E27FC236}">
                  <a16:creationId xmlns="" xmlns:a16="http://schemas.microsoft.com/office/drawing/2014/main" id="{63EBC3FE-58BA-4BAB-9DAE-F0DA5914F7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" y="2465"/>
              <a:ext cx="14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301" name="Line 45">
              <a:extLst>
                <a:ext uri="{FF2B5EF4-FFF2-40B4-BE49-F238E27FC236}">
                  <a16:creationId xmlns="" xmlns:a16="http://schemas.microsoft.com/office/drawing/2014/main" id="{324300B9-EA78-45E8-BF62-AB9D5D3E3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" y="2791"/>
              <a:ext cx="14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302" name="Line 46">
              <a:extLst>
                <a:ext uri="{FF2B5EF4-FFF2-40B4-BE49-F238E27FC236}">
                  <a16:creationId xmlns="" xmlns:a16="http://schemas.microsoft.com/office/drawing/2014/main" id="{0115A1D9-661D-4376-AD2F-1B76A118D2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" y="3117"/>
              <a:ext cx="14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303" name="Line 47">
              <a:extLst>
                <a:ext uri="{FF2B5EF4-FFF2-40B4-BE49-F238E27FC236}">
                  <a16:creationId xmlns="" xmlns:a16="http://schemas.microsoft.com/office/drawing/2014/main" id="{AA212009-DFB4-4F11-99BD-30FFDFED3D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" y="3443"/>
              <a:ext cx="14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304" name="Line 48">
              <a:extLst>
                <a:ext uri="{FF2B5EF4-FFF2-40B4-BE49-F238E27FC236}">
                  <a16:creationId xmlns="" xmlns:a16="http://schemas.microsoft.com/office/drawing/2014/main" id="{5F24F156-A386-4C3A-9D03-4B5CC42834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" y="3769"/>
              <a:ext cx="141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305" name="Line 49">
              <a:extLst>
                <a:ext uri="{FF2B5EF4-FFF2-40B4-BE49-F238E27FC236}">
                  <a16:creationId xmlns="" xmlns:a16="http://schemas.microsoft.com/office/drawing/2014/main" id="{52E21F50-5403-40AF-BF9E-0DD73CD235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" y="1813"/>
              <a:ext cx="0" cy="195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306" name="Line 50">
              <a:extLst>
                <a:ext uri="{FF2B5EF4-FFF2-40B4-BE49-F238E27FC236}">
                  <a16:creationId xmlns="" xmlns:a16="http://schemas.microsoft.com/office/drawing/2014/main" id="{BF7B6A35-9DDD-4E60-82D2-9A0CA443CB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1813"/>
              <a:ext cx="0" cy="195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307" name="Line 51">
              <a:extLst>
                <a:ext uri="{FF2B5EF4-FFF2-40B4-BE49-F238E27FC236}">
                  <a16:creationId xmlns="" xmlns:a16="http://schemas.microsoft.com/office/drawing/2014/main" id="{05887D3C-673C-4D8A-AB6C-E139E2396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8" y="2139"/>
              <a:ext cx="0" cy="16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2308" name="Line 52">
              <a:extLst>
                <a:ext uri="{FF2B5EF4-FFF2-40B4-BE49-F238E27FC236}">
                  <a16:creationId xmlns="" xmlns:a16="http://schemas.microsoft.com/office/drawing/2014/main" id="{6194A52C-A129-4D16-B5C8-E71E8CCA5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3" y="2139"/>
              <a:ext cx="0" cy="16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352309" name="Group 53">
            <a:extLst>
              <a:ext uri="{FF2B5EF4-FFF2-40B4-BE49-F238E27FC236}">
                <a16:creationId xmlns="" xmlns:a16="http://schemas.microsoft.com/office/drawing/2014/main" id="{8824CCBD-650B-4D70-BD2D-44A40DF99D3D}"/>
              </a:ext>
            </a:extLst>
          </p:cNvPr>
          <p:cNvGraphicFramePr>
            <a:graphicFrameLocks noGrp="1"/>
          </p:cNvGraphicFramePr>
          <p:nvPr/>
        </p:nvGraphicFramePr>
        <p:xfrm>
          <a:off x="5186364" y="3098800"/>
          <a:ext cx="2503487" cy="3108960"/>
        </p:xfrm>
        <a:graphic>
          <a:graphicData uri="http://schemas.openxmlformats.org/drawingml/2006/table">
            <a:tbl>
              <a:tblPr/>
              <a:tblGrid>
                <a:gridCol w="436562">
                  <a:extLst>
                    <a:ext uri="{9D8B030D-6E8A-4147-A177-3AD203B41FA5}">
                      <a16:colId xmlns="" xmlns:a16="http://schemas.microsoft.com/office/drawing/2014/main" val="1392664012"/>
                    </a:ext>
                  </a:extLst>
                </a:gridCol>
                <a:gridCol w="442913">
                  <a:extLst>
                    <a:ext uri="{9D8B030D-6E8A-4147-A177-3AD203B41FA5}">
                      <a16:colId xmlns="" xmlns:a16="http://schemas.microsoft.com/office/drawing/2014/main" val="1941980091"/>
                    </a:ext>
                  </a:extLst>
                </a:gridCol>
                <a:gridCol w="1624012">
                  <a:extLst>
                    <a:ext uri="{9D8B030D-6E8A-4147-A177-3AD203B41FA5}">
                      <a16:colId xmlns="" xmlns:a16="http://schemas.microsoft.com/office/drawing/2014/main" val="3001617606"/>
                    </a:ext>
                  </a:extLst>
                </a:gridCol>
              </a:tblGrid>
              <a:tr h="431800">
                <a:tc gridSpan="3"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1762953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Z = X</a:t>
                      </a: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+Y</a:t>
                      </a:r>
                      <a:endParaRPr kumimoji="0" lang="en-US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34154338"/>
                  </a:ext>
                </a:extLst>
              </a:tr>
              <a:tr h="442913"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218650"/>
                  </a:ext>
                </a:extLst>
              </a:tr>
              <a:tr h="354013"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5521118"/>
                  </a:ext>
                </a:extLst>
              </a:tr>
              <a:tr h="293688"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47933197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3333FF"/>
                        </a:buClr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buClr>
                          <a:srgbClr val="3333FF"/>
                        </a:buClr>
                        <a:buSzPct val="150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buClr>
                          <a:srgbClr val="3333FF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buClr>
                          <a:srgbClr val="3333FF"/>
                        </a:buClr>
                        <a:buSzPct val="15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buClr>
                          <a:srgbClr val="3333FF"/>
                        </a:buClr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555999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84169" y="1760769"/>
              <a:ext cx="856080" cy="23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769" y="1749249"/>
                <a:ext cx="8820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301209" y="1630089"/>
              <a:ext cx="358200" cy="521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8249" y="1614969"/>
                <a:ext cx="3884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609449" y="6245649"/>
              <a:ext cx="1929240" cy="149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4409" y="6230169"/>
                <a:ext cx="19533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5232409" y="6245649"/>
              <a:ext cx="2260800" cy="90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3409" y="6225489"/>
                <a:ext cx="22899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7921249" y="5263569"/>
              <a:ext cx="2356200" cy="179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11169" y="5243049"/>
                <a:ext cx="2386440" cy="2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495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2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2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>
            <a:extLst>
              <a:ext uri="{FF2B5EF4-FFF2-40B4-BE49-F238E27FC236}">
                <a16:creationId xmlns="" xmlns:a16="http://schemas.microsoft.com/office/drawing/2014/main" id="{3C87226A-9344-4C1D-864C-93F143F00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43113" y="214313"/>
            <a:ext cx="8458200" cy="838200"/>
          </a:xfrm>
        </p:spPr>
        <p:txBody>
          <a:bodyPr/>
          <a:lstStyle/>
          <a:p>
            <a:r>
              <a:rPr lang="en-US" altLang="en-US" b="0"/>
              <a:t>Four-Variable Map Simplification</a:t>
            </a:r>
          </a:p>
        </p:txBody>
      </p:sp>
      <p:sp>
        <p:nvSpPr>
          <p:cNvPr id="489475" name="Rectangle 3">
            <a:extLst>
              <a:ext uri="{FF2B5EF4-FFF2-40B4-BE49-F238E27FC236}">
                <a16:creationId xmlns="" xmlns:a16="http://schemas.microsoft.com/office/drawing/2014/main" id="{51A0B392-F590-4064-8175-BE2738479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489476" name="Rectangle 4">
            <a:extLst>
              <a:ext uri="{FF2B5EF4-FFF2-40B4-BE49-F238E27FC236}">
                <a16:creationId xmlns="" xmlns:a16="http://schemas.microsoft.com/office/drawing/2014/main" id="{051F3F32-0F85-4D72-8C6F-EAA74261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4588" y="1354139"/>
            <a:ext cx="14908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)</a:t>
            </a:r>
            <a:endParaRPr lang="en-US" altLang="en-US" sz="3200" b="1"/>
          </a:p>
        </p:txBody>
      </p:sp>
      <p:sp>
        <p:nvSpPr>
          <p:cNvPr id="489477" name="Rectangle 5">
            <a:extLst>
              <a:ext uri="{FF2B5EF4-FFF2-40B4-BE49-F238E27FC236}">
                <a16:creationId xmlns="" xmlns:a16="http://schemas.microsoft.com/office/drawing/2014/main" id="{9B44CBE5-1DC2-4FF4-AE07-A77DDD4CC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1" y="1354138"/>
            <a:ext cx="1889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8,10,13,15</a:t>
            </a:r>
            <a:endParaRPr lang="en-US" altLang="en-US" sz="3200" b="1"/>
          </a:p>
        </p:txBody>
      </p:sp>
      <p:sp>
        <p:nvSpPr>
          <p:cNvPr id="489478" name="Rectangle 6">
            <a:extLst>
              <a:ext uri="{FF2B5EF4-FFF2-40B4-BE49-F238E27FC236}">
                <a16:creationId xmlns="" xmlns:a16="http://schemas.microsoft.com/office/drawing/2014/main" id="{57CB66FA-0354-4611-86A0-718572196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64" y="1354139"/>
            <a:ext cx="168315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2,4,5,6,7,</a:t>
            </a:r>
            <a:endParaRPr lang="en-US" altLang="en-US" sz="3200" b="1"/>
          </a:p>
        </p:txBody>
      </p:sp>
      <p:sp>
        <p:nvSpPr>
          <p:cNvPr id="489479" name="Rectangle 7">
            <a:extLst>
              <a:ext uri="{FF2B5EF4-FFF2-40B4-BE49-F238E27FC236}">
                <a16:creationId xmlns="" xmlns:a16="http://schemas.microsoft.com/office/drawing/2014/main" id="{5043ABDC-DFF9-45F3-8033-840384992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1354139"/>
            <a:ext cx="11221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 </a:t>
            </a:r>
            <a:endParaRPr lang="en-US" altLang="en-US" sz="3200" b="1"/>
          </a:p>
        </p:txBody>
      </p:sp>
      <p:sp>
        <p:nvSpPr>
          <p:cNvPr id="489480" name="Rectangle 8">
            <a:extLst>
              <a:ext uri="{FF2B5EF4-FFF2-40B4-BE49-F238E27FC236}">
                <a16:creationId xmlns="" xmlns:a16="http://schemas.microsoft.com/office/drawing/2014/main" id="{3EC8159C-4C8B-4318-9D92-CA4065779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3" y="1354139"/>
            <a:ext cx="48571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(0,</a:t>
            </a:r>
            <a:endParaRPr lang="en-US" altLang="en-US" sz="3200" b="1"/>
          </a:p>
        </p:txBody>
      </p:sp>
      <p:sp>
        <p:nvSpPr>
          <p:cNvPr id="489481" name="Rectangle 9">
            <a:extLst>
              <a:ext uri="{FF2B5EF4-FFF2-40B4-BE49-F238E27FC236}">
                <a16:creationId xmlns="" xmlns:a16="http://schemas.microsoft.com/office/drawing/2014/main" id="{CA5A01C8-845E-4569-BB1C-B4BA9DDD3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5" y="1354139"/>
            <a:ext cx="11221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 </a:t>
            </a:r>
            <a:endParaRPr lang="en-US" altLang="en-US" sz="3200" b="1"/>
          </a:p>
        </p:txBody>
      </p:sp>
      <p:sp>
        <p:nvSpPr>
          <p:cNvPr id="489482" name="Rectangle 10">
            <a:extLst>
              <a:ext uri="{FF2B5EF4-FFF2-40B4-BE49-F238E27FC236}">
                <a16:creationId xmlns="" xmlns:a16="http://schemas.microsoft.com/office/drawing/2014/main" id="{681918B8-861A-41CE-B0DA-AF4B2FF1F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5" y="1354139"/>
            <a:ext cx="11221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 </a:t>
            </a:r>
            <a:endParaRPr lang="en-US" altLang="en-US" sz="3200" b="1"/>
          </a:p>
        </p:txBody>
      </p:sp>
      <p:sp>
        <p:nvSpPr>
          <p:cNvPr id="489483" name="Rectangle 11">
            <a:extLst>
              <a:ext uri="{FF2B5EF4-FFF2-40B4-BE49-F238E27FC236}">
                <a16:creationId xmlns="" xmlns:a16="http://schemas.microsoft.com/office/drawing/2014/main" id="{5CC4A75E-296B-43C8-8D76-B9407F9BB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651" y="1354139"/>
            <a:ext cx="44884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Z)</a:t>
            </a:r>
            <a:endParaRPr lang="en-US" altLang="en-US" sz="3200" b="1"/>
          </a:p>
        </p:txBody>
      </p:sp>
      <p:sp>
        <p:nvSpPr>
          <p:cNvPr id="489484" name="Rectangle 12">
            <a:extLst>
              <a:ext uri="{FF2B5EF4-FFF2-40B4-BE49-F238E27FC236}">
                <a16:creationId xmlns="" xmlns:a16="http://schemas.microsoft.com/office/drawing/2014/main" id="{629CAA0B-C923-45AE-A98B-41765F511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350" y="1354139"/>
            <a:ext cx="39478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Y,</a:t>
            </a:r>
            <a:endParaRPr lang="en-US" altLang="en-US" sz="3200" b="1"/>
          </a:p>
        </p:txBody>
      </p:sp>
      <p:sp>
        <p:nvSpPr>
          <p:cNvPr id="489485" name="Rectangle 13">
            <a:extLst>
              <a:ext uri="{FF2B5EF4-FFF2-40B4-BE49-F238E27FC236}">
                <a16:creationId xmlns="" xmlns:a16="http://schemas.microsoft.com/office/drawing/2014/main" id="{C0958474-15C8-4F15-B53F-38A0FB56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1" y="1354139"/>
            <a:ext cx="436017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X,</a:t>
            </a:r>
            <a:endParaRPr lang="en-US" altLang="en-US" sz="3200" b="1"/>
          </a:p>
        </p:txBody>
      </p:sp>
      <p:sp>
        <p:nvSpPr>
          <p:cNvPr id="489486" name="Rectangle 14">
            <a:extLst>
              <a:ext uri="{FF2B5EF4-FFF2-40B4-BE49-F238E27FC236}">
                <a16:creationId xmlns="" xmlns:a16="http://schemas.microsoft.com/office/drawing/2014/main" id="{EF391C65-1A14-4F6F-85CB-4803FACB4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89" y="1354139"/>
            <a:ext cx="94301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F(W,</a:t>
            </a:r>
            <a:endParaRPr lang="en-US" altLang="en-US" sz="3200" b="1"/>
          </a:p>
        </p:txBody>
      </p:sp>
      <p:sp>
        <p:nvSpPr>
          <p:cNvPr id="489487" name="Rectangle 15">
            <a:extLst>
              <a:ext uri="{FF2B5EF4-FFF2-40B4-BE49-F238E27FC236}">
                <a16:creationId xmlns="" xmlns:a16="http://schemas.microsoft.com/office/drawing/2014/main" id="{8D22D02D-69DF-4305-9194-649CC555E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538" y="1522414"/>
            <a:ext cx="213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m</a:t>
            </a:r>
            <a:endParaRPr lang="en-US" altLang="en-US" sz="3200" b="1"/>
          </a:p>
        </p:txBody>
      </p:sp>
      <p:sp>
        <p:nvSpPr>
          <p:cNvPr id="489488" name="Rectangle 16">
            <a:extLst>
              <a:ext uri="{FF2B5EF4-FFF2-40B4-BE49-F238E27FC236}">
                <a16:creationId xmlns="" xmlns:a16="http://schemas.microsoft.com/office/drawing/2014/main" id="{473F2240-5F9A-4176-9CF1-1B8B5653A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075" y="1301751"/>
            <a:ext cx="26609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endParaRPr lang="en-US" altLang="en-US" sz="3200" b="1"/>
          </a:p>
        </p:txBody>
      </p:sp>
      <p:sp>
        <p:nvSpPr>
          <p:cNvPr id="489489" name="Rectangle 17">
            <a:extLst>
              <a:ext uri="{FF2B5EF4-FFF2-40B4-BE49-F238E27FC236}">
                <a16:creationId xmlns="" xmlns:a16="http://schemas.microsoft.com/office/drawing/2014/main" id="{9BFA3CB6-D05B-450A-8461-F2053E2C7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700" y="1301751"/>
            <a:ext cx="24686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3200" b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983326" y="1993485"/>
              <a:ext cx="4075560" cy="67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7486" y="1972605"/>
                <a:ext cx="41122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5944446" y="2595045"/>
              <a:ext cx="3137040" cy="2130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3286" y="2573805"/>
                <a:ext cx="3169080" cy="21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5999166" y="3128565"/>
              <a:ext cx="2856960" cy="763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86926" y="3108405"/>
                <a:ext cx="28886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/>
              <p14:cNvContentPartPr/>
              <p14:nvPr/>
            </p14:nvContentPartPr>
            <p14:xfrm>
              <a:off x="6085566" y="3626805"/>
              <a:ext cx="2801520" cy="74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1886" y="3606285"/>
                <a:ext cx="28360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/>
              <p14:cNvContentPartPr/>
              <p14:nvPr/>
            </p14:nvContentPartPr>
            <p14:xfrm>
              <a:off x="5976486" y="4118925"/>
              <a:ext cx="2791440" cy="352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66406" y="4099485"/>
                <a:ext cx="2822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/>
              <p14:cNvContentPartPr/>
              <p14:nvPr/>
            </p14:nvContentPartPr>
            <p14:xfrm>
              <a:off x="6646446" y="2633565"/>
              <a:ext cx="76680" cy="1990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30246" y="2618085"/>
                <a:ext cx="111240" cy="20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/>
              <p14:cNvContentPartPr/>
              <p14:nvPr/>
            </p14:nvContentPartPr>
            <p14:xfrm>
              <a:off x="7427286" y="2626365"/>
              <a:ext cx="70920" cy="20232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12166" y="2613765"/>
                <a:ext cx="106920" cy="20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/>
              <p14:cNvContentPartPr/>
              <p14:nvPr/>
            </p14:nvContentPartPr>
            <p14:xfrm>
              <a:off x="8144766" y="2599365"/>
              <a:ext cx="56880" cy="21016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23886" y="2587485"/>
                <a:ext cx="97920" cy="21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/>
              <p14:cNvContentPartPr/>
              <p14:nvPr/>
            </p14:nvContentPartPr>
            <p14:xfrm>
              <a:off x="5157846" y="2089965"/>
              <a:ext cx="831240" cy="531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43806" y="2075925"/>
                <a:ext cx="86220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9518" name="Ink 489517"/>
              <p14:cNvContentPartPr/>
              <p14:nvPr/>
            </p14:nvContentPartPr>
            <p14:xfrm>
              <a:off x="8464446" y="4226925"/>
              <a:ext cx="464040" cy="398520"/>
            </p14:xfrm>
          </p:contentPart>
        </mc:Choice>
        <mc:Fallback xmlns="">
          <p:pic>
            <p:nvPicPr>
              <p:cNvPr id="489518" name="Ink 48951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46086" y="4208565"/>
                <a:ext cx="5004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89524" name="Ink 489523"/>
              <p14:cNvContentPartPr/>
              <p14:nvPr/>
            </p14:nvContentPartPr>
            <p14:xfrm>
              <a:off x="6464646" y="3905085"/>
              <a:ext cx="109440" cy="157680"/>
            </p14:xfrm>
          </p:contentPart>
        </mc:Choice>
        <mc:Fallback xmlns="">
          <p:pic>
            <p:nvPicPr>
              <p:cNvPr id="489524" name="Ink 4895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46646" y="3889245"/>
                <a:ext cx="1389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89535" name="Ink 489534"/>
              <p14:cNvContentPartPr/>
              <p14:nvPr/>
            </p14:nvContentPartPr>
            <p14:xfrm>
              <a:off x="6205446" y="4245285"/>
              <a:ext cx="327960" cy="387000"/>
            </p14:xfrm>
          </p:contentPart>
        </mc:Choice>
        <mc:Fallback xmlns="">
          <p:pic>
            <p:nvPicPr>
              <p:cNvPr id="489535" name="Ink 48953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84566" y="4226205"/>
                <a:ext cx="36612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9537" name="Ink 489536"/>
              <p14:cNvContentPartPr/>
              <p14:nvPr/>
            </p14:nvContentPartPr>
            <p14:xfrm>
              <a:off x="7890246" y="2946765"/>
              <a:ext cx="87840" cy="151200"/>
            </p14:xfrm>
          </p:contentPart>
        </mc:Choice>
        <mc:Fallback xmlns="">
          <p:pic>
            <p:nvPicPr>
              <p:cNvPr id="489537" name="Ink 4895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76926" y="2929125"/>
                <a:ext cx="1188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9559" name="Ink 489558"/>
              <p14:cNvContentPartPr/>
              <p14:nvPr/>
            </p14:nvContentPartPr>
            <p14:xfrm>
              <a:off x="5727366" y="4142325"/>
              <a:ext cx="799560" cy="977400"/>
            </p14:xfrm>
          </p:contentPart>
        </mc:Choice>
        <mc:Fallback xmlns="">
          <p:pic>
            <p:nvPicPr>
              <p:cNvPr id="489559" name="Ink 48955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11526" y="4121445"/>
                <a:ext cx="8362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9561" name="Ink 489560"/>
              <p14:cNvContentPartPr/>
              <p14:nvPr/>
            </p14:nvContentPartPr>
            <p14:xfrm>
              <a:off x="6938406" y="3316125"/>
              <a:ext cx="444240" cy="780120"/>
            </p14:xfrm>
          </p:contentPart>
        </mc:Choice>
        <mc:Fallback xmlns="">
          <p:pic>
            <p:nvPicPr>
              <p:cNvPr id="489561" name="Ink 48956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18606" y="3298477"/>
                <a:ext cx="482400" cy="81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89567" name="Ink 489566"/>
              <p14:cNvContentPartPr/>
              <p14:nvPr/>
            </p14:nvContentPartPr>
            <p14:xfrm>
              <a:off x="8319726" y="4076085"/>
              <a:ext cx="691200" cy="807840"/>
            </p14:xfrm>
          </p:contentPart>
        </mc:Choice>
        <mc:Fallback xmlns="">
          <p:pic>
            <p:nvPicPr>
              <p:cNvPr id="489567" name="Ink 48956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298846" y="4055205"/>
                <a:ext cx="72720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89570" name="Ink 489569"/>
              <p14:cNvContentPartPr/>
              <p14:nvPr/>
            </p14:nvContentPartPr>
            <p14:xfrm>
              <a:off x="5518566" y="2372205"/>
              <a:ext cx="1008000" cy="817560"/>
            </p14:xfrm>
          </p:contentPart>
        </mc:Choice>
        <mc:Fallback xmlns="">
          <p:pic>
            <p:nvPicPr>
              <p:cNvPr id="489570" name="Ink 48956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97686" y="2358885"/>
                <a:ext cx="104976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89571" name="Ink 489570"/>
              <p14:cNvContentPartPr/>
              <p14:nvPr/>
            </p14:nvContentPartPr>
            <p14:xfrm>
              <a:off x="8151606" y="2642205"/>
              <a:ext cx="1154520" cy="479160"/>
            </p14:xfrm>
          </p:contentPart>
        </mc:Choice>
        <mc:Fallback xmlns="">
          <p:pic>
            <p:nvPicPr>
              <p:cNvPr id="489571" name="Ink 48957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132166" y="2622765"/>
                <a:ext cx="11948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89580" name="Ink 489579"/>
              <p14:cNvContentPartPr/>
              <p14:nvPr/>
            </p14:nvContentPartPr>
            <p14:xfrm>
              <a:off x="5954526" y="3159525"/>
              <a:ext cx="2819160" cy="517320"/>
            </p14:xfrm>
          </p:contentPart>
        </mc:Choice>
        <mc:Fallback xmlns="">
          <p:pic>
            <p:nvPicPr>
              <p:cNvPr id="489580" name="Ink 48957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38326" y="3138645"/>
                <a:ext cx="285624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89582" name="Ink 489581"/>
              <p14:cNvContentPartPr/>
              <p14:nvPr/>
            </p14:nvContentPartPr>
            <p14:xfrm>
              <a:off x="6687486" y="3158085"/>
              <a:ext cx="1418040" cy="1050480"/>
            </p14:xfrm>
          </p:contentPart>
        </mc:Choice>
        <mc:Fallback xmlns="">
          <p:pic>
            <p:nvPicPr>
              <p:cNvPr id="489582" name="Ink 48958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673086" y="3137205"/>
                <a:ext cx="1453320" cy="10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9587" name="Ink 489586"/>
              <p14:cNvContentPartPr/>
              <p14:nvPr/>
            </p14:nvContentPartPr>
            <p14:xfrm>
              <a:off x="6099246" y="2180325"/>
              <a:ext cx="2598480" cy="946080"/>
            </p14:xfrm>
          </p:contentPart>
        </mc:Choice>
        <mc:Fallback xmlns="">
          <p:pic>
            <p:nvPicPr>
              <p:cNvPr id="489587" name="Ink 48958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83046" y="2163045"/>
                <a:ext cx="263484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89596" name="Ink 489595"/>
              <p14:cNvContentPartPr/>
              <p14:nvPr/>
            </p14:nvContentPartPr>
            <p14:xfrm>
              <a:off x="4477086" y="2038845"/>
              <a:ext cx="1695600" cy="638280"/>
            </p14:xfrm>
          </p:contentPart>
        </mc:Choice>
        <mc:Fallback xmlns="">
          <p:pic>
            <p:nvPicPr>
              <p:cNvPr id="489596" name="Ink 48959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59446" y="2020485"/>
                <a:ext cx="173160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9608" name="Ink 489607"/>
              <p14:cNvContentPartPr/>
              <p14:nvPr/>
            </p14:nvContentPartPr>
            <p14:xfrm>
              <a:off x="5171886" y="2637165"/>
              <a:ext cx="603720" cy="1932120"/>
            </p14:xfrm>
          </p:contentPart>
        </mc:Choice>
        <mc:Fallback xmlns="">
          <p:pic>
            <p:nvPicPr>
              <p:cNvPr id="489608" name="Ink 48960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57126" y="2621325"/>
                <a:ext cx="629640" cy="19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9627" name="Ink 489626"/>
              <p14:cNvContentPartPr/>
              <p14:nvPr/>
            </p14:nvContentPartPr>
            <p14:xfrm>
              <a:off x="7209846" y="4478565"/>
              <a:ext cx="144720" cy="223560"/>
            </p14:xfrm>
          </p:contentPart>
        </mc:Choice>
        <mc:Fallback xmlns="">
          <p:pic>
            <p:nvPicPr>
              <p:cNvPr id="489627" name="Ink 48962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193286" y="4460205"/>
                <a:ext cx="1803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89648" name="Ink 489647"/>
              <p14:cNvContentPartPr/>
              <p14:nvPr/>
            </p14:nvContentPartPr>
            <p14:xfrm>
              <a:off x="8407566" y="2774325"/>
              <a:ext cx="35280" cy="259200"/>
            </p14:xfrm>
          </p:contentPart>
        </mc:Choice>
        <mc:Fallback xmlns="">
          <p:pic>
            <p:nvPicPr>
              <p:cNvPr id="489648" name="Ink 489647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391006" y="2757765"/>
                <a:ext cx="727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89650" name="Ink 489649"/>
              <p14:cNvContentPartPr/>
              <p14:nvPr/>
            </p14:nvContentPartPr>
            <p14:xfrm>
              <a:off x="8604846" y="2951085"/>
              <a:ext cx="221760" cy="108000"/>
            </p14:xfrm>
          </p:contentPart>
        </mc:Choice>
        <mc:Fallback xmlns="">
          <p:pic>
            <p:nvPicPr>
              <p:cNvPr id="489650" name="Ink 48964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588286" y="2932005"/>
                <a:ext cx="2570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89666" name="Ink 489665"/>
              <p14:cNvContentPartPr/>
              <p14:nvPr/>
            </p14:nvContentPartPr>
            <p14:xfrm>
              <a:off x="7732566" y="3261405"/>
              <a:ext cx="379800" cy="828720"/>
            </p14:xfrm>
          </p:contentPart>
        </mc:Choice>
        <mc:Fallback xmlns="">
          <p:pic>
            <p:nvPicPr>
              <p:cNvPr id="489666" name="Ink 489665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14926" y="3244125"/>
                <a:ext cx="41616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89670" name="Ink 489669"/>
              <p14:cNvContentPartPr/>
              <p14:nvPr/>
            </p14:nvContentPartPr>
            <p14:xfrm>
              <a:off x="7274646" y="2959725"/>
              <a:ext cx="11520" cy="123120"/>
            </p14:xfrm>
          </p:contentPart>
        </mc:Choice>
        <mc:Fallback xmlns="">
          <p:pic>
            <p:nvPicPr>
              <p:cNvPr id="489670" name="Ink 489669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255926" y="2941311"/>
                <a:ext cx="50040" cy="161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89682" name="Ink 489681"/>
              <p14:cNvContentPartPr/>
              <p14:nvPr/>
            </p14:nvContentPartPr>
            <p14:xfrm>
              <a:off x="7812846" y="4468845"/>
              <a:ext cx="88200" cy="149760"/>
            </p14:xfrm>
          </p:contentPart>
        </mc:Choice>
        <mc:Fallback xmlns="">
          <p:pic>
            <p:nvPicPr>
              <p:cNvPr id="489682" name="Ink 489681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798446" y="4456605"/>
                <a:ext cx="1213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89686" name="Ink 489685"/>
              <p14:cNvContentPartPr/>
              <p14:nvPr/>
            </p14:nvContentPartPr>
            <p14:xfrm>
              <a:off x="6216246" y="2745165"/>
              <a:ext cx="82080" cy="843840"/>
            </p14:xfrm>
          </p:contentPart>
        </mc:Choice>
        <mc:Fallback xmlns="">
          <p:pic>
            <p:nvPicPr>
              <p:cNvPr id="489686" name="Ink 489685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98606" y="2726805"/>
                <a:ext cx="12060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89687" name="Ink 489686"/>
              <p14:cNvContentPartPr/>
              <p14:nvPr/>
            </p14:nvContentPartPr>
            <p14:xfrm>
              <a:off x="8450046" y="3143325"/>
              <a:ext cx="1507320" cy="430920"/>
            </p14:xfrm>
          </p:contentPart>
        </mc:Choice>
        <mc:Fallback xmlns="">
          <p:pic>
            <p:nvPicPr>
              <p:cNvPr id="489687" name="Ink 489686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432046" y="3124605"/>
                <a:ext cx="153756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89694" name="Ink 489693"/>
              <p14:cNvContentPartPr/>
              <p14:nvPr/>
            </p14:nvContentPartPr>
            <p14:xfrm>
              <a:off x="7713126" y="4119645"/>
              <a:ext cx="649080" cy="922680"/>
            </p14:xfrm>
          </p:contentPart>
        </mc:Choice>
        <mc:Fallback xmlns="">
          <p:pic>
            <p:nvPicPr>
              <p:cNvPr id="489694" name="Ink 489693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95846" y="4101285"/>
                <a:ext cx="680760" cy="9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89696" name="Ink 489695"/>
              <p14:cNvContentPartPr/>
              <p14:nvPr/>
            </p14:nvContentPartPr>
            <p14:xfrm>
              <a:off x="2867166" y="5284605"/>
              <a:ext cx="5832360" cy="662040"/>
            </p14:xfrm>
          </p:contentPart>
        </mc:Choice>
        <mc:Fallback xmlns="">
          <p:pic>
            <p:nvPicPr>
              <p:cNvPr id="489696" name="Ink 489695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854566" y="5263725"/>
                <a:ext cx="586548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89698" name="Ink 489697"/>
              <p14:cNvContentPartPr/>
              <p14:nvPr/>
            </p14:nvContentPartPr>
            <p14:xfrm>
              <a:off x="6387966" y="3450045"/>
              <a:ext cx="177120" cy="197280"/>
            </p14:xfrm>
          </p:contentPart>
        </mc:Choice>
        <mc:Fallback xmlns="">
          <p:pic>
            <p:nvPicPr>
              <p:cNvPr id="489698" name="Ink 489697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369246" y="3430605"/>
                <a:ext cx="2095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89699" name="Ink 489698"/>
              <p14:cNvContentPartPr/>
              <p14:nvPr/>
            </p14:nvContentPartPr>
            <p14:xfrm>
              <a:off x="8655966" y="3925605"/>
              <a:ext cx="148320" cy="159840"/>
            </p14:xfrm>
          </p:contentPart>
        </mc:Choice>
        <mc:Fallback xmlns="">
          <p:pic>
            <p:nvPicPr>
              <p:cNvPr id="489699" name="Ink 489698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636886" y="3905445"/>
                <a:ext cx="1825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9700" name="Ink 489699"/>
              <p14:cNvContentPartPr/>
              <p14:nvPr/>
            </p14:nvContentPartPr>
            <p14:xfrm>
              <a:off x="2303766" y="5056005"/>
              <a:ext cx="6645960" cy="1393920"/>
            </p14:xfrm>
          </p:contentPart>
        </mc:Choice>
        <mc:Fallback xmlns="">
          <p:pic>
            <p:nvPicPr>
              <p:cNvPr id="489700" name="Ink 48969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290806" y="5035125"/>
                <a:ext cx="6680160" cy="14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89701" name="Ink 489700"/>
              <p14:cNvContentPartPr/>
              <p14:nvPr/>
            </p14:nvContentPartPr>
            <p14:xfrm>
              <a:off x="6368166" y="4919205"/>
              <a:ext cx="540000" cy="297000"/>
            </p14:xfrm>
          </p:contentPart>
        </mc:Choice>
        <mc:Fallback xmlns="">
          <p:pic>
            <p:nvPicPr>
              <p:cNvPr id="489701" name="Ink 48970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349446" y="4900485"/>
                <a:ext cx="571680" cy="3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0168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>
            <a:extLst>
              <a:ext uri="{FF2B5EF4-FFF2-40B4-BE49-F238E27FC236}">
                <a16:creationId xmlns="" xmlns:a16="http://schemas.microsoft.com/office/drawing/2014/main" id="{0086EAF7-E330-4B82-AC09-69B861D0E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1163" y="1339850"/>
            <a:ext cx="13335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3,14,15</a:t>
            </a:r>
            <a:endParaRPr lang="en-US" altLang="en-US" sz="3200" b="1"/>
          </a:p>
        </p:txBody>
      </p:sp>
      <p:sp>
        <p:nvSpPr>
          <p:cNvPr id="491523" name="Rectangle 3">
            <a:extLst>
              <a:ext uri="{FF2B5EF4-FFF2-40B4-BE49-F238E27FC236}">
                <a16:creationId xmlns="" xmlns:a16="http://schemas.microsoft.com/office/drawing/2014/main" id="{D58CEAFD-4927-4463-B19A-3B121736A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43113" y="214313"/>
            <a:ext cx="8458200" cy="838200"/>
          </a:xfrm>
        </p:spPr>
        <p:txBody>
          <a:bodyPr/>
          <a:lstStyle/>
          <a:p>
            <a:r>
              <a:rPr lang="en-US" altLang="en-US" b="0"/>
              <a:t>Four-Variable Map Simplification</a:t>
            </a:r>
          </a:p>
        </p:txBody>
      </p:sp>
      <p:sp>
        <p:nvSpPr>
          <p:cNvPr id="491524" name="Rectangle 4">
            <a:extLst>
              <a:ext uri="{FF2B5EF4-FFF2-40B4-BE49-F238E27FC236}">
                <a16:creationId xmlns="" xmlns:a16="http://schemas.microsoft.com/office/drawing/2014/main" id="{27AF34DD-BC7C-4ED3-BB7C-F42FF8A280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/>
              <a:t> </a:t>
            </a:r>
          </a:p>
          <a:p>
            <a:endParaRPr lang="en-US" altLang="en-US"/>
          </a:p>
        </p:txBody>
      </p:sp>
      <p:sp>
        <p:nvSpPr>
          <p:cNvPr id="491525" name="Rectangle 5">
            <a:extLst>
              <a:ext uri="{FF2B5EF4-FFF2-40B4-BE49-F238E27FC236}">
                <a16:creationId xmlns="" xmlns:a16="http://schemas.microsoft.com/office/drawing/2014/main" id="{98BD3E8B-B144-4695-8901-13BA48409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75" y="1339850"/>
            <a:ext cx="1476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)</a:t>
            </a:r>
            <a:endParaRPr lang="en-US" altLang="en-US" sz="3200" b="1"/>
          </a:p>
        </p:txBody>
      </p:sp>
      <p:sp>
        <p:nvSpPr>
          <p:cNvPr id="491526" name="Rectangle 6">
            <a:extLst>
              <a:ext uri="{FF2B5EF4-FFF2-40B4-BE49-F238E27FC236}">
                <a16:creationId xmlns="" xmlns:a16="http://schemas.microsoft.com/office/drawing/2014/main" id="{3A157B17-B0A0-4300-B3B3-0251BE110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6314" y="1339851"/>
            <a:ext cx="205665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(3,4,5,7,9,1</a:t>
            </a:r>
            <a:endParaRPr lang="en-US" altLang="en-US" sz="3200" b="1"/>
          </a:p>
        </p:txBody>
      </p:sp>
      <p:sp>
        <p:nvSpPr>
          <p:cNvPr id="491527" name="Rectangle 7">
            <a:extLst>
              <a:ext uri="{FF2B5EF4-FFF2-40B4-BE49-F238E27FC236}">
                <a16:creationId xmlns="" xmlns:a16="http://schemas.microsoft.com/office/drawing/2014/main" id="{FCD79968-1C18-4D97-B540-5EF17519D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225" y="1339851"/>
            <a:ext cx="11221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 </a:t>
            </a:r>
            <a:endParaRPr lang="en-US" altLang="en-US" sz="3200" b="1"/>
          </a:p>
        </p:txBody>
      </p:sp>
      <p:sp>
        <p:nvSpPr>
          <p:cNvPr id="491528" name="Rectangle 8">
            <a:extLst>
              <a:ext uri="{FF2B5EF4-FFF2-40B4-BE49-F238E27FC236}">
                <a16:creationId xmlns="" xmlns:a16="http://schemas.microsoft.com/office/drawing/2014/main" id="{192EF10D-305D-4C2F-ADA5-ED3F127DE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8" y="1339851"/>
            <a:ext cx="11221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 </a:t>
            </a:r>
            <a:endParaRPr lang="en-US" altLang="en-US" sz="3200" b="1"/>
          </a:p>
        </p:txBody>
      </p:sp>
      <p:sp>
        <p:nvSpPr>
          <p:cNvPr id="491529" name="Rectangle 9">
            <a:extLst>
              <a:ext uri="{FF2B5EF4-FFF2-40B4-BE49-F238E27FC236}">
                <a16:creationId xmlns="" xmlns:a16="http://schemas.microsoft.com/office/drawing/2014/main" id="{47DF81FC-ED28-4194-8990-AEB9A38BA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4" y="1339851"/>
            <a:ext cx="44884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Z)</a:t>
            </a:r>
            <a:endParaRPr lang="en-US" altLang="en-US" sz="3200" b="1"/>
          </a:p>
        </p:txBody>
      </p:sp>
      <p:sp>
        <p:nvSpPr>
          <p:cNvPr id="491530" name="Rectangle 10">
            <a:extLst>
              <a:ext uri="{FF2B5EF4-FFF2-40B4-BE49-F238E27FC236}">
                <a16:creationId xmlns="" xmlns:a16="http://schemas.microsoft.com/office/drawing/2014/main" id="{0FAE218F-A5E1-41A5-B34C-3AAD37BE7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163" y="1339851"/>
            <a:ext cx="39478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Y,</a:t>
            </a:r>
            <a:endParaRPr lang="en-US" altLang="en-US" sz="3200" b="1"/>
          </a:p>
        </p:txBody>
      </p:sp>
      <p:sp>
        <p:nvSpPr>
          <p:cNvPr id="491531" name="Rectangle 11">
            <a:extLst>
              <a:ext uri="{FF2B5EF4-FFF2-40B4-BE49-F238E27FC236}">
                <a16:creationId xmlns="" xmlns:a16="http://schemas.microsoft.com/office/drawing/2014/main" id="{8CA616D2-6296-4CFF-905C-B407CD240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76" y="1339851"/>
            <a:ext cx="436017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X,</a:t>
            </a:r>
            <a:endParaRPr lang="en-US" altLang="en-US" sz="3200" b="1"/>
          </a:p>
        </p:txBody>
      </p:sp>
      <p:sp>
        <p:nvSpPr>
          <p:cNvPr id="491532" name="Rectangle 12">
            <a:extLst>
              <a:ext uri="{FF2B5EF4-FFF2-40B4-BE49-F238E27FC236}">
                <a16:creationId xmlns="" xmlns:a16="http://schemas.microsoft.com/office/drawing/2014/main" id="{488FEA0A-2373-472B-BA1B-1916D1CD1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6" y="1339851"/>
            <a:ext cx="94301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</a:rPr>
              <a:t>F(W,</a:t>
            </a:r>
            <a:endParaRPr lang="en-US" altLang="en-US" sz="3200" b="1"/>
          </a:p>
        </p:txBody>
      </p:sp>
      <p:sp>
        <p:nvSpPr>
          <p:cNvPr id="491533" name="Rectangle 13">
            <a:extLst>
              <a:ext uri="{FF2B5EF4-FFF2-40B4-BE49-F238E27FC236}">
                <a16:creationId xmlns="" xmlns:a16="http://schemas.microsoft.com/office/drawing/2014/main" id="{C0EB1BAA-508D-4175-B2F4-2DF2AACD4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938" y="1508126"/>
            <a:ext cx="213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m</a:t>
            </a:r>
            <a:endParaRPr lang="en-US" altLang="en-US" sz="3200" b="1"/>
          </a:p>
        </p:txBody>
      </p:sp>
      <p:sp>
        <p:nvSpPr>
          <p:cNvPr id="491534" name="Rectangle 14">
            <a:extLst>
              <a:ext uri="{FF2B5EF4-FFF2-40B4-BE49-F238E27FC236}">
                <a16:creationId xmlns="" xmlns:a16="http://schemas.microsoft.com/office/drawing/2014/main" id="{E4EE7914-4299-45CA-9947-53403DFFF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1287464"/>
            <a:ext cx="26609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endParaRPr lang="en-US" altLang="en-US" sz="3200" b="1"/>
          </a:p>
        </p:txBody>
      </p:sp>
      <p:sp>
        <p:nvSpPr>
          <p:cNvPr id="491535" name="Rectangle 15">
            <a:extLst>
              <a:ext uri="{FF2B5EF4-FFF2-40B4-BE49-F238E27FC236}">
                <a16:creationId xmlns="" xmlns:a16="http://schemas.microsoft.com/office/drawing/2014/main" id="{B5BFD1EE-42CC-46C9-A980-F75ECB70F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1287464"/>
            <a:ext cx="24686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3500" b="1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3200" b="1"/>
          </a:p>
        </p:txBody>
      </p:sp>
    </p:spTree>
    <p:extLst>
      <p:ext uri="{BB962C8B-B14F-4D97-AF65-F5344CB8AC3E}">
        <p14:creationId xmlns:p14="http://schemas.microsoft.com/office/powerpoint/2010/main" val="22014297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82882-63AF-4656-8B2F-3D9FA75F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Fill a K-map from Boolean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8883EF-9449-4765-A84F-4EB517E5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4222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794A758-F867-4E49-8AD5-87B16811D9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Chapter 1            </a:t>
            </a:r>
            <a:fld id="{23DBF6B9-D274-44F3-A485-6263269E4B9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eaLnBrk="0" fontAlgn="base" hangingPunct="0">
                <a:spcAft>
                  <a:spcPct val="0"/>
                </a:spcAft>
              </a:pPr>
              <a:t>73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0738" name="Rectangle 2">
            <a:extLst>
              <a:ext uri="{FF2B5EF4-FFF2-40B4-BE49-F238E27FC236}">
                <a16:creationId xmlns="" xmlns:a16="http://schemas.microsoft.com/office/drawing/2014/main" id="{AA2E0F49-2F6E-4B49-9CC2-D48DB43C29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200" b="1" dirty="0">
                <a:cs typeface="Times New Roman" panose="02020603050405020304" pitchFamily="18" charset="0"/>
              </a:rPr>
              <a:t>Sometimes a function table or map contains entries for which it is known</a:t>
            </a:r>
            <a:r>
              <a:rPr lang="en-US" altLang="en-US" sz="2000" b="1" dirty="0"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altLang="en-US" sz="2000" b="1" dirty="0">
                <a:cs typeface="Times New Roman" panose="02020603050405020304" pitchFamily="18" charset="0"/>
              </a:rPr>
              <a:t>the input values for the </a:t>
            </a:r>
            <a:r>
              <a:rPr lang="en-US" altLang="en-US" sz="2000" b="1" dirty="0" err="1">
                <a:cs typeface="Times New Roman" panose="02020603050405020304" pitchFamily="18" charset="0"/>
              </a:rPr>
              <a:t>minterm</a:t>
            </a:r>
            <a:r>
              <a:rPr lang="en-US" altLang="en-US" sz="2000" b="1" dirty="0">
                <a:cs typeface="Times New Roman" panose="02020603050405020304" pitchFamily="18" charset="0"/>
              </a:rPr>
              <a:t> will never occur, or</a:t>
            </a:r>
          </a:p>
          <a:p>
            <a:pPr lvl="1"/>
            <a:r>
              <a:rPr lang="en-US" altLang="en-US" sz="2000" b="1" dirty="0">
                <a:cs typeface="Times New Roman" panose="02020603050405020304" pitchFamily="18" charset="0"/>
              </a:rPr>
              <a:t>The output value for the </a:t>
            </a:r>
            <a:r>
              <a:rPr lang="en-US" altLang="en-US" sz="2000" b="1" dirty="0" err="1">
                <a:cs typeface="Times New Roman" panose="02020603050405020304" pitchFamily="18" charset="0"/>
              </a:rPr>
              <a:t>minterm</a:t>
            </a:r>
            <a:r>
              <a:rPr lang="en-US" altLang="en-US" sz="2000" b="1" dirty="0">
                <a:cs typeface="Times New Roman" panose="02020603050405020304" pitchFamily="18" charset="0"/>
              </a:rPr>
              <a:t> is not used</a:t>
            </a:r>
          </a:p>
          <a:p>
            <a:r>
              <a:rPr lang="en-US" altLang="en-US" sz="2200" b="1" dirty="0">
                <a:cs typeface="Times New Roman" panose="02020603050405020304" pitchFamily="18" charset="0"/>
              </a:rPr>
              <a:t>In these cases, the output value need not be defined</a:t>
            </a:r>
          </a:p>
          <a:p>
            <a:r>
              <a:rPr lang="en-US" altLang="en-US" sz="2200" b="1" dirty="0">
                <a:cs typeface="Times New Roman" panose="02020603050405020304" pitchFamily="18" charset="0"/>
              </a:rPr>
              <a:t>Instead, the output value is defined as a “don't care”</a:t>
            </a:r>
          </a:p>
          <a:p>
            <a:r>
              <a:rPr lang="en-US" altLang="en-US" sz="2200" b="1" dirty="0">
                <a:cs typeface="Times New Roman" panose="02020603050405020304" pitchFamily="18" charset="0"/>
              </a:rPr>
              <a:t>By placing “don't cares” ( an “x” entry) in the function table or map, the cost of the logic circuit may be lowered.</a:t>
            </a:r>
          </a:p>
          <a:p>
            <a:r>
              <a:rPr lang="en-US" altLang="en-US" sz="2200" b="1" dirty="0">
                <a:cs typeface="Times New Roman" panose="02020603050405020304" pitchFamily="18" charset="0"/>
              </a:rPr>
              <a:t>Example  1:  A logic function having the binary codes for the BCD digits as its inputs. Only the codes for 0 through 9 are used.  The six codes, 1010 through 1111 </a:t>
            </a:r>
            <a:r>
              <a:rPr lang="en-US" altLang="en-US" sz="2200" b="1" u="sng" dirty="0">
                <a:cs typeface="Times New Roman" panose="02020603050405020304" pitchFamily="18" charset="0"/>
              </a:rPr>
              <a:t>never occur</a:t>
            </a:r>
            <a:r>
              <a:rPr lang="en-US" altLang="en-US" sz="2200" b="1" dirty="0">
                <a:cs typeface="Times New Roman" panose="02020603050405020304" pitchFamily="18" charset="0"/>
              </a:rPr>
              <a:t>, so the output values for these codes are “x” to represent “don’t cares.”</a:t>
            </a:r>
          </a:p>
          <a:p>
            <a:pPr marL="0" indent="0">
              <a:buNone/>
            </a:pPr>
            <a:endParaRPr lang="en-US" altLang="en-US" sz="2200" b="1" dirty="0">
              <a:cs typeface="Times New Roman" panose="02020603050405020304" pitchFamily="18" charset="0"/>
            </a:endParaRPr>
          </a:p>
          <a:p>
            <a:endParaRPr lang="en-US" altLang="en-US" sz="2200" b="1" dirty="0">
              <a:cs typeface="Times New Roman" panose="02020603050405020304" pitchFamily="18" charset="0"/>
            </a:endParaRPr>
          </a:p>
          <a:p>
            <a:endParaRPr lang="en-US" altLang="en-US" sz="2200" b="1" dirty="0">
              <a:cs typeface="Times New Roman" panose="02020603050405020304" pitchFamily="18" charset="0"/>
            </a:endParaRPr>
          </a:p>
        </p:txBody>
      </p:sp>
      <p:sp>
        <p:nvSpPr>
          <p:cNvPr id="500739" name="Rectangle 3">
            <a:extLst>
              <a:ext uri="{FF2B5EF4-FFF2-40B4-BE49-F238E27FC236}">
                <a16:creationId xmlns="" xmlns:a16="http://schemas.microsoft.com/office/drawing/2014/main" id="{72EC20BB-1E81-425E-8B84-1CF3EE95BB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b="0"/>
              <a:t>Don't Cares in K-Maps</a:t>
            </a:r>
          </a:p>
        </p:txBody>
      </p:sp>
    </p:spTree>
    <p:extLst>
      <p:ext uri="{BB962C8B-B14F-4D97-AF65-F5344CB8AC3E}">
        <p14:creationId xmlns:p14="http://schemas.microsoft.com/office/powerpoint/2010/main" val="378020132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Chapter 1            </a:t>
            </a:r>
            <a:fld id="{99170D03-A0FD-4149-A32F-9054DD01A8C6}" type="slidenum">
              <a:rPr lang="en-US" altLang="en-US" smtClean="0"/>
              <a:pPr/>
              <a:t>74</a:t>
            </a:fld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328814" y="202017"/>
              <a:ext cx="243360" cy="5180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934" y="183657"/>
                <a:ext cx="27792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5481094" y="1467057"/>
              <a:ext cx="1262160" cy="465120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0214" y="1448697"/>
                <a:ext cx="1302840" cy="46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7292614" y="58017"/>
              <a:ext cx="3688560" cy="9014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78574" y="41457"/>
                <a:ext cx="3723480" cy="9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8194774" y="808977"/>
              <a:ext cx="2867760" cy="9036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83974" y="788097"/>
                <a:ext cx="28994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5032894" y="2037297"/>
              <a:ext cx="446040" cy="303840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2014" y="2017497"/>
                <a:ext cx="485280" cy="30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4" name="Ink 73"/>
              <p14:cNvContentPartPr/>
              <p14:nvPr/>
            </p14:nvContentPartPr>
            <p14:xfrm>
              <a:off x="5280214" y="5190177"/>
              <a:ext cx="342000" cy="954720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8974" y="5173977"/>
                <a:ext cx="379440" cy="9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6" name="Ink 75"/>
              <p14:cNvContentPartPr/>
              <p14:nvPr/>
            </p14:nvContentPartPr>
            <p14:xfrm>
              <a:off x="6625174" y="5242017"/>
              <a:ext cx="454680" cy="93492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03934" y="5222217"/>
                <a:ext cx="496800" cy="9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7" name="Ink 76"/>
              <p14:cNvContentPartPr/>
              <p14:nvPr/>
            </p14:nvContentPartPr>
            <p14:xfrm>
              <a:off x="7331854" y="5334537"/>
              <a:ext cx="2135520" cy="50076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10974" y="5314377"/>
                <a:ext cx="217692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1" name="Ink 80"/>
              <p14:cNvContentPartPr/>
              <p14:nvPr/>
            </p14:nvContentPartPr>
            <p14:xfrm>
              <a:off x="1642774" y="2068617"/>
              <a:ext cx="2199600" cy="464652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22614" y="2050257"/>
                <a:ext cx="2241000" cy="46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9" name="Ink 88"/>
              <p14:cNvContentPartPr/>
              <p14:nvPr/>
            </p14:nvContentPartPr>
            <p14:xfrm>
              <a:off x="1185934" y="2711217"/>
              <a:ext cx="2356200" cy="6120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9014" y="2690337"/>
                <a:ext cx="23889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4" name="Ink 93"/>
              <p14:cNvContentPartPr/>
              <p14:nvPr/>
            </p14:nvContentPartPr>
            <p14:xfrm>
              <a:off x="7618414" y="5611017"/>
              <a:ext cx="128520" cy="17964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97174" y="5591577"/>
                <a:ext cx="1692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5" name="Ink 124"/>
              <p14:cNvContentPartPr/>
              <p14:nvPr/>
            </p14:nvContentPartPr>
            <p14:xfrm>
              <a:off x="1483294" y="3975177"/>
              <a:ext cx="722880" cy="280980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63134" y="3960777"/>
                <a:ext cx="763920" cy="28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2" name="Ink 131"/>
              <p14:cNvContentPartPr/>
              <p14:nvPr/>
            </p14:nvContentPartPr>
            <p14:xfrm>
              <a:off x="1040134" y="3457497"/>
              <a:ext cx="460800" cy="2409480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1774" y="3437337"/>
                <a:ext cx="492120" cy="24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794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Chapter 1            </a:t>
            </a:r>
            <a:fld id="{99170D03-A0FD-4149-A32F-9054DD01A8C6}" type="slidenum">
              <a:rPr lang="en-US" altLang="en-US" smtClean="0"/>
              <a:pPr/>
              <a:t>75</a:t>
            </a:fld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963974" y="1252857"/>
              <a:ext cx="140400" cy="380412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3094" y="1238097"/>
                <a:ext cx="176760" cy="38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4442494" y="1238457"/>
              <a:ext cx="124560" cy="318024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5214" y="1224417"/>
                <a:ext cx="161640" cy="32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0" name="Ink 69"/>
              <p14:cNvContentPartPr/>
              <p14:nvPr/>
            </p14:nvContentPartPr>
            <p14:xfrm>
              <a:off x="617854" y="3979857"/>
              <a:ext cx="6159240" cy="51156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894" y="3958977"/>
                <a:ext cx="619308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3" name="Ink 82"/>
              <p14:cNvContentPartPr/>
              <p14:nvPr/>
            </p14:nvContentPartPr>
            <p14:xfrm>
              <a:off x="883894" y="250617"/>
              <a:ext cx="1835280" cy="407700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5534" y="232977"/>
                <a:ext cx="1871640" cy="41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6" name="Ink 85"/>
              <p14:cNvContentPartPr/>
              <p14:nvPr/>
            </p14:nvContentPartPr>
            <p14:xfrm>
              <a:off x="454054" y="1923537"/>
              <a:ext cx="417600" cy="254988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894" y="1909137"/>
                <a:ext cx="451080" cy="25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2" name="Ink 91"/>
              <p14:cNvContentPartPr/>
              <p14:nvPr/>
            </p14:nvContentPartPr>
            <p14:xfrm>
              <a:off x="3475894" y="1910577"/>
              <a:ext cx="358920" cy="223020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62934" y="1893297"/>
                <a:ext cx="392400" cy="22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0" name="Ink 99"/>
              <p14:cNvContentPartPr/>
              <p14:nvPr/>
            </p14:nvContentPartPr>
            <p14:xfrm>
              <a:off x="4978894" y="1691697"/>
              <a:ext cx="3029040" cy="238788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8014" y="1672977"/>
                <a:ext cx="3069360" cy="24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5" name="Ink 104"/>
              <p14:cNvContentPartPr/>
              <p14:nvPr/>
            </p14:nvContentPartPr>
            <p14:xfrm>
              <a:off x="7352374" y="1490817"/>
              <a:ext cx="2759040" cy="126540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6174" y="1472457"/>
                <a:ext cx="2790360" cy="13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8" name="Ink 107"/>
              <p14:cNvContentPartPr/>
              <p14:nvPr/>
            </p14:nvContentPartPr>
            <p14:xfrm>
              <a:off x="7458934" y="2024337"/>
              <a:ext cx="2463480" cy="9792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5614" y="2007057"/>
                <a:ext cx="24973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2" name="Ink 111"/>
              <p14:cNvContentPartPr/>
              <p14:nvPr/>
            </p14:nvContentPartPr>
            <p14:xfrm>
              <a:off x="8045014" y="1569657"/>
              <a:ext cx="138960" cy="111816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27014" y="1553817"/>
                <a:ext cx="171720" cy="11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3" name="Ink 112"/>
              <p14:cNvContentPartPr/>
              <p14:nvPr/>
            </p14:nvContentPartPr>
            <p14:xfrm>
              <a:off x="8844574" y="1550937"/>
              <a:ext cx="16920" cy="10864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24054" y="1537257"/>
                <a:ext cx="5292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4" name="Ink 113"/>
              <p14:cNvContentPartPr/>
              <p14:nvPr/>
            </p14:nvContentPartPr>
            <p14:xfrm>
              <a:off x="9426334" y="1518897"/>
              <a:ext cx="51840" cy="99036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09054" y="1504137"/>
                <a:ext cx="8964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7" name="Ink 116"/>
              <p14:cNvContentPartPr/>
              <p14:nvPr/>
            </p14:nvContentPartPr>
            <p14:xfrm>
              <a:off x="6882214" y="1066377"/>
              <a:ext cx="527760" cy="52380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66374" y="1047657"/>
                <a:ext cx="55764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5" name="Ink 154"/>
              <p14:cNvContentPartPr/>
              <p14:nvPr/>
            </p14:nvContentPartPr>
            <p14:xfrm>
              <a:off x="1340374" y="4876257"/>
              <a:ext cx="52920" cy="56268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19494" y="4856817"/>
                <a:ext cx="9072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8" name="Ink 157"/>
              <p14:cNvContentPartPr/>
              <p14:nvPr/>
            </p14:nvContentPartPr>
            <p14:xfrm>
              <a:off x="1320574" y="5521377"/>
              <a:ext cx="77040" cy="358560"/>
            </p14:xfrm>
          </p:contentPart>
        </mc:Choice>
        <mc:Fallback>
          <p:pic>
            <p:nvPicPr>
              <p:cNvPr id="158" name="Ink 15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00414" y="5502297"/>
                <a:ext cx="11088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1" name="Ink 160"/>
              <p14:cNvContentPartPr/>
              <p14:nvPr/>
            </p14:nvContentPartPr>
            <p14:xfrm>
              <a:off x="7259854" y="4086417"/>
              <a:ext cx="3743640" cy="1459800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38974" y="4065537"/>
                <a:ext cx="3785760" cy="15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6" name="Ink 165"/>
              <p14:cNvContentPartPr/>
              <p14:nvPr/>
            </p14:nvContentPartPr>
            <p14:xfrm>
              <a:off x="7263454" y="4582137"/>
              <a:ext cx="3603960" cy="16488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48334" y="4569177"/>
                <a:ext cx="36381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7" name="Ink 166"/>
              <p14:cNvContentPartPr/>
              <p14:nvPr/>
            </p14:nvContentPartPr>
            <p14:xfrm>
              <a:off x="8094694" y="4133937"/>
              <a:ext cx="129600" cy="127008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77774" y="4117017"/>
                <a:ext cx="165960" cy="13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6" name="Ink 175"/>
              <p14:cNvContentPartPr/>
              <p14:nvPr/>
            </p14:nvContentPartPr>
            <p14:xfrm>
              <a:off x="8982094" y="4176777"/>
              <a:ext cx="104400" cy="1241280"/>
            </p14:xfrm>
          </p:contentPart>
        </mc:Choice>
        <mc:Fallback>
          <p:pic>
            <p:nvPicPr>
              <p:cNvPr id="176" name="Ink 17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66974" y="4161657"/>
                <a:ext cx="139320" cy="12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7" name="Ink 176"/>
              <p14:cNvContentPartPr/>
              <p14:nvPr/>
            </p14:nvContentPartPr>
            <p14:xfrm>
              <a:off x="9863014" y="4145817"/>
              <a:ext cx="22320" cy="1185120"/>
            </p14:xfrm>
          </p:contentPart>
        </mc:Choice>
        <mc:Fallback>
          <p:pic>
            <p:nvPicPr>
              <p:cNvPr id="177" name="Ink 17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42134" y="4129257"/>
                <a:ext cx="63720" cy="12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83" name="Ink 182"/>
              <p14:cNvContentPartPr/>
              <p14:nvPr/>
            </p14:nvContentPartPr>
            <p14:xfrm>
              <a:off x="6841894" y="3727497"/>
              <a:ext cx="523800" cy="409320"/>
            </p14:xfrm>
          </p:contentPart>
        </mc:Choice>
        <mc:Fallback>
          <p:pic>
            <p:nvPicPr>
              <p:cNvPr id="183" name="Ink 18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21014" y="3706617"/>
                <a:ext cx="56340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94" name="Ink 193"/>
              <p14:cNvContentPartPr/>
              <p14:nvPr/>
            </p14:nvContentPartPr>
            <p14:xfrm>
              <a:off x="8775454" y="1475697"/>
              <a:ext cx="1159920" cy="662040"/>
            </p14:xfrm>
          </p:contentPart>
        </mc:Choice>
        <mc:Fallback>
          <p:pic>
            <p:nvPicPr>
              <p:cNvPr id="194" name="Ink 19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54574" y="1456257"/>
                <a:ext cx="120204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8" name="Ink 197"/>
              <p14:cNvContentPartPr/>
              <p14:nvPr/>
            </p14:nvContentPartPr>
            <p14:xfrm>
              <a:off x="9420934" y="1466337"/>
              <a:ext cx="1038960" cy="536400"/>
            </p14:xfrm>
          </p:contentPart>
        </mc:Choice>
        <mc:Fallback>
          <p:pic>
            <p:nvPicPr>
              <p:cNvPr id="198" name="Ink 19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00054" y="1447257"/>
                <a:ext cx="107820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1" name="Ink 200"/>
              <p14:cNvContentPartPr/>
              <p14:nvPr/>
            </p14:nvContentPartPr>
            <p14:xfrm>
              <a:off x="7214494" y="1570377"/>
              <a:ext cx="644760" cy="47088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95054" y="1552017"/>
                <a:ext cx="68400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25" name="Ink 224"/>
              <p14:cNvContentPartPr/>
              <p14:nvPr/>
            </p14:nvContentPartPr>
            <p14:xfrm>
              <a:off x="871294" y="4236537"/>
              <a:ext cx="4915440" cy="77040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4734" y="4217817"/>
                <a:ext cx="49410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28" name="Ink 227"/>
              <p14:cNvContentPartPr/>
              <p14:nvPr/>
            </p14:nvContentPartPr>
            <p14:xfrm>
              <a:off x="1634854" y="4429137"/>
              <a:ext cx="2047320" cy="1375560"/>
            </p14:xfrm>
          </p:contentPart>
        </mc:Choice>
        <mc:Fallback>
          <p:pic>
            <p:nvPicPr>
              <p:cNvPr id="228" name="Ink 22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17934" y="4412937"/>
                <a:ext cx="2077920" cy="14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29" name="Ink 228"/>
              <p14:cNvContentPartPr/>
              <p14:nvPr/>
            </p14:nvContentPartPr>
            <p14:xfrm>
              <a:off x="4928494" y="4272537"/>
              <a:ext cx="311400" cy="1229040"/>
            </p14:xfrm>
          </p:contentPart>
        </mc:Choice>
        <mc:Fallback>
          <p:pic>
            <p:nvPicPr>
              <p:cNvPr id="229" name="Ink 22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10134" y="4256337"/>
                <a:ext cx="345960" cy="12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30" name="Ink 229"/>
              <p14:cNvContentPartPr/>
              <p14:nvPr/>
            </p14:nvContentPartPr>
            <p14:xfrm>
              <a:off x="3074854" y="4391697"/>
              <a:ext cx="712080" cy="1622160"/>
            </p14:xfrm>
          </p:contentPart>
        </mc:Choice>
        <mc:Fallback>
          <p:pic>
            <p:nvPicPr>
              <p:cNvPr id="230" name="Ink 22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57214" y="4375497"/>
                <a:ext cx="746280" cy="16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31" name="Ink 230"/>
              <p14:cNvContentPartPr/>
              <p14:nvPr/>
            </p14:nvContentPartPr>
            <p14:xfrm>
              <a:off x="3045334" y="4983897"/>
              <a:ext cx="19800" cy="480960"/>
            </p14:xfrm>
          </p:contentPart>
        </mc:Choice>
        <mc:Fallback>
          <p:pic>
            <p:nvPicPr>
              <p:cNvPr id="231" name="Ink 23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30574" y="4969137"/>
                <a:ext cx="500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32" name="Ink 231"/>
              <p14:cNvContentPartPr/>
              <p14:nvPr/>
            </p14:nvContentPartPr>
            <p14:xfrm>
              <a:off x="4507294" y="4893537"/>
              <a:ext cx="27360" cy="833040"/>
            </p14:xfrm>
          </p:contentPart>
        </mc:Choice>
        <mc:Fallback>
          <p:pic>
            <p:nvPicPr>
              <p:cNvPr id="232" name="Ink 23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92174" y="4875177"/>
                <a:ext cx="6264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33" name="Ink 232"/>
              <p14:cNvContentPartPr/>
              <p14:nvPr/>
            </p14:nvContentPartPr>
            <p14:xfrm>
              <a:off x="2525854" y="5392137"/>
              <a:ext cx="25920" cy="44208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08574" y="5372697"/>
                <a:ext cx="640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61" name="Ink 260"/>
              <p14:cNvContentPartPr/>
              <p14:nvPr/>
            </p14:nvContentPartPr>
            <p14:xfrm>
              <a:off x="7448854" y="1438977"/>
              <a:ext cx="2802240" cy="1520640"/>
            </p14:xfrm>
          </p:contentPart>
        </mc:Choice>
        <mc:Fallback>
          <p:pic>
            <p:nvPicPr>
              <p:cNvPr id="261" name="Ink 26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34814" y="1417737"/>
                <a:ext cx="2837160" cy="15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63" name="Ink 262"/>
              <p14:cNvContentPartPr/>
              <p14:nvPr/>
            </p14:nvContentPartPr>
            <p14:xfrm>
              <a:off x="7132414" y="1555977"/>
              <a:ext cx="735120" cy="534240"/>
            </p14:xfrm>
          </p:contentPart>
        </mc:Choice>
        <mc:Fallback>
          <p:pic>
            <p:nvPicPr>
              <p:cNvPr id="263" name="Ink 26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11534" y="1537257"/>
                <a:ext cx="77724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67" name="Ink 266"/>
              <p14:cNvContentPartPr/>
              <p14:nvPr/>
            </p14:nvContentPartPr>
            <p14:xfrm>
              <a:off x="9444334" y="1440057"/>
              <a:ext cx="936360" cy="498600"/>
            </p14:xfrm>
          </p:contentPart>
        </mc:Choice>
        <mc:Fallback>
          <p:pic>
            <p:nvPicPr>
              <p:cNvPr id="267" name="Ink 26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23454" y="1419537"/>
                <a:ext cx="97848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17" name="Ink 316"/>
              <p14:cNvContentPartPr/>
              <p14:nvPr/>
            </p14:nvContentPartPr>
            <p14:xfrm>
              <a:off x="6725614" y="4222137"/>
              <a:ext cx="356400" cy="976320"/>
            </p14:xfrm>
          </p:contentPart>
        </mc:Choice>
        <mc:Fallback>
          <p:pic>
            <p:nvPicPr>
              <p:cNvPr id="317" name="Ink 31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05814" y="4201617"/>
                <a:ext cx="389160" cy="10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53" name="Ink 352"/>
              <p14:cNvContentPartPr/>
              <p14:nvPr/>
            </p14:nvContentPartPr>
            <p14:xfrm>
              <a:off x="7425814" y="4108737"/>
              <a:ext cx="1303200" cy="627480"/>
            </p14:xfrm>
          </p:contentPart>
        </mc:Choice>
        <mc:Fallback>
          <p:pic>
            <p:nvPicPr>
              <p:cNvPr id="353" name="Ink 35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04574" y="4087857"/>
                <a:ext cx="134100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55" name="Ink 354"/>
              <p14:cNvContentPartPr/>
              <p14:nvPr/>
            </p14:nvContentPartPr>
            <p14:xfrm>
              <a:off x="6947374" y="4125297"/>
              <a:ext cx="1014840" cy="685800"/>
            </p14:xfrm>
          </p:contentPart>
        </mc:Choice>
        <mc:Fallback>
          <p:pic>
            <p:nvPicPr>
              <p:cNvPr id="355" name="Ink 35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30094" y="4105497"/>
                <a:ext cx="105264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56" name="Ink 355"/>
              <p14:cNvContentPartPr/>
              <p14:nvPr/>
            </p14:nvContentPartPr>
            <p14:xfrm>
              <a:off x="10050934" y="4004697"/>
              <a:ext cx="1295280" cy="509400"/>
            </p14:xfrm>
          </p:contentPart>
        </mc:Choice>
        <mc:Fallback>
          <p:pic>
            <p:nvPicPr>
              <p:cNvPr id="356" name="Ink 35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030054" y="3984537"/>
                <a:ext cx="133704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69" name="Ink 368"/>
              <p14:cNvContentPartPr/>
              <p14:nvPr/>
            </p14:nvContentPartPr>
            <p14:xfrm>
              <a:off x="11231014" y="4305657"/>
              <a:ext cx="649080" cy="545400"/>
            </p14:xfrm>
          </p:contentPart>
        </mc:Choice>
        <mc:Fallback>
          <p:pic>
            <p:nvPicPr>
              <p:cNvPr id="369" name="Ink 36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211934" y="4285137"/>
                <a:ext cx="68724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74" name="Ink 373"/>
              <p14:cNvContentPartPr/>
              <p14:nvPr/>
            </p14:nvContentPartPr>
            <p14:xfrm>
              <a:off x="9275494" y="4219977"/>
              <a:ext cx="52560" cy="368640"/>
            </p14:xfrm>
          </p:contentPart>
        </mc:Choice>
        <mc:Fallback>
          <p:pic>
            <p:nvPicPr>
              <p:cNvPr id="374" name="Ink 37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254614" y="4203057"/>
                <a:ext cx="928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75" name="Ink 374"/>
              <p14:cNvContentPartPr/>
              <p14:nvPr/>
            </p14:nvContentPartPr>
            <p14:xfrm>
              <a:off x="10314454" y="4187217"/>
              <a:ext cx="81000" cy="322200"/>
            </p14:xfrm>
          </p:contentPart>
        </mc:Choice>
        <mc:Fallback>
          <p:pic>
            <p:nvPicPr>
              <p:cNvPr id="375" name="Ink 37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298254" y="4180737"/>
                <a:ext cx="1000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76" name="Ink 375"/>
              <p14:cNvContentPartPr/>
              <p14:nvPr/>
            </p14:nvContentPartPr>
            <p14:xfrm>
              <a:off x="10158574" y="4804977"/>
              <a:ext cx="279360" cy="315720"/>
            </p14:xfrm>
          </p:contentPart>
        </mc:Choice>
        <mc:Fallback>
          <p:pic>
            <p:nvPicPr>
              <p:cNvPr id="376" name="Ink 37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139854" y="4786977"/>
                <a:ext cx="3117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77" name="Ink 376"/>
              <p14:cNvContentPartPr/>
              <p14:nvPr/>
            </p14:nvContentPartPr>
            <p14:xfrm>
              <a:off x="8565934" y="4897497"/>
              <a:ext cx="189720" cy="244080"/>
            </p14:xfrm>
          </p:contentPart>
        </mc:Choice>
        <mc:Fallback>
          <p:pic>
            <p:nvPicPr>
              <p:cNvPr id="377" name="Ink 37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546134" y="4880217"/>
                <a:ext cx="2242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78" name="Ink 377"/>
              <p14:cNvContentPartPr/>
              <p14:nvPr/>
            </p14:nvContentPartPr>
            <p14:xfrm>
              <a:off x="9294214" y="4858977"/>
              <a:ext cx="215640" cy="297000"/>
            </p14:xfrm>
          </p:contentPart>
        </mc:Choice>
        <mc:Fallback>
          <p:pic>
            <p:nvPicPr>
              <p:cNvPr id="378" name="Ink 37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274774" y="4839897"/>
                <a:ext cx="2487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79" name="Ink 378"/>
              <p14:cNvContentPartPr/>
              <p14:nvPr/>
            </p14:nvContentPartPr>
            <p14:xfrm>
              <a:off x="10708294" y="5007657"/>
              <a:ext cx="115200" cy="114840"/>
            </p14:xfrm>
          </p:contentPart>
        </mc:Choice>
        <mc:Fallback>
          <p:pic>
            <p:nvPicPr>
              <p:cNvPr id="379" name="Ink 37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688854" y="4991097"/>
                <a:ext cx="1540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80" name="Ink 379"/>
              <p14:cNvContentPartPr/>
              <p14:nvPr/>
            </p14:nvContentPartPr>
            <p14:xfrm>
              <a:off x="8662054" y="5207817"/>
              <a:ext cx="149400" cy="214200"/>
            </p14:xfrm>
          </p:contentPart>
        </mc:Choice>
        <mc:Fallback>
          <p:pic>
            <p:nvPicPr>
              <p:cNvPr id="380" name="Ink 37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643334" y="5189457"/>
                <a:ext cx="187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81" name="Ink 380"/>
              <p14:cNvContentPartPr/>
              <p14:nvPr/>
            </p14:nvContentPartPr>
            <p14:xfrm>
              <a:off x="9560974" y="5141217"/>
              <a:ext cx="127800" cy="206640"/>
            </p14:xfrm>
          </p:contentPart>
        </mc:Choice>
        <mc:Fallback>
          <p:pic>
            <p:nvPicPr>
              <p:cNvPr id="381" name="Ink 38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543694" y="5123937"/>
                <a:ext cx="1652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86" name="Ink 385"/>
              <p14:cNvContentPartPr/>
              <p14:nvPr/>
            </p14:nvContentPartPr>
            <p14:xfrm>
              <a:off x="8476294" y="4254537"/>
              <a:ext cx="50760" cy="299520"/>
            </p14:xfrm>
          </p:contentPart>
        </mc:Choice>
        <mc:Fallback>
          <p:pic>
            <p:nvPicPr>
              <p:cNvPr id="386" name="Ink 385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55414" y="4236177"/>
                <a:ext cx="87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92" name="Ink 391"/>
              <p14:cNvContentPartPr/>
              <p14:nvPr/>
            </p14:nvContentPartPr>
            <p14:xfrm>
              <a:off x="7710574" y="4264257"/>
              <a:ext cx="16560" cy="261720"/>
            </p14:xfrm>
          </p:contentPart>
        </mc:Choice>
        <mc:Fallback>
          <p:pic>
            <p:nvPicPr>
              <p:cNvPr id="392" name="Ink 39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89334" y="4245177"/>
                <a:ext cx="543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96" name="Ink 395"/>
              <p14:cNvContentPartPr/>
              <p14:nvPr/>
            </p14:nvContentPartPr>
            <p14:xfrm>
              <a:off x="3426214" y="1275537"/>
              <a:ext cx="762840" cy="422640"/>
            </p14:xfrm>
          </p:contentPart>
        </mc:Choice>
        <mc:Fallback>
          <p:pic>
            <p:nvPicPr>
              <p:cNvPr id="396" name="Ink 395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07134" y="1260417"/>
                <a:ext cx="80064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03" name="Ink 402"/>
              <p14:cNvContentPartPr/>
              <p14:nvPr/>
            </p14:nvContentPartPr>
            <p14:xfrm>
              <a:off x="8575294" y="1921017"/>
              <a:ext cx="39960" cy="119520"/>
            </p14:xfrm>
          </p:contentPart>
        </mc:Choice>
        <mc:Fallback>
          <p:pic>
            <p:nvPicPr>
              <p:cNvPr id="403" name="Ink 40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556934" y="1902657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04" name="Ink 403"/>
              <p14:cNvContentPartPr/>
              <p14:nvPr/>
            </p14:nvContentPartPr>
            <p14:xfrm>
              <a:off x="9558454" y="2170137"/>
              <a:ext cx="199440" cy="205200"/>
            </p14:xfrm>
          </p:contentPart>
        </mc:Choice>
        <mc:Fallback>
          <p:pic>
            <p:nvPicPr>
              <p:cNvPr id="404" name="Ink 40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541174" y="2153217"/>
                <a:ext cx="231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05" name="Ink 404"/>
              <p14:cNvContentPartPr/>
              <p14:nvPr/>
            </p14:nvContentPartPr>
            <p14:xfrm>
              <a:off x="8944294" y="2257257"/>
              <a:ext cx="257400" cy="319680"/>
            </p14:xfrm>
          </p:contentPart>
        </mc:Choice>
        <mc:Fallback>
          <p:pic>
            <p:nvPicPr>
              <p:cNvPr id="405" name="Ink 404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25214" y="2239617"/>
                <a:ext cx="2973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06" name="Ink 405"/>
              <p14:cNvContentPartPr/>
              <p14:nvPr/>
            </p14:nvContentPartPr>
            <p14:xfrm>
              <a:off x="4735534" y="1208937"/>
              <a:ext cx="6889680" cy="491760"/>
            </p14:xfrm>
          </p:contentPart>
        </mc:Choice>
        <mc:Fallback>
          <p:pic>
            <p:nvPicPr>
              <p:cNvPr id="406" name="Ink 405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16454" y="1194537"/>
                <a:ext cx="692388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09" name="Ink 408"/>
              <p14:cNvContentPartPr/>
              <p14:nvPr/>
            </p14:nvContentPartPr>
            <p14:xfrm>
              <a:off x="9033574" y="1653897"/>
              <a:ext cx="264600" cy="409320"/>
            </p14:xfrm>
          </p:contentPart>
        </mc:Choice>
        <mc:Fallback>
          <p:pic>
            <p:nvPicPr>
              <p:cNvPr id="409" name="Ink 408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013414" y="1638057"/>
                <a:ext cx="30492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10" name="Ink 409"/>
              <p14:cNvContentPartPr/>
              <p14:nvPr/>
            </p14:nvContentPartPr>
            <p14:xfrm>
              <a:off x="9626134" y="2204337"/>
              <a:ext cx="166680" cy="182160"/>
            </p14:xfrm>
          </p:contentPart>
        </mc:Choice>
        <mc:Fallback>
          <p:pic>
            <p:nvPicPr>
              <p:cNvPr id="410" name="Ink 40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14254" y="2186337"/>
                <a:ext cx="1958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11" name="Ink 410"/>
              <p14:cNvContentPartPr/>
              <p14:nvPr/>
            </p14:nvContentPartPr>
            <p14:xfrm>
              <a:off x="8383054" y="2301177"/>
              <a:ext cx="167760" cy="194040"/>
            </p14:xfrm>
          </p:contentPart>
        </mc:Choice>
        <mc:Fallback>
          <p:pic>
            <p:nvPicPr>
              <p:cNvPr id="411" name="Ink 41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363614" y="2281737"/>
                <a:ext cx="2034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12" name="Ink 411"/>
              <p14:cNvContentPartPr/>
              <p14:nvPr/>
            </p14:nvContentPartPr>
            <p14:xfrm>
              <a:off x="9614614" y="1632657"/>
              <a:ext cx="2374200" cy="707040"/>
            </p14:xfrm>
          </p:contentPart>
        </mc:Choice>
        <mc:Fallback>
          <p:pic>
            <p:nvPicPr>
              <p:cNvPr id="412" name="Ink 411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97334" y="1613217"/>
                <a:ext cx="241164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13" name="Ink 412"/>
              <p14:cNvContentPartPr/>
              <p14:nvPr/>
            </p14:nvContentPartPr>
            <p14:xfrm>
              <a:off x="7461454" y="2509977"/>
              <a:ext cx="4745160" cy="1556280"/>
            </p14:xfrm>
          </p:contentPart>
        </mc:Choice>
        <mc:Fallback>
          <p:pic>
            <p:nvPicPr>
              <p:cNvPr id="413" name="Ink 412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442734" y="2491617"/>
                <a:ext cx="4783680" cy="15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23820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>
            <a:extLst>
              <a:ext uri="{FF2B5EF4-FFF2-40B4-BE49-F238E27FC236}">
                <a16:creationId xmlns="" xmlns:a16="http://schemas.microsoft.com/office/drawing/2014/main" id="{D0BA5AD7-6087-464F-A3F9-6B19DEA4C7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 smtClean="0"/>
              <a:t>Sums of product </a:t>
            </a:r>
            <a:r>
              <a:rPr lang="en-US" altLang="en-US" b="0" dirty="0"/>
              <a:t>Example</a:t>
            </a:r>
          </a:p>
        </p:txBody>
      </p:sp>
      <p:sp>
        <p:nvSpPr>
          <p:cNvPr id="503811" name="Rectangle 3">
            <a:extLst>
              <a:ext uri="{FF2B5EF4-FFF2-40B4-BE49-F238E27FC236}">
                <a16:creationId xmlns="" xmlns:a16="http://schemas.microsoft.com/office/drawing/2014/main" id="{4CFAD123-DFB0-4935-88E0-FA9FA8256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3138" y="1314450"/>
            <a:ext cx="7772400" cy="4572000"/>
          </a:xfrm>
        </p:spPr>
        <p:txBody>
          <a:bodyPr/>
          <a:lstStyle/>
          <a:p>
            <a:r>
              <a:rPr lang="en-US" altLang="en-US" b="1" dirty="0"/>
              <a:t> Find the optimum solution:</a:t>
            </a:r>
          </a:p>
          <a:p>
            <a:endParaRPr lang="en-US" altLang="en-US" b="1" dirty="0">
              <a:sym typeface="Symbol" panose="05050102010706020507" pitchFamily="18" charset="2"/>
            </a:endParaRPr>
          </a:p>
          <a:p>
            <a:endParaRPr lang="en-US" altLang="en-US" sz="2000" b="1" dirty="0">
              <a:sym typeface="Symbol" panose="05050102010706020507" pitchFamily="18" charset="2"/>
            </a:endParaRPr>
          </a:p>
          <a:p>
            <a:endParaRPr lang="en-US" altLang="en-US" b="1" dirty="0"/>
          </a:p>
        </p:txBody>
      </p:sp>
      <p:graphicFrame>
        <p:nvGraphicFramePr>
          <p:cNvPr id="503812" name="Object 4">
            <a:extLst>
              <a:ext uri="{FF2B5EF4-FFF2-40B4-BE49-F238E27FC236}">
                <a16:creationId xmlns="" xmlns:a16="http://schemas.microsoft.com/office/drawing/2014/main" id="{7F7973AB-712E-4341-8B0C-AE44340F72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2226" y="1962151"/>
          <a:ext cx="78152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" name="Equation" r:id="rId4" imgW="6248160" imgH="368280" progId="Equation.3">
                  <p:embed/>
                </p:oleObj>
              </mc:Choice>
              <mc:Fallback>
                <p:oleObj name="Equation" r:id="rId4" imgW="6248160" imgH="368280" progId="Equation.3">
                  <p:embed/>
                  <p:pic>
                    <p:nvPicPr>
                      <p:cNvPr id="503812" name="Object 4">
                        <a:extLst>
                          <a:ext uri="{FF2B5EF4-FFF2-40B4-BE49-F238E27FC236}">
                            <a16:creationId xmlns="" xmlns:a16="http://schemas.microsoft.com/office/drawing/2014/main" id="{7F7973AB-712E-4341-8B0C-AE44340F72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6" y="1962151"/>
                        <a:ext cx="78152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3" name="Object 5">
            <a:extLst>
              <a:ext uri="{FF2B5EF4-FFF2-40B4-BE49-F238E27FC236}">
                <a16:creationId xmlns="" xmlns:a16="http://schemas.microsoft.com/office/drawing/2014/main" id="{7DA814D1-9908-4582-B23B-7ADFE5E894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563" y="2420938"/>
          <a:ext cx="182880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Equation" r:id="rId6" imgW="1460160" imgH="368280" progId="Equation.3">
                  <p:embed/>
                </p:oleObj>
              </mc:Choice>
              <mc:Fallback>
                <p:oleObj name="Equation" r:id="rId6" imgW="1460160" imgH="368280" progId="Equation.3">
                  <p:embed/>
                  <p:pic>
                    <p:nvPicPr>
                      <p:cNvPr id="503813" name="Object 5">
                        <a:extLst>
                          <a:ext uri="{FF2B5EF4-FFF2-40B4-BE49-F238E27FC236}">
                            <a16:creationId xmlns="" xmlns:a16="http://schemas.microsoft.com/office/drawing/2014/main" id="{7DA814D1-9908-4582-B23B-7ADFE5E894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63" y="2420938"/>
                        <a:ext cx="182880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5698174" y="2791497"/>
              <a:ext cx="3709800" cy="2434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8734" y="2775297"/>
                <a:ext cx="3750120" cy="24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5694934" y="3156537"/>
              <a:ext cx="3564720" cy="943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2694" y="3136377"/>
                <a:ext cx="3596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/>
              <p14:cNvContentPartPr/>
              <p14:nvPr/>
            </p14:nvContentPartPr>
            <p14:xfrm>
              <a:off x="1009894" y="3038817"/>
              <a:ext cx="3406320" cy="28796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4774" y="3021537"/>
                <a:ext cx="3442320" cy="29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7947094" y="2792217"/>
              <a:ext cx="528840" cy="41292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35574" y="2785377"/>
                <a:ext cx="5547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Ink 30"/>
              <p14:cNvContentPartPr/>
              <p14:nvPr/>
            </p14:nvContentPartPr>
            <p14:xfrm>
              <a:off x="330574" y="2347617"/>
              <a:ext cx="808200" cy="78120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9694" y="2326737"/>
                <a:ext cx="845280" cy="81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3816" name="Ink 503815"/>
              <p14:cNvContentPartPr/>
              <p14:nvPr/>
            </p14:nvContentPartPr>
            <p14:xfrm>
              <a:off x="215014" y="1998057"/>
              <a:ext cx="1015200" cy="3683520"/>
            </p14:xfrm>
          </p:contentPart>
        </mc:Choice>
        <mc:Fallback>
          <p:pic>
            <p:nvPicPr>
              <p:cNvPr id="503816" name="Ink 50381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934" y="1980417"/>
                <a:ext cx="1053000" cy="37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03821" name="Ink 503820"/>
              <p14:cNvContentPartPr/>
              <p14:nvPr/>
            </p14:nvContentPartPr>
            <p14:xfrm>
              <a:off x="1873174" y="3083097"/>
              <a:ext cx="47880" cy="2665080"/>
            </p14:xfrm>
          </p:contentPart>
        </mc:Choice>
        <mc:Fallback>
          <p:pic>
            <p:nvPicPr>
              <p:cNvPr id="503821" name="Ink 5038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52654" y="3072657"/>
                <a:ext cx="87480" cy="26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3823" name="Ink 503822"/>
              <p14:cNvContentPartPr/>
              <p14:nvPr/>
            </p14:nvContentPartPr>
            <p14:xfrm>
              <a:off x="2743654" y="3134937"/>
              <a:ext cx="111240" cy="2581200"/>
            </p14:xfrm>
          </p:contentPart>
        </mc:Choice>
        <mc:Fallback>
          <p:pic>
            <p:nvPicPr>
              <p:cNvPr id="503823" name="Ink 50382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24214" y="3123777"/>
                <a:ext cx="151560" cy="261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03826" name="Ink 503825"/>
              <p14:cNvContentPartPr/>
              <p14:nvPr/>
            </p14:nvContentPartPr>
            <p14:xfrm>
              <a:off x="3475534" y="3161217"/>
              <a:ext cx="146520" cy="2412000"/>
            </p14:xfrm>
          </p:contentPart>
        </mc:Choice>
        <mc:Fallback>
          <p:pic>
            <p:nvPicPr>
              <p:cNvPr id="503826" name="Ink 50382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3294" y="3148977"/>
                <a:ext cx="179640" cy="24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03828" name="Ink 503827"/>
              <p14:cNvContentPartPr/>
              <p14:nvPr/>
            </p14:nvContentPartPr>
            <p14:xfrm>
              <a:off x="1029334" y="3658017"/>
              <a:ext cx="3193920" cy="72000"/>
            </p14:xfrm>
          </p:contentPart>
        </mc:Choice>
        <mc:Fallback>
          <p:pic>
            <p:nvPicPr>
              <p:cNvPr id="503828" name="Ink 50382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4574" y="3637857"/>
                <a:ext cx="32288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03829" name="Ink 503828"/>
              <p14:cNvContentPartPr/>
              <p14:nvPr/>
            </p14:nvContentPartPr>
            <p14:xfrm>
              <a:off x="994414" y="4225377"/>
              <a:ext cx="3225960" cy="83160"/>
            </p14:xfrm>
          </p:contentPart>
        </mc:Choice>
        <mc:Fallback>
          <p:pic>
            <p:nvPicPr>
              <p:cNvPr id="503829" name="Ink 50382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0374" y="4204497"/>
                <a:ext cx="32605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3831" name="Ink 503830"/>
              <p14:cNvContentPartPr/>
              <p14:nvPr/>
            </p14:nvContentPartPr>
            <p14:xfrm>
              <a:off x="1183054" y="4916937"/>
              <a:ext cx="3141000" cy="89280"/>
            </p14:xfrm>
          </p:contentPart>
        </mc:Choice>
        <mc:Fallback>
          <p:pic>
            <p:nvPicPr>
              <p:cNvPr id="503831" name="Ink 50383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67934" y="4896057"/>
                <a:ext cx="31773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03861" name="Ink 503860"/>
              <p14:cNvContentPartPr/>
              <p14:nvPr/>
            </p14:nvContentPartPr>
            <p14:xfrm>
              <a:off x="1074694" y="2559297"/>
              <a:ext cx="3017160" cy="705240"/>
            </p14:xfrm>
          </p:contentPart>
        </mc:Choice>
        <mc:Fallback>
          <p:pic>
            <p:nvPicPr>
              <p:cNvPr id="503861" name="Ink 50386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7774" y="2543817"/>
                <a:ext cx="305172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03890" name="Ink 503889"/>
              <p14:cNvContentPartPr/>
              <p14:nvPr/>
            </p14:nvContentPartPr>
            <p14:xfrm>
              <a:off x="1648534" y="5558457"/>
              <a:ext cx="161640" cy="184320"/>
            </p14:xfrm>
          </p:contentPart>
        </mc:Choice>
        <mc:Fallback>
          <p:pic>
            <p:nvPicPr>
              <p:cNvPr id="503890" name="Ink 50388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35574" y="5545497"/>
                <a:ext cx="1875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03940" name="Ink 503939"/>
              <p14:cNvContentPartPr/>
              <p14:nvPr/>
            </p14:nvContentPartPr>
            <p14:xfrm>
              <a:off x="1694614" y="3493857"/>
              <a:ext cx="121320" cy="133560"/>
            </p14:xfrm>
          </p:contentPart>
        </mc:Choice>
        <mc:Fallback>
          <p:pic>
            <p:nvPicPr>
              <p:cNvPr id="503940" name="Ink 50393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82734" y="3481617"/>
                <a:ext cx="1458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03952" name="Ink 503951"/>
              <p14:cNvContentPartPr/>
              <p14:nvPr/>
            </p14:nvContentPartPr>
            <p14:xfrm>
              <a:off x="1066414" y="4200177"/>
              <a:ext cx="3106440" cy="834480"/>
            </p14:xfrm>
          </p:contentPart>
        </mc:Choice>
        <mc:Fallback>
          <p:pic>
            <p:nvPicPr>
              <p:cNvPr id="503952" name="Ink 50395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5174" y="4179297"/>
                <a:ext cx="314856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03957" name="Ink 503956"/>
              <p14:cNvContentPartPr/>
              <p14:nvPr/>
            </p14:nvContentPartPr>
            <p14:xfrm>
              <a:off x="2035894" y="4933857"/>
              <a:ext cx="1489680" cy="996840"/>
            </p14:xfrm>
          </p:contentPart>
        </mc:Choice>
        <mc:Fallback>
          <p:pic>
            <p:nvPicPr>
              <p:cNvPr id="503957" name="Ink 50395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15014" y="4912977"/>
                <a:ext cx="153144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03964" name="Ink 503963"/>
              <p14:cNvContentPartPr/>
              <p14:nvPr/>
            </p14:nvContentPartPr>
            <p14:xfrm>
              <a:off x="1969294" y="2931537"/>
              <a:ext cx="1452240" cy="975600"/>
            </p14:xfrm>
          </p:contentPart>
        </mc:Choice>
        <mc:Fallback>
          <p:pic>
            <p:nvPicPr>
              <p:cNvPr id="503964" name="Ink 50396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48774" y="2910657"/>
                <a:ext cx="149364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03996" name="Ink 503995"/>
              <p14:cNvContentPartPr/>
              <p14:nvPr/>
            </p14:nvContentPartPr>
            <p14:xfrm>
              <a:off x="2130214" y="3234657"/>
              <a:ext cx="999360" cy="456120"/>
            </p14:xfrm>
          </p:contentPart>
        </mc:Choice>
        <mc:Fallback>
          <p:pic>
            <p:nvPicPr>
              <p:cNvPr id="503996" name="Ink 50399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14734" y="3218817"/>
                <a:ext cx="103572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03997" name="Ink 503996"/>
              <p14:cNvContentPartPr/>
              <p14:nvPr/>
            </p14:nvContentPartPr>
            <p14:xfrm>
              <a:off x="1289614" y="3888417"/>
              <a:ext cx="513000" cy="331560"/>
            </p14:xfrm>
          </p:contentPart>
        </mc:Choice>
        <mc:Fallback>
          <p:pic>
            <p:nvPicPr>
              <p:cNvPr id="503997" name="Ink 50399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78454" y="3870057"/>
                <a:ext cx="53460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04000" name="Ink 503999"/>
              <p14:cNvContentPartPr/>
              <p14:nvPr/>
            </p14:nvContentPartPr>
            <p14:xfrm>
              <a:off x="2589934" y="5543337"/>
              <a:ext cx="144360" cy="221040"/>
            </p14:xfrm>
          </p:contentPart>
        </mc:Choice>
        <mc:Fallback>
          <p:pic>
            <p:nvPicPr>
              <p:cNvPr id="504000" name="Ink 50399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80934" y="5530377"/>
                <a:ext cx="1666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04023" name="Ink 504022"/>
              <p14:cNvContentPartPr/>
              <p14:nvPr/>
            </p14:nvContentPartPr>
            <p14:xfrm>
              <a:off x="3277894" y="4682217"/>
              <a:ext cx="197640" cy="216000"/>
            </p14:xfrm>
          </p:contentPart>
        </mc:Choice>
        <mc:Fallback>
          <p:pic>
            <p:nvPicPr>
              <p:cNvPr id="504023" name="Ink 50402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67814" y="4670697"/>
                <a:ext cx="2210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04024" name="Ink 504023"/>
              <p14:cNvContentPartPr/>
              <p14:nvPr/>
            </p14:nvContentPartPr>
            <p14:xfrm>
              <a:off x="2329654" y="4119177"/>
              <a:ext cx="828720" cy="770400"/>
            </p14:xfrm>
          </p:contentPart>
        </mc:Choice>
        <mc:Fallback>
          <p:pic>
            <p:nvPicPr>
              <p:cNvPr id="504024" name="Ink 50402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09854" y="4108377"/>
                <a:ext cx="86616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04027" name="Ink 504026"/>
              <p14:cNvContentPartPr/>
              <p14:nvPr/>
            </p14:nvContentPartPr>
            <p14:xfrm>
              <a:off x="3251254" y="3550737"/>
              <a:ext cx="98280" cy="187920"/>
            </p14:xfrm>
          </p:contentPart>
        </mc:Choice>
        <mc:Fallback>
          <p:pic>
            <p:nvPicPr>
              <p:cNvPr id="504027" name="Ink 50402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40094" y="3538137"/>
                <a:ext cx="1224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04031" name="Ink 504030"/>
              <p14:cNvContentPartPr/>
              <p14:nvPr/>
            </p14:nvContentPartPr>
            <p14:xfrm>
              <a:off x="3231454" y="4020537"/>
              <a:ext cx="1742760" cy="494280"/>
            </p14:xfrm>
          </p:contentPart>
        </mc:Choice>
        <mc:Fallback>
          <p:pic>
            <p:nvPicPr>
              <p:cNvPr id="504031" name="Ink 50403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21014" y="4009377"/>
                <a:ext cx="176544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04034" name="Ink 504033"/>
              <p14:cNvContentPartPr/>
              <p14:nvPr/>
            </p14:nvContentPartPr>
            <p14:xfrm>
              <a:off x="2135974" y="4188297"/>
              <a:ext cx="1410480" cy="1628280"/>
            </p14:xfrm>
          </p:contentPart>
        </mc:Choice>
        <mc:Fallback>
          <p:pic>
            <p:nvPicPr>
              <p:cNvPr id="504034" name="Ink 50403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15814" y="4167417"/>
                <a:ext cx="1451880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04036" name="Ink 504035"/>
              <p14:cNvContentPartPr/>
              <p14:nvPr/>
            </p14:nvContentPartPr>
            <p14:xfrm>
              <a:off x="2010694" y="2974377"/>
              <a:ext cx="1357560" cy="805320"/>
            </p14:xfrm>
          </p:contentPart>
        </mc:Choice>
        <mc:Fallback>
          <p:pic>
            <p:nvPicPr>
              <p:cNvPr id="504036" name="Ink 50403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92334" y="2957457"/>
                <a:ext cx="1396080" cy="8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04037" name="Ink 504036"/>
              <p14:cNvContentPartPr/>
              <p14:nvPr/>
            </p14:nvContentPartPr>
            <p14:xfrm>
              <a:off x="4004374" y="3510057"/>
              <a:ext cx="190440" cy="140040"/>
            </p14:xfrm>
          </p:contentPart>
        </mc:Choice>
        <mc:Fallback>
          <p:pic>
            <p:nvPicPr>
              <p:cNvPr id="504037" name="Ink 50403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91054" y="3497457"/>
                <a:ext cx="213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04043" name="Ink 504042"/>
              <p14:cNvContentPartPr/>
              <p14:nvPr/>
            </p14:nvContentPartPr>
            <p14:xfrm>
              <a:off x="1414894" y="4423737"/>
              <a:ext cx="40320" cy="282600"/>
            </p14:xfrm>
          </p:contentPart>
        </mc:Choice>
        <mc:Fallback>
          <p:pic>
            <p:nvPicPr>
              <p:cNvPr id="504043" name="Ink 50404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95814" y="4407177"/>
                <a:ext cx="802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04044" name="Ink 504043"/>
              <p14:cNvContentPartPr/>
              <p14:nvPr/>
            </p14:nvContentPartPr>
            <p14:xfrm>
              <a:off x="1716574" y="4715697"/>
              <a:ext cx="116280" cy="223560"/>
            </p14:xfrm>
          </p:contentPart>
        </mc:Choice>
        <mc:Fallback>
          <p:pic>
            <p:nvPicPr>
              <p:cNvPr id="504044" name="Ink 50404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03614" y="4703457"/>
                <a:ext cx="1378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04045" name="Ink 504044"/>
              <p14:cNvContentPartPr/>
              <p14:nvPr/>
            </p14:nvContentPartPr>
            <p14:xfrm>
              <a:off x="6786094" y="3577017"/>
              <a:ext cx="1066680" cy="562680"/>
            </p14:xfrm>
          </p:contentPart>
        </mc:Choice>
        <mc:Fallback>
          <p:pic>
            <p:nvPicPr>
              <p:cNvPr id="504045" name="Ink 50404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83214" y="3574137"/>
                <a:ext cx="107244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04046" name="Ink 504045"/>
              <p14:cNvContentPartPr/>
              <p14:nvPr/>
            </p14:nvContentPartPr>
            <p14:xfrm>
              <a:off x="2347654" y="5196657"/>
              <a:ext cx="26640" cy="327600"/>
            </p14:xfrm>
          </p:contentPart>
        </mc:Choice>
        <mc:Fallback>
          <p:pic>
            <p:nvPicPr>
              <p:cNvPr id="504046" name="Ink 50404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27494" y="5179017"/>
                <a:ext cx="676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04073" name="Ink 504072"/>
              <p14:cNvContentPartPr/>
              <p14:nvPr/>
            </p14:nvContentPartPr>
            <p14:xfrm>
              <a:off x="3237934" y="3817857"/>
              <a:ext cx="892800" cy="1912680"/>
            </p14:xfrm>
          </p:contentPart>
        </mc:Choice>
        <mc:Fallback>
          <p:pic>
            <p:nvPicPr>
              <p:cNvPr id="504073" name="Ink 50407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17054" y="3803097"/>
                <a:ext cx="925200" cy="19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04074" name="Ink 504073"/>
              <p14:cNvContentPartPr/>
              <p14:nvPr/>
            </p14:nvContentPartPr>
            <p14:xfrm>
              <a:off x="3483454" y="5199177"/>
              <a:ext cx="8431200" cy="1436760"/>
            </p14:xfrm>
          </p:contentPart>
        </mc:Choice>
        <mc:Fallback>
          <p:pic>
            <p:nvPicPr>
              <p:cNvPr id="504074" name="Ink 50407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66894" y="5179017"/>
                <a:ext cx="8466480" cy="14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04075" name="Ink 504074"/>
              <p14:cNvContentPartPr/>
              <p14:nvPr/>
            </p14:nvContentPartPr>
            <p14:xfrm>
              <a:off x="6686014" y="5760057"/>
              <a:ext cx="2847600" cy="227880"/>
            </p14:xfrm>
          </p:contentPart>
        </mc:Choice>
        <mc:Fallback>
          <p:pic>
            <p:nvPicPr>
              <p:cNvPr id="504075" name="Ink 50407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71614" y="5744577"/>
                <a:ext cx="28764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04076" name="Ink 504075"/>
              <p14:cNvContentPartPr/>
              <p14:nvPr/>
            </p14:nvContentPartPr>
            <p14:xfrm>
              <a:off x="6841174" y="6512457"/>
              <a:ext cx="3783240" cy="281880"/>
            </p14:xfrm>
          </p:contentPart>
        </mc:Choice>
        <mc:Fallback>
          <p:pic>
            <p:nvPicPr>
              <p:cNvPr id="504076" name="Ink 50407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825694" y="6491937"/>
                <a:ext cx="3813120" cy="3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05084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Chapter 1            </a:t>
            </a:r>
            <a:fld id="{99170D03-A0FD-4149-A32F-9054DD01A8C6}" type="slidenum">
              <a:rPr lang="en-US" altLang="en-US" smtClean="0"/>
              <a:pPr/>
              <a:t>77</a:t>
            </a:fld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936534" y="1669737"/>
              <a:ext cx="8903880" cy="47203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094" y="1650297"/>
                <a:ext cx="8944200" cy="47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79988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EC083C-DE5E-446F-ABE2-9194A5A2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 Decimal to 7 segment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482CD8-3DDA-4CB6-B251-379869DEB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496551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E5C59A-30D1-4703-AF56-D4E01022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3D53797-865D-4EBB-A814-03A3F8B8C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Chapter 1            </a:t>
            </a:r>
            <a:fld id="{99170D03-A0FD-4149-A32F-9054DD01A8C6}" type="slidenum">
              <a:rPr lang="en-US" altLang="en-US" smtClean="0"/>
              <a:pPr/>
              <a:t>79</a:t>
            </a:fld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369094" y="1521057"/>
              <a:ext cx="1779480" cy="4752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134" y="1502337"/>
                <a:ext cx="1812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38774" y="2719497"/>
              <a:ext cx="1919520" cy="752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174" y="2700777"/>
                <a:ext cx="19519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676174" y="2704377"/>
              <a:ext cx="1525680" cy="183528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174" y="2690337"/>
                <a:ext cx="1564560" cy="18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0" name="Ink 49"/>
              <p14:cNvContentPartPr/>
              <p14:nvPr/>
            </p14:nvContentPartPr>
            <p14:xfrm>
              <a:off x="2551414" y="3988137"/>
              <a:ext cx="2414520" cy="17676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7014" y="3970137"/>
                <a:ext cx="24462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2" name="Ink 51"/>
              <p14:cNvContentPartPr/>
              <p14:nvPr/>
            </p14:nvContentPartPr>
            <p14:xfrm>
              <a:off x="5552734" y="-15783"/>
              <a:ext cx="403920" cy="685548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9414" y="-30903"/>
                <a:ext cx="437400" cy="68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1" name="Ink 60"/>
              <p14:cNvContentPartPr/>
              <p14:nvPr/>
            </p14:nvContentPartPr>
            <p14:xfrm>
              <a:off x="297454" y="4879857"/>
              <a:ext cx="4430880" cy="120672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8374" y="4860777"/>
                <a:ext cx="4464000" cy="12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5" name="Ink 74"/>
              <p14:cNvContentPartPr/>
              <p14:nvPr/>
            </p14:nvContentPartPr>
            <p14:xfrm>
              <a:off x="6213694" y="1270857"/>
              <a:ext cx="6158676" cy="5584680"/>
            </p14:xfrm>
          </p:contentPart>
        </mc:Choice>
        <mc:Fallback>
          <p:pic>
            <p:nvPicPr>
              <p:cNvPr id="75" name="Ink 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5334" y="1249977"/>
                <a:ext cx="6197917" cy="56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4" name="Ink 103"/>
              <p14:cNvContentPartPr/>
              <p14:nvPr/>
            </p14:nvContentPartPr>
            <p14:xfrm>
              <a:off x="7854574" y="1817337"/>
              <a:ext cx="1101240" cy="2844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35854" y="1796097"/>
                <a:ext cx="11408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5" name="Ink 144"/>
              <p14:cNvContentPartPr/>
              <p14:nvPr/>
            </p14:nvContentPartPr>
            <p14:xfrm>
              <a:off x="5036494" y="1618257"/>
              <a:ext cx="235080" cy="253080"/>
            </p14:xfrm>
          </p:contentPart>
        </mc:Choice>
        <mc:Fallback>
          <p:pic>
            <p:nvPicPr>
              <p:cNvPr id="145" name="Ink 14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18494" y="1599537"/>
                <a:ext cx="2707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7" name="Ink 146"/>
              <p14:cNvContentPartPr/>
              <p14:nvPr/>
            </p14:nvContentPartPr>
            <p14:xfrm>
              <a:off x="165694" y="1558497"/>
              <a:ext cx="1320840" cy="469908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9494" y="1541937"/>
                <a:ext cx="1352160" cy="47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9" name="Ink 148"/>
              <p14:cNvContentPartPr/>
              <p14:nvPr/>
            </p14:nvContentPartPr>
            <p14:xfrm>
              <a:off x="1148494" y="1258977"/>
              <a:ext cx="4108320" cy="329040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7614" y="1242417"/>
                <a:ext cx="4149000" cy="33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0" name="Ink 149"/>
              <p14:cNvContentPartPr/>
              <p14:nvPr/>
            </p14:nvContentPartPr>
            <p14:xfrm>
              <a:off x="1397254" y="4758537"/>
              <a:ext cx="1929960" cy="1544040"/>
            </p14:xfrm>
          </p:contentPart>
        </mc:Choice>
        <mc:Fallback>
          <p:pic>
            <p:nvPicPr>
              <p:cNvPr id="150" name="Ink 1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77814" y="4742337"/>
                <a:ext cx="1970280" cy="15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4" name="Ink 153"/>
              <p14:cNvContentPartPr/>
              <p14:nvPr/>
            </p14:nvContentPartPr>
            <p14:xfrm>
              <a:off x="4974214" y="3487017"/>
              <a:ext cx="527040" cy="357840"/>
            </p14:xfrm>
          </p:contentPart>
        </mc:Choice>
        <mc:Fallback>
          <p:pic>
            <p:nvPicPr>
              <p:cNvPr id="154" name="Ink 15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56574" y="3469377"/>
                <a:ext cx="55836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7" name="Ink 236"/>
              <p14:cNvContentPartPr/>
              <p14:nvPr/>
            </p14:nvContentPartPr>
            <p14:xfrm>
              <a:off x="10471054" y="3577017"/>
              <a:ext cx="19440" cy="2737080"/>
            </p14:xfrm>
          </p:contentPart>
        </mc:Choice>
        <mc:Fallback>
          <p:pic>
            <p:nvPicPr>
              <p:cNvPr id="237" name="Ink 2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53054" y="3560817"/>
                <a:ext cx="55080" cy="27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0" name="Ink 239"/>
              <p14:cNvContentPartPr/>
              <p14:nvPr/>
            </p14:nvContentPartPr>
            <p14:xfrm>
              <a:off x="898294" y="1563177"/>
              <a:ext cx="1105560" cy="2541960"/>
            </p14:xfrm>
          </p:contentPart>
        </mc:Choice>
        <mc:Fallback>
          <p:pic>
            <p:nvPicPr>
              <p:cNvPr id="240" name="Ink 23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3534" y="1550937"/>
                <a:ext cx="1140840" cy="25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1" name="Ink 240"/>
              <p14:cNvContentPartPr/>
              <p14:nvPr/>
            </p14:nvContentPartPr>
            <p14:xfrm>
              <a:off x="1603174" y="3546417"/>
              <a:ext cx="1281240" cy="1170720"/>
            </p14:xfrm>
          </p:contentPart>
        </mc:Choice>
        <mc:Fallback>
          <p:pic>
            <p:nvPicPr>
              <p:cNvPr id="241" name="Ink 24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88054" y="3536337"/>
                <a:ext cx="1314720" cy="11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5" name="Ink 254"/>
              <p14:cNvContentPartPr/>
              <p14:nvPr/>
            </p14:nvContentPartPr>
            <p14:xfrm>
              <a:off x="10482370" y="4201727"/>
              <a:ext cx="1506960" cy="425880"/>
            </p14:xfrm>
          </p:contentPart>
        </mc:Choice>
        <mc:Fallback>
          <p:pic>
            <p:nvPicPr>
              <p:cNvPr id="255" name="Ink 25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62570" y="4183727"/>
                <a:ext cx="1539720" cy="4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24269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="" xmlns:a16="http://schemas.microsoft.com/office/drawing/2014/main" id="{1EE25850-230B-4866-BD18-3E52435B2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295401"/>
            <a:ext cx="7772400" cy="5027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/>
              <a:t>Using Switches</a:t>
            </a:r>
          </a:p>
          <a:p>
            <a:pPr lvl="1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For inputs: </a:t>
            </a:r>
          </a:p>
          <a:p>
            <a:pPr lvl="2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logic 1 is </a:t>
            </a:r>
            <a:r>
              <a:rPr lang="en-US" altLang="en-US" b="1" u="sng">
                <a:cs typeface="Times New Roman" panose="02020603050405020304" pitchFamily="18" charset="0"/>
              </a:rPr>
              <a:t>switch closed</a:t>
            </a:r>
            <a:r>
              <a:rPr lang="en-US" altLang="en-US" b="1"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logic 0 is </a:t>
            </a:r>
            <a:r>
              <a:rPr lang="en-US" altLang="en-US" b="1" u="sng">
                <a:cs typeface="Times New Roman" panose="02020603050405020304" pitchFamily="18" charset="0"/>
              </a:rPr>
              <a:t>switch open</a:t>
            </a:r>
            <a:endParaRPr lang="en-US" altLang="en-US" b="1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For outputs:</a:t>
            </a:r>
          </a:p>
          <a:p>
            <a:pPr lvl="2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logic 1 is </a:t>
            </a:r>
            <a:r>
              <a:rPr lang="en-US" altLang="en-US" b="1" u="sng">
                <a:cs typeface="Times New Roman" panose="02020603050405020304" pitchFamily="18" charset="0"/>
              </a:rPr>
              <a:t>light on</a:t>
            </a:r>
            <a:r>
              <a:rPr lang="en-US" altLang="en-US" b="1"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logic 0 is </a:t>
            </a:r>
            <a:r>
              <a:rPr lang="en-US" altLang="en-US" b="1" u="sng">
                <a:cs typeface="Times New Roman" panose="02020603050405020304" pitchFamily="18" charset="0"/>
              </a:rPr>
              <a:t>light off</a:t>
            </a:r>
            <a:r>
              <a:rPr lang="en-US" altLang="en-US" b="1"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NOT uses a switch such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>
                <a:cs typeface="Times New Roman" panose="02020603050405020304" pitchFamily="18" charset="0"/>
              </a:rPr>
              <a:t>   that:</a:t>
            </a:r>
          </a:p>
          <a:p>
            <a:pPr lvl="2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logic 1 is </a:t>
            </a:r>
            <a:r>
              <a:rPr lang="en-US" altLang="en-US" b="1" u="sng">
                <a:cs typeface="Times New Roman" panose="02020603050405020304" pitchFamily="18" charset="0"/>
              </a:rPr>
              <a:t>switch open</a:t>
            </a:r>
          </a:p>
          <a:p>
            <a:pPr lvl="2">
              <a:lnSpc>
                <a:spcPct val="90000"/>
              </a:lnSpc>
            </a:pPr>
            <a:r>
              <a:rPr lang="en-US" altLang="en-US" b="1">
                <a:cs typeface="Times New Roman" panose="02020603050405020304" pitchFamily="18" charset="0"/>
              </a:rPr>
              <a:t>logic 0 is </a:t>
            </a:r>
            <a:r>
              <a:rPr lang="en-US" altLang="en-US" b="1" u="sng">
                <a:cs typeface="Times New Roman" panose="02020603050405020304" pitchFamily="18" charset="0"/>
              </a:rPr>
              <a:t>switch closed</a:t>
            </a:r>
            <a:endParaRPr lang="en-US" altLang="en-US" b="1">
              <a:cs typeface="Times New Roman" panose="02020603050405020304" pitchFamily="18" charset="0"/>
            </a:endParaRPr>
          </a:p>
        </p:txBody>
      </p:sp>
      <p:sp>
        <p:nvSpPr>
          <p:cNvPr id="354307" name="Rectangle 3">
            <a:extLst>
              <a:ext uri="{FF2B5EF4-FFF2-40B4-BE49-F238E27FC236}">
                <a16:creationId xmlns="" xmlns:a16="http://schemas.microsoft.com/office/drawing/2014/main" id="{9BE5631E-C00E-4EBE-B2FF-C3F9E259AF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Logic Function Implementation</a:t>
            </a:r>
          </a:p>
        </p:txBody>
      </p:sp>
      <p:grpSp>
        <p:nvGrpSpPr>
          <p:cNvPr id="354308" name="Group 4">
            <a:extLst>
              <a:ext uri="{FF2B5EF4-FFF2-40B4-BE49-F238E27FC236}">
                <a16:creationId xmlns="" xmlns:a16="http://schemas.microsoft.com/office/drawing/2014/main" id="{727615A7-42D5-4A3C-BD03-6C4F3E856F9F}"/>
              </a:ext>
            </a:extLst>
          </p:cNvPr>
          <p:cNvGrpSpPr>
            <a:grpSpLocks/>
          </p:cNvGrpSpPr>
          <p:nvPr/>
        </p:nvGrpSpPr>
        <p:grpSpPr bwMode="auto">
          <a:xfrm>
            <a:off x="6861176" y="3246439"/>
            <a:ext cx="3444875" cy="1362075"/>
            <a:chOff x="3362" y="2045"/>
            <a:chExt cx="2170" cy="858"/>
          </a:xfrm>
        </p:grpSpPr>
        <p:sp>
          <p:nvSpPr>
            <p:cNvPr id="354309" name="Freeform 5">
              <a:extLst>
                <a:ext uri="{FF2B5EF4-FFF2-40B4-BE49-F238E27FC236}">
                  <a16:creationId xmlns="" xmlns:a16="http://schemas.microsoft.com/office/drawing/2014/main" id="{94D8501A-BFEB-4474-8F38-42E1B9A1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2319"/>
              <a:ext cx="320" cy="274"/>
            </a:xfrm>
            <a:custGeom>
              <a:avLst/>
              <a:gdLst>
                <a:gd name="T0" fmla="*/ 320 w 320"/>
                <a:gd name="T1" fmla="*/ 137 h 274"/>
                <a:gd name="T2" fmla="*/ 319 w 320"/>
                <a:gd name="T3" fmla="*/ 154 h 274"/>
                <a:gd name="T4" fmla="*/ 315 w 320"/>
                <a:gd name="T5" fmla="*/ 171 h 274"/>
                <a:gd name="T6" fmla="*/ 308 w 320"/>
                <a:gd name="T7" fmla="*/ 188 h 274"/>
                <a:gd name="T8" fmla="*/ 300 w 320"/>
                <a:gd name="T9" fmla="*/ 204 h 274"/>
                <a:gd name="T10" fmla="*/ 288 w 320"/>
                <a:gd name="T11" fmla="*/ 219 h 274"/>
                <a:gd name="T12" fmla="*/ 275 w 320"/>
                <a:gd name="T13" fmla="*/ 232 h 274"/>
                <a:gd name="T14" fmla="*/ 260 w 320"/>
                <a:gd name="T15" fmla="*/ 244 h 274"/>
                <a:gd name="T16" fmla="*/ 243 w 320"/>
                <a:gd name="T17" fmla="*/ 255 h 274"/>
                <a:gd name="T18" fmla="*/ 225 w 320"/>
                <a:gd name="T19" fmla="*/ 263 h 274"/>
                <a:gd name="T20" fmla="*/ 205 w 320"/>
                <a:gd name="T21" fmla="*/ 269 h 274"/>
                <a:gd name="T22" fmla="*/ 185 w 320"/>
                <a:gd name="T23" fmla="*/ 272 h 274"/>
                <a:gd name="T24" fmla="*/ 165 w 320"/>
                <a:gd name="T25" fmla="*/ 274 h 274"/>
                <a:gd name="T26" fmla="*/ 144 w 320"/>
                <a:gd name="T27" fmla="*/ 273 h 274"/>
                <a:gd name="T28" fmla="*/ 124 w 320"/>
                <a:gd name="T29" fmla="*/ 271 h 274"/>
                <a:gd name="T30" fmla="*/ 105 w 320"/>
                <a:gd name="T31" fmla="*/ 266 h 274"/>
                <a:gd name="T32" fmla="*/ 85 w 320"/>
                <a:gd name="T33" fmla="*/ 258 h 274"/>
                <a:gd name="T34" fmla="*/ 68 w 320"/>
                <a:gd name="T35" fmla="*/ 249 h 274"/>
                <a:gd name="T36" fmla="*/ 52 w 320"/>
                <a:gd name="T37" fmla="*/ 239 h 274"/>
                <a:gd name="T38" fmla="*/ 39 w 320"/>
                <a:gd name="T39" fmla="*/ 226 h 274"/>
                <a:gd name="T40" fmla="*/ 25 w 320"/>
                <a:gd name="T41" fmla="*/ 211 h 274"/>
                <a:gd name="T42" fmla="*/ 16 w 320"/>
                <a:gd name="T43" fmla="*/ 196 h 274"/>
                <a:gd name="T44" fmla="*/ 8 w 320"/>
                <a:gd name="T45" fmla="*/ 180 h 274"/>
                <a:gd name="T46" fmla="*/ 3 w 320"/>
                <a:gd name="T47" fmla="*/ 163 h 274"/>
                <a:gd name="T48" fmla="*/ 0 w 320"/>
                <a:gd name="T49" fmla="*/ 146 h 274"/>
                <a:gd name="T50" fmla="*/ 0 w 320"/>
                <a:gd name="T51" fmla="*/ 128 h 274"/>
                <a:gd name="T52" fmla="*/ 3 w 320"/>
                <a:gd name="T53" fmla="*/ 111 h 274"/>
                <a:gd name="T54" fmla="*/ 8 w 320"/>
                <a:gd name="T55" fmla="*/ 93 h 274"/>
                <a:gd name="T56" fmla="*/ 16 w 320"/>
                <a:gd name="T57" fmla="*/ 77 h 274"/>
                <a:gd name="T58" fmla="*/ 25 w 320"/>
                <a:gd name="T59" fmla="*/ 63 h 274"/>
                <a:gd name="T60" fmla="*/ 39 w 320"/>
                <a:gd name="T61" fmla="*/ 48 h 274"/>
                <a:gd name="T62" fmla="*/ 52 w 320"/>
                <a:gd name="T63" fmla="*/ 35 h 274"/>
                <a:gd name="T64" fmla="*/ 68 w 320"/>
                <a:gd name="T65" fmla="*/ 25 h 274"/>
                <a:gd name="T66" fmla="*/ 85 w 320"/>
                <a:gd name="T67" fmla="*/ 16 h 274"/>
                <a:gd name="T68" fmla="*/ 105 w 320"/>
                <a:gd name="T69" fmla="*/ 8 h 274"/>
                <a:gd name="T70" fmla="*/ 124 w 320"/>
                <a:gd name="T71" fmla="*/ 3 h 274"/>
                <a:gd name="T72" fmla="*/ 144 w 320"/>
                <a:gd name="T73" fmla="*/ 1 h 274"/>
                <a:gd name="T74" fmla="*/ 165 w 320"/>
                <a:gd name="T75" fmla="*/ 0 h 274"/>
                <a:gd name="T76" fmla="*/ 185 w 320"/>
                <a:gd name="T77" fmla="*/ 2 h 274"/>
                <a:gd name="T78" fmla="*/ 205 w 320"/>
                <a:gd name="T79" fmla="*/ 5 h 274"/>
                <a:gd name="T80" fmla="*/ 225 w 320"/>
                <a:gd name="T81" fmla="*/ 11 h 274"/>
                <a:gd name="T82" fmla="*/ 243 w 320"/>
                <a:gd name="T83" fmla="*/ 19 h 274"/>
                <a:gd name="T84" fmla="*/ 260 w 320"/>
                <a:gd name="T85" fmla="*/ 29 h 274"/>
                <a:gd name="T86" fmla="*/ 275 w 320"/>
                <a:gd name="T87" fmla="*/ 42 h 274"/>
                <a:gd name="T88" fmla="*/ 288 w 320"/>
                <a:gd name="T89" fmla="*/ 55 h 274"/>
                <a:gd name="T90" fmla="*/ 300 w 320"/>
                <a:gd name="T91" fmla="*/ 69 h 274"/>
                <a:gd name="T92" fmla="*/ 308 w 320"/>
                <a:gd name="T93" fmla="*/ 85 h 274"/>
                <a:gd name="T94" fmla="*/ 315 w 320"/>
                <a:gd name="T95" fmla="*/ 103 h 274"/>
                <a:gd name="T96" fmla="*/ 319 w 320"/>
                <a:gd name="T97" fmla="*/ 120 h 274"/>
                <a:gd name="T98" fmla="*/ 320 w 320"/>
                <a:gd name="T99" fmla="*/ 137 h 274"/>
                <a:gd name="T100" fmla="*/ 320 w 320"/>
                <a:gd name="T101" fmla="*/ 13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0" h="274">
                  <a:moveTo>
                    <a:pt x="320" y="137"/>
                  </a:moveTo>
                  <a:lnTo>
                    <a:pt x="319" y="154"/>
                  </a:lnTo>
                  <a:lnTo>
                    <a:pt x="315" y="171"/>
                  </a:lnTo>
                  <a:lnTo>
                    <a:pt x="308" y="188"/>
                  </a:lnTo>
                  <a:lnTo>
                    <a:pt x="300" y="204"/>
                  </a:lnTo>
                  <a:lnTo>
                    <a:pt x="288" y="219"/>
                  </a:lnTo>
                  <a:lnTo>
                    <a:pt x="275" y="232"/>
                  </a:lnTo>
                  <a:lnTo>
                    <a:pt x="260" y="244"/>
                  </a:lnTo>
                  <a:lnTo>
                    <a:pt x="243" y="255"/>
                  </a:lnTo>
                  <a:lnTo>
                    <a:pt x="225" y="263"/>
                  </a:lnTo>
                  <a:lnTo>
                    <a:pt x="205" y="269"/>
                  </a:lnTo>
                  <a:lnTo>
                    <a:pt x="185" y="272"/>
                  </a:lnTo>
                  <a:lnTo>
                    <a:pt x="165" y="274"/>
                  </a:lnTo>
                  <a:lnTo>
                    <a:pt x="144" y="273"/>
                  </a:lnTo>
                  <a:lnTo>
                    <a:pt x="124" y="271"/>
                  </a:lnTo>
                  <a:lnTo>
                    <a:pt x="105" y="266"/>
                  </a:lnTo>
                  <a:lnTo>
                    <a:pt x="85" y="258"/>
                  </a:lnTo>
                  <a:lnTo>
                    <a:pt x="68" y="249"/>
                  </a:lnTo>
                  <a:lnTo>
                    <a:pt x="52" y="239"/>
                  </a:lnTo>
                  <a:lnTo>
                    <a:pt x="39" y="226"/>
                  </a:lnTo>
                  <a:lnTo>
                    <a:pt x="25" y="211"/>
                  </a:lnTo>
                  <a:lnTo>
                    <a:pt x="16" y="196"/>
                  </a:lnTo>
                  <a:lnTo>
                    <a:pt x="8" y="180"/>
                  </a:lnTo>
                  <a:lnTo>
                    <a:pt x="3" y="163"/>
                  </a:lnTo>
                  <a:lnTo>
                    <a:pt x="0" y="146"/>
                  </a:lnTo>
                  <a:lnTo>
                    <a:pt x="0" y="128"/>
                  </a:lnTo>
                  <a:lnTo>
                    <a:pt x="3" y="111"/>
                  </a:lnTo>
                  <a:lnTo>
                    <a:pt x="8" y="93"/>
                  </a:lnTo>
                  <a:lnTo>
                    <a:pt x="16" y="77"/>
                  </a:lnTo>
                  <a:lnTo>
                    <a:pt x="25" y="63"/>
                  </a:lnTo>
                  <a:lnTo>
                    <a:pt x="39" y="48"/>
                  </a:lnTo>
                  <a:lnTo>
                    <a:pt x="52" y="35"/>
                  </a:lnTo>
                  <a:lnTo>
                    <a:pt x="68" y="25"/>
                  </a:lnTo>
                  <a:lnTo>
                    <a:pt x="85" y="16"/>
                  </a:lnTo>
                  <a:lnTo>
                    <a:pt x="105" y="8"/>
                  </a:lnTo>
                  <a:lnTo>
                    <a:pt x="124" y="3"/>
                  </a:lnTo>
                  <a:lnTo>
                    <a:pt x="144" y="1"/>
                  </a:lnTo>
                  <a:lnTo>
                    <a:pt x="165" y="0"/>
                  </a:lnTo>
                  <a:lnTo>
                    <a:pt x="185" y="2"/>
                  </a:lnTo>
                  <a:lnTo>
                    <a:pt x="205" y="5"/>
                  </a:lnTo>
                  <a:lnTo>
                    <a:pt x="225" y="11"/>
                  </a:lnTo>
                  <a:lnTo>
                    <a:pt x="243" y="19"/>
                  </a:lnTo>
                  <a:lnTo>
                    <a:pt x="260" y="29"/>
                  </a:lnTo>
                  <a:lnTo>
                    <a:pt x="275" y="42"/>
                  </a:lnTo>
                  <a:lnTo>
                    <a:pt x="288" y="55"/>
                  </a:lnTo>
                  <a:lnTo>
                    <a:pt x="300" y="69"/>
                  </a:lnTo>
                  <a:lnTo>
                    <a:pt x="308" y="85"/>
                  </a:lnTo>
                  <a:lnTo>
                    <a:pt x="315" y="103"/>
                  </a:lnTo>
                  <a:lnTo>
                    <a:pt x="319" y="120"/>
                  </a:lnTo>
                  <a:lnTo>
                    <a:pt x="320" y="137"/>
                  </a:lnTo>
                  <a:lnTo>
                    <a:pt x="320" y="137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10" name="Line 6">
              <a:extLst>
                <a:ext uri="{FF2B5EF4-FFF2-40B4-BE49-F238E27FC236}">
                  <a16:creationId xmlns="" xmlns:a16="http://schemas.microsoft.com/office/drawing/2014/main" id="{3CFE3582-BFA0-450B-9BC6-99CFE048D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2456"/>
              <a:ext cx="16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11" name="Line 7">
              <a:extLst>
                <a:ext uri="{FF2B5EF4-FFF2-40B4-BE49-F238E27FC236}">
                  <a16:creationId xmlns="" xmlns:a16="http://schemas.microsoft.com/office/drawing/2014/main" id="{6FD07901-9AB9-4A27-A63D-A41FC8F30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28" y="2387"/>
              <a:ext cx="40" cy="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12" name="Line 8">
              <a:extLst>
                <a:ext uri="{FF2B5EF4-FFF2-40B4-BE49-F238E27FC236}">
                  <a16:creationId xmlns="" xmlns:a16="http://schemas.microsoft.com/office/drawing/2014/main" id="{AAB22676-5937-44F0-BC44-1D8C9444B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8" y="2387"/>
              <a:ext cx="1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13" name="Line 9">
              <a:extLst>
                <a:ext uri="{FF2B5EF4-FFF2-40B4-BE49-F238E27FC236}">
                  <a16:creationId xmlns="" xmlns:a16="http://schemas.microsoft.com/office/drawing/2014/main" id="{EE79E6A4-03BC-4939-9789-1643D5D451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8" y="2387"/>
              <a:ext cx="80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14" name="Line 10">
              <a:extLst>
                <a:ext uri="{FF2B5EF4-FFF2-40B4-BE49-F238E27FC236}">
                  <a16:creationId xmlns="" xmlns:a16="http://schemas.microsoft.com/office/drawing/2014/main" id="{507E7855-5E0D-49AF-A3F1-582D76A1DC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8" y="2387"/>
              <a:ext cx="1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15" name="Line 11">
              <a:extLst>
                <a:ext uri="{FF2B5EF4-FFF2-40B4-BE49-F238E27FC236}">
                  <a16:creationId xmlns="" xmlns:a16="http://schemas.microsoft.com/office/drawing/2014/main" id="{81D49D5F-69F3-4AF4-9FF9-645C385257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48" y="2422"/>
              <a:ext cx="40" cy="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16" name="Line 12">
              <a:extLst>
                <a:ext uri="{FF2B5EF4-FFF2-40B4-BE49-F238E27FC236}">
                  <a16:creationId xmlns="" xmlns:a16="http://schemas.microsoft.com/office/drawing/2014/main" id="{8C67D077-F833-41B7-B00A-1F707301F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8" y="2422"/>
              <a:ext cx="40" cy="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17" name="Line 13">
              <a:extLst>
                <a:ext uri="{FF2B5EF4-FFF2-40B4-BE49-F238E27FC236}">
                  <a16:creationId xmlns="" xmlns:a16="http://schemas.microsoft.com/office/drawing/2014/main" id="{4CE2BD5D-867A-4473-ACD0-FCBB5EC9CF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28" y="2456"/>
              <a:ext cx="1" cy="3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18" name="Line 14">
              <a:extLst>
                <a:ext uri="{FF2B5EF4-FFF2-40B4-BE49-F238E27FC236}">
                  <a16:creationId xmlns="" xmlns:a16="http://schemas.microsoft.com/office/drawing/2014/main" id="{B815D865-9058-4FF5-AECD-62739F242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8" y="2456"/>
              <a:ext cx="12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19" name="Freeform 15">
              <a:extLst>
                <a:ext uri="{FF2B5EF4-FFF2-40B4-BE49-F238E27FC236}">
                  <a16:creationId xmlns="" xmlns:a16="http://schemas.microsoft.com/office/drawing/2014/main" id="{6CE11C6A-6DA5-4130-8D4D-0EC9A32F7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2427"/>
              <a:ext cx="80" cy="69"/>
            </a:xfrm>
            <a:custGeom>
              <a:avLst/>
              <a:gdLst>
                <a:gd name="T0" fmla="*/ 80 w 80"/>
                <a:gd name="T1" fmla="*/ 35 h 69"/>
                <a:gd name="T2" fmla="*/ 79 w 80"/>
                <a:gd name="T3" fmla="*/ 44 h 69"/>
                <a:gd name="T4" fmla="*/ 75 w 80"/>
                <a:gd name="T5" fmla="*/ 52 h 69"/>
                <a:gd name="T6" fmla="*/ 68 w 80"/>
                <a:gd name="T7" fmla="*/ 59 h 69"/>
                <a:gd name="T8" fmla="*/ 60 w 80"/>
                <a:gd name="T9" fmla="*/ 64 h 69"/>
                <a:gd name="T10" fmla="*/ 51 w 80"/>
                <a:gd name="T11" fmla="*/ 68 h 69"/>
                <a:gd name="T12" fmla="*/ 40 w 80"/>
                <a:gd name="T13" fmla="*/ 69 h 69"/>
                <a:gd name="T14" fmla="*/ 29 w 80"/>
                <a:gd name="T15" fmla="*/ 68 h 69"/>
                <a:gd name="T16" fmla="*/ 20 w 80"/>
                <a:gd name="T17" fmla="*/ 64 h 69"/>
                <a:gd name="T18" fmla="*/ 12 w 80"/>
                <a:gd name="T19" fmla="*/ 59 h 69"/>
                <a:gd name="T20" fmla="*/ 5 w 80"/>
                <a:gd name="T21" fmla="*/ 52 h 69"/>
                <a:gd name="T22" fmla="*/ 1 w 80"/>
                <a:gd name="T23" fmla="*/ 44 h 69"/>
                <a:gd name="T24" fmla="*/ 0 w 80"/>
                <a:gd name="T25" fmla="*/ 35 h 69"/>
                <a:gd name="T26" fmla="*/ 1 w 80"/>
                <a:gd name="T27" fmla="*/ 25 h 69"/>
                <a:gd name="T28" fmla="*/ 5 w 80"/>
                <a:gd name="T29" fmla="*/ 17 h 69"/>
                <a:gd name="T30" fmla="*/ 12 w 80"/>
                <a:gd name="T31" fmla="*/ 11 h 69"/>
                <a:gd name="T32" fmla="*/ 20 w 80"/>
                <a:gd name="T33" fmla="*/ 5 h 69"/>
                <a:gd name="T34" fmla="*/ 29 w 80"/>
                <a:gd name="T35" fmla="*/ 1 h 69"/>
                <a:gd name="T36" fmla="*/ 40 w 80"/>
                <a:gd name="T37" fmla="*/ 0 h 69"/>
                <a:gd name="T38" fmla="*/ 51 w 80"/>
                <a:gd name="T39" fmla="*/ 1 h 69"/>
                <a:gd name="T40" fmla="*/ 60 w 80"/>
                <a:gd name="T41" fmla="*/ 5 h 69"/>
                <a:gd name="T42" fmla="*/ 68 w 80"/>
                <a:gd name="T43" fmla="*/ 11 h 69"/>
                <a:gd name="T44" fmla="*/ 75 w 80"/>
                <a:gd name="T45" fmla="*/ 17 h 69"/>
                <a:gd name="T46" fmla="*/ 79 w 80"/>
                <a:gd name="T47" fmla="*/ 25 h 69"/>
                <a:gd name="T48" fmla="*/ 80 w 80"/>
                <a:gd name="T49" fmla="*/ 35 h 69"/>
                <a:gd name="T50" fmla="*/ 80 w 80"/>
                <a:gd name="T51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69">
                  <a:moveTo>
                    <a:pt x="80" y="35"/>
                  </a:moveTo>
                  <a:lnTo>
                    <a:pt x="79" y="44"/>
                  </a:lnTo>
                  <a:lnTo>
                    <a:pt x="75" y="52"/>
                  </a:lnTo>
                  <a:lnTo>
                    <a:pt x="68" y="59"/>
                  </a:lnTo>
                  <a:lnTo>
                    <a:pt x="60" y="64"/>
                  </a:lnTo>
                  <a:lnTo>
                    <a:pt x="51" y="68"/>
                  </a:lnTo>
                  <a:lnTo>
                    <a:pt x="40" y="69"/>
                  </a:lnTo>
                  <a:lnTo>
                    <a:pt x="29" y="68"/>
                  </a:lnTo>
                  <a:lnTo>
                    <a:pt x="20" y="64"/>
                  </a:lnTo>
                  <a:lnTo>
                    <a:pt x="12" y="59"/>
                  </a:lnTo>
                  <a:lnTo>
                    <a:pt x="5" y="52"/>
                  </a:lnTo>
                  <a:lnTo>
                    <a:pt x="1" y="44"/>
                  </a:lnTo>
                  <a:lnTo>
                    <a:pt x="0" y="35"/>
                  </a:lnTo>
                  <a:lnTo>
                    <a:pt x="1" y="25"/>
                  </a:lnTo>
                  <a:lnTo>
                    <a:pt x="5" y="17"/>
                  </a:lnTo>
                  <a:lnTo>
                    <a:pt x="12" y="11"/>
                  </a:lnTo>
                  <a:lnTo>
                    <a:pt x="20" y="5"/>
                  </a:lnTo>
                  <a:lnTo>
                    <a:pt x="29" y="1"/>
                  </a:lnTo>
                  <a:lnTo>
                    <a:pt x="40" y="0"/>
                  </a:lnTo>
                  <a:lnTo>
                    <a:pt x="51" y="1"/>
                  </a:lnTo>
                  <a:lnTo>
                    <a:pt x="60" y="5"/>
                  </a:lnTo>
                  <a:lnTo>
                    <a:pt x="68" y="11"/>
                  </a:lnTo>
                  <a:lnTo>
                    <a:pt x="75" y="17"/>
                  </a:lnTo>
                  <a:lnTo>
                    <a:pt x="79" y="25"/>
                  </a:lnTo>
                  <a:lnTo>
                    <a:pt x="80" y="35"/>
                  </a:lnTo>
                  <a:lnTo>
                    <a:pt x="80" y="35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20" name="Freeform 16">
              <a:extLst>
                <a:ext uri="{FF2B5EF4-FFF2-40B4-BE49-F238E27FC236}">
                  <a16:creationId xmlns="" xmlns:a16="http://schemas.microsoft.com/office/drawing/2014/main" id="{1A58A663-9522-48EB-A75A-E1F4B5595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" y="2433"/>
              <a:ext cx="80" cy="69"/>
            </a:xfrm>
            <a:custGeom>
              <a:avLst/>
              <a:gdLst>
                <a:gd name="T0" fmla="*/ 80 w 80"/>
                <a:gd name="T1" fmla="*/ 34 h 69"/>
                <a:gd name="T2" fmla="*/ 78 w 80"/>
                <a:gd name="T3" fmla="*/ 44 h 69"/>
                <a:gd name="T4" fmla="*/ 74 w 80"/>
                <a:gd name="T5" fmla="*/ 52 h 69"/>
                <a:gd name="T6" fmla="*/ 68 w 80"/>
                <a:gd name="T7" fmla="*/ 58 h 69"/>
                <a:gd name="T8" fmla="*/ 60 w 80"/>
                <a:gd name="T9" fmla="*/ 64 h 69"/>
                <a:gd name="T10" fmla="*/ 50 w 80"/>
                <a:gd name="T11" fmla="*/ 68 h 69"/>
                <a:gd name="T12" fmla="*/ 40 w 80"/>
                <a:gd name="T13" fmla="*/ 69 h 69"/>
                <a:gd name="T14" fmla="*/ 29 w 80"/>
                <a:gd name="T15" fmla="*/ 68 h 69"/>
                <a:gd name="T16" fmla="*/ 20 w 80"/>
                <a:gd name="T17" fmla="*/ 64 h 69"/>
                <a:gd name="T18" fmla="*/ 12 w 80"/>
                <a:gd name="T19" fmla="*/ 58 h 69"/>
                <a:gd name="T20" fmla="*/ 5 w 80"/>
                <a:gd name="T21" fmla="*/ 52 h 69"/>
                <a:gd name="T22" fmla="*/ 1 w 80"/>
                <a:gd name="T23" fmla="*/ 44 h 69"/>
                <a:gd name="T24" fmla="*/ 0 w 80"/>
                <a:gd name="T25" fmla="*/ 34 h 69"/>
                <a:gd name="T26" fmla="*/ 1 w 80"/>
                <a:gd name="T27" fmla="*/ 25 h 69"/>
                <a:gd name="T28" fmla="*/ 5 w 80"/>
                <a:gd name="T29" fmla="*/ 17 h 69"/>
                <a:gd name="T30" fmla="*/ 12 w 80"/>
                <a:gd name="T31" fmla="*/ 10 h 69"/>
                <a:gd name="T32" fmla="*/ 20 w 80"/>
                <a:gd name="T33" fmla="*/ 5 h 69"/>
                <a:gd name="T34" fmla="*/ 29 w 80"/>
                <a:gd name="T35" fmla="*/ 1 h 69"/>
                <a:gd name="T36" fmla="*/ 40 w 80"/>
                <a:gd name="T37" fmla="*/ 0 h 69"/>
                <a:gd name="T38" fmla="*/ 50 w 80"/>
                <a:gd name="T39" fmla="*/ 1 h 69"/>
                <a:gd name="T40" fmla="*/ 60 w 80"/>
                <a:gd name="T41" fmla="*/ 5 h 69"/>
                <a:gd name="T42" fmla="*/ 68 w 80"/>
                <a:gd name="T43" fmla="*/ 10 h 69"/>
                <a:gd name="T44" fmla="*/ 74 w 80"/>
                <a:gd name="T45" fmla="*/ 17 h 69"/>
                <a:gd name="T46" fmla="*/ 78 w 80"/>
                <a:gd name="T47" fmla="*/ 25 h 69"/>
                <a:gd name="T48" fmla="*/ 80 w 80"/>
                <a:gd name="T49" fmla="*/ 34 h 69"/>
                <a:gd name="T50" fmla="*/ 80 w 80"/>
                <a:gd name="T51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69">
                  <a:moveTo>
                    <a:pt x="80" y="34"/>
                  </a:moveTo>
                  <a:lnTo>
                    <a:pt x="78" y="44"/>
                  </a:lnTo>
                  <a:lnTo>
                    <a:pt x="74" y="52"/>
                  </a:lnTo>
                  <a:lnTo>
                    <a:pt x="68" y="58"/>
                  </a:lnTo>
                  <a:lnTo>
                    <a:pt x="60" y="64"/>
                  </a:lnTo>
                  <a:lnTo>
                    <a:pt x="50" y="68"/>
                  </a:lnTo>
                  <a:lnTo>
                    <a:pt x="40" y="69"/>
                  </a:lnTo>
                  <a:lnTo>
                    <a:pt x="29" y="68"/>
                  </a:lnTo>
                  <a:lnTo>
                    <a:pt x="20" y="64"/>
                  </a:lnTo>
                  <a:lnTo>
                    <a:pt x="12" y="58"/>
                  </a:lnTo>
                  <a:lnTo>
                    <a:pt x="5" y="52"/>
                  </a:lnTo>
                  <a:lnTo>
                    <a:pt x="1" y="44"/>
                  </a:lnTo>
                  <a:lnTo>
                    <a:pt x="0" y="34"/>
                  </a:lnTo>
                  <a:lnTo>
                    <a:pt x="1" y="25"/>
                  </a:lnTo>
                  <a:lnTo>
                    <a:pt x="5" y="17"/>
                  </a:lnTo>
                  <a:lnTo>
                    <a:pt x="12" y="10"/>
                  </a:lnTo>
                  <a:lnTo>
                    <a:pt x="20" y="5"/>
                  </a:lnTo>
                  <a:lnTo>
                    <a:pt x="29" y="1"/>
                  </a:lnTo>
                  <a:lnTo>
                    <a:pt x="40" y="0"/>
                  </a:lnTo>
                  <a:lnTo>
                    <a:pt x="50" y="1"/>
                  </a:lnTo>
                  <a:lnTo>
                    <a:pt x="60" y="5"/>
                  </a:lnTo>
                  <a:lnTo>
                    <a:pt x="68" y="10"/>
                  </a:lnTo>
                  <a:lnTo>
                    <a:pt x="74" y="17"/>
                  </a:lnTo>
                  <a:lnTo>
                    <a:pt x="78" y="25"/>
                  </a:lnTo>
                  <a:lnTo>
                    <a:pt x="80" y="34"/>
                  </a:lnTo>
                  <a:lnTo>
                    <a:pt x="80" y="34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21" name="Line 17">
              <a:extLst>
                <a:ext uri="{FF2B5EF4-FFF2-40B4-BE49-F238E27FC236}">
                  <a16:creationId xmlns="" xmlns:a16="http://schemas.microsoft.com/office/drawing/2014/main" id="{A56609B0-E95C-4783-B6EE-068861181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4" y="2324"/>
              <a:ext cx="240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22" name="Freeform 18">
              <a:extLst>
                <a:ext uri="{FF2B5EF4-FFF2-40B4-BE49-F238E27FC236}">
                  <a16:creationId xmlns="" xmlns:a16="http://schemas.microsoft.com/office/drawing/2014/main" id="{F534B9DE-9772-4EA1-B8B4-E94BA672F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" y="2427"/>
              <a:ext cx="80" cy="69"/>
            </a:xfrm>
            <a:custGeom>
              <a:avLst/>
              <a:gdLst>
                <a:gd name="T0" fmla="*/ 80 w 80"/>
                <a:gd name="T1" fmla="*/ 35 h 69"/>
                <a:gd name="T2" fmla="*/ 79 w 80"/>
                <a:gd name="T3" fmla="*/ 44 h 69"/>
                <a:gd name="T4" fmla="*/ 75 w 80"/>
                <a:gd name="T5" fmla="*/ 52 h 69"/>
                <a:gd name="T6" fmla="*/ 68 w 80"/>
                <a:gd name="T7" fmla="*/ 59 h 69"/>
                <a:gd name="T8" fmla="*/ 60 w 80"/>
                <a:gd name="T9" fmla="*/ 64 h 69"/>
                <a:gd name="T10" fmla="*/ 51 w 80"/>
                <a:gd name="T11" fmla="*/ 68 h 69"/>
                <a:gd name="T12" fmla="*/ 40 w 80"/>
                <a:gd name="T13" fmla="*/ 69 h 69"/>
                <a:gd name="T14" fmla="*/ 30 w 80"/>
                <a:gd name="T15" fmla="*/ 68 h 69"/>
                <a:gd name="T16" fmla="*/ 20 w 80"/>
                <a:gd name="T17" fmla="*/ 64 h 69"/>
                <a:gd name="T18" fmla="*/ 12 w 80"/>
                <a:gd name="T19" fmla="*/ 59 h 69"/>
                <a:gd name="T20" fmla="*/ 6 w 80"/>
                <a:gd name="T21" fmla="*/ 52 h 69"/>
                <a:gd name="T22" fmla="*/ 2 w 80"/>
                <a:gd name="T23" fmla="*/ 44 h 69"/>
                <a:gd name="T24" fmla="*/ 0 w 80"/>
                <a:gd name="T25" fmla="*/ 35 h 69"/>
                <a:gd name="T26" fmla="*/ 2 w 80"/>
                <a:gd name="T27" fmla="*/ 25 h 69"/>
                <a:gd name="T28" fmla="*/ 6 w 80"/>
                <a:gd name="T29" fmla="*/ 17 h 69"/>
                <a:gd name="T30" fmla="*/ 12 w 80"/>
                <a:gd name="T31" fmla="*/ 11 h 69"/>
                <a:gd name="T32" fmla="*/ 20 w 80"/>
                <a:gd name="T33" fmla="*/ 5 h 69"/>
                <a:gd name="T34" fmla="*/ 30 w 80"/>
                <a:gd name="T35" fmla="*/ 1 h 69"/>
                <a:gd name="T36" fmla="*/ 40 w 80"/>
                <a:gd name="T37" fmla="*/ 0 h 69"/>
                <a:gd name="T38" fmla="*/ 51 w 80"/>
                <a:gd name="T39" fmla="*/ 1 h 69"/>
                <a:gd name="T40" fmla="*/ 60 w 80"/>
                <a:gd name="T41" fmla="*/ 5 h 69"/>
                <a:gd name="T42" fmla="*/ 68 w 80"/>
                <a:gd name="T43" fmla="*/ 11 h 69"/>
                <a:gd name="T44" fmla="*/ 75 w 80"/>
                <a:gd name="T45" fmla="*/ 17 h 69"/>
                <a:gd name="T46" fmla="*/ 79 w 80"/>
                <a:gd name="T47" fmla="*/ 25 h 69"/>
                <a:gd name="T48" fmla="*/ 80 w 80"/>
                <a:gd name="T49" fmla="*/ 35 h 69"/>
                <a:gd name="T50" fmla="*/ 80 w 80"/>
                <a:gd name="T51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69">
                  <a:moveTo>
                    <a:pt x="80" y="35"/>
                  </a:moveTo>
                  <a:lnTo>
                    <a:pt x="79" y="44"/>
                  </a:lnTo>
                  <a:lnTo>
                    <a:pt x="75" y="52"/>
                  </a:lnTo>
                  <a:lnTo>
                    <a:pt x="68" y="59"/>
                  </a:lnTo>
                  <a:lnTo>
                    <a:pt x="60" y="64"/>
                  </a:lnTo>
                  <a:lnTo>
                    <a:pt x="51" y="68"/>
                  </a:lnTo>
                  <a:lnTo>
                    <a:pt x="40" y="69"/>
                  </a:lnTo>
                  <a:lnTo>
                    <a:pt x="30" y="68"/>
                  </a:lnTo>
                  <a:lnTo>
                    <a:pt x="20" y="64"/>
                  </a:lnTo>
                  <a:lnTo>
                    <a:pt x="12" y="59"/>
                  </a:lnTo>
                  <a:lnTo>
                    <a:pt x="6" y="52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2" y="25"/>
                  </a:lnTo>
                  <a:lnTo>
                    <a:pt x="6" y="17"/>
                  </a:lnTo>
                  <a:lnTo>
                    <a:pt x="12" y="11"/>
                  </a:lnTo>
                  <a:lnTo>
                    <a:pt x="20" y="5"/>
                  </a:lnTo>
                  <a:lnTo>
                    <a:pt x="30" y="1"/>
                  </a:lnTo>
                  <a:lnTo>
                    <a:pt x="40" y="0"/>
                  </a:lnTo>
                  <a:lnTo>
                    <a:pt x="51" y="1"/>
                  </a:lnTo>
                  <a:lnTo>
                    <a:pt x="60" y="5"/>
                  </a:lnTo>
                  <a:lnTo>
                    <a:pt x="68" y="11"/>
                  </a:lnTo>
                  <a:lnTo>
                    <a:pt x="75" y="17"/>
                  </a:lnTo>
                  <a:lnTo>
                    <a:pt x="79" y="25"/>
                  </a:lnTo>
                  <a:lnTo>
                    <a:pt x="80" y="35"/>
                  </a:lnTo>
                  <a:lnTo>
                    <a:pt x="80" y="35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23" name="Freeform 19">
              <a:extLst>
                <a:ext uri="{FF2B5EF4-FFF2-40B4-BE49-F238E27FC236}">
                  <a16:creationId xmlns="" xmlns:a16="http://schemas.microsoft.com/office/drawing/2014/main" id="{7AC8FBC1-8317-4E43-88E9-38E4E44C6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1" y="2433"/>
              <a:ext cx="80" cy="69"/>
            </a:xfrm>
            <a:custGeom>
              <a:avLst/>
              <a:gdLst>
                <a:gd name="T0" fmla="*/ 80 w 80"/>
                <a:gd name="T1" fmla="*/ 34 h 69"/>
                <a:gd name="T2" fmla="*/ 79 w 80"/>
                <a:gd name="T3" fmla="*/ 44 h 69"/>
                <a:gd name="T4" fmla="*/ 75 w 80"/>
                <a:gd name="T5" fmla="*/ 52 h 69"/>
                <a:gd name="T6" fmla="*/ 68 w 80"/>
                <a:gd name="T7" fmla="*/ 58 h 69"/>
                <a:gd name="T8" fmla="*/ 60 w 80"/>
                <a:gd name="T9" fmla="*/ 64 h 69"/>
                <a:gd name="T10" fmla="*/ 51 w 80"/>
                <a:gd name="T11" fmla="*/ 68 h 69"/>
                <a:gd name="T12" fmla="*/ 40 w 80"/>
                <a:gd name="T13" fmla="*/ 69 h 69"/>
                <a:gd name="T14" fmla="*/ 29 w 80"/>
                <a:gd name="T15" fmla="*/ 68 h 69"/>
                <a:gd name="T16" fmla="*/ 20 w 80"/>
                <a:gd name="T17" fmla="*/ 64 h 69"/>
                <a:gd name="T18" fmla="*/ 12 w 80"/>
                <a:gd name="T19" fmla="*/ 58 h 69"/>
                <a:gd name="T20" fmla="*/ 5 w 80"/>
                <a:gd name="T21" fmla="*/ 52 h 69"/>
                <a:gd name="T22" fmla="*/ 1 w 80"/>
                <a:gd name="T23" fmla="*/ 44 h 69"/>
                <a:gd name="T24" fmla="*/ 0 w 80"/>
                <a:gd name="T25" fmla="*/ 34 h 69"/>
                <a:gd name="T26" fmla="*/ 1 w 80"/>
                <a:gd name="T27" fmla="*/ 25 h 69"/>
                <a:gd name="T28" fmla="*/ 5 w 80"/>
                <a:gd name="T29" fmla="*/ 17 h 69"/>
                <a:gd name="T30" fmla="*/ 12 w 80"/>
                <a:gd name="T31" fmla="*/ 10 h 69"/>
                <a:gd name="T32" fmla="*/ 20 w 80"/>
                <a:gd name="T33" fmla="*/ 5 h 69"/>
                <a:gd name="T34" fmla="*/ 29 w 80"/>
                <a:gd name="T35" fmla="*/ 1 h 69"/>
                <a:gd name="T36" fmla="*/ 40 w 80"/>
                <a:gd name="T37" fmla="*/ 0 h 69"/>
                <a:gd name="T38" fmla="*/ 51 w 80"/>
                <a:gd name="T39" fmla="*/ 1 h 69"/>
                <a:gd name="T40" fmla="*/ 60 w 80"/>
                <a:gd name="T41" fmla="*/ 5 h 69"/>
                <a:gd name="T42" fmla="*/ 68 w 80"/>
                <a:gd name="T43" fmla="*/ 10 h 69"/>
                <a:gd name="T44" fmla="*/ 75 w 80"/>
                <a:gd name="T45" fmla="*/ 17 h 69"/>
                <a:gd name="T46" fmla="*/ 79 w 80"/>
                <a:gd name="T47" fmla="*/ 25 h 69"/>
                <a:gd name="T48" fmla="*/ 80 w 80"/>
                <a:gd name="T49" fmla="*/ 34 h 69"/>
                <a:gd name="T50" fmla="*/ 80 w 80"/>
                <a:gd name="T51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69">
                  <a:moveTo>
                    <a:pt x="80" y="34"/>
                  </a:moveTo>
                  <a:lnTo>
                    <a:pt x="79" y="44"/>
                  </a:lnTo>
                  <a:lnTo>
                    <a:pt x="75" y="52"/>
                  </a:lnTo>
                  <a:lnTo>
                    <a:pt x="68" y="58"/>
                  </a:lnTo>
                  <a:lnTo>
                    <a:pt x="60" y="64"/>
                  </a:lnTo>
                  <a:lnTo>
                    <a:pt x="51" y="68"/>
                  </a:lnTo>
                  <a:lnTo>
                    <a:pt x="40" y="69"/>
                  </a:lnTo>
                  <a:lnTo>
                    <a:pt x="29" y="68"/>
                  </a:lnTo>
                  <a:lnTo>
                    <a:pt x="20" y="64"/>
                  </a:lnTo>
                  <a:lnTo>
                    <a:pt x="12" y="58"/>
                  </a:lnTo>
                  <a:lnTo>
                    <a:pt x="5" y="52"/>
                  </a:lnTo>
                  <a:lnTo>
                    <a:pt x="1" y="44"/>
                  </a:lnTo>
                  <a:lnTo>
                    <a:pt x="0" y="34"/>
                  </a:lnTo>
                  <a:lnTo>
                    <a:pt x="1" y="25"/>
                  </a:lnTo>
                  <a:lnTo>
                    <a:pt x="5" y="17"/>
                  </a:lnTo>
                  <a:lnTo>
                    <a:pt x="12" y="10"/>
                  </a:lnTo>
                  <a:lnTo>
                    <a:pt x="20" y="5"/>
                  </a:lnTo>
                  <a:lnTo>
                    <a:pt x="29" y="1"/>
                  </a:lnTo>
                  <a:lnTo>
                    <a:pt x="40" y="0"/>
                  </a:lnTo>
                  <a:lnTo>
                    <a:pt x="51" y="1"/>
                  </a:lnTo>
                  <a:lnTo>
                    <a:pt x="60" y="5"/>
                  </a:lnTo>
                  <a:lnTo>
                    <a:pt x="68" y="10"/>
                  </a:lnTo>
                  <a:lnTo>
                    <a:pt x="75" y="17"/>
                  </a:lnTo>
                  <a:lnTo>
                    <a:pt x="79" y="25"/>
                  </a:lnTo>
                  <a:lnTo>
                    <a:pt x="80" y="34"/>
                  </a:lnTo>
                  <a:lnTo>
                    <a:pt x="80" y="34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24" name="Line 20">
              <a:extLst>
                <a:ext uri="{FF2B5EF4-FFF2-40B4-BE49-F238E27FC236}">
                  <a16:creationId xmlns="" xmlns:a16="http://schemas.microsoft.com/office/drawing/2014/main" id="{98D2F428-3AD2-435F-983D-07CEAF8278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4" y="2324"/>
              <a:ext cx="240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25" name="Line 21">
              <a:extLst>
                <a:ext uri="{FF2B5EF4-FFF2-40B4-BE49-F238E27FC236}">
                  <a16:creationId xmlns="" xmlns:a16="http://schemas.microsoft.com/office/drawing/2014/main" id="{31A7155D-1BED-412D-802C-23BC71E5B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4" y="2633"/>
              <a:ext cx="24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26" name="Line 22">
              <a:extLst>
                <a:ext uri="{FF2B5EF4-FFF2-40B4-BE49-F238E27FC236}">
                  <a16:creationId xmlns="" xmlns:a16="http://schemas.microsoft.com/office/drawing/2014/main" id="{CC927538-7949-4809-89D7-17126DC8C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2702"/>
              <a:ext cx="8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27" name="Line 23">
              <a:extLst>
                <a:ext uri="{FF2B5EF4-FFF2-40B4-BE49-F238E27FC236}">
                  <a16:creationId xmlns="" xmlns:a16="http://schemas.microsoft.com/office/drawing/2014/main" id="{FD901142-9A72-4201-9B1F-DF365B57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4" y="2771"/>
              <a:ext cx="24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28" name="Line 24">
              <a:extLst>
                <a:ext uri="{FF2B5EF4-FFF2-40B4-BE49-F238E27FC236}">
                  <a16:creationId xmlns="" xmlns:a16="http://schemas.microsoft.com/office/drawing/2014/main" id="{0C299EE5-1E16-4C83-B2C1-D119E406E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2839"/>
              <a:ext cx="8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29" name="Line 25">
              <a:extLst>
                <a:ext uri="{FF2B5EF4-FFF2-40B4-BE49-F238E27FC236}">
                  <a16:creationId xmlns="" xmlns:a16="http://schemas.microsoft.com/office/drawing/2014/main" id="{463A5EDB-022C-4703-8479-5ADD604E95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7" y="2456"/>
              <a:ext cx="1" cy="1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30" name="Line 26">
              <a:extLst>
                <a:ext uri="{FF2B5EF4-FFF2-40B4-BE49-F238E27FC236}">
                  <a16:creationId xmlns="" xmlns:a16="http://schemas.microsoft.com/office/drawing/2014/main" id="{30FDA31B-16ED-4896-A573-A5962BF70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7" y="2456"/>
              <a:ext cx="28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31" name="Line 27">
              <a:extLst>
                <a:ext uri="{FF2B5EF4-FFF2-40B4-BE49-F238E27FC236}">
                  <a16:creationId xmlns="" xmlns:a16="http://schemas.microsoft.com/office/drawing/2014/main" id="{5BF305FD-F5A0-48AD-AB81-CF2FBA0E3D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2456"/>
              <a:ext cx="201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32" name="Line 28">
              <a:extLst>
                <a:ext uri="{FF2B5EF4-FFF2-40B4-BE49-F238E27FC236}">
                  <a16:creationId xmlns="" xmlns:a16="http://schemas.microsoft.com/office/drawing/2014/main" id="{D5E9CE74-C56E-4AD5-93A5-23514AB16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7" y="2834"/>
              <a:ext cx="1" cy="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33" name="Line 29">
              <a:extLst>
                <a:ext uri="{FF2B5EF4-FFF2-40B4-BE49-F238E27FC236}">
                  <a16:creationId xmlns="" xmlns:a16="http://schemas.microsoft.com/office/drawing/2014/main" id="{24A4E691-7C18-4508-A34A-4B5EEB968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7" y="2902"/>
              <a:ext cx="1921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34" name="Line 30">
              <a:extLst>
                <a:ext uri="{FF2B5EF4-FFF2-40B4-BE49-F238E27FC236}">
                  <a16:creationId xmlns="" xmlns:a16="http://schemas.microsoft.com/office/drawing/2014/main" id="{2D654B47-678F-4AA5-B61C-7652AC6971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08" y="2456"/>
              <a:ext cx="1" cy="44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35" name="Line 31">
              <a:extLst>
                <a:ext uri="{FF2B5EF4-FFF2-40B4-BE49-F238E27FC236}">
                  <a16:creationId xmlns="" xmlns:a16="http://schemas.microsoft.com/office/drawing/2014/main" id="{9FB718F2-C31F-418B-B528-289891BDA6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48" y="2456"/>
              <a:ext cx="16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36" name="Rectangle 32">
              <a:extLst>
                <a:ext uri="{FF2B5EF4-FFF2-40B4-BE49-F238E27FC236}">
                  <a16:creationId xmlns="" xmlns:a16="http://schemas.microsoft.com/office/drawing/2014/main" id="{FD88F457-E795-411F-874E-C94E24516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" y="2045"/>
              <a:ext cx="21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Switches in series =&gt; AND</a:t>
              </a:r>
              <a:endPara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54337" name="Group 33">
            <a:extLst>
              <a:ext uri="{FF2B5EF4-FFF2-40B4-BE49-F238E27FC236}">
                <a16:creationId xmlns="" xmlns:a16="http://schemas.microsoft.com/office/drawing/2014/main" id="{A4501F69-515A-458F-9270-502EA9507BBC}"/>
              </a:ext>
            </a:extLst>
          </p:cNvPr>
          <p:cNvGrpSpPr>
            <a:grpSpLocks/>
          </p:cNvGrpSpPr>
          <p:nvPr/>
        </p:nvGrpSpPr>
        <p:grpSpPr bwMode="auto">
          <a:xfrm>
            <a:off x="6878637" y="1322388"/>
            <a:ext cx="3527424" cy="1543050"/>
            <a:chOff x="3373" y="833"/>
            <a:chExt cx="2222" cy="972"/>
          </a:xfrm>
        </p:grpSpPr>
        <p:sp>
          <p:nvSpPr>
            <p:cNvPr id="354338" name="Freeform 34">
              <a:extLst>
                <a:ext uri="{FF2B5EF4-FFF2-40B4-BE49-F238E27FC236}">
                  <a16:creationId xmlns="" xmlns:a16="http://schemas.microsoft.com/office/drawing/2014/main" id="{4C995B82-A723-41E3-A186-75703C185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7" y="1632"/>
              <a:ext cx="80" cy="69"/>
            </a:xfrm>
            <a:custGeom>
              <a:avLst/>
              <a:gdLst>
                <a:gd name="T0" fmla="*/ 80 w 80"/>
                <a:gd name="T1" fmla="*/ 34 h 69"/>
                <a:gd name="T2" fmla="*/ 79 w 80"/>
                <a:gd name="T3" fmla="*/ 44 h 69"/>
                <a:gd name="T4" fmla="*/ 75 w 80"/>
                <a:gd name="T5" fmla="*/ 52 h 69"/>
                <a:gd name="T6" fmla="*/ 68 w 80"/>
                <a:gd name="T7" fmla="*/ 58 h 69"/>
                <a:gd name="T8" fmla="*/ 60 w 80"/>
                <a:gd name="T9" fmla="*/ 64 h 69"/>
                <a:gd name="T10" fmla="*/ 51 w 80"/>
                <a:gd name="T11" fmla="*/ 68 h 69"/>
                <a:gd name="T12" fmla="*/ 40 w 80"/>
                <a:gd name="T13" fmla="*/ 69 h 69"/>
                <a:gd name="T14" fmla="*/ 30 w 80"/>
                <a:gd name="T15" fmla="*/ 68 h 69"/>
                <a:gd name="T16" fmla="*/ 20 w 80"/>
                <a:gd name="T17" fmla="*/ 64 h 69"/>
                <a:gd name="T18" fmla="*/ 12 w 80"/>
                <a:gd name="T19" fmla="*/ 58 h 69"/>
                <a:gd name="T20" fmla="*/ 6 w 80"/>
                <a:gd name="T21" fmla="*/ 52 h 69"/>
                <a:gd name="T22" fmla="*/ 2 w 80"/>
                <a:gd name="T23" fmla="*/ 44 h 69"/>
                <a:gd name="T24" fmla="*/ 0 w 80"/>
                <a:gd name="T25" fmla="*/ 34 h 69"/>
                <a:gd name="T26" fmla="*/ 2 w 80"/>
                <a:gd name="T27" fmla="*/ 25 h 69"/>
                <a:gd name="T28" fmla="*/ 6 w 80"/>
                <a:gd name="T29" fmla="*/ 17 h 69"/>
                <a:gd name="T30" fmla="*/ 12 w 80"/>
                <a:gd name="T31" fmla="*/ 10 h 69"/>
                <a:gd name="T32" fmla="*/ 20 w 80"/>
                <a:gd name="T33" fmla="*/ 5 h 69"/>
                <a:gd name="T34" fmla="*/ 30 w 80"/>
                <a:gd name="T35" fmla="*/ 1 h 69"/>
                <a:gd name="T36" fmla="*/ 40 w 80"/>
                <a:gd name="T37" fmla="*/ 0 h 69"/>
                <a:gd name="T38" fmla="*/ 51 w 80"/>
                <a:gd name="T39" fmla="*/ 1 h 69"/>
                <a:gd name="T40" fmla="*/ 60 w 80"/>
                <a:gd name="T41" fmla="*/ 5 h 69"/>
                <a:gd name="T42" fmla="*/ 68 w 80"/>
                <a:gd name="T43" fmla="*/ 10 h 69"/>
                <a:gd name="T44" fmla="*/ 75 w 80"/>
                <a:gd name="T45" fmla="*/ 17 h 69"/>
                <a:gd name="T46" fmla="*/ 79 w 80"/>
                <a:gd name="T47" fmla="*/ 25 h 69"/>
                <a:gd name="T48" fmla="*/ 80 w 80"/>
                <a:gd name="T49" fmla="*/ 34 h 69"/>
                <a:gd name="T50" fmla="*/ 80 w 80"/>
                <a:gd name="T51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69">
                  <a:moveTo>
                    <a:pt x="80" y="34"/>
                  </a:moveTo>
                  <a:lnTo>
                    <a:pt x="79" y="44"/>
                  </a:lnTo>
                  <a:lnTo>
                    <a:pt x="75" y="52"/>
                  </a:lnTo>
                  <a:lnTo>
                    <a:pt x="68" y="58"/>
                  </a:lnTo>
                  <a:lnTo>
                    <a:pt x="60" y="64"/>
                  </a:lnTo>
                  <a:lnTo>
                    <a:pt x="51" y="68"/>
                  </a:lnTo>
                  <a:lnTo>
                    <a:pt x="40" y="69"/>
                  </a:lnTo>
                  <a:lnTo>
                    <a:pt x="30" y="68"/>
                  </a:lnTo>
                  <a:lnTo>
                    <a:pt x="20" y="64"/>
                  </a:lnTo>
                  <a:lnTo>
                    <a:pt x="12" y="58"/>
                  </a:lnTo>
                  <a:lnTo>
                    <a:pt x="6" y="52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6" y="17"/>
                  </a:lnTo>
                  <a:lnTo>
                    <a:pt x="12" y="10"/>
                  </a:lnTo>
                  <a:lnTo>
                    <a:pt x="20" y="5"/>
                  </a:lnTo>
                  <a:lnTo>
                    <a:pt x="30" y="1"/>
                  </a:lnTo>
                  <a:lnTo>
                    <a:pt x="40" y="0"/>
                  </a:lnTo>
                  <a:lnTo>
                    <a:pt x="51" y="1"/>
                  </a:lnTo>
                  <a:lnTo>
                    <a:pt x="60" y="5"/>
                  </a:lnTo>
                  <a:lnTo>
                    <a:pt x="68" y="10"/>
                  </a:lnTo>
                  <a:lnTo>
                    <a:pt x="75" y="17"/>
                  </a:lnTo>
                  <a:lnTo>
                    <a:pt x="79" y="25"/>
                  </a:lnTo>
                  <a:lnTo>
                    <a:pt x="80" y="34"/>
                  </a:lnTo>
                  <a:lnTo>
                    <a:pt x="80" y="34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39" name="Freeform 35">
              <a:extLst>
                <a:ext uri="{FF2B5EF4-FFF2-40B4-BE49-F238E27FC236}">
                  <a16:creationId xmlns="" xmlns:a16="http://schemas.microsoft.com/office/drawing/2014/main" id="{5644923D-4689-4B33-A7C5-56BE7236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" y="1638"/>
              <a:ext cx="80" cy="68"/>
            </a:xfrm>
            <a:custGeom>
              <a:avLst/>
              <a:gdLst>
                <a:gd name="T0" fmla="*/ 80 w 80"/>
                <a:gd name="T1" fmla="*/ 34 h 68"/>
                <a:gd name="T2" fmla="*/ 79 w 80"/>
                <a:gd name="T3" fmla="*/ 43 h 68"/>
                <a:gd name="T4" fmla="*/ 75 w 80"/>
                <a:gd name="T5" fmla="*/ 51 h 68"/>
                <a:gd name="T6" fmla="*/ 68 w 80"/>
                <a:gd name="T7" fmla="*/ 58 h 68"/>
                <a:gd name="T8" fmla="*/ 60 w 80"/>
                <a:gd name="T9" fmla="*/ 64 h 68"/>
                <a:gd name="T10" fmla="*/ 51 w 80"/>
                <a:gd name="T11" fmla="*/ 67 h 68"/>
                <a:gd name="T12" fmla="*/ 40 w 80"/>
                <a:gd name="T13" fmla="*/ 68 h 68"/>
                <a:gd name="T14" fmla="*/ 30 w 80"/>
                <a:gd name="T15" fmla="*/ 67 h 68"/>
                <a:gd name="T16" fmla="*/ 20 w 80"/>
                <a:gd name="T17" fmla="*/ 64 h 68"/>
                <a:gd name="T18" fmla="*/ 12 w 80"/>
                <a:gd name="T19" fmla="*/ 58 h 68"/>
                <a:gd name="T20" fmla="*/ 6 w 80"/>
                <a:gd name="T21" fmla="*/ 51 h 68"/>
                <a:gd name="T22" fmla="*/ 2 w 80"/>
                <a:gd name="T23" fmla="*/ 43 h 68"/>
                <a:gd name="T24" fmla="*/ 0 w 80"/>
                <a:gd name="T25" fmla="*/ 34 h 68"/>
                <a:gd name="T26" fmla="*/ 2 w 80"/>
                <a:gd name="T27" fmla="*/ 25 h 68"/>
                <a:gd name="T28" fmla="*/ 6 w 80"/>
                <a:gd name="T29" fmla="*/ 17 h 68"/>
                <a:gd name="T30" fmla="*/ 12 w 80"/>
                <a:gd name="T31" fmla="*/ 10 h 68"/>
                <a:gd name="T32" fmla="*/ 20 w 80"/>
                <a:gd name="T33" fmla="*/ 4 h 68"/>
                <a:gd name="T34" fmla="*/ 30 w 80"/>
                <a:gd name="T35" fmla="*/ 1 h 68"/>
                <a:gd name="T36" fmla="*/ 40 w 80"/>
                <a:gd name="T37" fmla="*/ 0 h 68"/>
                <a:gd name="T38" fmla="*/ 51 w 80"/>
                <a:gd name="T39" fmla="*/ 1 h 68"/>
                <a:gd name="T40" fmla="*/ 60 w 80"/>
                <a:gd name="T41" fmla="*/ 4 h 68"/>
                <a:gd name="T42" fmla="*/ 68 w 80"/>
                <a:gd name="T43" fmla="*/ 10 h 68"/>
                <a:gd name="T44" fmla="*/ 75 w 80"/>
                <a:gd name="T45" fmla="*/ 17 h 68"/>
                <a:gd name="T46" fmla="*/ 79 w 80"/>
                <a:gd name="T47" fmla="*/ 25 h 68"/>
                <a:gd name="T48" fmla="*/ 80 w 80"/>
                <a:gd name="T49" fmla="*/ 34 h 68"/>
                <a:gd name="T50" fmla="*/ 80 w 80"/>
                <a:gd name="T5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68">
                  <a:moveTo>
                    <a:pt x="80" y="34"/>
                  </a:moveTo>
                  <a:lnTo>
                    <a:pt x="79" y="43"/>
                  </a:lnTo>
                  <a:lnTo>
                    <a:pt x="75" y="51"/>
                  </a:lnTo>
                  <a:lnTo>
                    <a:pt x="68" y="58"/>
                  </a:lnTo>
                  <a:lnTo>
                    <a:pt x="60" y="64"/>
                  </a:lnTo>
                  <a:lnTo>
                    <a:pt x="51" y="67"/>
                  </a:lnTo>
                  <a:lnTo>
                    <a:pt x="40" y="68"/>
                  </a:lnTo>
                  <a:lnTo>
                    <a:pt x="30" y="67"/>
                  </a:lnTo>
                  <a:lnTo>
                    <a:pt x="20" y="64"/>
                  </a:lnTo>
                  <a:lnTo>
                    <a:pt x="12" y="58"/>
                  </a:lnTo>
                  <a:lnTo>
                    <a:pt x="6" y="51"/>
                  </a:lnTo>
                  <a:lnTo>
                    <a:pt x="2" y="43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6" y="17"/>
                  </a:lnTo>
                  <a:lnTo>
                    <a:pt x="12" y="10"/>
                  </a:lnTo>
                  <a:lnTo>
                    <a:pt x="20" y="4"/>
                  </a:lnTo>
                  <a:lnTo>
                    <a:pt x="30" y="1"/>
                  </a:lnTo>
                  <a:lnTo>
                    <a:pt x="40" y="0"/>
                  </a:lnTo>
                  <a:lnTo>
                    <a:pt x="51" y="1"/>
                  </a:lnTo>
                  <a:lnTo>
                    <a:pt x="60" y="4"/>
                  </a:lnTo>
                  <a:lnTo>
                    <a:pt x="68" y="10"/>
                  </a:lnTo>
                  <a:lnTo>
                    <a:pt x="75" y="17"/>
                  </a:lnTo>
                  <a:lnTo>
                    <a:pt x="79" y="25"/>
                  </a:lnTo>
                  <a:lnTo>
                    <a:pt x="80" y="34"/>
                  </a:lnTo>
                  <a:lnTo>
                    <a:pt x="80" y="34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40" name="Line 36">
              <a:extLst>
                <a:ext uri="{FF2B5EF4-FFF2-40B4-BE49-F238E27FC236}">
                  <a16:creationId xmlns="" xmlns:a16="http://schemas.microsoft.com/office/drawing/2014/main" id="{E04ECF48-C657-4775-82FB-545EA0248E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7" y="1529"/>
              <a:ext cx="241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41" name="Line 37">
              <a:extLst>
                <a:ext uri="{FF2B5EF4-FFF2-40B4-BE49-F238E27FC236}">
                  <a16:creationId xmlns="" xmlns:a16="http://schemas.microsoft.com/office/drawing/2014/main" id="{4EEF59AE-7B31-49F7-95E7-668BB0C1B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7" y="1495"/>
              <a:ext cx="24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42" name="Line 38">
              <a:extLst>
                <a:ext uri="{FF2B5EF4-FFF2-40B4-BE49-F238E27FC236}">
                  <a16:creationId xmlns="" xmlns:a16="http://schemas.microsoft.com/office/drawing/2014/main" id="{96351B7B-ED35-4F79-A20A-89E00A468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7" y="1563"/>
              <a:ext cx="8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43" name="Line 39">
              <a:extLst>
                <a:ext uri="{FF2B5EF4-FFF2-40B4-BE49-F238E27FC236}">
                  <a16:creationId xmlns="" xmlns:a16="http://schemas.microsoft.com/office/drawing/2014/main" id="{662B701B-02C9-4E24-A10C-10E12CFD5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7" y="1632"/>
              <a:ext cx="24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44" name="Line 40">
              <a:extLst>
                <a:ext uri="{FF2B5EF4-FFF2-40B4-BE49-F238E27FC236}">
                  <a16:creationId xmlns="" xmlns:a16="http://schemas.microsoft.com/office/drawing/2014/main" id="{82C777AD-BE27-4DFF-B08A-1FACAB29F1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7" y="1701"/>
              <a:ext cx="8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45" name="Freeform 41">
              <a:extLst>
                <a:ext uri="{FF2B5EF4-FFF2-40B4-BE49-F238E27FC236}">
                  <a16:creationId xmlns="" xmlns:a16="http://schemas.microsoft.com/office/drawing/2014/main" id="{3B4A1E65-B6E4-47BF-ACBE-6B84166C7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" y="1323"/>
              <a:ext cx="320" cy="275"/>
            </a:xfrm>
            <a:custGeom>
              <a:avLst/>
              <a:gdLst>
                <a:gd name="T0" fmla="*/ 320 w 320"/>
                <a:gd name="T1" fmla="*/ 137 h 275"/>
                <a:gd name="T2" fmla="*/ 319 w 320"/>
                <a:gd name="T3" fmla="*/ 155 h 275"/>
                <a:gd name="T4" fmla="*/ 315 w 320"/>
                <a:gd name="T5" fmla="*/ 172 h 275"/>
                <a:gd name="T6" fmla="*/ 308 w 320"/>
                <a:gd name="T7" fmla="*/ 189 h 275"/>
                <a:gd name="T8" fmla="*/ 300 w 320"/>
                <a:gd name="T9" fmla="*/ 205 h 275"/>
                <a:gd name="T10" fmla="*/ 288 w 320"/>
                <a:gd name="T11" fmla="*/ 220 h 275"/>
                <a:gd name="T12" fmla="*/ 275 w 320"/>
                <a:gd name="T13" fmla="*/ 232 h 275"/>
                <a:gd name="T14" fmla="*/ 260 w 320"/>
                <a:gd name="T15" fmla="*/ 245 h 275"/>
                <a:gd name="T16" fmla="*/ 243 w 320"/>
                <a:gd name="T17" fmla="*/ 255 h 275"/>
                <a:gd name="T18" fmla="*/ 225 w 320"/>
                <a:gd name="T19" fmla="*/ 263 h 275"/>
                <a:gd name="T20" fmla="*/ 205 w 320"/>
                <a:gd name="T21" fmla="*/ 269 h 275"/>
                <a:gd name="T22" fmla="*/ 185 w 320"/>
                <a:gd name="T23" fmla="*/ 272 h 275"/>
                <a:gd name="T24" fmla="*/ 165 w 320"/>
                <a:gd name="T25" fmla="*/ 275 h 275"/>
                <a:gd name="T26" fmla="*/ 144 w 320"/>
                <a:gd name="T27" fmla="*/ 274 h 275"/>
                <a:gd name="T28" fmla="*/ 124 w 320"/>
                <a:gd name="T29" fmla="*/ 271 h 275"/>
                <a:gd name="T30" fmla="*/ 105 w 320"/>
                <a:gd name="T31" fmla="*/ 267 h 275"/>
                <a:gd name="T32" fmla="*/ 85 w 320"/>
                <a:gd name="T33" fmla="*/ 259 h 275"/>
                <a:gd name="T34" fmla="*/ 68 w 320"/>
                <a:gd name="T35" fmla="*/ 250 h 275"/>
                <a:gd name="T36" fmla="*/ 52 w 320"/>
                <a:gd name="T37" fmla="*/ 239 h 275"/>
                <a:gd name="T38" fmla="*/ 39 w 320"/>
                <a:gd name="T39" fmla="*/ 227 h 275"/>
                <a:gd name="T40" fmla="*/ 25 w 320"/>
                <a:gd name="T41" fmla="*/ 212 h 275"/>
                <a:gd name="T42" fmla="*/ 16 w 320"/>
                <a:gd name="T43" fmla="*/ 197 h 275"/>
                <a:gd name="T44" fmla="*/ 8 w 320"/>
                <a:gd name="T45" fmla="*/ 181 h 275"/>
                <a:gd name="T46" fmla="*/ 3 w 320"/>
                <a:gd name="T47" fmla="*/ 164 h 275"/>
                <a:gd name="T48" fmla="*/ 0 w 320"/>
                <a:gd name="T49" fmla="*/ 147 h 275"/>
                <a:gd name="T50" fmla="*/ 0 w 320"/>
                <a:gd name="T51" fmla="*/ 128 h 275"/>
                <a:gd name="T52" fmla="*/ 3 w 320"/>
                <a:gd name="T53" fmla="*/ 111 h 275"/>
                <a:gd name="T54" fmla="*/ 8 w 320"/>
                <a:gd name="T55" fmla="*/ 94 h 275"/>
                <a:gd name="T56" fmla="*/ 16 w 320"/>
                <a:gd name="T57" fmla="*/ 78 h 275"/>
                <a:gd name="T58" fmla="*/ 25 w 320"/>
                <a:gd name="T59" fmla="*/ 63 h 275"/>
                <a:gd name="T60" fmla="*/ 39 w 320"/>
                <a:gd name="T61" fmla="*/ 48 h 275"/>
                <a:gd name="T62" fmla="*/ 52 w 320"/>
                <a:gd name="T63" fmla="*/ 36 h 275"/>
                <a:gd name="T64" fmla="*/ 68 w 320"/>
                <a:gd name="T65" fmla="*/ 25 h 275"/>
                <a:gd name="T66" fmla="*/ 85 w 320"/>
                <a:gd name="T67" fmla="*/ 16 h 275"/>
                <a:gd name="T68" fmla="*/ 105 w 320"/>
                <a:gd name="T69" fmla="*/ 8 h 275"/>
                <a:gd name="T70" fmla="*/ 124 w 320"/>
                <a:gd name="T71" fmla="*/ 3 h 275"/>
                <a:gd name="T72" fmla="*/ 144 w 320"/>
                <a:gd name="T73" fmla="*/ 1 h 275"/>
                <a:gd name="T74" fmla="*/ 165 w 320"/>
                <a:gd name="T75" fmla="*/ 0 h 275"/>
                <a:gd name="T76" fmla="*/ 185 w 320"/>
                <a:gd name="T77" fmla="*/ 2 h 275"/>
                <a:gd name="T78" fmla="*/ 205 w 320"/>
                <a:gd name="T79" fmla="*/ 6 h 275"/>
                <a:gd name="T80" fmla="*/ 225 w 320"/>
                <a:gd name="T81" fmla="*/ 11 h 275"/>
                <a:gd name="T82" fmla="*/ 243 w 320"/>
                <a:gd name="T83" fmla="*/ 20 h 275"/>
                <a:gd name="T84" fmla="*/ 260 w 320"/>
                <a:gd name="T85" fmla="*/ 30 h 275"/>
                <a:gd name="T86" fmla="*/ 275 w 320"/>
                <a:gd name="T87" fmla="*/ 42 h 275"/>
                <a:gd name="T88" fmla="*/ 288 w 320"/>
                <a:gd name="T89" fmla="*/ 55 h 275"/>
                <a:gd name="T90" fmla="*/ 300 w 320"/>
                <a:gd name="T91" fmla="*/ 70 h 275"/>
                <a:gd name="T92" fmla="*/ 308 w 320"/>
                <a:gd name="T93" fmla="*/ 86 h 275"/>
                <a:gd name="T94" fmla="*/ 315 w 320"/>
                <a:gd name="T95" fmla="*/ 103 h 275"/>
                <a:gd name="T96" fmla="*/ 319 w 320"/>
                <a:gd name="T97" fmla="*/ 120 h 275"/>
                <a:gd name="T98" fmla="*/ 320 w 320"/>
                <a:gd name="T99" fmla="*/ 137 h 275"/>
                <a:gd name="T100" fmla="*/ 320 w 320"/>
                <a:gd name="T101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0" h="275">
                  <a:moveTo>
                    <a:pt x="320" y="137"/>
                  </a:moveTo>
                  <a:lnTo>
                    <a:pt x="319" y="155"/>
                  </a:lnTo>
                  <a:lnTo>
                    <a:pt x="315" y="172"/>
                  </a:lnTo>
                  <a:lnTo>
                    <a:pt x="308" y="189"/>
                  </a:lnTo>
                  <a:lnTo>
                    <a:pt x="300" y="205"/>
                  </a:lnTo>
                  <a:lnTo>
                    <a:pt x="288" y="220"/>
                  </a:lnTo>
                  <a:lnTo>
                    <a:pt x="275" y="232"/>
                  </a:lnTo>
                  <a:lnTo>
                    <a:pt x="260" y="245"/>
                  </a:lnTo>
                  <a:lnTo>
                    <a:pt x="243" y="255"/>
                  </a:lnTo>
                  <a:lnTo>
                    <a:pt x="225" y="263"/>
                  </a:lnTo>
                  <a:lnTo>
                    <a:pt x="205" y="269"/>
                  </a:lnTo>
                  <a:lnTo>
                    <a:pt x="185" y="272"/>
                  </a:lnTo>
                  <a:lnTo>
                    <a:pt x="165" y="275"/>
                  </a:lnTo>
                  <a:lnTo>
                    <a:pt x="144" y="274"/>
                  </a:lnTo>
                  <a:lnTo>
                    <a:pt x="124" y="271"/>
                  </a:lnTo>
                  <a:lnTo>
                    <a:pt x="105" y="267"/>
                  </a:lnTo>
                  <a:lnTo>
                    <a:pt x="85" y="259"/>
                  </a:lnTo>
                  <a:lnTo>
                    <a:pt x="68" y="250"/>
                  </a:lnTo>
                  <a:lnTo>
                    <a:pt x="52" y="239"/>
                  </a:lnTo>
                  <a:lnTo>
                    <a:pt x="39" y="227"/>
                  </a:lnTo>
                  <a:lnTo>
                    <a:pt x="25" y="212"/>
                  </a:lnTo>
                  <a:lnTo>
                    <a:pt x="16" y="197"/>
                  </a:lnTo>
                  <a:lnTo>
                    <a:pt x="8" y="181"/>
                  </a:lnTo>
                  <a:lnTo>
                    <a:pt x="3" y="164"/>
                  </a:lnTo>
                  <a:lnTo>
                    <a:pt x="0" y="147"/>
                  </a:lnTo>
                  <a:lnTo>
                    <a:pt x="0" y="128"/>
                  </a:lnTo>
                  <a:lnTo>
                    <a:pt x="3" y="111"/>
                  </a:lnTo>
                  <a:lnTo>
                    <a:pt x="8" y="94"/>
                  </a:lnTo>
                  <a:lnTo>
                    <a:pt x="16" y="78"/>
                  </a:lnTo>
                  <a:lnTo>
                    <a:pt x="25" y="63"/>
                  </a:lnTo>
                  <a:lnTo>
                    <a:pt x="39" y="48"/>
                  </a:lnTo>
                  <a:lnTo>
                    <a:pt x="52" y="36"/>
                  </a:lnTo>
                  <a:lnTo>
                    <a:pt x="68" y="25"/>
                  </a:lnTo>
                  <a:lnTo>
                    <a:pt x="85" y="16"/>
                  </a:lnTo>
                  <a:lnTo>
                    <a:pt x="105" y="8"/>
                  </a:lnTo>
                  <a:lnTo>
                    <a:pt x="124" y="3"/>
                  </a:lnTo>
                  <a:lnTo>
                    <a:pt x="144" y="1"/>
                  </a:lnTo>
                  <a:lnTo>
                    <a:pt x="165" y="0"/>
                  </a:lnTo>
                  <a:lnTo>
                    <a:pt x="185" y="2"/>
                  </a:lnTo>
                  <a:lnTo>
                    <a:pt x="205" y="6"/>
                  </a:lnTo>
                  <a:lnTo>
                    <a:pt x="225" y="11"/>
                  </a:lnTo>
                  <a:lnTo>
                    <a:pt x="243" y="20"/>
                  </a:lnTo>
                  <a:lnTo>
                    <a:pt x="260" y="30"/>
                  </a:lnTo>
                  <a:lnTo>
                    <a:pt x="275" y="42"/>
                  </a:lnTo>
                  <a:lnTo>
                    <a:pt x="288" y="55"/>
                  </a:lnTo>
                  <a:lnTo>
                    <a:pt x="300" y="70"/>
                  </a:lnTo>
                  <a:lnTo>
                    <a:pt x="308" y="86"/>
                  </a:lnTo>
                  <a:lnTo>
                    <a:pt x="315" y="103"/>
                  </a:lnTo>
                  <a:lnTo>
                    <a:pt x="319" y="120"/>
                  </a:lnTo>
                  <a:lnTo>
                    <a:pt x="320" y="137"/>
                  </a:lnTo>
                  <a:lnTo>
                    <a:pt x="320" y="137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46" name="Line 42">
              <a:extLst>
                <a:ext uri="{FF2B5EF4-FFF2-40B4-BE49-F238E27FC236}">
                  <a16:creationId xmlns="" xmlns:a16="http://schemas.microsoft.com/office/drawing/2014/main" id="{A2A6BC3F-2187-44D2-AE54-9F2362780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8" y="1460"/>
              <a:ext cx="16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47" name="Line 43">
              <a:extLst>
                <a:ext uri="{FF2B5EF4-FFF2-40B4-BE49-F238E27FC236}">
                  <a16:creationId xmlns="" xmlns:a16="http://schemas.microsoft.com/office/drawing/2014/main" id="{46AE2FA8-D3AF-4E55-9047-C8D90AB062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8" y="1392"/>
              <a:ext cx="40" cy="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48" name="Line 44">
              <a:extLst>
                <a:ext uri="{FF2B5EF4-FFF2-40B4-BE49-F238E27FC236}">
                  <a16:creationId xmlns="" xmlns:a16="http://schemas.microsoft.com/office/drawing/2014/main" id="{5BFC2688-6144-4799-B9E5-779974322B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1392"/>
              <a:ext cx="1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49" name="Line 45">
              <a:extLst>
                <a:ext uri="{FF2B5EF4-FFF2-40B4-BE49-F238E27FC236}">
                  <a16:creationId xmlns="" xmlns:a16="http://schemas.microsoft.com/office/drawing/2014/main" id="{90191062-66D4-45A4-A060-61CD2F8202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28" y="1392"/>
              <a:ext cx="80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50" name="Line 46">
              <a:extLst>
                <a:ext uri="{FF2B5EF4-FFF2-40B4-BE49-F238E27FC236}">
                  <a16:creationId xmlns="" xmlns:a16="http://schemas.microsoft.com/office/drawing/2014/main" id="{04D267B2-AA04-417B-8B02-375BFB2AEA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1392"/>
              <a:ext cx="1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51" name="Line 47">
              <a:extLst>
                <a:ext uri="{FF2B5EF4-FFF2-40B4-BE49-F238E27FC236}">
                  <a16:creationId xmlns="" xmlns:a16="http://schemas.microsoft.com/office/drawing/2014/main" id="{0DA050BD-AB46-44C1-9392-1EA10B7A9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8" y="1426"/>
              <a:ext cx="40" cy="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52" name="Line 48">
              <a:extLst>
                <a:ext uri="{FF2B5EF4-FFF2-40B4-BE49-F238E27FC236}">
                  <a16:creationId xmlns="" xmlns:a16="http://schemas.microsoft.com/office/drawing/2014/main" id="{37CA6F49-C8F5-494D-863E-E15E6DDFCE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8" y="1426"/>
              <a:ext cx="40" cy="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53" name="Line 49">
              <a:extLst>
                <a:ext uri="{FF2B5EF4-FFF2-40B4-BE49-F238E27FC236}">
                  <a16:creationId xmlns="" xmlns:a16="http://schemas.microsoft.com/office/drawing/2014/main" id="{D94A5455-7236-4E6D-8640-7F86243F0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88" y="1460"/>
              <a:ext cx="1" cy="3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54" name="Line 50">
              <a:extLst>
                <a:ext uri="{FF2B5EF4-FFF2-40B4-BE49-F238E27FC236}">
                  <a16:creationId xmlns="" xmlns:a16="http://schemas.microsoft.com/office/drawing/2014/main" id="{67913833-A9BC-408E-BDB3-599AE6D0C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8" y="1460"/>
              <a:ext cx="12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55" name="Freeform 51">
              <a:extLst>
                <a:ext uri="{FF2B5EF4-FFF2-40B4-BE49-F238E27FC236}">
                  <a16:creationId xmlns="" xmlns:a16="http://schemas.microsoft.com/office/drawing/2014/main" id="{F84708FB-4E1A-4DAC-A72E-A074071F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" y="1191"/>
              <a:ext cx="80" cy="69"/>
            </a:xfrm>
            <a:custGeom>
              <a:avLst/>
              <a:gdLst>
                <a:gd name="T0" fmla="*/ 80 w 80"/>
                <a:gd name="T1" fmla="*/ 35 h 69"/>
                <a:gd name="T2" fmla="*/ 79 w 80"/>
                <a:gd name="T3" fmla="*/ 44 h 69"/>
                <a:gd name="T4" fmla="*/ 75 w 80"/>
                <a:gd name="T5" fmla="*/ 52 h 69"/>
                <a:gd name="T6" fmla="*/ 68 w 80"/>
                <a:gd name="T7" fmla="*/ 59 h 69"/>
                <a:gd name="T8" fmla="*/ 60 w 80"/>
                <a:gd name="T9" fmla="*/ 65 h 69"/>
                <a:gd name="T10" fmla="*/ 51 w 80"/>
                <a:gd name="T11" fmla="*/ 68 h 69"/>
                <a:gd name="T12" fmla="*/ 40 w 80"/>
                <a:gd name="T13" fmla="*/ 69 h 69"/>
                <a:gd name="T14" fmla="*/ 29 w 80"/>
                <a:gd name="T15" fmla="*/ 68 h 69"/>
                <a:gd name="T16" fmla="*/ 20 w 80"/>
                <a:gd name="T17" fmla="*/ 65 h 69"/>
                <a:gd name="T18" fmla="*/ 12 w 80"/>
                <a:gd name="T19" fmla="*/ 59 h 69"/>
                <a:gd name="T20" fmla="*/ 5 w 80"/>
                <a:gd name="T21" fmla="*/ 52 h 69"/>
                <a:gd name="T22" fmla="*/ 1 w 80"/>
                <a:gd name="T23" fmla="*/ 44 h 69"/>
                <a:gd name="T24" fmla="*/ 0 w 80"/>
                <a:gd name="T25" fmla="*/ 35 h 69"/>
                <a:gd name="T26" fmla="*/ 1 w 80"/>
                <a:gd name="T27" fmla="*/ 26 h 69"/>
                <a:gd name="T28" fmla="*/ 5 w 80"/>
                <a:gd name="T29" fmla="*/ 18 h 69"/>
                <a:gd name="T30" fmla="*/ 12 w 80"/>
                <a:gd name="T31" fmla="*/ 11 h 69"/>
                <a:gd name="T32" fmla="*/ 20 w 80"/>
                <a:gd name="T33" fmla="*/ 5 h 69"/>
                <a:gd name="T34" fmla="*/ 29 w 80"/>
                <a:gd name="T35" fmla="*/ 2 h 69"/>
                <a:gd name="T36" fmla="*/ 40 w 80"/>
                <a:gd name="T37" fmla="*/ 0 h 69"/>
                <a:gd name="T38" fmla="*/ 51 w 80"/>
                <a:gd name="T39" fmla="*/ 2 h 69"/>
                <a:gd name="T40" fmla="*/ 60 w 80"/>
                <a:gd name="T41" fmla="*/ 5 h 69"/>
                <a:gd name="T42" fmla="*/ 68 w 80"/>
                <a:gd name="T43" fmla="*/ 11 h 69"/>
                <a:gd name="T44" fmla="*/ 75 w 80"/>
                <a:gd name="T45" fmla="*/ 18 h 69"/>
                <a:gd name="T46" fmla="*/ 79 w 80"/>
                <a:gd name="T47" fmla="*/ 26 h 69"/>
                <a:gd name="T48" fmla="*/ 80 w 80"/>
                <a:gd name="T49" fmla="*/ 35 h 69"/>
                <a:gd name="T50" fmla="*/ 80 w 80"/>
                <a:gd name="T51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69">
                  <a:moveTo>
                    <a:pt x="80" y="35"/>
                  </a:moveTo>
                  <a:lnTo>
                    <a:pt x="79" y="44"/>
                  </a:lnTo>
                  <a:lnTo>
                    <a:pt x="75" y="52"/>
                  </a:lnTo>
                  <a:lnTo>
                    <a:pt x="68" y="59"/>
                  </a:lnTo>
                  <a:lnTo>
                    <a:pt x="60" y="65"/>
                  </a:lnTo>
                  <a:lnTo>
                    <a:pt x="51" y="68"/>
                  </a:lnTo>
                  <a:lnTo>
                    <a:pt x="40" y="69"/>
                  </a:lnTo>
                  <a:lnTo>
                    <a:pt x="29" y="68"/>
                  </a:lnTo>
                  <a:lnTo>
                    <a:pt x="20" y="65"/>
                  </a:lnTo>
                  <a:lnTo>
                    <a:pt x="12" y="59"/>
                  </a:lnTo>
                  <a:lnTo>
                    <a:pt x="5" y="52"/>
                  </a:lnTo>
                  <a:lnTo>
                    <a:pt x="1" y="44"/>
                  </a:lnTo>
                  <a:lnTo>
                    <a:pt x="0" y="35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2" y="11"/>
                  </a:lnTo>
                  <a:lnTo>
                    <a:pt x="20" y="5"/>
                  </a:lnTo>
                  <a:lnTo>
                    <a:pt x="29" y="2"/>
                  </a:lnTo>
                  <a:lnTo>
                    <a:pt x="40" y="0"/>
                  </a:lnTo>
                  <a:lnTo>
                    <a:pt x="51" y="2"/>
                  </a:lnTo>
                  <a:lnTo>
                    <a:pt x="60" y="5"/>
                  </a:lnTo>
                  <a:lnTo>
                    <a:pt x="68" y="11"/>
                  </a:lnTo>
                  <a:lnTo>
                    <a:pt x="75" y="18"/>
                  </a:lnTo>
                  <a:lnTo>
                    <a:pt x="79" y="26"/>
                  </a:lnTo>
                  <a:lnTo>
                    <a:pt x="80" y="35"/>
                  </a:lnTo>
                  <a:lnTo>
                    <a:pt x="80" y="35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56" name="Freeform 52">
              <a:extLst>
                <a:ext uri="{FF2B5EF4-FFF2-40B4-BE49-F238E27FC236}">
                  <a16:creationId xmlns="" xmlns:a16="http://schemas.microsoft.com/office/drawing/2014/main" id="{D202A773-3AE6-4F68-9685-01B062204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" y="1197"/>
              <a:ext cx="80" cy="69"/>
            </a:xfrm>
            <a:custGeom>
              <a:avLst/>
              <a:gdLst>
                <a:gd name="T0" fmla="*/ 80 w 80"/>
                <a:gd name="T1" fmla="*/ 35 h 69"/>
                <a:gd name="T2" fmla="*/ 79 w 80"/>
                <a:gd name="T3" fmla="*/ 44 h 69"/>
                <a:gd name="T4" fmla="*/ 75 w 80"/>
                <a:gd name="T5" fmla="*/ 52 h 69"/>
                <a:gd name="T6" fmla="*/ 68 w 80"/>
                <a:gd name="T7" fmla="*/ 59 h 69"/>
                <a:gd name="T8" fmla="*/ 60 w 80"/>
                <a:gd name="T9" fmla="*/ 64 h 69"/>
                <a:gd name="T10" fmla="*/ 51 w 80"/>
                <a:gd name="T11" fmla="*/ 68 h 69"/>
                <a:gd name="T12" fmla="*/ 40 w 80"/>
                <a:gd name="T13" fmla="*/ 69 h 69"/>
                <a:gd name="T14" fmla="*/ 29 w 80"/>
                <a:gd name="T15" fmla="*/ 68 h 69"/>
                <a:gd name="T16" fmla="*/ 20 w 80"/>
                <a:gd name="T17" fmla="*/ 64 h 69"/>
                <a:gd name="T18" fmla="*/ 12 w 80"/>
                <a:gd name="T19" fmla="*/ 59 h 69"/>
                <a:gd name="T20" fmla="*/ 5 w 80"/>
                <a:gd name="T21" fmla="*/ 52 h 69"/>
                <a:gd name="T22" fmla="*/ 1 w 80"/>
                <a:gd name="T23" fmla="*/ 44 h 69"/>
                <a:gd name="T24" fmla="*/ 0 w 80"/>
                <a:gd name="T25" fmla="*/ 35 h 69"/>
                <a:gd name="T26" fmla="*/ 1 w 80"/>
                <a:gd name="T27" fmla="*/ 25 h 69"/>
                <a:gd name="T28" fmla="*/ 5 w 80"/>
                <a:gd name="T29" fmla="*/ 17 h 69"/>
                <a:gd name="T30" fmla="*/ 12 w 80"/>
                <a:gd name="T31" fmla="*/ 10 h 69"/>
                <a:gd name="T32" fmla="*/ 20 w 80"/>
                <a:gd name="T33" fmla="*/ 5 h 69"/>
                <a:gd name="T34" fmla="*/ 29 w 80"/>
                <a:gd name="T35" fmla="*/ 1 h 69"/>
                <a:gd name="T36" fmla="*/ 40 w 80"/>
                <a:gd name="T37" fmla="*/ 0 h 69"/>
                <a:gd name="T38" fmla="*/ 51 w 80"/>
                <a:gd name="T39" fmla="*/ 1 h 69"/>
                <a:gd name="T40" fmla="*/ 60 w 80"/>
                <a:gd name="T41" fmla="*/ 5 h 69"/>
                <a:gd name="T42" fmla="*/ 68 w 80"/>
                <a:gd name="T43" fmla="*/ 10 h 69"/>
                <a:gd name="T44" fmla="*/ 75 w 80"/>
                <a:gd name="T45" fmla="*/ 17 h 69"/>
                <a:gd name="T46" fmla="*/ 79 w 80"/>
                <a:gd name="T47" fmla="*/ 25 h 69"/>
                <a:gd name="T48" fmla="*/ 80 w 80"/>
                <a:gd name="T49" fmla="*/ 35 h 69"/>
                <a:gd name="T50" fmla="*/ 80 w 80"/>
                <a:gd name="T51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69">
                  <a:moveTo>
                    <a:pt x="80" y="35"/>
                  </a:moveTo>
                  <a:lnTo>
                    <a:pt x="79" y="44"/>
                  </a:lnTo>
                  <a:lnTo>
                    <a:pt x="75" y="52"/>
                  </a:lnTo>
                  <a:lnTo>
                    <a:pt x="68" y="59"/>
                  </a:lnTo>
                  <a:lnTo>
                    <a:pt x="60" y="64"/>
                  </a:lnTo>
                  <a:lnTo>
                    <a:pt x="51" y="68"/>
                  </a:lnTo>
                  <a:lnTo>
                    <a:pt x="40" y="69"/>
                  </a:lnTo>
                  <a:lnTo>
                    <a:pt x="29" y="68"/>
                  </a:lnTo>
                  <a:lnTo>
                    <a:pt x="20" y="64"/>
                  </a:lnTo>
                  <a:lnTo>
                    <a:pt x="12" y="59"/>
                  </a:lnTo>
                  <a:lnTo>
                    <a:pt x="5" y="52"/>
                  </a:lnTo>
                  <a:lnTo>
                    <a:pt x="1" y="44"/>
                  </a:lnTo>
                  <a:lnTo>
                    <a:pt x="0" y="35"/>
                  </a:lnTo>
                  <a:lnTo>
                    <a:pt x="1" y="25"/>
                  </a:lnTo>
                  <a:lnTo>
                    <a:pt x="5" y="17"/>
                  </a:lnTo>
                  <a:lnTo>
                    <a:pt x="12" y="10"/>
                  </a:lnTo>
                  <a:lnTo>
                    <a:pt x="20" y="5"/>
                  </a:lnTo>
                  <a:lnTo>
                    <a:pt x="29" y="1"/>
                  </a:lnTo>
                  <a:lnTo>
                    <a:pt x="40" y="0"/>
                  </a:lnTo>
                  <a:lnTo>
                    <a:pt x="51" y="1"/>
                  </a:lnTo>
                  <a:lnTo>
                    <a:pt x="60" y="5"/>
                  </a:lnTo>
                  <a:lnTo>
                    <a:pt x="68" y="10"/>
                  </a:lnTo>
                  <a:lnTo>
                    <a:pt x="75" y="17"/>
                  </a:lnTo>
                  <a:lnTo>
                    <a:pt x="79" y="25"/>
                  </a:lnTo>
                  <a:lnTo>
                    <a:pt x="80" y="35"/>
                  </a:lnTo>
                  <a:lnTo>
                    <a:pt x="80" y="35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57" name="Line 53">
              <a:extLst>
                <a:ext uri="{FF2B5EF4-FFF2-40B4-BE49-F238E27FC236}">
                  <a16:creationId xmlns="" xmlns:a16="http://schemas.microsoft.com/office/drawing/2014/main" id="{599A734C-3E88-4D4D-807C-6C2B6B8AC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4" y="1088"/>
              <a:ext cx="240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58" name="Line 54">
              <a:extLst>
                <a:ext uri="{FF2B5EF4-FFF2-40B4-BE49-F238E27FC236}">
                  <a16:creationId xmlns="" xmlns:a16="http://schemas.microsoft.com/office/drawing/2014/main" id="{B1937367-5E62-4E8D-9E54-BB2042E92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8" y="1220"/>
              <a:ext cx="32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59" name="Line 55">
              <a:extLst>
                <a:ext uri="{FF2B5EF4-FFF2-40B4-BE49-F238E27FC236}">
                  <a16:creationId xmlns="" xmlns:a16="http://schemas.microsoft.com/office/drawing/2014/main" id="{E4D4FC47-99CF-40AD-841A-CDBCF465AB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8" y="1220"/>
              <a:ext cx="1" cy="44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60" name="Line 56">
              <a:extLst>
                <a:ext uri="{FF2B5EF4-FFF2-40B4-BE49-F238E27FC236}">
                  <a16:creationId xmlns="" xmlns:a16="http://schemas.microsoft.com/office/drawing/2014/main" id="{F79B839F-65B7-474C-8117-40A786449A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8" y="1666"/>
              <a:ext cx="28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61" name="Line 57">
              <a:extLst>
                <a:ext uri="{FF2B5EF4-FFF2-40B4-BE49-F238E27FC236}">
                  <a16:creationId xmlns="" xmlns:a16="http://schemas.microsoft.com/office/drawing/2014/main" id="{B9B78DD7-2CFE-4F7B-B7FA-0216D7DEF6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7" y="1666"/>
              <a:ext cx="20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62" name="Line 58">
              <a:extLst>
                <a:ext uri="{FF2B5EF4-FFF2-40B4-BE49-F238E27FC236}">
                  <a16:creationId xmlns="" xmlns:a16="http://schemas.microsoft.com/office/drawing/2014/main" id="{EAD8ACC9-EA5F-41D8-BCA2-6BB5F307CF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47" y="1220"/>
              <a:ext cx="1" cy="44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63" name="Line 59">
              <a:extLst>
                <a:ext uri="{FF2B5EF4-FFF2-40B4-BE49-F238E27FC236}">
                  <a16:creationId xmlns="" xmlns:a16="http://schemas.microsoft.com/office/drawing/2014/main" id="{9D196765-A30B-46D5-82DC-7ACA0F2B9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7" y="1220"/>
              <a:ext cx="16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64" name="Line 60">
              <a:extLst>
                <a:ext uri="{FF2B5EF4-FFF2-40B4-BE49-F238E27FC236}">
                  <a16:creationId xmlns="" xmlns:a16="http://schemas.microsoft.com/office/drawing/2014/main" id="{7EFC56C3-AFD8-4FC7-B84C-0A90A56A9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7" y="1426"/>
              <a:ext cx="44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65" name="Line 61">
              <a:extLst>
                <a:ext uri="{FF2B5EF4-FFF2-40B4-BE49-F238E27FC236}">
                  <a16:creationId xmlns="" xmlns:a16="http://schemas.microsoft.com/office/drawing/2014/main" id="{759B0212-E2EE-46B0-BDA9-E2CA2EBB8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7" y="1426"/>
              <a:ext cx="1" cy="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66" name="Line 62">
              <a:extLst>
                <a:ext uri="{FF2B5EF4-FFF2-40B4-BE49-F238E27FC236}">
                  <a16:creationId xmlns="" xmlns:a16="http://schemas.microsoft.com/office/drawing/2014/main" id="{CC695B0E-0B86-4704-9D7B-D1EDE51624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7" y="1701"/>
              <a:ext cx="1" cy="1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67" name="Line 63">
              <a:extLst>
                <a:ext uri="{FF2B5EF4-FFF2-40B4-BE49-F238E27FC236}">
                  <a16:creationId xmlns="" xmlns:a16="http://schemas.microsoft.com/office/drawing/2014/main" id="{9ADBE48D-2BB7-454B-A731-6546467F30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7" y="1804"/>
              <a:ext cx="2001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68" name="Line 64">
              <a:extLst>
                <a:ext uri="{FF2B5EF4-FFF2-40B4-BE49-F238E27FC236}">
                  <a16:creationId xmlns="" xmlns:a16="http://schemas.microsoft.com/office/drawing/2014/main" id="{9F853AB5-2176-4EAE-A30F-DC18C9BC3B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08" y="1460"/>
              <a:ext cx="1" cy="3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69" name="Line 65">
              <a:extLst>
                <a:ext uri="{FF2B5EF4-FFF2-40B4-BE49-F238E27FC236}">
                  <a16:creationId xmlns="" xmlns:a16="http://schemas.microsoft.com/office/drawing/2014/main" id="{612D2AA6-BC11-4C8A-A9A9-AAA4A5FAE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08" y="1460"/>
              <a:ext cx="20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4370" name="Rectangle 66">
              <a:extLst>
                <a:ext uri="{FF2B5EF4-FFF2-40B4-BE49-F238E27FC236}">
                  <a16:creationId xmlns="" xmlns:a16="http://schemas.microsoft.com/office/drawing/2014/main" id="{10F27E04-C780-4982-9BFF-0657015C4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" y="833"/>
              <a:ext cx="222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Switches in parallel =&gt; OR</a:t>
              </a:r>
              <a:endPara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54371" name="Rectangle 67">
            <a:extLst>
              <a:ext uri="{FF2B5EF4-FFF2-40B4-BE49-F238E27FC236}">
                <a16:creationId xmlns="" xmlns:a16="http://schemas.microsoft.com/office/drawing/2014/main" id="{77CD0455-E65F-463B-ACF1-674C585BC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8550" y="4367213"/>
            <a:ext cx="476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602284" y="2391575"/>
              <a:ext cx="300960" cy="37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2844" y="2374655"/>
                <a:ext cx="3340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0650884" y="2495615"/>
              <a:ext cx="1235880" cy="190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32524" y="2474735"/>
                <a:ext cx="12751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0582844" y="4133975"/>
              <a:ext cx="318960" cy="291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62684" y="4115615"/>
                <a:ext cx="3520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10603364" y="4212815"/>
              <a:ext cx="1346040" cy="156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85724" y="4191935"/>
                <a:ext cx="13845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7226204" y="5417375"/>
              <a:ext cx="510480" cy="10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13964" y="5399015"/>
                <a:ext cx="5367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7316204" y="5599535"/>
              <a:ext cx="254880" cy="7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01084" y="5581175"/>
                <a:ext cx="2890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7139444" y="5842175"/>
              <a:ext cx="551160" cy="17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27204" y="5825975"/>
                <a:ext cx="5796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/>
              <p14:cNvContentPartPr/>
              <p14:nvPr/>
            </p14:nvContentPartPr>
            <p14:xfrm>
              <a:off x="7294964" y="5993735"/>
              <a:ext cx="210240" cy="34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82004" y="5980775"/>
                <a:ext cx="2433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/>
              <p14:cNvContentPartPr/>
              <p14:nvPr/>
            </p14:nvContentPartPr>
            <p14:xfrm>
              <a:off x="7396124" y="5099855"/>
              <a:ext cx="3174120" cy="959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5964" y="5079335"/>
                <a:ext cx="3215160" cy="10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/>
              <p14:cNvContentPartPr/>
              <p14:nvPr/>
            </p14:nvContentPartPr>
            <p14:xfrm>
              <a:off x="10118804" y="5468135"/>
              <a:ext cx="731520" cy="815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99004" y="5451215"/>
                <a:ext cx="772200" cy="85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/>
              <p14:cNvContentPartPr/>
              <p14:nvPr/>
            </p14:nvContentPartPr>
            <p14:xfrm>
              <a:off x="7343204" y="6066455"/>
              <a:ext cx="3181320" cy="6908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22324" y="6045575"/>
                <a:ext cx="322272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/>
              <p14:cNvContentPartPr/>
              <p14:nvPr/>
            </p14:nvContentPartPr>
            <p14:xfrm>
              <a:off x="8830364" y="5121815"/>
              <a:ext cx="362520" cy="784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10204" y="5102735"/>
                <a:ext cx="40392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Ink 13"/>
              <p14:cNvContentPartPr/>
              <p14:nvPr/>
            </p14:nvContentPartPr>
            <p14:xfrm>
              <a:off x="8797964" y="5895095"/>
              <a:ext cx="33480" cy="758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77084" y="5878895"/>
                <a:ext cx="7416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Ink 14"/>
              <p14:cNvContentPartPr/>
              <p14:nvPr/>
            </p14:nvContentPartPr>
            <p14:xfrm>
              <a:off x="8775284" y="5909855"/>
              <a:ext cx="134640" cy="10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56924" y="5894375"/>
                <a:ext cx="1717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Ink 15"/>
              <p14:cNvContentPartPr/>
              <p14:nvPr/>
            </p14:nvContentPartPr>
            <p14:xfrm>
              <a:off x="7915964" y="5410535"/>
              <a:ext cx="578520" cy="8812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00484" y="5393255"/>
                <a:ext cx="612000" cy="9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Ink 16"/>
              <p14:cNvContentPartPr/>
              <p14:nvPr/>
            </p14:nvContentPartPr>
            <p14:xfrm>
              <a:off x="8131244" y="6085175"/>
              <a:ext cx="228960" cy="328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15404" y="6076175"/>
                <a:ext cx="259560" cy="35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524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4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4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>
            <a:extLst>
              <a:ext uri="{FF2B5EF4-FFF2-40B4-BE49-F238E27FC236}">
                <a16:creationId xmlns="" xmlns:a16="http://schemas.microsoft.com/office/drawing/2014/main" id="{6E6F6D88-133D-4BE1-86D1-21A225031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62175" y="1241426"/>
            <a:ext cx="7772400" cy="5027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 dirty="0"/>
              <a:t>Example: Logic Using Switches</a:t>
            </a:r>
            <a:r>
              <a:rPr lang="en-US" altLang="en-US" sz="2800" dirty="0"/>
              <a:t> 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b="1" dirty="0"/>
          </a:p>
          <a:p>
            <a:pPr>
              <a:lnSpc>
                <a:spcPct val="90000"/>
              </a:lnSpc>
            </a:pPr>
            <a:r>
              <a:rPr lang="en-US" altLang="en-US" sz="2800" b="1" dirty="0"/>
              <a:t>Light is on (L = 1) for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dirty="0"/>
              <a:t>		L(A, B, C, D) =</a:t>
            </a:r>
            <a:r>
              <a:rPr lang="en-US" altLang="en-US" sz="2400" dirty="0"/>
              <a:t>  ?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 dirty="0"/>
              <a:t>and off (L = 0), otherwise.</a:t>
            </a:r>
          </a:p>
        </p:txBody>
      </p:sp>
      <p:sp>
        <p:nvSpPr>
          <p:cNvPr id="356355" name="Rectangle 3">
            <a:extLst>
              <a:ext uri="{FF2B5EF4-FFF2-40B4-BE49-F238E27FC236}">
                <a16:creationId xmlns="" xmlns:a16="http://schemas.microsoft.com/office/drawing/2014/main" id="{3D6C8A8C-F63C-4DD8-8FB4-1FAA33C176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1663" y="100013"/>
            <a:ext cx="8413750" cy="1020762"/>
          </a:xfrm>
        </p:spPr>
        <p:txBody>
          <a:bodyPr/>
          <a:lstStyle/>
          <a:p>
            <a:r>
              <a:rPr lang="en-US" altLang="en-US" sz="2000" b="0"/>
              <a:t>Logic Function Implementation </a:t>
            </a:r>
            <a:r>
              <a:rPr lang="en-US" altLang="en-US" sz="2000"/>
              <a:t>(Continued)</a:t>
            </a:r>
          </a:p>
        </p:txBody>
      </p:sp>
      <p:sp>
        <p:nvSpPr>
          <p:cNvPr id="356356" name="Text Box 4">
            <a:extLst>
              <a:ext uri="{FF2B5EF4-FFF2-40B4-BE49-F238E27FC236}">
                <a16:creationId xmlns="" xmlns:a16="http://schemas.microsoft.com/office/drawing/2014/main" id="{2842FE0F-B56B-4F8E-AFC2-0DB4BFA4D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1913" y="1554163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356357" name="Group 5">
            <a:extLst>
              <a:ext uri="{FF2B5EF4-FFF2-40B4-BE49-F238E27FC236}">
                <a16:creationId xmlns="" xmlns:a16="http://schemas.microsoft.com/office/drawing/2014/main" id="{FFD55125-58B7-46BB-AE41-8428A0631030}"/>
              </a:ext>
            </a:extLst>
          </p:cNvPr>
          <p:cNvGrpSpPr>
            <a:grpSpLocks/>
          </p:cNvGrpSpPr>
          <p:nvPr/>
        </p:nvGrpSpPr>
        <p:grpSpPr bwMode="auto">
          <a:xfrm>
            <a:off x="3278189" y="1890714"/>
            <a:ext cx="5500687" cy="1830387"/>
            <a:chOff x="1105" y="1191"/>
            <a:chExt cx="3465" cy="1153"/>
          </a:xfrm>
        </p:grpSpPr>
        <p:grpSp>
          <p:nvGrpSpPr>
            <p:cNvPr id="356358" name="Group 6">
              <a:extLst>
                <a:ext uri="{FF2B5EF4-FFF2-40B4-BE49-F238E27FC236}">
                  <a16:creationId xmlns="" xmlns:a16="http://schemas.microsoft.com/office/drawing/2014/main" id="{AC2F1D72-EF85-4383-A6DD-C5B52CCE6C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5" y="1524"/>
              <a:ext cx="360" cy="274"/>
              <a:chOff x="3131" y="1339"/>
              <a:chExt cx="360" cy="274"/>
            </a:xfrm>
          </p:grpSpPr>
          <p:sp>
            <p:nvSpPr>
              <p:cNvPr id="356359" name="Freeform 7">
                <a:extLst>
                  <a:ext uri="{FF2B5EF4-FFF2-40B4-BE49-F238E27FC236}">
                    <a16:creationId xmlns="" xmlns:a16="http://schemas.microsoft.com/office/drawing/2014/main" id="{05DB8B69-1437-42B5-BFAE-E5B535B6A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339"/>
                <a:ext cx="320" cy="274"/>
              </a:xfrm>
              <a:custGeom>
                <a:avLst/>
                <a:gdLst>
                  <a:gd name="T0" fmla="*/ 320 w 320"/>
                  <a:gd name="T1" fmla="*/ 137 h 274"/>
                  <a:gd name="T2" fmla="*/ 319 w 320"/>
                  <a:gd name="T3" fmla="*/ 154 h 274"/>
                  <a:gd name="T4" fmla="*/ 315 w 320"/>
                  <a:gd name="T5" fmla="*/ 171 h 274"/>
                  <a:gd name="T6" fmla="*/ 308 w 320"/>
                  <a:gd name="T7" fmla="*/ 188 h 274"/>
                  <a:gd name="T8" fmla="*/ 300 w 320"/>
                  <a:gd name="T9" fmla="*/ 204 h 274"/>
                  <a:gd name="T10" fmla="*/ 288 w 320"/>
                  <a:gd name="T11" fmla="*/ 219 h 274"/>
                  <a:gd name="T12" fmla="*/ 275 w 320"/>
                  <a:gd name="T13" fmla="*/ 232 h 274"/>
                  <a:gd name="T14" fmla="*/ 260 w 320"/>
                  <a:gd name="T15" fmla="*/ 244 h 274"/>
                  <a:gd name="T16" fmla="*/ 243 w 320"/>
                  <a:gd name="T17" fmla="*/ 255 h 274"/>
                  <a:gd name="T18" fmla="*/ 225 w 320"/>
                  <a:gd name="T19" fmla="*/ 263 h 274"/>
                  <a:gd name="T20" fmla="*/ 205 w 320"/>
                  <a:gd name="T21" fmla="*/ 269 h 274"/>
                  <a:gd name="T22" fmla="*/ 185 w 320"/>
                  <a:gd name="T23" fmla="*/ 272 h 274"/>
                  <a:gd name="T24" fmla="*/ 165 w 320"/>
                  <a:gd name="T25" fmla="*/ 274 h 274"/>
                  <a:gd name="T26" fmla="*/ 144 w 320"/>
                  <a:gd name="T27" fmla="*/ 273 h 274"/>
                  <a:gd name="T28" fmla="*/ 124 w 320"/>
                  <a:gd name="T29" fmla="*/ 271 h 274"/>
                  <a:gd name="T30" fmla="*/ 105 w 320"/>
                  <a:gd name="T31" fmla="*/ 266 h 274"/>
                  <a:gd name="T32" fmla="*/ 85 w 320"/>
                  <a:gd name="T33" fmla="*/ 258 h 274"/>
                  <a:gd name="T34" fmla="*/ 68 w 320"/>
                  <a:gd name="T35" fmla="*/ 249 h 274"/>
                  <a:gd name="T36" fmla="*/ 52 w 320"/>
                  <a:gd name="T37" fmla="*/ 239 h 274"/>
                  <a:gd name="T38" fmla="*/ 39 w 320"/>
                  <a:gd name="T39" fmla="*/ 226 h 274"/>
                  <a:gd name="T40" fmla="*/ 25 w 320"/>
                  <a:gd name="T41" fmla="*/ 211 h 274"/>
                  <a:gd name="T42" fmla="*/ 16 w 320"/>
                  <a:gd name="T43" fmla="*/ 196 h 274"/>
                  <a:gd name="T44" fmla="*/ 8 w 320"/>
                  <a:gd name="T45" fmla="*/ 180 h 274"/>
                  <a:gd name="T46" fmla="*/ 3 w 320"/>
                  <a:gd name="T47" fmla="*/ 163 h 274"/>
                  <a:gd name="T48" fmla="*/ 0 w 320"/>
                  <a:gd name="T49" fmla="*/ 146 h 274"/>
                  <a:gd name="T50" fmla="*/ 0 w 320"/>
                  <a:gd name="T51" fmla="*/ 128 h 274"/>
                  <a:gd name="T52" fmla="*/ 3 w 320"/>
                  <a:gd name="T53" fmla="*/ 111 h 274"/>
                  <a:gd name="T54" fmla="*/ 8 w 320"/>
                  <a:gd name="T55" fmla="*/ 93 h 274"/>
                  <a:gd name="T56" fmla="*/ 16 w 320"/>
                  <a:gd name="T57" fmla="*/ 77 h 274"/>
                  <a:gd name="T58" fmla="*/ 25 w 320"/>
                  <a:gd name="T59" fmla="*/ 63 h 274"/>
                  <a:gd name="T60" fmla="*/ 39 w 320"/>
                  <a:gd name="T61" fmla="*/ 48 h 274"/>
                  <a:gd name="T62" fmla="*/ 52 w 320"/>
                  <a:gd name="T63" fmla="*/ 35 h 274"/>
                  <a:gd name="T64" fmla="*/ 68 w 320"/>
                  <a:gd name="T65" fmla="*/ 25 h 274"/>
                  <a:gd name="T66" fmla="*/ 85 w 320"/>
                  <a:gd name="T67" fmla="*/ 16 h 274"/>
                  <a:gd name="T68" fmla="*/ 105 w 320"/>
                  <a:gd name="T69" fmla="*/ 8 h 274"/>
                  <a:gd name="T70" fmla="*/ 124 w 320"/>
                  <a:gd name="T71" fmla="*/ 3 h 274"/>
                  <a:gd name="T72" fmla="*/ 144 w 320"/>
                  <a:gd name="T73" fmla="*/ 1 h 274"/>
                  <a:gd name="T74" fmla="*/ 165 w 320"/>
                  <a:gd name="T75" fmla="*/ 0 h 274"/>
                  <a:gd name="T76" fmla="*/ 185 w 320"/>
                  <a:gd name="T77" fmla="*/ 2 h 274"/>
                  <a:gd name="T78" fmla="*/ 205 w 320"/>
                  <a:gd name="T79" fmla="*/ 5 h 274"/>
                  <a:gd name="T80" fmla="*/ 225 w 320"/>
                  <a:gd name="T81" fmla="*/ 11 h 274"/>
                  <a:gd name="T82" fmla="*/ 243 w 320"/>
                  <a:gd name="T83" fmla="*/ 19 h 274"/>
                  <a:gd name="T84" fmla="*/ 260 w 320"/>
                  <a:gd name="T85" fmla="*/ 29 h 274"/>
                  <a:gd name="T86" fmla="*/ 275 w 320"/>
                  <a:gd name="T87" fmla="*/ 42 h 274"/>
                  <a:gd name="T88" fmla="*/ 288 w 320"/>
                  <a:gd name="T89" fmla="*/ 55 h 274"/>
                  <a:gd name="T90" fmla="*/ 300 w 320"/>
                  <a:gd name="T91" fmla="*/ 69 h 274"/>
                  <a:gd name="T92" fmla="*/ 308 w 320"/>
                  <a:gd name="T93" fmla="*/ 85 h 274"/>
                  <a:gd name="T94" fmla="*/ 315 w 320"/>
                  <a:gd name="T95" fmla="*/ 103 h 274"/>
                  <a:gd name="T96" fmla="*/ 319 w 320"/>
                  <a:gd name="T97" fmla="*/ 120 h 274"/>
                  <a:gd name="T98" fmla="*/ 320 w 320"/>
                  <a:gd name="T99" fmla="*/ 137 h 274"/>
                  <a:gd name="T100" fmla="*/ 320 w 320"/>
                  <a:gd name="T101" fmla="*/ 13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274">
                    <a:moveTo>
                      <a:pt x="320" y="137"/>
                    </a:moveTo>
                    <a:lnTo>
                      <a:pt x="319" y="154"/>
                    </a:lnTo>
                    <a:lnTo>
                      <a:pt x="315" y="171"/>
                    </a:lnTo>
                    <a:lnTo>
                      <a:pt x="308" y="188"/>
                    </a:lnTo>
                    <a:lnTo>
                      <a:pt x="300" y="204"/>
                    </a:lnTo>
                    <a:lnTo>
                      <a:pt x="288" y="219"/>
                    </a:lnTo>
                    <a:lnTo>
                      <a:pt x="275" y="232"/>
                    </a:lnTo>
                    <a:lnTo>
                      <a:pt x="260" y="244"/>
                    </a:lnTo>
                    <a:lnTo>
                      <a:pt x="243" y="255"/>
                    </a:lnTo>
                    <a:lnTo>
                      <a:pt x="225" y="263"/>
                    </a:lnTo>
                    <a:lnTo>
                      <a:pt x="205" y="269"/>
                    </a:lnTo>
                    <a:lnTo>
                      <a:pt x="185" y="272"/>
                    </a:lnTo>
                    <a:lnTo>
                      <a:pt x="165" y="274"/>
                    </a:lnTo>
                    <a:lnTo>
                      <a:pt x="144" y="273"/>
                    </a:lnTo>
                    <a:lnTo>
                      <a:pt x="124" y="271"/>
                    </a:lnTo>
                    <a:lnTo>
                      <a:pt x="105" y="266"/>
                    </a:lnTo>
                    <a:lnTo>
                      <a:pt x="85" y="258"/>
                    </a:lnTo>
                    <a:lnTo>
                      <a:pt x="68" y="249"/>
                    </a:lnTo>
                    <a:lnTo>
                      <a:pt x="52" y="239"/>
                    </a:lnTo>
                    <a:lnTo>
                      <a:pt x="39" y="226"/>
                    </a:lnTo>
                    <a:lnTo>
                      <a:pt x="25" y="211"/>
                    </a:lnTo>
                    <a:lnTo>
                      <a:pt x="16" y="196"/>
                    </a:lnTo>
                    <a:lnTo>
                      <a:pt x="8" y="180"/>
                    </a:lnTo>
                    <a:lnTo>
                      <a:pt x="3" y="163"/>
                    </a:lnTo>
                    <a:lnTo>
                      <a:pt x="0" y="146"/>
                    </a:lnTo>
                    <a:lnTo>
                      <a:pt x="0" y="128"/>
                    </a:lnTo>
                    <a:lnTo>
                      <a:pt x="3" y="111"/>
                    </a:lnTo>
                    <a:lnTo>
                      <a:pt x="8" y="93"/>
                    </a:lnTo>
                    <a:lnTo>
                      <a:pt x="16" y="77"/>
                    </a:lnTo>
                    <a:lnTo>
                      <a:pt x="25" y="63"/>
                    </a:lnTo>
                    <a:lnTo>
                      <a:pt x="39" y="48"/>
                    </a:lnTo>
                    <a:lnTo>
                      <a:pt x="52" y="35"/>
                    </a:lnTo>
                    <a:lnTo>
                      <a:pt x="68" y="25"/>
                    </a:lnTo>
                    <a:lnTo>
                      <a:pt x="85" y="16"/>
                    </a:lnTo>
                    <a:lnTo>
                      <a:pt x="105" y="8"/>
                    </a:lnTo>
                    <a:lnTo>
                      <a:pt x="124" y="3"/>
                    </a:lnTo>
                    <a:lnTo>
                      <a:pt x="144" y="1"/>
                    </a:lnTo>
                    <a:lnTo>
                      <a:pt x="165" y="0"/>
                    </a:lnTo>
                    <a:lnTo>
                      <a:pt x="185" y="2"/>
                    </a:lnTo>
                    <a:lnTo>
                      <a:pt x="205" y="5"/>
                    </a:lnTo>
                    <a:lnTo>
                      <a:pt x="225" y="11"/>
                    </a:lnTo>
                    <a:lnTo>
                      <a:pt x="243" y="19"/>
                    </a:lnTo>
                    <a:lnTo>
                      <a:pt x="260" y="29"/>
                    </a:lnTo>
                    <a:lnTo>
                      <a:pt x="275" y="42"/>
                    </a:lnTo>
                    <a:lnTo>
                      <a:pt x="288" y="55"/>
                    </a:lnTo>
                    <a:lnTo>
                      <a:pt x="300" y="69"/>
                    </a:lnTo>
                    <a:lnTo>
                      <a:pt x="308" y="85"/>
                    </a:lnTo>
                    <a:lnTo>
                      <a:pt x="315" y="103"/>
                    </a:lnTo>
                    <a:lnTo>
                      <a:pt x="319" y="120"/>
                    </a:lnTo>
                    <a:lnTo>
                      <a:pt x="320" y="137"/>
                    </a:lnTo>
                    <a:lnTo>
                      <a:pt x="320" y="137"/>
                    </a:ln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60" name="Line 8">
                <a:extLst>
                  <a:ext uri="{FF2B5EF4-FFF2-40B4-BE49-F238E27FC236}">
                    <a16:creationId xmlns="" xmlns:a16="http://schemas.microsoft.com/office/drawing/2014/main" id="{289F18D9-E8B0-4677-81AD-75094FB4A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1" y="1407"/>
                <a:ext cx="40" cy="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61" name="Line 9">
                <a:extLst>
                  <a:ext uri="{FF2B5EF4-FFF2-40B4-BE49-F238E27FC236}">
                    <a16:creationId xmlns="" xmlns:a16="http://schemas.microsoft.com/office/drawing/2014/main" id="{DF4180CA-4FC4-4A82-8F43-58BFF4944D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1" y="1407"/>
                <a:ext cx="1" cy="10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62" name="Line 10">
                <a:extLst>
                  <a:ext uri="{FF2B5EF4-FFF2-40B4-BE49-F238E27FC236}">
                    <a16:creationId xmlns="" xmlns:a16="http://schemas.microsoft.com/office/drawing/2014/main" id="{56302DED-1D46-4C2C-B1B6-FCD107452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1" y="1407"/>
                <a:ext cx="80" cy="10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63" name="Line 11">
                <a:extLst>
                  <a:ext uri="{FF2B5EF4-FFF2-40B4-BE49-F238E27FC236}">
                    <a16:creationId xmlns="" xmlns:a16="http://schemas.microsoft.com/office/drawing/2014/main" id="{6C5084C9-DD8B-47B2-9264-28BE2C678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1" y="1407"/>
                <a:ext cx="1" cy="10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64" name="Line 12">
                <a:extLst>
                  <a:ext uri="{FF2B5EF4-FFF2-40B4-BE49-F238E27FC236}">
                    <a16:creationId xmlns="" xmlns:a16="http://schemas.microsoft.com/office/drawing/2014/main" id="{E0CDA66C-FD74-41E9-BFA7-338033456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91" y="1442"/>
                <a:ext cx="40" cy="6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65" name="Line 13">
                <a:extLst>
                  <a:ext uri="{FF2B5EF4-FFF2-40B4-BE49-F238E27FC236}">
                    <a16:creationId xmlns="" xmlns:a16="http://schemas.microsoft.com/office/drawing/2014/main" id="{513A90EC-BEB1-4A7E-BE03-87A5CDFBA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1" y="1442"/>
                <a:ext cx="40" cy="6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66" name="Line 14">
                <a:extLst>
                  <a:ext uri="{FF2B5EF4-FFF2-40B4-BE49-F238E27FC236}">
                    <a16:creationId xmlns="" xmlns:a16="http://schemas.microsoft.com/office/drawing/2014/main" id="{E2157299-3E6C-492E-9C66-DBE56D2CF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71" y="1476"/>
                <a:ext cx="1" cy="3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67" name="Line 15">
                <a:extLst>
                  <a:ext uri="{FF2B5EF4-FFF2-40B4-BE49-F238E27FC236}">
                    <a16:creationId xmlns="" xmlns:a16="http://schemas.microsoft.com/office/drawing/2014/main" id="{DA430317-EDFE-4727-B79A-DA1243BAB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1" y="1476"/>
                <a:ext cx="120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56368" name="Group 16">
              <a:extLst>
                <a:ext uri="{FF2B5EF4-FFF2-40B4-BE49-F238E27FC236}">
                  <a16:creationId xmlns="" xmlns:a16="http://schemas.microsoft.com/office/drawing/2014/main" id="{B78FC0EC-5E3F-4430-A734-4F70226059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" y="1493"/>
              <a:ext cx="407" cy="178"/>
              <a:chOff x="2017" y="1344"/>
              <a:chExt cx="407" cy="178"/>
            </a:xfrm>
          </p:grpSpPr>
          <p:sp>
            <p:nvSpPr>
              <p:cNvPr id="356369" name="Freeform 17">
                <a:extLst>
                  <a:ext uri="{FF2B5EF4-FFF2-40B4-BE49-F238E27FC236}">
                    <a16:creationId xmlns="" xmlns:a16="http://schemas.microsoft.com/office/drawing/2014/main" id="{2F804AD2-F378-4B33-A471-DFCF147F1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" y="1447"/>
                <a:ext cx="80" cy="69"/>
              </a:xfrm>
              <a:custGeom>
                <a:avLst/>
                <a:gdLst>
                  <a:gd name="T0" fmla="*/ 80 w 80"/>
                  <a:gd name="T1" fmla="*/ 35 h 69"/>
                  <a:gd name="T2" fmla="*/ 79 w 80"/>
                  <a:gd name="T3" fmla="*/ 44 h 69"/>
                  <a:gd name="T4" fmla="*/ 75 w 80"/>
                  <a:gd name="T5" fmla="*/ 52 h 69"/>
                  <a:gd name="T6" fmla="*/ 68 w 80"/>
                  <a:gd name="T7" fmla="*/ 59 h 69"/>
                  <a:gd name="T8" fmla="*/ 60 w 80"/>
                  <a:gd name="T9" fmla="*/ 64 h 69"/>
                  <a:gd name="T10" fmla="*/ 51 w 80"/>
                  <a:gd name="T11" fmla="*/ 68 h 69"/>
                  <a:gd name="T12" fmla="*/ 40 w 80"/>
                  <a:gd name="T13" fmla="*/ 69 h 69"/>
                  <a:gd name="T14" fmla="*/ 29 w 80"/>
                  <a:gd name="T15" fmla="*/ 68 h 69"/>
                  <a:gd name="T16" fmla="*/ 20 w 80"/>
                  <a:gd name="T17" fmla="*/ 64 h 69"/>
                  <a:gd name="T18" fmla="*/ 12 w 80"/>
                  <a:gd name="T19" fmla="*/ 59 h 69"/>
                  <a:gd name="T20" fmla="*/ 5 w 80"/>
                  <a:gd name="T21" fmla="*/ 52 h 69"/>
                  <a:gd name="T22" fmla="*/ 1 w 80"/>
                  <a:gd name="T23" fmla="*/ 44 h 69"/>
                  <a:gd name="T24" fmla="*/ 0 w 80"/>
                  <a:gd name="T25" fmla="*/ 35 h 69"/>
                  <a:gd name="T26" fmla="*/ 1 w 80"/>
                  <a:gd name="T27" fmla="*/ 25 h 69"/>
                  <a:gd name="T28" fmla="*/ 5 w 80"/>
                  <a:gd name="T29" fmla="*/ 17 h 69"/>
                  <a:gd name="T30" fmla="*/ 12 w 80"/>
                  <a:gd name="T31" fmla="*/ 11 h 69"/>
                  <a:gd name="T32" fmla="*/ 20 w 80"/>
                  <a:gd name="T33" fmla="*/ 5 h 69"/>
                  <a:gd name="T34" fmla="*/ 29 w 80"/>
                  <a:gd name="T35" fmla="*/ 1 h 69"/>
                  <a:gd name="T36" fmla="*/ 40 w 80"/>
                  <a:gd name="T37" fmla="*/ 0 h 69"/>
                  <a:gd name="T38" fmla="*/ 51 w 80"/>
                  <a:gd name="T39" fmla="*/ 1 h 69"/>
                  <a:gd name="T40" fmla="*/ 60 w 80"/>
                  <a:gd name="T41" fmla="*/ 5 h 69"/>
                  <a:gd name="T42" fmla="*/ 68 w 80"/>
                  <a:gd name="T43" fmla="*/ 11 h 69"/>
                  <a:gd name="T44" fmla="*/ 75 w 80"/>
                  <a:gd name="T45" fmla="*/ 17 h 69"/>
                  <a:gd name="T46" fmla="*/ 79 w 80"/>
                  <a:gd name="T47" fmla="*/ 25 h 69"/>
                  <a:gd name="T48" fmla="*/ 80 w 80"/>
                  <a:gd name="T49" fmla="*/ 35 h 69"/>
                  <a:gd name="T50" fmla="*/ 80 w 80"/>
                  <a:gd name="T51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69">
                    <a:moveTo>
                      <a:pt x="80" y="35"/>
                    </a:moveTo>
                    <a:lnTo>
                      <a:pt x="79" y="44"/>
                    </a:lnTo>
                    <a:lnTo>
                      <a:pt x="75" y="52"/>
                    </a:lnTo>
                    <a:lnTo>
                      <a:pt x="68" y="59"/>
                    </a:lnTo>
                    <a:lnTo>
                      <a:pt x="60" y="64"/>
                    </a:lnTo>
                    <a:lnTo>
                      <a:pt x="51" y="68"/>
                    </a:lnTo>
                    <a:lnTo>
                      <a:pt x="40" y="69"/>
                    </a:lnTo>
                    <a:lnTo>
                      <a:pt x="29" y="68"/>
                    </a:lnTo>
                    <a:lnTo>
                      <a:pt x="20" y="64"/>
                    </a:lnTo>
                    <a:lnTo>
                      <a:pt x="12" y="59"/>
                    </a:lnTo>
                    <a:lnTo>
                      <a:pt x="5" y="52"/>
                    </a:lnTo>
                    <a:lnTo>
                      <a:pt x="1" y="44"/>
                    </a:lnTo>
                    <a:lnTo>
                      <a:pt x="0" y="35"/>
                    </a:lnTo>
                    <a:lnTo>
                      <a:pt x="1" y="25"/>
                    </a:lnTo>
                    <a:lnTo>
                      <a:pt x="5" y="17"/>
                    </a:lnTo>
                    <a:lnTo>
                      <a:pt x="12" y="11"/>
                    </a:lnTo>
                    <a:lnTo>
                      <a:pt x="20" y="5"/>
                    </a:lnTo>
                    <a:lnTo>
                      <a:pt x="29" y="1"/>
                    </a:lnTo>
                    <a:lnTo>
                      <a:pt x="40" y="0"/>
                    </a:lnTo>
                    <a:lnTo>
                      <a:pt x="51" y="1"/>
                    </a:lnTo>
                    <a:lnTo>
                      <a:pt x="60" y="5"/>
                    </a:lnTo>
                    <a:lnTo>
                      <a:pt x="68" y="11"/>
                    </a:lnTo>
                    <a:lnTo>
                      <a:pt x="75" y="17"/>
                    </a:lnTo>
                    <a:lnTo>
                      <a:pt x="79" y="25"/>
                    </a:lnTo>
                    <a:lnTo>
                      <a:pt x="80" y="35"/>
                    </a:lnTo>
                    <a:lnTo>
                      <a:pt x="80" y="35"/>
                    </a:ln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70" name="Freeform 18">
                <a:extLst>
                  <a:ext uri="{FF2B5EF4-FFF2-40B4-BE49-F238E27FC236}">
                    <a16:creationId xmlns="" xmlns:a16="http://schemas.microsoft.com/office/drawing/2014/main" id="{BB9650E2-6D5E-4DC4-93E5-5647C4DFB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4" y="1453"/>
                <a:ext cx="80" cy="69"/>
              </a:xfrm>
              <a:custGeom>
                <a:avLst/>
                <a:gdLst>
                  <a:gd name="T0" fmla="*/ 80 w 80"/>
                  <a:gd name="T1" fmla="*/ 34 h 69"/>
                  <a:gd name="T2" fmla="*/ 78 w 80"/>
                  <a:gd name="T3" fmla="*/ 44 h 69"/>
                  <a:gd name="T4" fmla="*/ 74 w 80"/>
                  <a:gd name="T5" fmla="*/ 52 h 69"/>
                  <a:gd name="T6" fmla="*/ 68 w 80"/>
                  <a:gd name="T7" fmla="*/ 58 h 69"/>
                  <a:gd name="T8" fmla="*/ 60 w 80"/>
                  <a:gd name="T9" fmla="*/ 64 h 69"/>
                  <a:gd name="T10" fmla="*/ 50 w 80"/>
                  <a:gd name="T11" fmla="*/ 68 h 69"/>
                  <a:gd name="T12" fmla="*/ 40 w 80"/>
                  <a:gd name="T13" fmla="*/ 69 h 69"/>
                  <a:gd name="T14" fmla="*/ 29 w 80"/>
                  <a:gd name="T15" fmla="*/ 68 h 69"/>
                  <a:gd name="T16" fmla="*/ 20 w 80"/>
                  <a:gd name="T17" fmla="*/ 64 h 69"/>
                  <a:gd name="T18" fmla="*/ 12 w 80"/>
                  <a:gd name="T19" fmla="*/ 58 h 69"/>
                  <a:gd name="T20" fmla="*/ 5 w 80"/>
                  <a:gd name="T21" fmla="*/ 52 h 69"/>
                  <a:gd name="T22" fmla="*/ 1 w 80"/>
                  <a:gd name="T23" fmla="*/ 44 h 69"/>
                  <a:gd name="T24" fmla="*/ 0 w 80"/>
                  <a:gd name="T25" fmla="*/ 34 h 69"/>
                  <a:gd name="T26" fmla="*/ 1 w 80"/>
                  <a:gd name="T27" fmla="*/ 25 h 69"/>
                  <a:gd name="T28" fmla="*/ 5 w 80"/>
                  <a:gd name="T29" fmla="*/ 17 h 69"/>
                  <a:gd name="T30" fmla="*/ 12 w 80"/>
                  <a:gd name="T31" fmla="*/ 10 h 69"/>
                  <a:gd name="T32" fmla="*/ 20 w 80"/>
                  <a:gd name="T33" fmla="*/ 5 h 69"/>
                  <a:gd name="T34" fmla="*/ 29 w 80"/>
                  <a:gd name="T35" fmla="*/ 1 h 69"/>
                  <a:gd name="T36" fmla="*/ 40 w 80"/>
                  <a:gd name="T37" fmla="*/ 0 h 69"/>
                  <a:gd name="T38" fmla="*/ 50 w 80"/>
                  <a:gd name="T39" fmla="*/ 1 h 69"/>
                  <a:gd name="T40" fmla="*/ 60 w 80"/>
                  <a:gd name="T41" fmla="*/ 5 h 69"/>
                  <a:gd name="T42" fmla="*/ 68 w 80"/>
                  <a:gd name="T43" fmla="*/ 10 h 69"/>
                  <a:gd name="T44" fmla="*/ 74 w 80"/>
                  <a:gd name="T45" fmla="*/ 17 h 69"/>
                  <a:gd name="T46" fmla="*/ 78 w 80"/>
                  <a:gd name="T47" fmla="*/ 25 h 69"/>
                  <a:gd name="T48" fmla="*/ 80 w 80"/>
                  <a:gd name="T49" fmla="*/ 34 h 69"/>
                  <a:gd name="T50" fmla="*/ 80 w 80"/>
                  <a:gd name="T51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69">
                    <a:moveTo>
                      <a:pt x="80" y="34"/>
                    </a:moveTo>
                    <a:lnTo>
                      <a:pt x="78" y="44"/>
                    </a:lnTo>
                    <a:lnTo>
                      <a:pt x="74" y="52"/>
                    </a:lnTo>
                    <a:lnTo>
                      <a:pt x="68" y="58"/>
                    </a:lnTo>
                    <a:lnTo>
                      <a:pt x="60" y="64"/>
                    </a:lnTo>
                    <a:lnTo>
                      <a:pt x="50" y="68"/>
                    </a:lnTo>
                    <a:lnTo>
                      <a:pt x="40" y="69"/>
                    </a:lnTo>
                    <a:lnTo>
                      <a:pt x="29" y="68"/>
                    </a:lnTo>
                    <a:lnTo>
                      <a:pt x="20" y="64"/>
                    </a:lnTo>
                    <a:lnTo>
                      <a:pt x="12" y="58"/>
                    </a:lnTo>
                    <a:lnTo>
                      <a:pt x="5" y="52"/>
                    </a:lnTo>
                    <a:lnTo>
                      <a:pt x="1" y="44"/>
                    </a:lnTo>
                    <a:lnTo>
                      <a:pt x="0" y="34"/>
                    </a:lnTo>
                    <a:lnTo>
                      <a:pt x="1" y="25"/>
                    </a:lnTo>
                    <a:lnTo>
                      <a:pt x="5" y="17"/>
                    </a:lnTo>
                    <a:lnTo>
                      <a:pt x="12" y="10"/>
                    </a:lnTo>
                    <a:lnTo>
                      <a:pt x="20" y="5"/>
                    </a:lnTo>
                    <a:lnTo>
                      <a:pt x="29" y="1"/>
                    </a:lnTo>
                    <a:lnTo>
                      <a:pt x="40" y="0"/>
                    </a:lnTo>
                    <a:lnTo>
                      <a:pt x="50" y="1"/>
                    </a:lnTo>
                    <a:lnTo>
                      <a:pt x="60" y="5"/>
                    </a:lnTo>
                    <a:lnTo>
                      <a:pt x="68" y="10"/>
                    </a:lnTo>
                    <a:lnTo>
                      <a:pt x="74" y="17"/>
                    </a:lnTo>
                    <a:lnTo>
                      <a:pt x="78" y="25"/>
                    </a:lnTo>
                    <a:lnTo>
                      <a:pt x="80" y="34"/>
                    </a:lnTo>
                    <a:lnTo>
                      <a:pt x="80" y="34"/>
                    </a:ln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71" name="Line 19">
                <a:extLst>
                  <a:ext uri="{FF2B5EF4-FFF2-40B4-BE49-F238E27FC236}">
                    <a16:creationId xmlns="" xmlns:a16="http://schemas.microsoft.com/office/drawing/2014/main" id="{1CF70949-265F-4704-A2C2-490BD5986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7" y="1344"/>
                <a:ext cx="240" cy="10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56372" name="Group 20">
              <a:extLst>
                <a:ext uri="{FF2B5EF4-FFF2-40B4-BE49-F238E27FC236}">
                  <a16:creationId xmlns="" xmlns:a16="http://schemas.microsoft.com/office/drawing/2014/main" id="{54E2AAEE-9FA0-49CE-BEF2-A9B5AE68F1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7" y="1276"/>
              <a:ext cx="407" cy="92"/>
              <a:chOff x="2617" y="1430"/>
              <a:chExt cx="407" cy="92"/>
            </a:xfrm>
          </p:grpSpPr>
          <p:sp>
            <p:nvSpPr>
              <p:cNvPr id="356373" name="Freeform 21">
                <a:extLst>
                  <a:ext uri="{FF2B5EF4-FFF2-40B4-BE49-F238E27FC236}">
                    <a16:creationId xmlns="" xmlns:a16="http://schemas.microsoft.com/office/drawing/2014/main" id="{DFE7A9EA-2604-4D84-86C5-92282B96E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" y="1447"/>
                <a:ext cx="80" cy="69"/>
              </a:xfrm>
              <a:custGeom>
                <a:avLst/>
                <a:gdLst>
                  <a:gd name="T0" fmla="*/ 80 w 80"/>
                  <a:gd name="T1" fmla="*/ 35 h 69"/>
                  <a:gd name="T2" fmla="*/ 79 w 80"/>
                  <a:gd name="T3" fmla="*/ 44 h 69"/>
                  <a:gd name="T4" fmla="*/ 75 w 80"/>
                  <a:gd name="T5" fmla="*/ 52 h 69"/>
                  <a:gd name="T6" fmla="*/ 68 w 80"/>
                  <a:gd name="T7" fmla="*/ 59 h 69"/>
                  <a:gd name="T8" fmla="*/ 60 w 80"/>
                  <a:gd name="T9" fmla="*/ 64 h 69"/>
                  <a:gd name="T10" fmla="*/ 51 w 80"/>
                  <a:gd name="T11" fmla="*/ 68 h 69"/>
                  <a:gd name="T12" fmla="*/ 40 w 80"/>
                  <a:gd name="T13" fmla="*/ 69 h 69"/>
                  <a:gd name="T14" fmla="*/ 30 w 80"/>
                  <a:gd name="T15" fmla="*/ 68 h 69"/>
                  <a:gd name="T16" fmla="*/ 20 w 80"/>
                  <a:gd name="T17" fmla="*/ 64 h 69"/>
                  <a:gd name="T18" fmla="*/ 12 w 80"/>
                  <a:gd name="T19" fmla="*/ 59 h 69"/>
                  <a:gd name="T20" fmla="*/ 6 w 80"/>
                  <a:gd name="T21" fmla="*/ 52 h 69"/>
                  <a:gd name="T22" fmla="*/ 2 w 80"/>
                  <a:gd name="T23" fmla="*/ 44 h 69"/>
                  <a:gd name="T24" fmla="*/ 0 w 80"/>
                  <a:gd name="T25" fmla="*/ 35 h 69"/>
                  <a:gd name="T26" fmla="*/ 2 w 80"/>
                  <a:gd name="T27" fmla="*/ 25 h 69"/>
                  <a:gd name="T28" fmla="*/ 6 w 80"/>
                  <a:gd name="T29" fmla="*/ 17 h 69"/>
                  <a:gd name="T30" fmla="*/ 12 w 80"/>
                  <a:gd name="T31" fmla="*/ 11 h 69"/>
                  <a:gd name="T32" fmla="*/ 20 w 80"/>
                  <a:gd name="T33" fmla="*/ 5 h 69"/>
                  <a:gd name="T34" fmla="*/ 30 w 80"/>
                  <a:gd name="T35" fmla="*/ 1 h 69"/>
                  <a:gd name="T36" fmla="*/ 40 w 80"/>
                  <a:gd name="T37" fmla="*/ 0 h 69"/>
                  <a:gd name="T38" fmla="*/ 51 w 80"/>
                  <a:gd name="T39" fmla="*/ 1 h 69"/>
                  <a:gd name="T40" fmla="*/ 60 w 80"/>
                  <a:gd name="T41" fmla="*/ 5 h 69"/>
                  <a:gd name="T42" fmla="*/ 68 w 80"/>
                  <a:gd name="T43" fmla="*/ 11 h 69"/>
                  <a:gd name="T44" fmla="*/ 75 w 80"/>
                  <a:gd name="T45" fmla="*/ 17 h 69"/>
                  <a:gd name="T46" fmla="*/ 79 w 80"/>
                  <a:gd name="T47" fmla="*/ 25 h 69"/>
                  <a:gd name="T48" fmla="*/ 80 w 80"/>
                  <a:gd name="T49" fmla="*/ 35 h 69"/>
                  <a:gd name="T50" fmla="*/ 80 w 80"/>
                  <a:gd name="T51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69">
                    <a:moveTo>
                      <a:pt x="80" y="35"/>
                    </a:moveTo>
                    <a:lnTo>
                      <a:pt x="79" y="44"/>
                    </a:lnTo>
                    <a:lnTo>
                      <a:pt x="75" y="52"/>
                    </a:lnTo>
                    <a:lnTo>
                      <a:pt x="68" y="59"/>
                    </a:lnTo>
                    <a:lnTo>
                      <a:pt x="60" y="64"/>
                    </a:lnTo>
                    <a:lnTo>
                      <a:pt x="51" y="68"/>
                    </a:lnTo>
                    <a:lnTo>
                      <a:pt x="40" y="69"/>
                    </a:lnTo>
                    <a:lnTo>
                      <a:pt x="30" y="68"/>
                    </a:lnTo>
                    <a:lnTo>
                      <a:pt x="20" y="64"/>
                    </a:lnTo>
                    <a:lnTo>
                      <a:pt x="12" y="59"/>
                    </a:lnTo>
                    <a:lnTo>
                      <a:pt x="6" y="52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2" y="25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20" y="5"/>
                    </a:lnTo>
                    <a:lnTo>
                      <a:pt x="30" y="1"/>
                    </a:lnTo>
                    <a:lnTo>
                      <a:pt x="40" y="0"/>
                    </a:lnTo>
                    <a:lnTo>
                      <a:pt x="51" y="1"/>
                    </a:lnTo>
                    <a:lnTo>
                      <a:pt x="60" y="5"/>
                    </a:lnTo>
                    <a:lnTo>
                      <a:pt x="68" y="11"/>
                    </a:lnTo>
                    <a:lnTo>
                      <a:pt x="75" y="17"/>
                    </a:lnTo>
                    <a:lnTo>
                      <a:pt x="79" y="25"/>
                    </a:lnTo>
                    <a:lnTo>
                      <a:pt x="80" y="35"/>
                    </a:lnTo>
                    <a:lnTo>
                      <a:pt x="80" y="35"/>
                    </a:ln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74" name="Freeform 22">
                <a:extLst>
                  <a:ext uri="{FF2B5EF4-FFF2-40B4-BE49-F238E27FC236}">
                    <a16:creationId xmlns="" xmlns:a16="http://schemas.microsoft.com/office/drawing/2014/main" id="{25D2E5F1-E978-45ED-9E00-4FD9CDE58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" y="1453"/>
                <a:ext cx="80" cy="69"/>
              </a:xfrm>
              <a:custGeom>
                <a:avLst/>
                <a:gdLst>
                  <a:gd name="T0" fmla="*/ 80 w 80"/>
                  <a:gd name="T1" fmla="*/ 34 h 69"/>
                  <a:gd name="T2" fmla="*/ 79 w 80"/>
                  <a:gd name="T3" fmla="*/ 44 h 69"/>
                  <a:gd name="T4" fmla="*/ 75 w 80"/>
                  <a:gd name="T5" fmla="*/ 52 h 69"/>
                  <a:gd name="T6" fmla="*/ 68 w 80"/>
                  <a:gd name="T7" fmla="*/ 58 h 69"/>
                  <a:gd name="T8" fmla="*/ 60 w 80"/>
                  <a:gd name="T9" fmla="*/ 64 h 69"/>
                  <a:gd name="T10" fmla="*/ 51 w 80"/>
                  <a:gd name="T11" fmla="*/ 68 h 69"/>
                  <a:gd name="T12" fmla="*/ 40 w 80"/>
                  <a:gd name="T13" fmla="*/ 69 h 69"/>
                  <a:gd name="T14" fmla="*/ 29 w 80"/>
                  <a:gd name="T15" fmla="*/ 68 h 69"/>
                  <a:gd name="T16" fmla="*/ 20 w 80"/>
                  <a:gd name="T17" fmla="*/ 64 h 69"/>
                  <a:gd name="T18" fmla="*/ 12 w 80"/>
                  <a:gd name="T19" fmla="*/ 58 h 69"/>
                  <a:gd name="T20" fmla="*/ 5 w 80"/>
                  <a:gd name="T21" fmla="*/ 52 h 69"/>
                  <a:gd name="T22" fmla="*/ 1 w 80"/>
                  <a:gd name="T23" fmla="*/ 44 h 69"/>
                  <a:gd name="T24" fmla="*/ 0 w 80"/>
                  <a:gd name="T25" fmla="*/ 34 h 69"/>
                  <a:gd name="T26" fmla="*/ 1 w 80"/>
                  <a:gd name="T27" fmla="*/ 25 h 69"/>
                  <a:gd name="T28" fmla="*/ 5 w 80"/>
                  <a:gd name="T29" fmla="*/ 17 h 69"/>
                  <a:gd name="T30" fmla="*/ 12 w 80"/>
                  <a:gd name="T31" fmla="*/ 10 h 69"/>
                  <a:gd name="T32" fmla="*/ 20 w 80"/>
                  <a:gd name="T33" fmla="*/ 5 h 69"/>
                  <a:gd name="T34" fmla="*/ 29 w 80"/>
                  <a:gd name="T35" fmla="*/ 1 h 69"/>
                  <a:gd name="T36" fmla="*/ 40 w 80"/>
                  <a:gd name="T37" fmla="*/ 0 h 69"/>
                  <a:gd name="T38" fmla="*/ 51 w 80"/>
                  <a:gd name="T39" fmla="*/ 1 h 69"/>
                  <a:gd name="T40" fmla="*/ 60 w 80"/>
                  <a:gd name="T41" fmla="*/ 5 h 69"/>
                  <a:gd name="T42" fmla="*/ 68 w 80"/>
                  <a:gd name="T43" fmla="*/ 10 h 69"/>
                  <a:gd name="T44" fmla="*/ 75 w 80"/>
                  <a:gd name="T45" fmla="*/ 17 h 69"/>
                  <a:gd name="T46" fmla="*/ 79 w 80"/>
                  <a:gd name="T47" fmla="*/ 25 h 69"/>
                  <a:gd name="T48" fmla="*/ 80 w 80"/>
                  <a:gd name="T49" fmla="*/ 34 h 69"/>
                  <a:gd name="T50" fmla="*/ 80 w 80"/>
                  <a:gd name="T51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69">
                    <a:moveTo>
                      <a:pt x="80" y="34"/>
                    </a:moveTo>
                    <a:lnTo>
                      <a:pt x="79" y="44"/>
                    </a:lnTo>
                    <a:lnTo>
                      <a:pt x="75" y="52"/>
                    </a:lnTo>
                    <a:lnTo>
                      <a:pt x="68" y="58"/>
                    </a:lnTo>
                    <a:lnTo>
                      <a:pt x="60" y="64"/>
                    </a:lnTo>
                    <a:lnTo>
                      <a:pt x="51" y="68"/>
                    </a:lnTo>
                    <a:lnTo>
                      <a:pt x="40" y="69"/>
                    </a:lnTo>
                    <a:lnTo>
                      <a:pt x="29" y="68"/>
                    </a:lnTo>
                    <a:lnTo>
                      <a:pt x="20" y="64"/>
                    </a:lnTo>
                    <a:lnTo>
                      <a:pt x="12" y="58"/>
                    </a:lnTo>
                    <a:lnTo>
                      <a:pt x="5" y="52"/>
                    </a:lnTo>
                    <a:lnTo>
                      <a:pt x="1" y="44"/>
                    </a:lnTo>
                    <a:lnTo>
                      <a:pt x="0" y="34"/>
                    </a:lnTo>
                    <a:lnTo>
                      <a:pt x="1" y="25"/>
                    </a:lnTo>
                    <a:lnTo>
                      <a:pt x="5" y="17"/>
                    </a:lnTo>
                    <a:lnTo>
                      <a:pt x="12" y="10"/>
                    </a:lnTo>
                    <a:lnTo>
                      <a:pt x="20" y="5"/>
                    </a:lnTo>
                    <a:lnTo>
                      <a:pt x="29" y="1"/>
                    </a:lnTo>
                    <a:lnTo>
                      <a:pt x="40" y="0"/>
                    </a:lnTo>
                    <a:lnTo>
                      <a:pt x="51" y="1"/>
                    </a:lnTo>
                    <a:lnTo>
                      <a:pt x="60" y="5"/>
                    </a:lnTo>
                    <a:lnTo>
                      <a:pt x="68" y="10"/>
                    </a:lnTo>
                    <a:lnTo>
                      <a:pt x="75" y="17"/>
                    </a:lnTo>
                    <a:lnTo>
                      <a:pt x="79" y="25"/>
                    </a:lnTo>
                    <a:lnTo>
                      <a:pt x="80" y="34"/>
                    </a:lnTo>
                    <a:lnTo>
                      <a:pt x="80" y="34"/>
                    </a:ln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75" name="Line 23">
                <a:extLst>
                  <a:ext uri="{FF2B5EF4-FFF2-40B4-BE49-F238E27FC236}">
                    <a16:creationId xmlns="" xmlns:a16="http://schemas.microsoft.com/office/drawing/2014/main" id="{14248EA0-5A30-4A94-A0CB-BC03C1D05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97" y="1430"/>
                <a:ext cx="266" cy="6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56376" name="Group 24">
              <a:extLst>
                <a:ext uri="{FF2B5EF4-FFF2-40B4-BE49-F238E27FC236}">
                  <a16:creationId xmlns="" xmlns:a16="http://schemas.microsoft.com/office/drawing/2014/main" id="{043A92AE-8041-434C-A1FF-10002D21C2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" y="1896"/>
              <a:ext cx="240" cy="207"/>
              <a:chOff x="1617" y="1653"/>
              <a:chExt cx="240" cy="207"/>
            </a:xfrm>
          </p:grpSpPr>
          <p:sp>
            <p:nvSpPr>
              <p:cNvPr id="356377" name="Line 25">
                <a:extLst>
                  <a:ext uri="{FF2B5EF4-FFF2-40B4-BE49-F238E27FC236}">
                    <a16:creationId xmlns="" xmlns:a16="http://schemas.microsoft.com/office/drawing/2014/main" id="{EDB75F07-E2BF-4E98-AB64-C266C6CCCF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7" y="1653"/>
                <a:ext cx="240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78" name="Line 26">
                <a:extLst>
                  <a:ext uri="{FF2B5EF4-FFF2-40B4-BE49-F238E27FC236}">
                    <a16:creationId xmlns="" xmlns:a16="http://schemas.microsoft.com/office/drawing/2014/main" id="{5616EA46-9E5B-46F5-9EC7-EB2A6A749D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1722"/>
                <a:ext cx="80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79" name="Line 27">
                <a:extLst>
                  <a:ext uri="{FF2B5EF4-FFF2-40B4-BE49-F238E27FC236}">
                    <a16:creationId xmlns="" xmlns:a16="http://schemas.microsoft.com/office/drawing/2014/main" id="{090233FB-93E3-469F-AEE4-9CA3161586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7" y="1791"/>
                <a:ext cx="240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80" name="Line 28">
                <a:extLst>
                  <a:ext uri="{FF2B5EF4-FFF2-40B4-BE49-F238E27FC236}">
                    <a16:creationId xmlns="" xmlns:a16="http://schemas.microsoft.com/office/drawing/2014/main" id="{C072CD39-E992-4A1B-A23E-9404313E5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1859"/>
                <a:ext cx="80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56381" name="Group 29">
              <a:extLst>
                <a:ext uri="{FF2B5EF4-FFF2-40B4-BE49-F238E27FC236}">
                  <a16:creationId xmlns="" xmlns:a16="http://schemas.microsoft.com/office/drawing/2014/main" id="{F345BC34-B340-4E7B-9163-D00E0B455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1191"/>
              <a:ext cx="407" cy="178"/>
              <a:chOff x="2017" y="1344"/>
              <a:chExt cx="407" cy="178"/>
            </a:xfrm>
          </p:grpSpPr>
          <p:sp>
            <p:nvSpPr>
              <p:cNvPr id="356382" name="Freeform 30">
                <a:extLst>
                  <a:ext uri="{FF2B5EF4-FFF2-40B4-BE49-F238E27FC236}">
                    <a16:creationId xmlns="" xmlns:a16="http://schemas.microsoft.com/office/drawing/2014/main" id="{6C42CFC0-250B-46BD-A45E-3B77B1B38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" y="1447"/>
                <a:ext cx="80" cy="69"/>
              </a:xfrm>
              <a:custGeom>
                <a:avLst/>
                <a:gdLst>
                  <a:gd name="T0" fmla="*/ 80 w 80"/>
                  <a:gd name="T1" fmla="*/ 35 h 69"/>
                  <a:gd name="T2" fmla="*/ 79 w 80"/>
                  <a:gd name="T3" fmla="*/ 44 h 69"/>
                  <a:gd name="T4" fmla="*/ 75 w 80"/>
                  <a:gd name="T5" fmla="*/ 52 h 69"/>
                  <a:gd name="T6" fmla="*/ 68 w 80"/>
                  <a:gd name="T7" fmla="*/ 59 h 69"/>
                  <a:gd name="T8" fmla="*/ 60 w 80"/>
                  <a:gd name="T9" fmla="*/ 64 h 69"/>
                  <a:gd name="T10" fmla="*/ 51 w 80"/>
                  <a:gd name="T11" fmla="*/ 68 h 69"/>
                  <a:gd name="T12" fmla="*/ 40 w 80"/>
                  <a:gd name="T13" fmla="*/ 69 h 69"/>
                  <a:gd name="T14" fmla="*/ 29 w 80"/>
                  <a:gd name="T15" fmla="*/ 68 h 69"/>
                  <a:gd name="T16" fmla="*/ 20 w 80"/>
                  <a:gd name="T17" fmla="*/ 64 h 69"/>
                  <a:gd name="T18" fmla="*/ 12 w 80"/>
                  <a:gd name="T19" fmla="*/ 59 h 69"/>
                  <a:gd name="T20" fmla="*/ 5 w 80"/>
                  <a:gd name="T21" fmla="*/ 52 h 69"/>
                  <a:gd name="T22" fmla="*/ 1 w 80"/>
                  <a:gd name="T23" fmla="*/ 44 h 69"/>
                  <a:gd name="T24" fmla="*/ 0 w 80"/>
                  <a:gd name="T25" fmla="*/ 35 h 69"/>
                  <a:gd name="T26" fmla="*/ 1 w 80"/>
                  <a:gd name="T27" fmla="*/ 25 h 69"/>
                  <a:gd name="T28" fmla="*/ 5 w 80"/>
                  <a:gd name="T29" fmla="*/ 17 h 69"/>
                  <a:gd name="T30" fmla="*/ 12 w 80"/>
                  <a:gd name="T31" fmla="*/ 11 h 69"/>
                  <a:gd name="T32" fmla="*/ 20 w 80"/>
                  <a:gd name="T33" fmla="*/ 5 h 69"/>
                  <a:gd name="T34" fmla="*/ 29 w 80"/>
                  <a:gd name="T35" fmla="*/ 1 h 69"/>
                  <a:gd name="T36" fmla="*/ 40 w 80"/>
                  <a:gd name="T37" fmla="*/ 0 h 69"/>
                  <a:gd name="T38" fmla="*/ 51 w 80"/>
                  <a:gd name="T39" fmla="*/ 1 h 69"/>
                  <a:gd name="T40" fmla="*/ 60 w 80"/>
                  <a:gd name="T41" fmla="*/ 5 h 69"/>
                  <a:gd name="T42" fmla="*/ 68 w 80"/>
                  <a:gd name="T43" fmla="*/ 11 h 69"/>
                  <a:gd name="T44" fmla="*/ 75 w 80"/>
                  <a:gd name="T45" fmla="*/ 17 h 69"/>
                  <a:gd name="T46" fmla="*/ 79 w 80"/>
                  <a:gd name="T47" fmla="*/ 25 h 69"/>
                  <a:gd name="T48" fmla="*/ 80 w 80"/>
                  <a:gd name="T49" fmla="*/ 35 h 69"/>
                  <a:gd name="T50" fmla="*/ 80 w 80"/>
                  <a:gd name="T51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69">
                    <a:moveTo>
                      <a:pt x="80" y="35"/>
                    </a:moveTo>
                    <a:lnTo>
                      <a:pt x="79" y="44"/>
                    </a:lnTo>
                    <a:lnTo>
                      <a:pt x="75" y="52"/>
                    </a:lnTo>
                    <a:lnTo>
                      <a:pt x="68" y="59"/>
                    </a:lnTo>
                    <a:lnTo>
                      <a:pt x="60" y="64"/>
                    </a:lnTo>
                    <a:lnTo>
                      <a:pt x="51" y="68"/>
                    </a:lnTo>
                    <a:lnTo>
                      <a:pt x="40" y="69"/>
                    </a:lnTo>
                    <a:lnTo>
                      <a:pt x="29" y="68"/>
                    </a:lnTo>
                    <a:lnTo>
                      <a:pt x="20" y="64"/>
                    </a:lnTo>
                    <a:lnTo>
                      <a:pt x="12" y="59"/>
                    </a:lnTo>
                    <a:lnTo>
                      <a:pt x="5" y="52"/>
                    </a:lnTo>
                    <a:lnTo>
                      <a:pt x="1" y="44"/>
                    </a:lnTo>
                    <a:lnTo>
                      <a:pt x="0" y="35"/>
                    </a:lnTo>
                    <a:lnTo>
                      <a:pt x="1" y="25"/>
                    </a:lnTo>
                    <a:lnTo>
                      <a:pt x="5" y="17"/>
                    </a:lnTo>
                    <a:lnTo>
                      <a:pt x="12" y="11"/>
                    </a:lnTo>
                    <a:lnTo>
                      <a:pt x="20" y="5"/>
                    </a:lnTo>
                    <a:lnTo>
                      <a:pt x="29" y="1"/>
                    </a:lnTo>
                    <a:lnTo>
                      <a:pt x="40" y="0"/>
                    </a:lnTo>
                    <a:lnTo>
                      <a:pt x="51" y="1"/>
                    </a:lnTo>
                    <a:lnTo>
                      <a:pt x="60" y="5"/>
                    </a:lnTo>
                    <a:lnTo>
                      <a:pt x="68" y="11"/>
                    </a:lnTo>
                    <a:lnTo>
                      <a:pt x="75" y="17"/>
                    </a:lnTo>
                    <a:lnTo>
                      <a:pt x="79" y="25"/>
                    </a:lnTo>
                    <a:lnTo>
                      <a:pt x="80" y="35"/>
                    </a:lnTo>
                    <a:lnTo>
                      <a:pt x="80" y="35"/>
                    </a:ln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83" name="Freeform 31">
                <a:extLst>
                  <a:ext uri="{FF2B5EF4-FFF2-40B4-BE49-F238E27FC236}">
                    <a16:creationId xmlns="" xmlns:a16="http://schemas.microsoft.com/office/drawing/2014/main" id="{FF2DB29C-1A10-4A29-A7B3-83B069836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4" y="1453"/>
                <a:ext cx="80" cy="69"/>
              </a:xfrm>
              <a:custGeom>
                <a:avLst/>
                <a:gdLst>
                  <a:gd name="T0" fmla="*/ 80 w 80"/>
                  <a:gd name="T1" fmla="*/ 34 h 69"/>
                  <a:gd name="T2" fmla="*/ 78 w 80"/>
                  <a:gd name="T3" fmla="*/ 44 h 69"/>
                  <a:gd name="T4" fmla="*/ 74 w 80"/>
                  <a:gd name="T5" fmla="*/ 52 h 69"/>
                  <a:gd name="T6" fmla="*/ 68 w 80"/>
                  <a:gd name="T7" fmla="*/ 58 h 69"/>
                  <a:gd name="T8" fmla="*/ 60 w 80"/>
                  <a:gd name="T9" fmla="*/ 64 h 69"/>
                  <a:gd name="T10" fmla="*/ 50 w 80"/>
                  <a:gd name="T11" fmla="*/ 68 h 69"/>
                  <a:gd name="T12" fmla="*/ 40 w 80"/>
                  <a:gd name="T13" fmla="*/ 69 h 69"/>
                  <a:gd name="T14" fmla="*/ 29 w 80"/>
                  <a:gd name="T15" fmla="*/ 68 h 69"/>
                  <a:gd name="T16" fmla="*/ 20 w 80"/>
                  <a:gd name="T17" fmla="*/ 64 h 69"/>
                  <a:gd name="T18" fmla="*/ 12 w 80"/>
                  <a:gd name="T19" fmla="*/ 58 h 69"/>
                  <a:gd name="T20" fmla="*/ 5 w 80"/>
                  <a:gd name="T21" fmla="*/ 52 h 69"/>
                  <a:gd name="T22" fmla="*/ 1 w 80"/>
                  <a:gd name="T23" fmla="*/ 44 h 69"/>
                  <a:gd name="T24" fmla="*/ 0 w 80"/>
                  <a:gd name="T25" fmla="*/ 34 h 69"/>
                  <a:gd name="T26" fmla="*/ 1 w 80"/>
                  <a:gd name="T27" fmla="*/ 25 h 69"/>
                  <a:gd name="T28" fmla="*/ 5 w 80"/>
                  <a:gd name="T29" fmla="*/ 17 h 69"/>
                  <a:gd name="T30" fmla="*/ 12 w 80"/>
                  <a:gd name="T31" fmla="*/ 10 h 69"/>
                  <a:gd name="T32" fmla="*/ 20 w 80"/>
                  <a:gd name="T33" fmla="*/ 5 h 69"/>
                  <a:gd name="T34" fmla="*/ 29 w 80"/>
                  <a:gd name="T35" fmla="*/ 1 h 69"/>
                  <a:gd name="T36" fmla="*/ 40 w 80"/>
                  <a:gd name="T37" fmla="*/ 0 h 69"/>
                  <a:gd name="T38" fmla="*/ 50 w 80"/>
                  <a:gd name="T39" fmla="*/ 1 h 69"/>
                  <a:gd name="T40" fmla="*/ 60 w 80"/>
                  <a:gd name="T41" fmla="*/ 5 h 69"/>
                  <a:gd name="T42" fmla="*/ 68 w 80"/>
                  <a:gd name="T43" fmla="*/ 10 h 69"/>
                  <a:gd name="T44" fmla="*/ 74 w 80"/>
                  <a:gd name="T45" fmla="*/ 17 h 69"/>
                  <a:gd name="T46" fmla="*/ 78 w 80"/>
                  <a:gd name="T47" fmla="*/ 25 h 69"/>
                  <a:gd name="T48" fmla="*/ 80 w 80"/>
                  <a:gd name="T49" fmla="*/ 34 h 69"/>
                  <a:gd name="T50" fmla="*/ 80 w 80"/>
                  <a:gd name="T51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69">
                    <a:moveTo>
                      <a:pt x="80" y="34"/>
                    </a:moveTo>
                    <a:lnTo>
                      <a:pt x="78" y="44"/>
                    </a:lnTo>
                    <a:lnTo>
                      <a:pt x="74" y="52"/>
                    </a:lnTo>
                    <a:lnTo>
                      <a:pt x="68" y="58"/>
                    </a:lnTo>
                    <a:lnTo>
                      <a:pt x="60" y="64"/>
                    </a:lnTo>
                    <a:lnTo>
                      <a:pt x="50" y="68"/>
                    </a:lnTo>
                    <a:lnTo>
                      <a:pt x="40" y="69"/>
                    </a:lnTo>
                    <a:lnTo>
                      <a:pt x="29" y="68"/>
                    </a:lnTo>
                    <a:lnTo>
                      <a:pt x="20" y="64"/>
                    </a:lnTo>
                    <a:lnTo>
                      <a:pt x="12" y="58"/>
                    </a:lnTo>
                    <a:lnTo>
                      <a:pt x="5" y="52"/>
                    </a:lnTo>
                    <a:lnTo>
                      <a:pt x="1" y="44"/>
                    </a:lnTo>
                    <a:lnTo>
                      <a:pt x="0" y="34"/>
                    </a:lnTo>
                    <a:lnTo>
                      <a:pt x="1" y="25"/>
                    </a:lnTo>
                    <a:lnTo>
                      <a:pt x="5" y="17"/>
                    </a:lnTo>
                    <a:lnTo>
                      <a:pt x="12" y="10"/>
                    </a:lnTo>
                    <a:lnTo>
                      <a:pt x="20" y="5"/>
                    </a:lnTo>
                    <a:lnTo>
                      <a:pt x="29" y="1"/>
                    </a:lnTo>
                    <a:lnTo>
                      <a:pt x="40" y="0"/>
                    </a:lnTo>
                    <a:lnTo>
                      <a:pt x="50" y="1"/>
                    </a:lnTo>
                    <a:lnTo>
                      <a:pt x="60" y="5"/>
                    </a:lnTo>
                    <a:lnTo>
                      <a:pt x="68" y="10"/>
                    </a:lnTo>
                    <a:lnTo>
                      <a:pt x="74" y="17"/>
                    </a:lnTo>
                    <a:lnTo>
                      <a:pt x="78" y="25"/>
                    </a:lnTo>
                    <a:lnTo>
                      <a:pt x="80" y="34"/>
                    </a:lnTo>
                    <a:lnTo>
                      <a:pt x="80" y="34"/>
                    </a:ln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84" name="Line 32">
                <a:extLst>
                  <a:ext uri="{FF2B5EF4-FFF2-40B4-BE49-F238E27FC236}">
                    <a16:creationId xmlns="" xmlns:a16="http://schemas.microsoft.com/office/drawing/2014/main" id="{2D66456B-5E1B-4986-96E8-90DF65D60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7" y="1344"/>
                <a:ext cx="240" cy="10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56385" name="Group 33">
              <a:extLst>
                <a:ext uri="{FF2B5EF4-FFF2-40B4-BE49-F238E27FC236}">
                  <a16:creationId xmlns="" xmlns:a16="http://schemas.microsoft.com/office/drawing/2014/main" id="{90E89FDC-BDB0-4F5E-A9A4-E471C5CD3E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7" y="1799"/>
              <a:ext cx="407" cy="178"/>
              <a:chOff x="2017" y="1344"/>
              <a:chExt cx="407" cy="178"/>
            </a:xfrm>
          </p:grpSpPr>
          <p:sp>
            <p:nvSpPr>
              <p:cNvPr id="356386" name="Freeform 34">
                <a:extLst>
                  <a:ext uri="{FF2B5EF4-FFF2-40B4-BE49-F238E27FC236}">
                    <a16:creationId xmlns="" xmlns:a16="http://schemas.microsoft.com/office/drawing/2014/main" id="{D9F416DF-71D4-4449-B2AF-AFEF89707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" y="1447"/>
                <a:ext cx="80" cy="69"/>
              </a:xfrm>
              <a:custGeom>
                <a:avLst/>
                <a:gdLst>
                  <a:gd name="T0" fmla="*/ 80 w 80"/>
                  <a:gd name="T1" fmla="*/ 35 h 69"/>
                  <a:gd name="T2" fmla="*/ 79 w 80"/>
                  <a:gd name="T3" fmla="*/ 44 h 69"/>
                  <a:gd name="T4" fmla="*/ 75 w 80"/>
                  <a:gd name="T5" fmla="*/ 52 h 69"/>
                  <a:gd name="T6" fmla="*/ 68 w 80"/>
                  <a:gd name="T7" fmla="*/ 59 h 69"/>
                  <a:gd name="T8" fmla="*/ 60 w 80"/>
                  <a:gd name="T9" fmla="*/ 64 h 69"/>
                  <a:gd name="T10" fmla="*/ 51 w 80"/>
                  <a:gd name="T11" fmla="*/ 68 h 69"/>
                  <a:gd name="T12" fmla="*/ 40 w 80"/>
                  <a:gd name="T13" fmla="*/ 69 h 69"/>
                  <a:gd name="T14" fmla="*/ 29 w 80"/>
                  <a:gd name="T15" fmla="*/ 68 h 69"/>
                  <a:gd name="T16" fmla="*/ 20 w 80"/>
                  <a:gd name="T17" fmla="*/ 64 h 69"/>
                  <a:gd name="T18" fmla="*/ 12 w 80"/>
                  <a:gd name="T19" fmla="*/ 59 h 69"/>
                  <a:gd name="T20" fmla="*/ 5 w 80"/>
                  <a:gd name="T21" fmla="*/ 52 h 69"/>
                  <a:gd name="T22" fmla="*/ 1 w 80"/>
                  <a:gd name="T23" fmla="*/ 44 h 69"/>
                  <a:gd name="T24" fmla="*/ 0 w 80"/>
                  <a:gd name="T25" fmla="*/ 35 h 69"/>
                  <a:gd name="T26" fmla="*/ 1 w 80"/>
                  <a:gd name="T27" fmla="*/ 25 h 69"/>
                  <a:gd name="T28" fmla="*/ 5 w 80"/>
                  <a:gd name="T29" fmla="*/ 17 h 69"/>
                  <a:gd name="T30" fmla="*/ 12 w 80"/>
                  <a:gd name="T31" fmla="*/ 11 h 69"/>
                  <a:gd name="T32" fmla="*/ 20 w 80"/>
                  <a:gd name="T33" fmla="*/ 5 h 69"/>
                  <a:gd name="T34" fmla="*/ 29 w 80"/>
                  <a:gd name="T35" fmla="*/ 1 h 69"/>
                  <a:gd name="T36" fmla="*/ 40 w 80"/>
                  <a:gd name="T37" fmla="*/ 0 h 69"/>
                  <a:gd name="T38" fmla="*/ 51 w 80"/>
                  <a:gd name="T39" fmla="*/ 1 h 69"/>
                  <a:gd name="T40" fmla="*/ 60 w 80"/>
                  <a:gd name="T41" fmla="*/ 5 h 69"/>
                  <a:gd name="T42" fmla="*/ 68 w 80"/>
                  <a:gd name="T43" fmla="*/ 11 h 69"/>
                  <a:gd name="T44" fmla="*/ 75 w 80"/>
                  <a:gd name="T45" fmla="*/ 17 h 69"/>
                  <a:gd name="T46" fmla="*/ 79 w 80"/>
                  <a:gd name="T47" fmla="*/ 25 h 69"/>
                  <a:gd name="T48" fmla="*/ 80 w 80"/>
                  <a:gd name="T49" fmla="*/ 35 h 69"/>
                  <a:gd name="T50" fmla="*/ 80 w 80"/>
                  <a:gd name="T51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69">
                    <a:moveTo>
                      <a:pt x="80" y="35"/>
                    </a:moveTo>
                    <a:lnTo>
                      <a:pt x="79" y="44"/>
                    </a:lnTo>
                    <a:lnTo>
                      <a:pt x="75" y="52"/>
                    </a:lnTo>
                    <a:lnTo>
                      <a:pt x="68" y="59"/>
                    </a:lnTo>
                    <a:lnTo>
                      <a:pt x="60" y="64"/>
                    </a:lnTo>
                    <a:lnTo>
                      <a:pt x="51" y="68"/>
                    </a:lnTo>
                    <a:lnTo>
                      <a:pt x="40" y="69"/>
                    </a:lnTo>
                    <a:lnTo>
                      <a:pt x="29" y="68"/>
                    </a:lnTo>
                    <a:lnTo>
                      <a:pt x="20" y="64"/>
                    </a:lnTo>
                    <a:lnTo>
                      <a:pt x="12" y="59"/>
                    </a:lnTo>
                    <a:lnTo>
                      <a:pt x="5" y="52"/>
                    </a:lnTo>
                    <a:lnTo>
                      <a:pt x="1" y="44"/>
                    </a:lnTo>
                    <a:lnTo>
                      <a:pt x="0" y="35"/>
                    </a:lnTo>
                    <a:lnTo>
                      <a:pt x="1" y="25"/>
                    </a:lnTo>
                    <a:lnTo>
                      <a:pt x="5" y="17"/>
                    </a:lnTo>
                    <a:lnTo>
                      <a:pt x="12" y="11"/>
                    </a:lnTo>
                    <a:lnTo>
                      <a:pt x="20" y="5"/>
                    </a:lnTo>
                    <a:lnTo>
                      <a:pt x="29" y="1"/>
                    </a:lnTo>
                    <a:lnTo>
                      <a:pt x="40" y="0"/>
                    </a:lnTo>
                    <a:lnTo>
                      <a:pt x="51" y="1"/>
                    </a:lnTo>
                    <a:lnTo>
                      <a:pt x="60" y="5"/>
                    </a:lnTo>
                    <a:lnTo>
                      <a:pt x="68" y="11"/>
                    </a:lnTo>
                    <a:lnTo>
                      <a:pt x="75" y="17"/>
                    </a:lnTo>
                    <a:lnTo>
                      <a:pt x="79" y="25"/>
                    </a:lnTo>
                    <a:lnTo>
                      <a:pt x="80" y="35"/>
                    </a:lnTo>
                    <a:lnTo>
                      <a:pt x="80" y="35"/>
                    </a:ln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87" name="Freeform 35">
                <a:extLst>
                  <a:ext uri="{FF2B5EF4-FFF2-40B4-BE49-F238E27FC236}">
                    <a16:creationId xmlns="" xmlns:a16="http://schemas.microsoft.com/office/drawing/2014/main" id="{FAEE3006-217E-4824-AEF8-449F813DE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4" y="1453"/>
                <a:ext cx="80" cy="69"/>
              </a:xfrm>
              <a:custGeom>
                <a:avLst/>
                <a:gdLst>
                  <a:gd name="T0" fmla="*/ 80 w 80"/>
                  <a:gd name="T1" fmla="*/ 34 h 69"/>
                  <a:gd name="T2" fmla="*/ 78 w 80"/>
                  <a:gd name="T3" fmla="*/ 44 h 69"/>
                  <a:gd name="T4" fmla="*/ 74 w 80"/>
                  <a:gd name="T5" fmla="*/ 52 h 69"/>
                  <a:gd name="T6" fmla="*/ 68 w 80"/>
                  <a:gd name="T7" fmla="*/ 58 h 69"/>
                  <a:gd name="T8" fmla="*/ 60 w 80"/>
                  <a:gd name="T9" fmla="*/ 64 h 69"/>
                  <a:gd name="T10" fmla="*/ 50 w 80"/>
                  <a:gd name="T11" fmla="*/ 68 h 69"/>
                  <a:gd name="T12" fmla="*/ 40 w 80"/>
                  <a:gd name="T13" fmla="*/ 69 h 69"/>
                  <a:gd name="T14" fmla="*/ 29 w 80"/>
                  <a:gd name="T15" fmla="*/ 68 h 69"/>
                  <a:gd name="T16" fmla="*/ 20 w 80"/>
                  <a:gd name="T17" fmla="*/ 64 h 69"/>
                  <a:gd name="T18" fmla="*/ 12 w 80"/>
                  <a:gd name="T19" fmla="*/ 58 h 69"/>
                  <a:gd name="T20" fmla="*/ 5 w 80"/>
                  <a:gd name="T21" fmla="*/ 52 h 69"/>
                  <a:gd name="T22" fmla="*/ 1 w 80"/>
                  <a:gd name="T23" fmla="*/ 44 h 69"/>
                  <a:gd name="T24" fmla="*/ 0 w 80"/>
                  <a:gd name="T25" fmla="*/ 34 h 69"/>
                  <a:gd name="T26" fmla="*/ 1 w 80"/>
                  <a:gd name="T27" fmla="*/ 25 h 69"/>
                  <a:gd name="T28" fmla="*/ 5 w 80"/>
                  <a:gd name="T29" fmla="*/ 17 h 69"/>
                  <a:gd name="T30" fmla="*/ 12 w 80"/>
                  <a:gd name="T31" fmla="*/ 10 h 69"/>
                  <a:gd name="T32" fmla="*/ 20 w 80"/>
                  <a:gd name="T33" fmla="*/ 5 h 69"/>
                  <a:gd name="T34" fmla="*/ 29 w 80"/>
                  <a:gd name="T35" fmla="*/ 1 h 69"/>
                  <a:gd name="T36" fmla="*/ 40 w 80"/>
                  <a:gd name="T37" fmla="*/ 0 h 69"/>
                  <a:gd name="T38" fmla="*/ 50 w 80"/>
                  <a:gd name="T39" fmla="*/ 1 h 69"/>
                  <a:gd name="T40" fmla="*/ 60 w 80"/>
                  <a:gd name="T41" fmla="*/ 5 h 69"/>
                  <a:gd name="T42" fmla="*/ 68 w 80"/>
                  <a:gd name="T43" fmla="*/ 10 h 69"/>
                  <a:gd name="T44" fmla="*/ 74 w 80"/>
                  <a:gd name="T45" fmla="*/ 17 h 69"/>
                  <a:gd name="T46" fmla="*/ 78 w 80"/>
                  <a:gd name="T47" fmla="*/ 25 h 69"/>
                  <a:gd name="T48" fmla="*/ 80 w 80"/>
                  <a:gd name="T49" fmla="*/ 34 h 69"/>
                  <a:gd name="T50" fmla="*/ 80 w 80"/>
                  <a:gd name="T51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69">
                    <a:moveTo>
                      <a:pt x="80" y="34"/>
                    </a:moveTo>
                    <a:lnTo>
                      <a:pt x="78" y="44"/>
                    </a:lnTo>
                    <a:lnTo>
                      <a:pt x="74" y="52"/>
                    </a:lnTo>
                    <a:lnTo>
                      <a:pt x="68" y="58"/>
                    </a:lnTo>
                    <a:lnTo>
                      <a:pt x="60" y="64"/>
                    </a:lnTo>
                    <a:lnTo>
                      <a:pt x="50" y="68"/>
                    </a:lnTo>
                    <a:lnTo>
                      <a:pt x="40" y="69"/>
                    </a:lnTo>
                    <a:lnTo>
                      <a:pt x="29" y="68"/>
                    </a:lnTo>
                    <a:lnTo>
                      <a:pt x="20" y="64"/>
                    </a:lnTo>
                    <a:lnTo>
                      <a:pt x="12" y="58"/>
                    </a:lnTo>
                    <a:lnTo>
                      <a:pt x="5" y="52"/>
                    </a:lnTo>
                    <a:lnTo>
                      <a:pt x="1" y="44"/>
                    </a:lnTo>
                    <a:lnTo>
                      <a:pt x="0" y="34"/>
                    </a:lnTo>
                    <a:lnTo>
                      <a:pt x="1" y="25"/>
                    </a:lnTo>
                    <a:lnTo>
                      <a:pt x="5" y="17"/>
                    </a:lnTo>
                    <a:lnTo>
                      <a:pt x="12" y="10"/>
                    </a:lnTo>
                    <a:lnTo>
                      <a:pt x="20" y="5"/>
                    </a:lnTo>
                    <a:lnTo>
                      <a:pt x="29" y="1"/>
                    </a:lnTo>
                    <a:lnTo>
                      <a:pt x="40" y="0"/>
                    </a:lnTo>
                    <a:lnTo>
                      <a:pt x="50" y="1"/>
                    </a:lnTo>
                    <a:lnTo>
                      <a:pt x="60" y="5"/>
                    </a:lnTo>
                    <a:lnTo>
                      <a:pt x="68" y="10"/>
                    </a:lnTo>
                    <a:lnTo>
                      <a:pt x="74" y="17"/>
                    </a:lnTo>
                    <a:lnTo>
                      <a:pt x="78" y="25"/>
                    </a:lnTo>
                    <a:lnTo>
                      <a:pt x="80" y="34"/>
                    </a:lnTo>
                    <a:lnTo>
                      <a:pt x="80" y="34"/>
                    </a:ln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6388" name="Line 36">
                <a:extLst>
                  <a:ext uri="{FF2B5EF4-FFF2-40B4-BE49-F238E27FC236}">
                    <a16:creationId xmlns="" xmlns:a16="http://schemas.microsoft.com/office/drawing/2014/main" id="{27CE902D-786E-48AE-B04A-9EBC067E8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7" y="1344"/>
                <a:ext cx="240" cy="10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IN" sz="2800" baseline="-2500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56389" name="Line 37">
              <a:extLst>
                <a:ext uri="{FF2B5EF4-FFF2-40B4-BE49-F238E27FC236}">
                  <a16:creationId xmlns="" xmlns:a16="http://schemas.microsoft.com/office/drawing/2014/main" id="{2505CB79-56F8-43A8-93CC-092AA322E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" y="1330"/>
              <a:ext cx="0" cy="6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390" name="Line 38">
              <a:extLst>
                <a:ext uri="{FF2B5EF4-FFF2-40B4-BE49-F238E27FC236}">
                  <a16:creationId xmlns="" xmlns:a16="http://schemas.microsoft.com/office/drawing/2014/main" id="{23ECF184-9790-4B5B-B545-350C07B142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5" y="1637"/>
              <a:ext cx="20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391" name="Line 39">
              <a:extLst>
                <a:ext uri="{FF2B5EF4-FFF2-40B4-BE49-F238E27FC236}">
                  <a16:creationId xmlns="" xmlns:a16="http://schemas.microsoft.com/office/drawing/2014/main" id="{9F114B86-3D92-4349-8B93-32FB45079A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1630"/>
              <a:ext cx="20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392" name="Line 40">
              <a:extLst>
                <a:ext uri="{FF2B5EF4-FFF2-40B4-BE49-F238E27FC236}">
                  <a16:creationId xmlns="" xmlns:a16="http://schemas.microsoft.com/office/drawing/2014/main" id="{A916CFA2-B35D-498A-8E67-2B858EB1BC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42" y="1338"/>
              <a:ext cx="15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393" name="Line 41">
              <a:extLst>
                <a:ext uri="{FF2B5EF4-FFF2-40B4-BE49-F238E27FC236}">
                  <a16:creationId xmlns="" xmlns:a16="http://schemas.microsoft.com/office/drawing/2014/main" id="{44C2C4F8-20D3-4DB8-9ABB-8CBFE682B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0" y="1339"/>
              <a:ext cx="3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394" name="Line 42">
              <a:extLst>
                <a:ext uri="{FF2B5EF4-FFF2-40B4-BE49-F238E27FC236}">
                  <a16:creationId xmlns="" xmlns:a16="http://schemas.microsoft.com/office/drawing/2014/main" id="{D109A731-C525-46B1-AF72-2F8BA12CDD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5" y="1330"/>
              <a:ext cx="26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395" name="Line 43">
              <a:extLst>
                <a:ext uri="{FF2B5EF4-FFF2-40B4-BE49-F238E27FC236}">
                  <a16:creationId xmlns="" xmlns:a16="http://schemas.microsoft.com/office/drawing/2014/main" id="{1DAB754B-6C48-4848-A6C7-A314CA46E0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" y="1321"/>
              <a:ext cx="0" cy="6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396" name="Line 44">
              <a:extLst>
                <a:ext uri="{FF2B5EF4-FFF2-40B4-BE49-F238E27FC236}">
                  <a16:creationId xmlns="" xmlns:a16="http://schemas.microsoft.com/office/drawing/2014/main" id="{5B62E6A9-5BC3-446E-A6CE-EEFD09C98F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25" y="1940"/>
              <a:ext cx="5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397" name="Line 45">
              <a:extLst>
                <a:ext uri="{FF2B5EF4-FFF2-40B4-BE49-F238E27FC236}">
                  <a16:creationId xmlns="" xmlns:a16="http://schemas.microsoft.com/office/drawing/2014/main" id="{5D9B74D4-A396-417C-902A-16DBF4F8D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2" y="1940"/>
              <a:ext cx="7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398" name="Line 46">
              <a:extLst>
                <a:ext uri="{FF2B5EF4-FFF2-40B4-BE49-F238E27FC236}">
                  <a16:creationId xmlns="" xmlns:a16="http://schemas.microsoft.com/office/drawing/2014/main" id="{6EAFAE0C-BE12-4927-AE3C-B9A30AB88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1" y="1656"/>
              <a:ext cx="3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399" name="Line 47">
              <a:extLst>
                <a:ext uri="{FF2B5EF4-FFF2-40B4-BE49-F238E27FC236}">
                  <a16:creationId xmlns="" xmlns:a16="http://schemas.microsoft.com/office/drawing/2014/main" id="{F3171112-F350-4849-A315-B99E07376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1" y="1665"/>
              <a:ext cx="1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400" name="Line 48">
              <a:extLst>
                <a:ext uri="{FF2B5EF4-FFF2-40B4-BE49-F238E27FC236}">
                  <a16:creationId xmlns="" xmlns:a16="http://schemas.microsoft.com/office/drawing/2014/main" id="{D76C564D-F9C9-4586-A9E6-9EAA4883F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3" y="1665"/>
              <a:ext cx="0" cy="6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401" name="Line 49">
              <a:extLst>
                <a:ext uri="{FF2B5EF4-FFF2-40B4-BE49-F238E27FC236}">
                  <a16:creationId xmlns="" xmlns:a16="http://schemas.microsoft.com/office/drawing/2014/main" id="{E229190E-3539-4574-AD86-0F32EA77F1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7" y="2344"/>
              <a:ext cx="33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402" name="Line 50">
              <a:extLst>
                <a:ext uri="{FF2B5EF4-FFF2-40B4-BE49-F238E27FC236}">
                  <a16:creationId xmlns="" xmlns:a16="http://schemas.microsoft.com/office/drawing/2014/main" id="{6D97B46B-AFCE-4E27-91E3-1F5039A359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6" y="1631"/>
              <a:ext cx="0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403" name="Line 51">
              <a:extLst>
                <a:ext uri="{FF2B5EF4-FFF2-40B4-BE49-F238E27FC236}">
                  <a16:creationId xmlns="" xmlns:a16="http://schemas.microsoft.com/office/drawing/2014/main" id="{8F20C21B-0504-4B89-BEF4-FADC2E0D8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2112"/>
              <a:ext cx="0" cy="2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6404" name="Text Box 52">
              <a:extLst>
                <a:ext uri="{FF2B5EF4-FFF2-40B4-BE49-F238E27FC236}">
                  <a16:creationId xmlns="" xmlns:a16="http://schemas.microsoft.com/office/drawing/2014/main" id="{7A95DF19-E226-4085-9666-4261A3944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1" y="126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56405" name="Text Box 53">
              <a:extLst>
                <a:ext uri="{FF2B5EF4-FFF2-40B4-BE49-F238E27FC236}">
                  <a16:creationId xmlns="" xmlns:a16="http://schemas.microsoft.com/office/drawing/2014/main" id="{6D3DC54F-49D6-4E0B-BF57-A35D658AAB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" y="195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356406" name="Group 54">
            <a:extLst>
              <a:ext uri="{FF2B5EF4-FFF2-40B4-BE49-F238E27FC236}">
                <a16:creationId xmlns="" xmlns:a16="http://schemas.microsoft.com/office/drawing/2014/main" id="{DF09C762-48EC-4408-9802-BE1C105BF89C}"/>
              </a:ext>
            </a:extLst>
          </p:cNvPr>
          <p:cNvGrpSpPr>
            <a:grpSpLocks/>
          </p:cNvGrpSpPr>
          <p:nvPr/>
        </p:nvGrpSpPr>
        <p:grpSpPr bwMode="auto">
          <a:xfrm>
            <a:off x="6438900" y="1658938"/>
            <a:ext cx="387350" cy="457200"/>
            <a:chOff x="1114" y="1439"/>
            <a:chExt cx="244" cy="288"/>
          </a:xfrm>
        </p:grpSpPr>
        <p:sp>
          <p:nvSpPr>
            <p:cNvPr id="356407" name="Text Box 55">
              <a:extLst>
                <a:ext uri="{FF2B5EF4-FFF2-40B4-BE49-F238E27FC236}">
                  <a16:creationId xmlns="" xmlns:a16="http://schemas.microsoft.com/office/drawing/2014/main" id="{2B0E308C-E81A-4FB3-9BE6-CE1FB2CAD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4" y="143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56408" name="Line 56">
              <a:extLst>
                <a:ext uri="{FF2B5EF4-FFF2-40B4-BE49-F238E27FC236}">
                  <a16:creationId xmlns="" xmlns:a16="http://schemas.microsoft.com/office/drawing/2014/main" id="{405BEB70-69A2-402F-970A-E078A68EC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0" y="1488"/>
              <a:ext cx="1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IN" sz="2800" baseline="-250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031329" y="4332609"/>
              <a:ext cx="208080" cy="475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2609" y="4313889"/>
                <a:ext cx="24048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978409" y="4575969"/>
              <a:ext cx="131400" cy="28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1129" y="4562289"/>
                <a:ext cx="1605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7479529" y="4614849"/>
              <a:ext cx="3600" cy="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2969" y="4596129"/>
                <a:ext cx="399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7563769" y="4278609"/>
              <a:ext cx="262440" cy="7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4329" y="4268529"/>
                <a:ext cx="302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8010889" y="4420809"/>
              <a:ext cx="25200" cy="374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91449" y="4404969"/>
                <a:ext cx="6048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7984969" y="4405689"/>
              <a:ext cx="259200" cy="482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68409" y="4388409"/>
                <a:ext cx="29376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8456569" y="4426209"/>
              <a:ext cx="213840" cy="371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36409" y="4412889"/>
                <a:ext cx="2548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/>
              <p14:cNvContentPartPr/>
              <p14:nvPr/>
            </p14:nvContentPartPr>
            <p14:xfrm>
              <a:off x="8918809" y="4559769"/>
              <a:ext cx="304200" cy="56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02249" y="4539969"/>
                <a:ext cx="3402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/>
              <p14:cNvContentPartPr/>
              <p14:nvPr/>
            </p14:nvContentPartPr>
            <p14:xfrm>
              <a:off x="9077209" y="4395969"/>
              <a:ext cx="33480" cy="3636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58129" y="4377609"/>
                <a:ext cx="655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/>
              <p14:cNvContentPartPr/>
              <p14:nvPr/>
            </p14:nvContentPartPr>
            <p14:xfrm>
              <a:off x="9468529" y="4370769"/>
              <a:ext cx="2520" cy="361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50529" y="4353129"/>
                <a:ext cx="403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/>
              <p14:cNvContentPartPr/>
              <p14:nvPr/>
            </p14:nvContentPartPr>
            <p14:xfrm>
              <a:off x="9460609" y="4343409"/>
              <a:ext cx="190080" cy="3736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44769" y="4326129"/>
                <a:ext cx="2257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/>
              <p14:cNvContentPartPr/>
              <p14:nvPr/>
            </p14:nvContentPartPr>
            <p14:xfrm>
              <a:off x="9756529" y="4170249"/>
              <a:ext cx="277200" cy="7362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43209" y="4155129"/>
                <a:ext cx="309960" cy="76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12198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0">
      <a:dk1>
        <a:srgbClr val="000000"/>
      </a:dk1>
      <a:lt1>
        <a:srgbClr val="FFFFFF"/>
      </a:lt1>
      <a:dk2>
        <a:srgbClr val="008000"/>
      </a:dk2>
      <a:lt2>
        <a:srgbClr val="808080"/>
      </a:lt2>
      <a:accent1>
        <a:srgbClr val="00CC99"/>
      </a:accent1>
      <a:accent2>
        <a:srgbClr val="008000"/>
      </a:accent2>
      <a:accent3>
        <a:srgbClr val="FFFFFF"/>
      </a:accent3>
      <a:accent4>
        <a:srgbClr val="000000"/>
      </a:accent4>
      <a:accent5>
        <a:srgbClr val="AAE2CA"/>
      </a:accent5>
      <a:accent6>
        <a:srgbClr val="007300"/>
      </a:accent6>
      <a:hlink>
        <a:srgbClr val="0066FF"/>
      </a:hlink>
      <a:folHlink>
        <a:srgbClr val="006666"/>
      </a:folHlink>
    </a:clrScheme>
    <a:fontScheme name="Default Design">
      <a:majorFont>
        <a:latin typeface="Helvetic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588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anose="05000000000000000000" pitchFamily="2" charset="2"/>
          <a:buChar char="§"/>
          <a:tabLst/>
          <a:defRPr kumimoji="0" lang="en-US" altLang="en-US" sz="2800" b="0" i="0" u="none" strike="noStrike" cap="none" normalizeH="0" baseline="-25000" smtClean="0">
            <a:ln>
              <a:noFill/>
            </a:ln>
            <a:solidFill>
              <a:schemeClr val="accent2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588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anose="05000000000000000000" pitchFamily="2" charset="2"/>
          <a:buChar char="§"/>
          <a:tabLst/>
          <a:defRPr kumimoji="0" lang="en-US" altLang="en-US" sz="2800" b="0" i="0" u="none" strike="noStrike" cap="none" normalizeH="0" baseline="-25000" smtClean="0">
            <a:ln>
              <a:noFill/>
            </a:ln>
            <a:solidFill>
              <a:schemeClr val="accent2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E70000"/>
        </a:accent6>
        <a:hlink>
          <a:srgbClr val="FF00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8000"/>
        </a:dk2>
        <a:lt2>
          <a:srgbClr val="808080"/>
        </a:lt2>
        <a:accent1>
          <a:srgbClr val="00CC99"/>
        </a:accent1>
        <a:accent2>
          <a:srgbClr val="008000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7300"/>
        </a:accent6>
        <a:hlink>
          <a:srgbClr val="0099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8000"/>
        </a:dk2>
        <a:lt2>
          <a:srgbClr val="808080"/>
        </a:lt2>
        <a:accent1>
          <a:srgbClr val="00CC99"/>
        </a:accent1>
        <a:accent2>
          <a:srgbClr val="008000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7300"/>
        </a:accent6>
        <a:hlink>
          <a:srgbClr val="0066FF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Design">
  <a:themeElements>
    <a:clrScheme name="Default Design 10">
      <a:dk1>
        <a:srgbClr val="000000"/>
      </a:dk1>
      <a:lt1>
        <a:srgbClr val="FFFFFF"/>
      </a:lt1>
      <a:dk2>
        <a:srgbClr val="008000"/>
      </a:dk2>
      <a:lt2>
        <a:srgbClr val="808080"/>
      </a:lt2>
      <a:accent1>
        <a:srgbClr val="00CC99"/>
      </a:accent1>
      <a:accent2>
        <a:srgbClr val="008000"/>
      </a:accent2>
      <a:accent3>
        <a:srgbClr val="FFFFFF"/>
      </a:accent3>
      <a:accent4>
        <a:srgbClr val="000000"/>
      </a:accent4>
      <a:accent5>
        <a:srgbClr val="AAE2CA"/>
      </a:accent5>
      <a:accent6>
        <a:srgbClr val="007300"/>
      </a:accent6>
      <a:hlink>
        <a:srgbClr val="0066FF"/>
      </a:hlink>
      <a:folHlink>
        <a:srgbClr val="006666"/>
      </a:folHlink>
    </a:clrScheme>
    <a:fontScheme name="Default Design">
      <a:majorFont>
        <a:latin typeface="Helvetic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588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anose="05000000000000000000" pitchFamily="2" charset="2"/>
          <a:buChar char="§"/>
          <a:tabLst/>
          <a:defRPr kumimoji="0" lang="en-US" altLang="en-US" sz="2800" b="0" i="0" u="none" strike="noStrike" cap="none" normalizeH="0" baseline="-25000" smtClean="0">
            <a:ln>
              <a:noFill/>
            </a:ln>
            <a:solidFill>
              <a:schemeClr val="accent2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588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anose="05000000000000000000" pitchFamily="2" charset="2"/>
          <a:buChar char="§"/>
          <a:tabLst/>
          <a:defRPr kumimoji="0" lang="en-US" altLang="en-US" sz="2800" b="0" i="0" u="none" strike="noStrike" cap="none" normalizeH="0" baseline="-25000" smtClean="0">
            <a:ln>
              <a:noFill/>
            </a:ln>
            <a:solidFill>
              <a:schemeClr val="accent2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E70000"/>
        </a:accent6>
        <a:hlink>
          <a:srgbClr val="FF00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8000"/>
        </a:dk2>
        <a:lt2>
          <a:srgbClr val="808080"/>
        </a:lt2>
        <a:accent1>
          <a:srgbClr val="00CC99"/>
        </a:accent1>
        <a:accent2>
          <a:srgbClr val="008000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7300"/>
        </a:accent6>
        <a:hlink>
          <a:srgbClr val="0099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8000"/>
        </a:dk2>
        <a:lt2>
          <a:srgbClr val="808080"/>
        </a:lt2>
        <a:accent1>
          <a:srgbClr val="00CC99"/>
        </a:accent1>
        <a:accent2>
          <a:srgbClr val="008000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7300"/>
        </a:accent6>
        <a:hlink>
          <a:srgbClr val="0066FF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efault Design">
  <a:themeElements>
    <a:clrScheme name="Default Design 10">
      <a:dk1>
        <a:srgbClr val="000000"/>
      </a:dk1>
      <a:lt1>
        <a:srgbClr val="FFFFFF"/>
      </a:lt1>
      <a:dk2>
        <a:srgbClr val="008000"/>
      </a:dk2>
      <a:lt2>
        <a:srgbClr val="808080"/>
      </a:lt2>
      <a:accent1>
        <a:srgbClr val="00CC99"/>
      </a:accent1>
      <a:accent2>
        <a:srgbClr val="008000"/>
      </a:accent2>
      <a:accent3>
        <a:srgbClr val="FFFFFF"/>
      </a:accent3>
      <a:accent4>
        <a:srgbClr val="000000"/>
      </a:accent4>
      <a:accent5>
        <a:srgbClr val="AAE2CA"/>
      </a:accent5>
      <a:accent6>
        <a:srgbClr val="007300"/>
      </a:accent6>
      <a:hlink>
        <a:srgbClr val="0066FF"/>
      </a:hlink>
      <a:folHlink>
        <a:srgbClr val="006666"/>
      </a:folHlink>
    </a:clrScheme>
    <a:fontScheme name="Default Design">
      <a:majorFont>
        <a:latin typeface="Helvetic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588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anose="05000000000000000000" pitchFamily="2" charset="2"/>
          <a:buChar char="§"/>
          <a:tabLst/>
          <a:defRPr kumimoji="0" lang="en-US" altLang="en-US" sz="2800" b="0" i="0" u="none" strike="noStrike" cap="none" normalizeH="0" baseline="-25000" smtClean="0">
            <a:ln>
              <a:noFill/>
            </a:ln>
            <a:solidFill>
              <a:schemeClr val="accent2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588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anose="05000000000000000000" pitchFamily="2" charset="2"/>
          <a:buChar char="§"/>
          <a:tabLst/>
          <a:defRPr kumimoji="0" lang="en-US" altLang="en-US" sz="2800" b="0" i="0" u="none" strike="noStrike" cap="none" normalizeH="0" baseline="-25000" smtClean="0">
            <a:ln>
              <a:noFill/>
            </a:ln>
            <a:solidFill>
              <a:schemeClr val="accent2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E70000"/>
        </a:accent6>
        <a:hlink>
          <a:srgbClr val="FF00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8000"/>
        </a:dk2>
        <a:lt2>
          <a:srgbClr val="808080"/>
        </a:lt2>
        <a:accent1>
          <a:srgbClr val="00CC99"/>
        </a:accent1>
        <a:accent2>
          <a:srgbClr val="008000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7300"/>
        </a:accent6>
        <a:hlink>
          <a:srgbClr val="0099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8000"/>
        </a:dk2>
        <a:lt2>
          <a:srgbClr val="808080"/>
        </a:lt2>
        <a:accent1>
          <a:srgbClr val="00CC99"/>
        </a:accent1>
        <a:accent2>
          <a:srgbClr val="008000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007300"/>
        </a:accent6>
        <a:hlink>
          <a:srgbClr val="0066FF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3895</Words>
  <Application>Microsoft Office PowerPoint</Application>
  <PresentationFormat>Widescreen</PresentationFormat>
  <Paragraphs>1455</Paragraphs>
  <Slides>79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95" baseType="lpstr">
      <vt:lpstr>Arial</vt:lpstr>
      <vt:lpstr>Calibri</vt:lpstr>
      <vt:lpstr>Calibri Light</vt:lpstr>
      <vt:lpstr>Helvetica</vt:lpstr>
      <vt:lpstr>Symbol</vt:lpstr>
      <vt:lpstr>Times New Roman</vt:lpstr>
      <vt:lpstr>TimesTen</vt:lpstr>
      <vt:lpstr>Wingdings</vt:lpstr>
      <vt:lpstr>Office Theme</vt:lpstr>
      <vt:lpstr>Default Design</vt:lpstr>
      <vt:lpstr>1_Default Design</vt:lpstr>
      <vt:lpstr>2_Default Design</vt:lpstr>
      <vt:lpstr>Document</vt:lpstr>
      <vt:lpstr>Equation</vt:lpstr>
      <vt:lpstr>Microsoft Equation 3.0</vt:lpstr>
      <vt:lpstr>Designer Drawing</vt:lpstr>
      <vt:lpstr>Basics of Boolean Algebra</vt:lpstr>
      <vt:lpstr>Binary Logic and Gates</vt:lpstr>
      <vt:lpstr>Binary Variables</vt:lpstr>
      <vt:lpstr>Logical Operations</vt:lpstr>
      <vt:lpstr>Notation Examples</vt:lpstr>
      <vt:lpstr>Operator Definitions</vt:lpstr>
      <vt:lpstr>Truth Tables</vt:lpstr>
      <vt:lpstr>Logic Function Implementation</vt:lpstr>
      <vt:lpstr>Logic Function Implementation (Continued)</vt:lpstr>
      <vt:lpstr>Logic Gate Symbols and Behavior</vt:lpstr>
      <vt:lpstr>Buffer</vt:lpstr>
      <vt:lpstr>NAND Gate</vt:lpstr>
      <vt:lpstr>NOR Gate</vt:lpstr>
      <vt:lpstr>Implement AND, OR, NOT using NAND</vt:lpstr>
      <vt:lpstr>Implement AND, OR, NOT using NOR</vt:lpstr>
      <vt:lpstr>PowerPoint Presentation</vt:lpstr>
      <vt:lpstr>Exclusive OR/ Exclusive NOR</vt:lpstr>
      <vt:lpstr>Exclusive OR/ Exclusive NOR</vt:lpstr>
      <vt:lpstr>Truth Tables for XOR/XNOR</vt:lpstr>
      <vt:lpstr>Symbols For XOR and XNOR</vt:lpstr>
      <vt:lpstr>Gate Delay</vt:lpstr>
      <vt:lpstr>Logic Diagrams and Expressions</vt:lpstr>
      <vt:lpstr>Boolean Algebra</vt:lpstr>
      <vt:lpstr>Boolean Operator Precedence</vt:lpstr>
      <vt:lpstr>Example 1: Boolean Algebraic Proof</vt:lpstr>
      <vt:lpstr>Useful Theorems</vt:lpstr>
      <vt:lpstr>Expression Simplification</vt:lpstr>
      <vt:lpstr>Expression Simplification</vt:lpstr>
      <vt:lpstr>Complementing Functions</vt:lpstr>
      <vt:lpstr>Canonical Forms</vt:lpstr>
      <vt:lpstr>Minterms</vt:lpstr>
      <vt:lpstr>Maxterms</vt:lpstr>
      <vt:lpstr>Maxterms and Minterms</vt:lpstr>
      <vt:lpstr>Purpose of the Index</vt:lpstr>
      <vt:lpstr>Index Example in Three Variables</vt:lpstr>
      <vt:lpstr>Index Examples – Four Variables</vt:lpstr>
      <vt:lpstr>Minterm and Maxterm Relationship</vt:lpstr>
      <vt:lpstr>Canonical Sum of Minterms</vt:lpstr>
      <vt:lpstr>Example</vt:lpstr>
      <vt:lpstr>Shorthand SOM Form</vt:lpstr>
      <vt:lpstr>Canonical Product of Maxterms</vt:lpstr>
      <vt:lpstr>Standard Forms</vt:lpstr>
      <vt:lpstr>Standard Sum-of-Products (SOP)</vt:lpstr>
      <vt:lpstr>AND/OR Two-level Implementation of SOP Expression</vt:lpstr>
      <vt:lpstr>Circuit Optimization</vt:lpstr>
      <vt:lpstr> Literal Cost</vt:lpstr>
      <vt:lpstr>PowerPoint Presentation</vt:lpstr>
      <vt:lpstr>F = BD + A B’C + AC’D’    - find  L, G, GN</vt:lpstr>
      <vt:lpstr> Cost Criteria (continued)</vt:lpstr>
      <vt:lpstr>Simplify -  F(A,B,C,D) = m2 + m3 + m6 + m7 + m10 +m11 </vt:lpstr>
      <vt:lpstr>Boolean Function Optimization</vt:lpstr>
      <vt:lpstr>Karnaugh Maps (K-map)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Variable Maps</vt:lpstr>
      <vt:lpstr>Three Variable Maps</vt:lpstr>
      <vt:lpstr>Example: Combining Squares</vt:lpstr>
      <vt:lpstr>Combining 1’s</vt:lpstr>
      <vt:lpstr>Four Variable Terms</vt:lpstr>
      <vt:lpstr>Four-Variable Map Simplification</vt:lpstr>
      <vt:lpstr>Four-Variable Map Simplification</vt:lpstr>
      <vt:lpstr>Fill a K-map from Boolean equation</vt:lpstr>
      <vt:lpstr>Don't Cares in K-Maps</vt:lpstr>
      <vt:lpstr>PowerPoint Presentation</vt:lpstr>
      <vt:lpstr>PowerPoint Presentation</vt:lpstr>
      <vt:lpstr>Sums of product Example</vt:lpstr>
      <vt:lpstr>PowerPoint Presentation</vt:lpstr>
      <vt:lpstr>Example of  Decimal to 7 segment display</vt:lpstr>
      <vt:lpstr>Verilog Example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vipul.mishra@bennett.edu.in</dc:creator>
  <cp:lastModifiedBy>LECTUREHALL</cp:lastModifiedBy>
  <cp:revision>51</cp:revision>
  <dcterms:created xsi:type="dcterms:W3CDTF">2019-01-15T16:50:23Z</dcterms:created>
  <dcterms:modified xsi:type="dcterms:W3CDTF">2019-01-25T05:00:39Z</dcterms:modified>
</cp:coreProperties>
</file>